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10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howGuides="1">
      <p:cViewPr varScale="1">
        <p:scale>
          <a:sx n="110" d="100"/>
          <a:sy n="110" d="100"/>
        </p:scale>
        <p:origin x="1688" y="176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8" Type="http://schemas.openxmlformats.org/officeDocument/2006/relationships/theme" Target="theme/theme1.xml"/>
<Relationship Id="rId3" Type="http://schemas.openxmlformats.org/officeDocument/2006/relationships/slide" Target="slides/slide2.xml"/>
<Relationship Id="rId7" Type="http://schemas.openxmlformats.org/officeDocument/2006/relationships/viewProps" Target="view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presProps" Target="presProps.xml"/>
<Relationship Id="rId5" Type="http://schemas.openxmlformats.org/officeDocument/2006/relationships/slide" Target="slides/slide4.xml"/>
<Relationship Id="rId4" Type="http://schemas.openxmlformats.org/officeDocument/2006/relationships/slide" Target="slides/slide3.xml"/>
<Relationship Id="rId9" Type="http://schemas.openxmlformats.org/officeDocument/2006/relationships/tableStyles" Target="tableStyles.xml"/>
<Relationship Id="rId10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g4"/>
            <p:cNvSpPr/>
            <p:nvPr/>
          </p:nvSpPr>
          <p:spPr>
            <a:xfrm>
              <a:off x="3000577" y="3345046"/>
              <a:ext cx="1244004" cy="1320275"/>
            </a:xfrm>
            <a:custGeom>
              <a:avLst/>
              <a:gdLst/>
              <a:ahLst/>
              <a:cxnLst/>
              <a:rect l="0" t="0" r="0" b="0"/>
              <a:pathLst>
                <a:path w="1244004" h="1320275">
                  <a:moveTo>
                    <a:pt x="618509" y="1320275"/>
                  </a:moveTo>
                  <a:lnTo>
                    <a:pt x="618229" y="1317691"/>
                  </a:lnTo>
                  <a:lnTo>
                    <a:pt x="617923" y="1315107"/>
                  </a:lnTo>
                  <a:lnTo>
                    <a:pt x="617596" y="1312524"/>
                  </a:lnTo>
                  <a:lnTo>
                    <a:pt x="617255" y="1309940"/>
                  </a:lnTo>
                  <a:lnTo>
                    <a:pt x="616875" y="1307356"/>
                  </a:lnTo>
                  <a:lnTo>
                    <a:pt x="616479" y="1304773"/>
                  </a:lnTo>
                  <a:lnTo>
                    <a:pt x="616058" y="1302189"/>
                  </a:lnTo>
                  <a:lnTo>
                    <a:pt x="615600" y="1299605"/>
                  </a:lnTo>
                  <a:lnTo>
                    <a:pt x="615123" y="1297021"/>
                  </a:lnTo>
                  <a:lnTo>
                    <a:pt x="614606" y="1294438"/>
                  </a:lnTo>
                  <a:lnTo>
                    <a:pt x="614057" y="1291854"/>
                  </a:lnTo>
                  <a:lnTo>
                    <a:pt x="613487" y="1289270"/>
                  </a:lnTo>
                  <a:lnTo>
                    <a:pt x="612859" y="1286687"/>
                  </a:lnTo>
                  <a:lnTo>
                    <a:pt x="612205" y="1284103"/>
                  </a:lnTo>
                  <a:lnTo>
                    <a:pt x="611515" y="1281519"/>
                  </a:lnTo>
                  <a:lnTo>
                    <a:pt x="610771" y="1278935"/>
                  </a:lnTo>
                  <a:lnTo>
                    <a:pt x="609998" y="1276352"/>
                  </a:lnTo>
                  <a:lnTo>
                    <a:pt x="609169" y="1273768"/>
                  </a:lnTo>
                  <a:lnTo>
                    <a:pt x="608292" y="1271184"/>
                  </a:lnTo>
                  <a:lnTo>
                    <a:pt x="607384" y="1268601"/>
                  </a:lnTo>
                  <a:lnTo>
                    <a:pt x="606397" y="1266017"/>
                  </a:lnTo>
                  <a:lnTo>
                    <a:pt x="605372" y="1263433"/>
                  </a:lnTo>
                  <a:lnTo>
                    <a:pt x="604297" y="1260849"/>
                  </a:lnTo>
                  <a:lnTo>
                    <a:pt x="603145" y="1258266"/>
                  </a:lnTo>
                  <a:lnTo>
                    <a:pt x="601955" y="1255682"/>
                  </a:lnTo>
                  <a:lnTo>
                    <a:pt x="600690" y="1253098"/>
                  </a:lnTo>
                  <a:lnTo>
                    <a:pt x="599360" y="1250515"/>
                  </a:lnTo>
                  <a:lnTo>
                    <a:pt x="597987" y="1247931"/>
                  </a:lnTo>
                  <a:lnTo>
                    <a:pt x="596511" y="1245347"/>
                  </a:lnTo>
                  <a:lnTo>
                    <a:pt x="594984" y="1242764"/>
                  </a:lnTo>
                  <a:lnTo>
                    <a:pt x="593394" y="1240180"/>
                  </a:lnTo>
                  <a:lnTo>
                    <a:pt x="591704" y="1237596"/>
                  </a:lnTo>
                  <a:lnTo>
                    <a:pt x="589964" y="1235012"/>
                  </a:lnTo>
                  <a:lnTo>
                    <a:pt x="588132" y="1232429"/>
                  </a:lnTo>
                  <a:lnTo>
                    <a:pt x="586215" y="1229845"/>
                  </a:lnTo>
                  <a:lnTo>
                    <a:pt x="584247" y="1227261"/>
                  </a:lnTo>
                  <a:lnTo>
                    <a:pt x="582153" y="1224678"/>
                  </a:lnTo>
                  <a:lnTo>
                    <a:pt x="579996" y="1222094"/>
                  </a:lnTo>
                  <a:lnTo>
                    <a:pt x="577765" y="1219510"/>
                  </a:lnTo>
                  <a:lnTo>
                    <a:pt x="575412" y="1216926"/>
                  </a:lnTo>
                  <a:lnTo>
                    <a:pt x="573002" y="1214343"/>
                  </a:lnTo>
                  <a:lnTo>
                    <a:pt x="570486" y="1211759"/>
                  </a:lnTo>
                  <a:lnTo>
                    <a:pt x="567871" y="1209175"/>
                  </a:lnTo>
                  <a:lnTo>
                    <a:pt x="565197" y="1206592"/>
                  </a:lnTo>
                  <a:lnTo>
                    <a:pt x="562384" y="1204008"/>
                  </a:lnTo>
                  <a:lnTo>
                    <a:pt x="559500" y="1201424"/>
                  </a:lnTo>
                  <a:lnTo>
                    <a:pt x="556537" y="1198840"/>
                  </a:lnTo>
                  <a:lnTo>
                    <a:pt x="553439" y="1196257"/>
                  </a:lnTo>
                  <a:lnTo>
                    <a:pt x="550281" y="1193673"/>
                  </a:lnTo>
                  <a:lnTo>
                    <a:pt x="547014" y="1191089"/>
                  </a:lnTo>
                  <a:lnTo>
                    <a:pt x="543643" y="1188506"/>
                  </a:lnTo>
                  <a:lnTo>
                    <a:pt x="540211" y="1185922"/>
                  </a:lnTo>
                  <a:lnTo>
                    <a:pt x="536642" y="1183338"/>
                  </a:lnTo>
                  <a:lnTo>
                    <a:pt x="533001" y="1180755"/>
                  </a:lnTo>
                  <a:lnTo>
                    <a:pt x="529285" y="1178171"/>
                  </a:lnTo>
                  <a:lnTo>
                    <a:pt x="525440" y="1175587"/>
                  </a:lnTo>
                  <a:lnTo>
                    <a:pt x="521539" y="1173003"/>
                  </a:lnTo>
                  <a:lnTo>
                    <a:pt x="517539" y="1170420"/>
                  </a:lnTo>
                  <a:lnTo>
                    <a:pt x="513446" y="1167836"/>
                  </a:lnTo>
                  <a:lnTo>
                    <a:pt x="509299" y="1165252"/>
                  </a:lnTo>
                  <a:lnTo>
                    <a:pt x="505038" y="1162669"/>
                  </a:lnTo>
                  <a:lnTo>
                    <a:pt x="500716" y="1160085"/>
                  </a:lnTo>
                  <a:lnTo>
                    <a:pt x="496335" y="1157501"/>
                  </a:lnTo>
                  <a:lnTo>
                    <a:pt x="491852" y="1154917"/>
                  </a:lnTo>
                  <a:lnTo>
                    <a:pt x="487328" y="1152334"/>
                  </a:lnTo>
                  <a:lnTo>
                    <a:pt x="482734" y="1149750"/>
                  </a:lnTo>
                  <a:lnTo>
                    <a:pt x="478076" y="1147166"/>
                  </a:lnTo>
                  <a:lnTo>
                    <a:pt x="473382" y="1144583"/>
                  </a:lnTo>
                  <a:lnTo>
                    <a:pt x="468620" y="1141999"/>
                  </a:lnTo>
                  <a:lnTo>
                    <a:pt x="463823" y="1139415"/>
                  </a:lnTo>
                  <a:lnTo>
                    <a:pt x="458995" y="1136831"/>
                  </a:lnTo>
                  <a:lnTo>
                    <a:pt x="454120" y="1134248"/>
                  </a:lnTo>
                  <a:lnTo>
                    <a:pt x="449229" y="1131664"/>
                  </a:lnTo>
                  <a:lnTo>
                    <a:pt x="444313" y="1129080"/>
                  </a:lnTo>
                  <a:lnTo>
                    <a:pt x="439383" y="1126497"/>
                  </a:lnTo>
                  <a:lnTo>
                    <a:pt x="434447" y="1123913"/>
                  </a:lnTo>
                  <a:lnTo>
                    <a:pt x="429507" y="1121329"/>
                  </a:lnTo>
                  <a:lnTo>
                    <a:pt x="424575" y="1118746"/>
                  </a:lnTo>
                  <a:lnTo>
                    <a:pt x="419650" y="1116162"/>
                  </a:lnTo>
                  <a:lnTo>
                    <a:pt x="414755" y="1113578"/>
                  </a:lnTo>
                  <a:lnTo>
                    <a:pt x="409879" y="1110994"/>
                  </a:lnTo>
                  <a:lnTo>
                    <a:pt x="405036" y="1108411"/>
                  </a:lnTo>
                  <a:lnTo>
                    <a:pt x="400246" y="1105827"/>
                  </a:lnTo>
                  <a:lnTo>
                    <a:pt x="395487" y="1103243"/>
                  </a:lnTo>
                  <a:lnTo>
                    <a:pt x="390803" y="1100660"/>
                  </a:lnTo>
                  <a:lnTo>
                    <a:pt x="386180" y="1098076"/>
                  </a:lnTo>
                  <a:lnTo>
                    <a:pt x="381606" y="1095492"/>
                  </a:lnTo>
                  <a:lnTo>
                    <a:pt x="377154" y="1092908"/>
                  </a:lnTo>
                  <a:lnTo>
                    <a:pt x="372762" y="1090325"/>
                  </a:lnTo>
                  <a:lnTo>
                    <a:pt x="368464" y="1087741"/>
                  </a:lnTo>
                  <a:lnTo>
                    <a:pt x="364294" y="1085157"/>
                  </a:lnTo>
                  <a:lnTo>
                    <a:pt x="360195" y="1082574"/>
                  </a:lnTo>
                  <a:lnTo>
                    <a:pt x="356251" y="1079990"/>
                  </a:lnTo>
                  <a:lnTo>
                    <a:pt x="352424" y="1077406"/>
                  </a:lnTo>
                  <a:lnTo>
                    <a:pt x="348684" y="1074822"/>
                  </a:lnTo>
                  <a:lnTo>
                    <a:pt x="345162" y="1072239"/>
                  </a:lnTo>
                  <a:lnTo>
                    <a:pt x="341735" y="1069655"/>
                  </a:lnTo>
                  <a:lnTo>
                    <a:pt x="338458" y="1067071"/>
                  </a:lnTo>
                  <a:lnTo>
                    <a:pt x="335380" y="1064488"/>
                  </a:lnTo>
                  <a:lnTo>
                    <a:pt x="332409" y="1061904"/>
                  </a:lnTo>
                  <a:lnTo>
                    <a:pt x="329657" y="1059320"/>
                  </a:lnTo>
                  <a:lnTo>
                    <a:pt x="327073" y="1056736"/>
                  </a:lnTo>
                  <a:lnTo>
                    <a:pt x="324606" y="1054153"/>
                  </a:lnTo>
                  <a:lnTo>
                    <a:pt x="322433" y="1051569"/>
                  </a:lnTo>
                  <a:lnTo>
                    <a:pt x="320384" y="1048985"/>
                  </a:lnTo>
                  <a:lnTo>
                    <a:pt x="318521" y="1046402"/>
                  </a:lnTo>
                  <a:lnTo>
                    <a:pt x="316911" y="1043818"/>
                  </a:lnTo>
                  <a:lnTo>
                    <a:pt x="315431" y="1041234"/>
                  </a:lnTo>
                  <a:lnTo>
                    <a:pt x="314210" y="1038651"/>
                  </a:lnTo>
                  <a:lnTo>
                    <a:pt x="313190" y="1036067"/>
                  </a:lnTo>
                  <a:lnTo>
                    <a:pt x="312303" y="1033483"/>
                  </a:lnTo>
                  <a:lnTo>
                    <a:pt x="311749" y="1030899"/>
                  </a:lnTo>
                  <a:lnTo>
                    <a:pt x="311335" y="1028316"/>
                  </a:lnTo>
                  <a:lnTo>
                    <a:pt x="311119" y="1025732"/>
                  </a:lnTo>
                  <a:lnTo>
                    <a:pt x="311180" y="1023148"/>
                  </a:lnTo>
                  <a:lnTo>
                    <a:pt x="311377" y="1020565"/>
                  </a:lnTo>
                  <a:lnTo>
                    <a:pt x="311839" y="1017981"/>
                  </a:lnTo>
                  <a:lnTo>
                    <a:pt x="312509" y="1015397"/>
                  </a:lnTo>
                  <a:lnTo>
                    <a:pt x="313315" y="1012813"/>
                  </a:lnTo>
                  <a:lnTo>
                    <a:pt x="314443" y="1010230"/>
                  </a:lnTo>
                  <a:lnTo>
                    <a:pt x="315710" y="1007646"/>
                  </a:lnTo>
                  <a:lnTo>
                    <a:pt x="317163" y="1005062"/>
                  </a:lnTo>
                  <a:lnTo>
                    <a:pt x="318878" y="1002479"/>
                  </a:lnTo>
                  <a:lnTo>
                    <a:pt x="320720" y="999895"/>
                  </a:lnTo>
                  <a:lnTo>
                    <a:pt x="322796" y="997311"/>
                  </a:lnTo>
                  <a:lnTo>
                    <a:pt x="325060" y="994727"/>
                  </a:lnTo>
                  <a:lnTo>
                    <a:pt x="327444" y="992144"/>
                  </a:lnTo>
                  <a:lnTo>
                    <a:pt x="330098" y="989560"/>
                  </a:lnTo>
                  <a:lnTo>
                    <a:pt x="332871" y="986976"/>
                  </a:lnTo>
                  <a:lnTo>
                    <a:pt x="335794" y="984393"/>
                  </a:lnTo>
                  <a:lnTo>
                    <a:pt x="338931" y="981809"/>
                  </a:lnTo>
                  <a:lnTo>
                    <a:pt x="342165" y="979225"/>
                  </a:lnTo>
                  <a:lnTo>
                    <a:pt x="345577" y="976642"/>
                  </a:lnTo>
                  <a:lnTo>
                    <a:pt x="349131" y="974058"/>
                  </a:lnTo>
                  <a:lnTo>
                    <a:pt x="352772" y="971474"/>
                  </a:lnTo>
                  <a:lnTo>
                    <a:pt x="356601" y="968890"/>
                  </a:lnTo>
                  <a:lnTo>
                    <a:pt x="360513" y="966307"/>
                  </a:lnTo>
                  <a:lnTo>
                    <a:pt x="364522" y="963723"/>
                  </a:lnTo>
                  <a:lnTo>
                    <a:pt x="368669" y="961139"/>
                  </a:lnTo>
                  <a:lnTo>
                    <a:pt x="372874" y="958556"/>
                  </a:lnTo>
                  <a:lnTo>
                    <a:pt x="377181" y="955972"/>
                  </a:lnTo>
                  <a:lnTo>
                    <a:pt x="381567" y="953388"/>
                  </a:lnTo>
                  <a:lnTo>
                    <a:pt x="385998" y="950804"/>
                  </a:lnTo>
                  <a:lnTo>
                    <a:pt x="390518" y="948221"/>
                  </a:lnTo>
                  <a:lnTo>
                    <a:pt x="395073" y="945637"/>
                  </a:lnTo>
                  <a:lnTo>
                    <a:pt x="399667" y="943053"/>
                  </a:lnTo>
                  <a:lnTo>
                    <a:pt x="404306" y="940470"/>
                  </a:lnTo>
                  <a:lnTo>
                    <a:pt x="408960" y="937886"/>
                  </a:lnTo>
                  <a:lnTo>
                    <a:pt x="413635" y="935302"/>
                  </a:lnTo>
                  <a:lnTo>
                    <a:pt x="418317" y="932718"/>
                  </a:lnTo>
                  <a:lnTo>
                    <a:pt x="422999" y="930135"/>
                  </a:lnTo>
                  <a:lnTo>
                    <a:pt x="427670" y="927551"/>
                  </a:lnTo>
                  <a:lnTo>
                    <a:pt x="432323" y="924967"/>
                  </a:lnTo>
                  <a:lnTo>
                    <a:pt x="436959" y="922384"/>
                  </a:lnTo>
                  <a:lnTo>
                    <a:pt x="441546" y="919800"/>
                  </a:lnTo>
                  <a:lnTo>
                    <a:pt x="446104" y="917216"/>
                  </a:lnTo>
                  <a:lnTo>
                    <a:pt x="450609" y="914632"/>
                  </a:lnTo>
                  <a:lnTo>
                    <a:pt x="455048" y="912049"/>
                  </a:lnTo>
                  <a:lnTo>
                    <a:pt x="459446" y="909465"/>
                  </a:lnTo>
                  <a:lnTo>
                    <a:pt x="463741" y="906881"/>
                  </a:lnTo>
                  <a:lnTo>
                    <a:pt x="467969" y="904298"/>
                  </a:lnTo>
                  <a:lnTo>
                    <a:pt x="472132" y="901714"/>
                  </a:lnTo>
                  <a:lnTo>
                    <a:pt x="476157" y="899130"/>
                  </a:lnTo>
                  <a:lnTo>
                    <a:pt x="480117" y="896547"/>
                  </a:lnTo>
                  <a:lnTo>
                    <a:pt x="483961" y="893963"/>
                  </a:lnTo>
                  <a:lnTo>
                    <a:pt x="487672" y="891379"/>
                  </a:lnTo>
                  <a:lnTo>
                    <a:pt x="491307" y="888795"/>
                  </a:lnTo>
                  <a:lnTo>
                    <a:pt x="494766" y="886212"/>
                  </a:lnTo>
                  <a:lnTo>
                    <a:pt x="498113" y="883628"/>
                  </a:lnTo>
                  <a:lnTo>
                    <a:pt x="501356" y="881044"/>
                  </a:lnTo>
                  <a:lnTo>
                    <a:pt x="504387" y="878461"/>
                  </a:lnTo>
                  <a:lnTo>
                    <a:pt x="507320" y="875877"/>
                  </a:lnTo>
                  <a:lnTo>
                    <a:pt x="510090" y="873293"/>
                  </a:lnTo>
                  <a:lnTo>
                    <a:pt x="512672" y="870709"/>
                  </a:lnTo>
                  <a:lnTo>
                    <a:pt x="515148" y="868126"/>
                  </a:lnTo>
                  <a:lnTo>
                    <a:pt x="517392" y="865542"/>
                  </a:lnTo>
                  <a:lnTo>
                    <a:pt x="519485" y="862958"/>
                  </a:lnTo>
                  <a:lnTo>
                    <a:pt x="521448" y="860375"/>
                  </a:lnTo>
                  <a:lnTo>
                    <a:pt x="523135" y="857791"/>
                  </a:lnTo>
                  <a:lnTo>
                    <a:pt x="524701" y="855207"/>
                  </a:lnTo>
                  <a:lnTo>
                    <a:pt x="526069" y="852623"/>
                  </a:lnTo>
                  <a:lnTo>
                    <a:pt x="527203" y="850040"/>
                  </a:lnTo>
                  <a:lnTo>
                    <a:pt x="528208" y="847456"/>
                  </a:lnTo>
                  <a:lnTo>
                    <a:pt x="528941" y="844872"/>
                  </a:lnTo>
                  <a:lnTo>
                    <a:pt x="529489" y="842289"/>
                  </a:lnTo>
                  <a:lnTo>
                    <a:pt x="529891" y="839705"/>
                  </a:lnTo>
                  <a:lnTo>
                    <a:pt x="529966" y="837121"/>
                  </a:lnTo>
                  <a:lnTo>
                    <a:pt x="529901" y="834538"/>
                  </a:lnTo>
                  <a:lnTo>
                    <a:pt x="529614" y="831954"/>
                  </a:lnTo>
                  <a:lnTo>
                    <a:pt x="529056" y="829370"/>
                  </a:lnTo>
                  <a:lnTo>
                    <a:pt x="528353" y="826786"/>
                  </a:lnTo>
                  <a:lnTo>
                    <a:pt x="527351" y="824203"/>
                  </a:lnTo>
                  <a:lnTo>
                    <a:pt x="526137" y="821619"/>
                  </a:lnTo>
                  <a:lnTo>
                    <a:pt x="524766" y="819035"/>
                  </a:lnTo>
                  <a:lnTo>
                    <a:pt x="523031" y="816452"/>
                  </a:lnTo>
                  <a:lnTo>
                    <a:pt x="521144" y="813868"/>
                  </a:lnTo>
                  <a:lnTo>
                    <a:pt x="519022" y="811284"/>
                  </a:lnTo>
                  <a:lnTo>
                    <a:pt x="516600" y="808700"/>
                  </a:lnTo>
                  <a:lnTo>
                    <a:pt x="514025" y="806117"/>
                  </a:lnTo>
                  <a:lnTo>
                    <a:pt x="511135" y="803533"/>
                  </a:lnTo>
                  <a:lnTo>
                    <a:pt x="508017" y="800949"/>
                  </a:lnTo>
                  <a:lnTo>
                    <a:pt x="504740" y="798366"/>
                  </a:lnTo>
                  <a:lnTo>
                    <a:pt x="501077" y="795782"/>
                  </a:lnTo>
                  <a:lnTo>
                    <a:pt x="497257" y="793198"/>
                  </a:lnTo>
                  <a:lnTo>
                    <a:pt x="493201" y="790614"/>
                  </a:lnTo>
                  <a:lnTo>
                    <a:pt x="488835" y="788031"/>
                  </a:lnTo>
                  <a:lnTo>
                    <a:pt x="484312" y="785447"/>
                  </a:lnTo>
                  <a:lnTo>
                    <a:pt x="479480" y="782863"/>
                  </a:lnTo>
                  <a:lnTo>
                    <a:pt x="474416" y="780280"/>
                  </a:lnTo>
                  <a:lnTo>
                    <a:pt x="469197" y="777696"/>
                  </a:lnTo>
                  <a:lnTo>
                    <a:pt x="463602" y="775112"/>
                  </a:lnTo>
                  <a:lnTo>
                    <a:pt x="457854" y="772528"/>
                  </a:lnTo>
                  <a:lnTo>
                    <a:pt x="451886" y="769945"/>
                  </a:lnTo>
                  <a:lnTo>
                    <a:pt x="445619" y="767361"/>
                  </a:lnTo>
                  <a:lnTo>
                    <a:pt x="439207" y="764777"/>
                  </a:lnTo>
                  <a:lnTo>
                    <a:pt x="432516" y="762194"/>
                  </a:lnTo>
                  <a:lnTo>
                    <a:pt x="425611" y="759610"/>
                  </a:lnTo>
                  <a:lnTo>
                    <a:pt x="418566" y="757026"/>
                  </a:lnTo>
                  <a:lnTo>
                    <a:pt x="411196" y="754443"/>
                  </a:lnTo>
                  <a:lnTo>
                    <a:pt x="403690" y="751859"/>
                  </a:lnTo>
                  <a:lnTo>
                    <a:pt x="396001" y="749275"/>
                  </a:lnTo>
                  <a:lnTo>
                    <a:pt x="388062" y="746691"/>
                  </a:lnTo>
                  <a:lnTo>
                    <a:pt x="380005" y="744108"/>
                  </a:lnTo>
                  <a:lnTo>
                    <a:pt x="371730" y="741524"/>
                  </a:lnTo>
                  <a:lnTo>
                    <a:pt x="363287" y="738940"/>
                  </a:lnTo>
                  <a:lnTo>
                    <a:pt x="354739" y="736357"/>
                  </a:lnTo>
                  <a:lnTo>
                    <a:pt x="345959" y="733773"/>
                  </a:lnTo>
                  <a:lnTo>
                    <a:pt x="337083" y="731189"/>
                  </a:lnTo>
                  <a:lnTo>
                    <a:pt x="328086" y="728605"/>
                  </a:lnTo>
                  <a:lnTo>
                    <a:pt x="318928" y="726022"/>
                  </a:lnTo>
                  <a:lnTo>
                    <a:pt x="309699" y="723438"/>
                  </a:lnTo>
                  <a:lnTo>
                    <a:pt x="300348" y="720854"/>
                  </a:lnTo>
                  <a:lnTo>
                    <a:pt x="290910" y="718271"/>
                  </a:lnTo>
                  <a:lnTo>
                    <a:pt x="281420" y="715687"/>
                  </a:lnTo>
                  <a:lnTo>
                    <a:pt x="271834" y="713103"/>
                  </a:lnTo>
                  <a:lnTo>
                    <a:pt x="262217" y="710519"/>
                  </a:lnTo>
                  <a:lnTo>
                    <a:pt x="252562" y="707936"/>
                  </a:lnTo>
                  <a:lnTo>
                    <a:pt x="242878" y="705352"/>
                  </a:lnTo>
                  <a:lnTo>
                    <a:pt x="233190" y="702768"/>
                  </a:lnTo>
                  <a:lnTo>
                    <a:pt x="223504" y="700185"/>
                  </a:lnTo>
                  <a:lnTo>
                    <a:pt x="213844" y="697601"/>
                  </a:lnTo>
                  <a:lnTo>
                    <a:pt x="204202" y="695017"/>
                  </a:lnTo>
                  <a:lnTo>
                    <a:pt x="194632" y="692434"/>
                  </a:lnTo>
                  <a:lnTo>
                    <a:pt x="185117" y="689850"/>
                  </a:lnTo>
                  <a:lnTo>
                    <a:pt x="175662" y="687266"/>
                  </a:lnTo>
                  <a:lnTo>
                    <a:pt x="166344" y="684682"/>
                  </a:lnTo>
                  <a:lnTo>
                    <a:pt x="157100" y="682099"/>
                  </a:lnTo>
                  <a:lnTo>
                    <a:pt x="147995" y="679515"/>
                  </a:lnTo>
                  <a:lnTo>
                    <a:pt x="139051" y="676931"/>
                  </a:lnTo>
                  <a:lnTo>
                    <a:pt x="130205" y="674348"/>
                  </a:lnTo>
                  <a:lnTo>
                    <a:pt x="121608" y="671764"/>
                  </a:lnTo>
                  <a:lnTo>
                    <a:pt x="113166" y="669180"/>
                  </a:lnTo>
                  <a:lnTo>
                    <a:pt x="104881" y="666596"/>
                  </a:lnTo>
                  <a:lnTo>
                    <a:pt x="96911" y="664013"/>
                  </a:lnTo>
                  <a:lnTo>
                    <a:pt x="89092" y="661429"/>
                  </a:lnTo>
                  <a:lnTo>
                    <a:pt x="81546" y="658845"/>
                  </a:lnTo>
                  <a:lnTo>
                    <a:pt x="74296" y="656262"/>
                  </a:lnTo>
                  <a:lnTo>
                    <a:pt x="67221" y="653678"/>
                  </a:lnTo>
                  <a:lnTo>
                    <a:pt x="60554" y="651094"/>
                  </a:lnTo>
                  <a:lnTo>
                    <a:pt x="54135" y="648510"/>
                  </a:lnTo>
                  <a:lnTo>
                    <a:pt x="47958" y="645927"/>
                  </a:lnTo>
                  <a:lnTo>
                    <a:pt x="42252" y="643343"/>
                  </a:lnTo>
                  <a:lnTo>
                    <a:pt x="36765" y="640759"/>
                  </a:lnTo>
                  <a:lnTo>
                    <a:pt x="31652" y="638176"/>
                  </a:lnTo>
                  <a:lnTo>
                    <a:pt x="26949" y="635592"/>
                  </a:lnTo>
                  <a:lnTo>
                    <a:pt x="22478" y="633008"/>
                  </a:lnTo>
                  <a:lnTo>
                    <a:pt x="18529" y="630424"/>
                  </a:lnTo>
                  <a:lnTo>
                    <a:pt x="14900" y="627841"/>
                  </a:lnTo>
                  <a:lnTo>
                    <a:pt x="11562" y="625257"/>
                  </a:lnTo>
                  <a:lnTo>
                    <a:pt x="8805" y="622673"/>
                  </a:lnTo>
                  <a:lnTo>
                    <a:pt x="6306" y="620090"/>
                  </a:lnTo>
                  <a:lnTo>
                    <a:pt x="4234" y="617506"/>
                  </a:lnTo>
                  <a:lnTo>
                    <a:pt x="2638" y="614922"/>
                  </a:lnTo>
                  <a:lnTo>
                    <a:pt x="1304" y="612339"/>
                  </a:lnTo>
                  <a:lnTo>
                    <a:pt x="533" y="609755"/>
                  </a:lnTo>
                  <a:lnTo>
                    <a:pt x="116" y="607171"/>
                  </a:lnTo>
                  <a:lnTo>
                    <a:pt x="0" y="604587"/>
                  </a:lnTo>
                  <a:lnTo>
                    <a:pt x="498" y="602004"/>
                  </a:lnTo>
                  <a:lnTo>
                    <a:pt x="1258" y="599420"/>
                  </a:lnTo>
                  <a:lnTo>
                    <a:pt x="2439" y="596836"/>
                  </a:lnTo>
                  <a:lnTo>
                    <a:pt x="4098" y="594253"/>
                  </a:lnTo>
                  <a:lnTo>
                    <a:pt x="6011" y="591669"/>
                  </a:lnTo>
                  <a:lnTo>
                    <a:pt x="8451" y="589085"/>
                  </a:lnTo>
                  <a:lnTo>
                    <a:pt x="11229" y="586501"/>
                  </a:lnTo>
                  <a:lnTo>
                    <a:pt x="14275" y="583918"/>
                  </a:lnTo>
                  <a:lnTo>
                    <a:pt x="17884" y="581334"/>
                  </a:lnTo>
                  <a:lnTo>
                    <a:pt x="21719" y="578750"/>
                  </a:lnTo>
                  <a:lnTo>
                    <a:pt x="25913" y="576167"/>
                  </a:lnTo>
                  <a:lnTo>
                    <a:pt x="30517" y="573583"/>
                  </a:lnTo>
                  <a:lnTo>
                    <a:pt x="35332" y="570999"/>
                  </a:lnTo>
                  <a:lnTo>
                    <a:pt x="40567" y="568415"/>
                  </a:lnTo>
                  <a:lnTo>
                    <a:pt x="46073" y="565832"/>
                  </a:lnTo>
                  <a:lnTo>
                    <a:pt x="51782" y="563248"/>
                  </a:lnTo>
                  <a:lnTo>
                    <a:pt x="57918" y="560664"/>
                  </a:lnTo>
                  <a:lnTo>
                    <a:pt x="64217" y="558081"/>
                  </a:lnTo>
                  <a:lnTo>
                    <a:pt x="70766" y="555497"/>
                  </a:lnTo>
                  <a:lnTo>
                    <a:pt x="77599" y="552913"/>
                  </a:lnTo>
                  <a:lnTo>
                    <a:pt x="84570" y="550330"/>
                  </a:lnTo>
                  <a:lnTo>
                    <a:pt x="91805" y="547746"/>
                  </a:lnTo>
                  <a:lnTo>
                    <a:pt x="99204" y="545162"/>
                  </a:lnTo>
                  <a:lnTo>
                    <a:pt x="106719" y="542578"/>
                  </a:lnTo>
                  <a:lnTo>
                    <a:pt x="114469" y="539995"/>
                  </a:lnTo>
                  <a:lnTo>
                    <a:pt x="122299" y="537411"/>
                  </a:lnTo>
                  <a:lnTo>
                    <a:pt x="130245" y="534827"/>
                  </a:lnTo>
                  <a:lnTo>
                    <a:pt x="138312" y="532244"/>
                  </a:lnTo>
                  <a:lnTo>
                    <a:pt x="146430" y="529660"/>
                  </a:lnTo>
                  <a:lnTo>
                    <a:pt x="154633" y="527076"/>
                  </a:lnTo>
                  <a:lnTo>
                    <a:pt x="162873" y="524492"/>
                  </a:lnTo>
                  <a:lnTo>
                    <a:pt x="171138" y="521909"/>
                  </a:lnTo>
                  <a:lnTo>
                    <a:pt x="179422" y="519325"/>
                  </a:lnTo>
                  <a:lnTo>
                    <a:pt x="187695" y="516741"/>
                  </a:lnTo>
                  <a:lnTo>
                    <a:pt x="195954" y="514158"/>
                  </a:lnTo>
                  <a:lnTo>
                    <a:pt x="204159" y="511574"/>
                  </a:lnTo>
                  <a:lnTo>
                    <a:pt x="212329" y="508990"/>
                  </a:lnTo>
                  <a:lnTo>
                    <a:pt x="220416" y="506406"/>
                  </a:lnTo>
                  <a:lnTo>
                    <a:pt x="228412" y="503823"/>
                  </a:lnTo>
                  <a:lnTo>
                    <a:pt x="236349" y="501239"/>
                  </a:lnTo>
                  <a:lnTo>
                    <a:pt x="244107" y="498655"/>
                  </a:lnTo>
                  <a:lnTo>
                    <a:pt x="251773" y="496072"/>
                  </a:lnTo>
                  <a:lnTo>
                    <a:pt x="259314" y="493488"/>
                  </a:lnTo>
                  <a:lnTo>
                    <a:pt x="266646" y="490904"/>
                  </a:lnTo>
                  <a:lnTo>
                    <a:pt x="273870" y="488321"/>
                  </a:lnTo>
                  <a:lnTo>
                    <a:pt x="280878" y="485737"/>
                  </a:lnTo>
                  <a:lnTo>
                    <a:pt x="287689" y="483153"/>
                  </a:lnTo>
                  <a:lnTo>
                    <a:pt x="294374" y="480569"/>
                  </a:lnTo>
                  <a:lnTo>
                    <a:pt x="300737" y="477986"/>
                  </a:lnTo>
                  <a:lnTo>
                    <a:pt x="306941" y="475402"/>
                  </a:lnTo>
                  <a:lnTo>
                    <a:pt x="312945" y="472818"/>
                  </a:lnTo>
                  <a:lnTo>
                    <a:pt x="318630" y="470235"/>
                  </a:lnTo>
                  <a:lnTo>
                    <a:pt x="324157" y="467651"/>
                  </a:lnTo>
                  <a:lnTo>
                    <a:pt x="329387" y="465067"/>
                  </a:lnTo>
                  <a:lnTo>
                    <a:pt x="334350" y="462483"/>
                  </a:lnTo>
                  <a:lnTo>
                    <a:pt x="339147" y="459900"/>
                  </a:lnTo>
                  <a:lnTo>
                    <a:pt x="343546" y="457316"/>
                  </a:lnTo>
                  <a:lnTo>
                    <a:pt x="347748" y="454732"/>
                  </a:lnTo>
                  <a:lnTo>
                    <a:pt x="351718" y="452149"/>
                  </a:lnTo>
                  <a:lnTo>
                    <a:pt x="355313" y="449565"/>
                  </a:lnTo>
                  <a:lnTo>
                    <a:pt x="358731" y="446981"/>
                  </a:lnTo>
                  <a:lnTo>
                    <a:pt x="361829" y="444397"/>
                  </a:lnTo>
                  <a:lnTo>
                    <a:pt x="364634" y="441814"/>
                  </a:lnTo>
                  <a:lnTo>
                    <a:pt x="367264" y="439230"/>
                  </a:lnTo>
                  <a:lnTo>
                    <a:pt x="369491" y="436646"/>
                  </a:lnTo>
                  <a:lnTo>
                    <a:pt x="371516" y="434063"/>
                  </a:lnTo>
                  <a:lnTo>
                    <a:pt x="373315" y="431479"/>
                  </a:lnTo>
                  <a:lnTo>
                    <a:pt x="374748" y="428895"/>
                  </a:lnTo>
                  <a:lnTo>
                    <a:pt x="376014" y="426311"/>
                  </a:lnTo>
                  <a:lnTo>
                    <a:pt x="376988" y="423728"/>
                  </a:lnTo>
                  <a:lnTo>
                    <a:pt x="377692" y="421144"/>
                  </a:lnTo>
                  <a:lnTo>
                    <a:pt x="378239" y="418560"/>
                  </a:lnTo>
                  <a:lnTo>
                    <a:pt x="378441" y="415977"/>
                  </a:lnTo>
                  <a:lnTo>
                    <a:pt x="378467" y="413393"/>
                  </a:lnTo>
                  <a:lnTo>
                    <a:pt x="378310" y="410809"/>
                  </a:lnTo>
                  <a:lnTo>
                    <a:pt x="377850" y="408226"/>
                  </a:lnTo>
                  <a:lnTo>
                    <a:pt x="377259" y="405642"/>
                  </a:lnTo>
                  <a:lnTo>
                    <a:pt x="376446" y="403058"/>
                  </a:lnTo>
                  <a:lnTo>
                    <a:pt x="375426" y="400474"/>
                  </a:lnTo>
                  <a:lnTo>
                    <a:pt x="374291" y="397891"/>
                  </a:lnTo>
                  <a:lnTo>
                    <a:pt x="372916" y="395307"/>
                  </a:lnTo>
                  <a:lnTo>
                    <a:pt x="371417" y="392723"/>
                  </a:lnTo>
                  <a:lnTo>
                    <a:pt x="369800" y="390140"/>
                  </a:lnTo>
                  <a:lnTo>
                    <a:pt x="367987" y="387556"/>
                  </a:lnTo>
                  <a:lnTo>
                    <a:pt x="366097" y="384972"/>
                  </a:lnTo>
                  <a:lnTo>
                    <a:pt x="364079" y="382388"/>
                  </a:lnTo>
                  <a:lnTo>
                    <a:pt x="361949" y="379805"/>
                  </a:lnTo>
                  <a:lnTo>
                    <a:pt x="359760" y="377221"/>
                  </a:lnTo>
                  <a:lnTo>
                    <a:pt x="357458" y="374637"/>
                  </a:lnTo>
                  <a:lnTo>
                    <a:pt x="355106" y="372054"/>
                  </a:lnTo>
                  <a:lnTo>
                    <a:pt x="352708" y="369470"/>
                  </a:lnTo>
                  <a:lnTo>
                    <a:pt x="350248" y="366886"/>
                  </a:lnTo>
                  <a:lnTo>
                    <a:pt x="347771" y="364302"/>
                  </a:lnTo>
                  <a:lnTo>
                    <a:pt x="345270" y="361719"/>
                  </a:lnTo>
                  <a:lnTo>
                    <a:pt x="342763" y="359135"/>
                  </a:lnTo>
                  <a:lnTo>
                    <a:pt x="340257" y="356551"/>
                  </a:lnTo>
                  <a:lnTo>
                    <a:pt x="337771" y="353968"/>
                  </a:lnTo>
                  <a:lnTo>
                    <a:pt x="335313" y="351384"/>
                  </a:lnTo>
                  <a:lnTo>
                    <a:pt x="332878" y="348800"/>
                  </a:lnTo>
                  <a:lnTo>
                    <a:pt x="330517" y="346217"/>
                  </a:lnTo>
                  <a:lnTo>
                    <a:pt x="328198" y="343633"/>
                  </a:lnTo>
                  <a:lnTo>
                    <a:pt x="325947" y="341049"/>
                  </a:lnTo>
                  <a:lnTo>
                    <a:pt x="323795" y="338465"/>
                  </a:lnTo>
                  <a:lnTo>
                    <a:pt x="321699" y="335882"/>
                  </a:lnTo>
                  <a:lnTo>
                    <a:pt x="319735" y="333298"/>
                  </a:lnTo>
                  <a:lnTo>
                    <a:pt x="317870" y="330714"/>
                  </a:lnTo>
                  <a:lnTo>
                    <a:pt x="316084" y="328131"/>
                  </a:lnTo>
                  <a:lnTo>
                    <a:pt x="314490" y="325547"/>
                  </a:lnTo>
                  <a:lnTo>
                    <a:pt x="312982" y="322963"/>
                  </a:lnTo>
                  <a:lnTo>
                    <a:pt x="311614" y="320379"/>
                  </a:lnTo>
                  <a:lnTo>
                    <a:pt x="310427" y="317796"/>
                  </a:lnTo>
                  <a:lnTo>
                    <a:pt x="309338" y="315212"/>
                  </a:lnTo>
                  <a:lnTo>
                    <a:pt x="308458" y="312628"/>
                  </a:lnTo>
                  <a:lnTo>
                    <a:pt x="307730" y="310045"/>
                  </a:lnTo>
                  <a:lnTo>
                    <a:pt x="307115" y="307461"/>
                  </a:lnTo>
                  <a:lnTo>
                    <a:pt x="306770" y="304877"/>
                  </a:lnTo>
                  <a:lnTo>
                    <a:pt x="306541" y="302293"/>
                  </a:lnTo>
                  <a:lnTo>
                    <a:pt x="306490" y="299710"/>
                  </a:lnTo>
                  <a:lnTo>
                    <a:pt x="306668" y="297126"/>
                  </a:lnTo>
                  <a:lnTo>
                    <a:pt x="306966" y="294542"/>
                  </a:lnTo>
                  <a:lnTo>
                    <a:pt x="307507" y="291959"/>
                  </a:lnTo>
                  <a:lnTo>
                    <a:pt x="308225" y="289375"/>
                  </a:lnTo>
                  <a:lnTo>
                    <a:pt x="309068" y="286791"/>
                  </a:lnTo>
                  <a:lnTo>
                    <a:pt x="310211" y="284207"/>
                  </a:lnTo>
                  <a:lnTo>
                    <a:pt x="311476" y="281624"/>
                  </a:lnTo>
                  <a:lnTo>
                    <a:pt x="312923" y="279040"/>
                  </a:lnTo>
                  <a:lnTo>
                    <a:pt x="314608" y="276456"/>
                  </a:lnTo>
                  <a:lnTo>
                    <a:pt x="316413" y="273873"/>
                  </a:lnTo>
                  <a:lnTo>
                    <a:pt x="318452" y="271289"/>
                  </a:lnTo>
                  <a:lnTo>
                    <a:pt x="320664" y="268705"/>
                  </a:lnTo>
                  <a:lnTo>
                    <a:pt x="322991" y="266122"/>
                  </a:lnTo>
                  <a:lnTo>
                    <a:pt x="325594" y="263538"/>
                  </a:lnTo>
                  <a:lnTo>
                    <a:pt x="328307" y="260954"/>
                  </a:lnTo>
                  <a:lnTo>
                    <a:pt x="331178" y="258370"/>
                  </a:lnTo>
                  <a:lnTo>
                    <a:pt x="334256" y="255787"/>
                  </a:lnTo>
                  <a:lnTo>
                    <a:pt x="337434" y="253203"/>
                  </a:lnTo>
                  <a:lnTo>
                    <a:pt x="340803" y="250619"/>
                  </a:lnTo>
                  <a:lnTo>
                    <a:pt x="344312" y="248036"/>
                  </a:lnTo>
                  <a:lnTo>
                    <a:pt x="347913" y="245452"/>
                  </a:lnTo>
                  <a:lnTo>
                    <a:pt x="351721" y="242868"/>
                  </a:lnTo>
                  <a:lnTo>
                    <a:pt x="355613" y="240284"/>
                  </a:lnTo>
                  <a:lnTo>
                    <a:pt x="359617" y="237701"/>
                  </a:lnTo>
                  <a:lnTo>
                    <a:pt x="363769" y="235117"/>
                  </a:lnTo>
                  <a:lnTo>
                    <a:pt x="367988" y="232533"/>
                  </a:lnTo>
                  <a:lnTo>
                    <a:pt x="372331" y="229950"/>
                  </a:lnTo>
                  <a:lnTo>
                    <a:pt x="376764" y="227366"/>
                  </a:lnTo>
                  <a:lnTo>
                    <a:pt x="381254" y="224782"/>
                  </a:lnTo>
                  <a:lnTo>
                    <a:pt x="385861" y="222198"/>
                  </a:lnTo>
                  <a:lnTo>
                    <a:pt x="390515" y="219615"/>
                  </a:lnTo>
                  <a:lnTo>
                    <a:pt x="395227" y="217031"/>
                  </a:lnTo>
                  <a:lnTo>
                    <a:pt x="400011" y="214447"/>
                  </a:lnTo>
                  <a:lnTo>
                    <a:pt x="404825" y="211864"/>
                  </a:lnTo>
                  <a:lnTo>
                    <a:pt x="409689" y="209280"/>
                  </a:lnTo>
                  <a:lnTo>
                    <a:pt x="414583" y="206696"/>
                  </a:lnTo>
                  <a:lnTo>
                    <a:pt x="419496" y="204113"/>
                  </a:lnTo>
                  <a:lnTo>
                    <a:pt x="424437" y="201529"/>
                  </a:lnTo>
                  <a:lnTo>
                    <a:pt x="429383" y="198945"/>
                  </a:lnTo>
                  <a:lnTo>
                    <a:pt x="434335" y="196361"/>
                  </a:lnTo>
                  <a:lnTo>
                    <a:pt x="439282" y="193778"/>
                  </a:lnTo>
                  <a:lnTo>
                    <a:pt x="444223" y="191194"/>
                  </a:lnTo>
                  <a:lnTo>
                    <a:pt x="449148" y="188610"/>
                  </a:lnTo>
                  <a:lnTo>
                    <a:pt x="454047" y="186027"/>
                  </a:lnTo>
                  <a:lnTo>
                    <a:pt x="458931" y="183443"/>
                  </a:lnTo>
                  <a:lnTo>
                    <a:pt x="463765" y="180859"/>
                  </a:lnTo>
                  <a:lnTo>
                    <a:pt x="468568" y="178275"/>
                  </a:lnTo>
                  <a:lnTo>
                    <a:pt x="473336" y="175692"/>
                  </a:lnTo>
                  <a:lnTo>
                    <a:pt x="478035" y="173108"/>
                  </a:lnTo>
                  <a:lnTo>
                    <a:pt x="482698" y="170524"/>
                  </a:lnTo>
                  <a:lnTo>
                    <a:pt x="487295" y="167941"/>
                  </a:lnTo>
                  <a:lnTo>
                    <a:pt x="491823" y="165357"/>
                  </a:lnTo>
                  <a:lnTo>
                    <a:pt x="496309" y="162773"/>
                  </a:lnTo>
                  <a:lnTo>
                    <a:pt x="500693" y="160189"/>
                  </a:lnTo>
                  <a:lnTo>
                    <a:pt x="505017" y="157606"/>
                  </a:lnTo>
                  <a:lnTo>
                    <a:pt x="509281" y="155022"/>
                  </a:lnTo>
                  <a:lnTo>
                    <a:pt x="513430" y="152438"/>
                  </a:lnTo>
                  <a:lnTo>
                    <a:pt x="517525" y="149855"/>
                  </a:lnTo>
                  <a:lnTo>
                    <a:pt x="521526" y="147271"/>
                  </a:lnTo>
                  <a:lnTo>
                    <a:pt x="525429" y="144687"/>
                  </a:lnTo>
                  <a:lnTo>
                    <a:pt x="529275" y="142103"/>
                  </a:lnTo>
                  <a:lnTo>
                    <a:pt x="532992" y="139520"/>
                  </a:lnTo>
                  <a:lnTo>
                    <a:pt x="536635" y="136936"/>
                  </a:lnTo>
                  <a:lnTo>
                    <a:pt x="540204" y="134352"/>
                  </a:lnTo>
                  <a:lnTo>
                    <a:pt x="543637" y="131769"/>
                  </a:lnTo>
                  <a:lnTo>
                    <a:pt x="547009" y="129185"/>
                  </a:lnTo>
                  <a:lnTo>
                    <a:pt x="550276" y="126601"/>
                  </a:lnTo>
                  <a:lnTo>
                    <a:pt x="553435" y="124018"/>
                  </a:lnTo>
                  <a:lnTo>
                    <a:pt x="556533" y="121434"/>
                  </a:lnTo>
                  <a:lnTo>
                    <a:pt x="559497" y="118850"/>
                  </a:lnTo>
                  <a:lnTo>
                    <a:pt x="562382" y="116266"/>
                  </a:lnTo>
                  <a:lnTo>
                    <a:pt x="565194" y="113683"/>
                  </a:lnTo>
                  <a:lnTo>
                    <a:pt x="567869" y="111099"/>
                  </a:lnTo>
                  <a:lnTo>
                    <a:pt x="570484" y="108515"/>
                  </a:lnTo>
                  <a:lnTo>
                    <a:pt x="573000" y="105932"/>
                  </a:lnTo>
                  <a:lnTo>
                    <a:pt x="575411" y="103348"/>
                  </a:lnTo>
                  <a:lnTo>
                    <a:pt x="577764" y="100764"/>
                  </a:lnTo>
                  <a:lnTo>
                    <a:pt x="579995" y="98180"/>
                  </a:lnTo>
                  <a:lnTo>
                    <a:pt x="582152" y="95597"/>
                  </a:lnTo>
                  <a:lnTo>
                    <a:pt x="584246" y="93013"/>
                  </a:lnTo>
                  <a:lnTo>
                    <a:pt x="586214" y="90429"/>
                  </a:lnTo>
                  <a:lnTo>
                    <a:pt x="588131" y="87846"/>
                  </a:lnTo>
                  <a:lnTo>
                    <a:pt x="589963" y="85262"/>
                  </a:lnTo>
                  <a:lnTo>
                    <a:pt x="591703" y="82678"/>
                  </a:lnTo>
                  <a:lnTo>
                    <a:pt x="593394" y="80094"/>
                  </a:lnTo>
                  <a:lnTo>
                    <a:pt x="594984" y="77511"/>
                  </a:lnTo>
                  <a:lnTo>
                    <a:pt x="596511" y="74927"/>
                  </a:lnTo>
                  <a:lnTo>
                    <a:pt x="597987" y="72343"/>
                  </a:lnTo>
                  <a:lnTo>
                    <a:pt x="599359" y="69760"/>
                  </a:lnTo>
                  <a:lnTo>
                    <a:pt x="600690" y="67176"/>
                  </a:lnTo>
                  <a:lnTo>
                    <a:pt x="601955" y="64592"/>
                  </a:lnTo>
                  <a:lnTo>
                    <a:pt x="603145" y="62009"/>
                  </a:lnTo>
                  <a:lnTo>
                    <a:pt x="604297" y="59425"/>
                  </a:lnTo>
                  <a:lnTo>
                    <a:pt x="605371" y="56841"/>
                  </a:lnTo>
                  <a:lnTo>
                    <a:pt x="606396" y="54257"/>
                  </a:lnTo>
                  <a:lnTo>
                    <a:pt x="607384" y="51674"/>
                  </a:lnTo>
                  <a:lnTo>
                    <a:pt x="608292" y="49090"/>
                  </a:lnTo>
                  <a:lnTo>
                    <a:pt x="609169" y="46506"/>
                  </a:lnTo>
                  <a:lnTo>
                    <a:pt x="609998" y="43923"/>
                  </a:lnTo>
                  <a:lnTo>
                    <a:pt x="610770" y="41339"/>
                  </a:lnTo>
                  <a:lnTo>
                    <a:pt x="611515" y="38755"/>
                  </a:lnTo>
                  <a:lnTo>
                    <a:pt x="612205" y="36171"/>
                  </a:lnTo>
                  <a:lnTo>
                    <a:pt x="612859" y="33588"/>
                  </a:lnTo>
                  <a:lnTo>
                    <a:pt x="613487" y="31004"/>
                  </a:lnTo>
                  <a:lnTo>
                    <a:pt x="614057" y="28420"/>
                  </a:lnTo>
                  <a:lnTo>
                    <a:pt x="614606" y="25837"/>
                  </a:lnTo>
                  <a:lnTo>
                    <a:pt x="615123" y="23253"/>
                  </a:lnTo>
                  <a:lnTo>
                    <a:pt x="615600" y="20669"/>
                  </a:lnTo>
                  <a:lnTo>
                    <a:pt x="616058" y="18085"/>
                  </a:lnTo>
                  <a:lnTo>
                    <a:pt x="616479" y="15502"/>
                  </a:lnTo>
                  <a:lnTo>
                    <a:pt x="616875" y="12918"/>
                  </a:lnTo>
                  <a:lnTo>
                    <a:pt x="617255" y="10334"/>
                  </a:lnTo>
                  <a:lnTo>
                    <a:pt x="617596" y="7751"/>
                  </a:lnTo>
                  <a:lnTo>
                    <a:pt x="617923" y="5167"/>
                  </a:lnTo>
                  <a:lnTo>
                    <a:pt x="618229" y="2583"/>
                  </a:lnTo>
                  <a:lnTo>
                    <a:pt x="618509" y="0"/>
                  </a:lnTo>
                  <a:lnTo>
                    <a:pt x="625494" y="0"/>
                  </a:lnTo>
                  <a:lnTo>
                    <a:pt x="625774" y="2583"/>
                  </a:lnTo>
                  <a:lnTo>
                    <a:pt x="626080" y="5167"/>
                  </a:lnTo>
                  <a:lnTo>
                    <a:pt x="626407" y="7751"/>
                  </a:lnTo>
                  <a:lnTo>
                    <a:pt x="626749" y="10334"/>
                  </a:lnTo>
                  <a:lnTo>
                    <a:pt x="627128" y="12918"/>
                  </a:lnTo>
                  <a:lnTo>
                    <a:pt x="627524" y="15502"/>
                  </a:lnTo>
                  <a:lnTo>
                    <a:pt x="627946" y="18085"/>
                  </a:lnTo>
                  <a:lnTo>
                    <a:pt x="628404" y="20669"/>
                  </a:lnTo>
                  <a:lnTo>
                    <a:pt x="628881" y="23253"/>
                  </a:lnTo>
                  <a:lnTo>
                    <a:pt x="629397" y="25837"/>
                  </a:lnTo>
                  <a:lnTo>
                    <a:pt x="629946" y="28420"/>
                  </a:lnTo>
                  <a:lnTo>
                    <a:pt x="630517" y="31004"/>
                  </a:lnTo>
                  <a:lnTo>
                    <a:pt x="631145" y="33588"/>
                  </a:lnTo>
                  <a:lnTo>
                    <a:pt x="631798" y="36171"/>
                  </a:lnTo>
                  <a:lnTo>
                    <a:pt x="632488" y="38755"/>
                  </a:lnTo>
                  <a:lnTo>
                    <a:pt x="633233" y="41339"/>
                  </a:lnTo>
                  <a:lnTo>
                    <a:pt x="634006" y="43923"/>
                  </a:lnTo>
                  <a:lnTo>
                    <a:pt x="634835" y="46506"/>
                  </a:lnTo>
                  <a:lnTo>
                    <a:pt x="635712" y="49090"/>
                  </a:lnTo>
                  <a:lnTo>
                    <a:pt x="636619" y="51674"/>
                  </a:lnTo>
                  <a:lnTo>
                    <a:pt x="637607" y="54257"/>
                  </a:lnTo>
                  <a:lnTo>
                    <a:pt x="638632" y="56841"/>
                  </a:lnTo>
                  <a:lnTo>
                    <a:pt x="639707" y="59425"/>
                  </a:lnTo>
                  <a:lnTo>
                    <a:pt x="640858" y="62009"/>
                  </a:lnTo>
                  <a:lnTo>
                    <a:pt x="642048" y="64592"/>
                  </a:lnTo>
                  <a:lnTo>
                    <a:pt x="643313" y="67176"/>
                  </a:lnTo>
                  <a:lnTo>
                    <a:pt x="644644" y="69760"/>
                  </a:lnTo>
                  <a:lnTo>
                    <a:pt x="646016" y="72343"/>
                  </a:lnTo>
                  <a:lnTo>
                    <a:pt x="647493" y="74927"/>
                  </a:lnTo>
                  <a:lnTo>
                    <a:pt x="649020" y="77511"/>
                  </a:lnTo>
                  <a:lnTo>
                    <a:pt x="650609" y="80094"/>
                  </a:lnTo>
                  <a:lnTo>
                    <a:pt x="652300" y="82678"/>
                  </a:lnTo>
                  <a:lnTo>
                    <a:pt x="654040" y="85262"/>
                  </a:lnTo>
                  <a:lnTo>
                    <a:pt x="655872" y="87846"/>
                  </a:lnTo>
                  <a:lnTo>
                    <a:pt x="657789" y="90429"/>
                  </a:lnTo>
                  <a:lnTo>
                    <a:pt x="659758" y="93013"/>
                  </a:lnTo>
                  <a:lnTo>
                    <a:pt x="661852" y="95597"/>
                  </a:lnTo>
                  <a:lnTo>
                    <a:pt x="664009" y="98180"/>
                  </a:lnTo>
                  <a:lnTo>
                    <a:pt x="666240" y="100764"/>
                  </a:lnTo>
                  <a:lnTo>
                    <a:pt x="668593" y="103348"/>
                  </a:lnTo>
                  <a:lnTo>
                    <a:pt x="671003" y="105932"/>
                  </a:lnTo>
                  <a:lnTo>
                    <a:pt x="673520" y="108515"/>
                  </a:lnTo>
                  <a:lnTo>
                    <a:pt x="676135" y="111099"/>
                  </a:lnTo>
                  <a:lnTo>
                    <a:pt x="678809" y="113683"/>
                  </a:lnTo>
                  <a:lnTo>
                    <a:pt x="681622" y="116266"/>
                  </a:lnTo>
                  <a:lnTo>
                    <a:pt x="684507" y="118850"/>
                  </a:lnTo>
                  <a:lnTo>
                    <a:pt x="687471" y="121434"/>
                  </a:lnTo>
                  <a:lnTo>
                    <a:pt x="690568" y="124018"/>
                  </a:lnTo>
                  <a:lnTo>
                    <a:pt x="693727" y="126601"/>
                  </a:lnTo>
                  <a:lnTo>
                    <a:pt x="696995" y="129185"/>
                  </a:lnTo>
                  <a:lnTo>
                    <a:pt x="700367" y="131769"/>
                  </a:lnTo>
                  <a:lnTo>
                    <a:pt x="703800" y="134352"/>
                  </a:lnTo>
                  <a:lnTo>
                    <a:pt x="707369" y="136936"/>
                  </a:lnTo>
                  <a:lnTo>
                    <a:pt x="711011" y="139520"/>
                  </a:lnTo>
                  <a:lnTo>
                    <a:pt x="714728" y="142103"/>
                  </a:lnTo>
                  <a:lnTo>
                    <a:pt x="718574" y="144687"/>
                  </a:lnTo>
                  <a:lnTo>
                    <a:pt x="722477" y="147271"/>
                  </a:lnTo>
                  <a:lnTo>
                    <a:pt x="726478" y="149855"/>
                  </a:lnTo>
                  <a:lnTo>
                    <a:pt x="730574" y="152438"/>
                  </a:lnTo>
                  <a:lnTo>
                    <a:pt x="734723" y="155022"/>
                  </a:lnTo>
                  <a:lnTo>
                    <a:pt x="738986" y="157606"/>
                  </a:lnTo>
                  <a:lnTo>
                    <a:pt x="743311" y="160189"/>
                  </a:lnTo>
                  <a:lnTo>
                    <a:pt x="747695" y="162773"/>
                  </a:lnTo>
                  <a:lnTo>
                    <a:pt x="752180" y="165357"/>
                  </a:lnTo>
                  <a:lnTo>
                    <a:pt x="756708" y="167941"/>
                  </a:lnTo>
                  <a:lnTo>
                    <a:pt x="761306" y="170524"/>
                  </a:lnTo>
                  <a:lnTo>
                    <a:pt x="765969" y="173108"/>
                  </a:lnTo>
                  <a:lnTo>
                    <a:pt x="770667" y="175692"/>
                  </a:lnTo>
                  <a:lnTo>
                    <a:pt x="775435" y="178275"/>
                  </a:lnTo>
                  <a:lnTo>
                    <a:pt x="780238" y="180859"/>
                  </a:lnTo>
                  <a:lnTo>
                    <a:pt x="785073" y="183443"/>
                  </a:lnTo>
                  <a:lnTo>
                    <a:pt x="789956" y="186027"/>
                  </a:lnTo>
                  <a:lnTo>
                    <a:pt x="794855" y="188610"/>
                  </a:lnTo>
                  <a:lnTo>
                    <a:pt x="799780" y="191194"/>
                  </a:lnTo>
                  <a:lnTo>
                    <a:pt x="804721" y="193778"/>
                  </a:lnTo>
                  <a:lnTo>
                    <a:pt x="809669" y="196361"/>
                  </a:lnTo>
                  <a:lnTo>
                    <a:pt x="814621" y="198945"/>
                  </a:lnTo>
                  <a:lnTo>
                    <a:pt x="819567" y="201529"/>
                  </a:lnTo>
                  <a:lnTo>
                    <a:pt x="824507" y="204113"/>
                  </a:lnTo>
                  <a:lnTo>
                    <a:pt x="829420" y="206696"/>
                  </a:lnTo>
                  <a:lnTo>
                    <a:pt x="834315" y="209280"/>
                  </a:lnTo>
                  <a:lnTo>
                    <a:pt x="839178" y="211864"/>
                  </a:lnTo>
                  <a:lnTo>
                    <a:pt x="843992" y="214447"/>
                  </a:lnTo>
                  <a:lnTo>
                    <a:pt x="848776" y="217031"/>
                  </a:lnTo>
                  <a:lnTo>
                    <a:pt x="853488" y="219615"/>
                  </a:lnTo>
                  <a:lnTo>
                    <a:pt x="858142" y="222198"/>
                  </a:lnTo>
                  <a:lnTo>
                    <a:pt x="862750" y="224782"/>
                  </a:lnTo>
                  <a:lnTo>
                    <a:pt x="867239" y="227366"/>
                  </a:lnTo>
                  <a:lnTo>
                    <a:pt x="871672" y="229950"/>
                  </a:lnTo>
                  <a:lnTo>
                    <a:pt x="876015" y="232533"/>
                  </a:lnTo>
                  <a:lnTo>
                    <a:pt x="880235" y="235117"/>
                  </a:lnTo>
                  <a:lnTo>
                    <a:pt x="884387" y="237701"/>
                  </a:lnTo>
                  <a:lnTo>
                    <a:pt x="888391" y="240284"/>
                  </a:lnTo>
                  <a:lnTo>
                    <a:pt x="892282" y="242868"/>
                  </a:lnTo>
                  <a:lnTo>
                    <a:pt x="896090" y="245452"/>
                  </a:lnTo>
                  <a:lnTo>
                    <a:pt x="899691" y="248036"/>
                  </a:lnTo>
                  <a:lnTo>
                    <a:pt x="903201" y="250619"/>
                  </a:lnTo>
                  <a:lnTo>
                    <a:pt x="906569" y="253203"/>
                  </a:lnTo>
                  <a:lnTo>
                    <a:pt x="909748" y="255787"/>
                  </a:lnTo>
                  <a:lnTo>
                    <a:pt x="912826" y="258370"/>
                  </a:lnTo>
                  <a:lnTo>
                    <a:pt x="915696" y="260954"/>
                  </a:lnTo>
                  <a:lnTo>
                    <a:pt x="918409" y="263538"/>
                  </a:lnTo>
                  <a:lnTo>
                    <a:pt x="921012" y="266122"/>
                  </a:lnTo>
                  <a:lnTo>
                    <a:pt x="923340" y="268705"/>
                  </a:lnTo>
                  <a:lnTo>
                    <a:pt x="925552" y="271289"/>
                  </a:lnTo>
                  <a:lnTo>
                    <a:pt x="927591" y="273873"/>
                  </a:lnTo>
                  <a:lnTo>
                    <a:pt x="929395" y="276456"/>
                  </a:lnTo>
                  <a:lnTo>
                    <a:pt x="931080" y="279040"/>
                  </a:lnTo>
                  <a:lnTo>
                    <a:pt x="932528" y="281624"/>
                  </a:lnTo>
                  <a:lnTo>
                    <a:pt x="933792" y="284207"/>
                  </a:lnTo>
                  <a:lnTo>
                    <a:pt x="934935" y="286791"/>
                  </a:lnTo>
                  <a:lnTo>
                    <a:pt x="935778" y="289375"/>
                  </a:lnTo>
                  <a:lnTo>
                    <a:pt x="936497" y="291959"/>
                  </a:lnTo>
                  <a:lnTo>
                    <a:pt x="937038" y="294542"/>
                  </a:lnTo>
                  <a:lnTo>
                    <a:pt x="937335" y="297126"/>
                  </a:lnTo>
                  <a:lnTo>
                    <a:pt x="937514" y="299710"/>
                  </a:lnTo>
                  <a:lnTo>
                    <a:pt x="937462" y="302293"/>
                  </a:lnTo>
                  <a:lnTo>
                    <a:pt x="937233" y="304877"/>
                  </a:lnTo>
                  <a:lnTo>
                    <a:pt x="936888" y="307461"/>
                  </a:lnTo>
                  <a:lnTo>
                    <a:pt x="936274" y="310045"/>
                  </a:lnTo>
                  <a:lnTo>
                    <a:pt x="935546" y="312628"/>
                  </a:lnTo>
                  <a:lnTo>
                    <a:pt x="934666" y="315212"/>
                  </a:lnTo>
                  <a:lnTo>
                    <a:pt x="933576" y="317796"/>
                  </a:lnTo>
                  <a:lnTo>
                    <a:pt x="932389" y="320379"/>
                  </a:lnTo>
                  <a:lnTo>
                    <a:pt x="931021" y="322963"/>
                  </a:lnTo>
                  <a:lnTo>
                    <a:pt x="929514" y="325547"/>
                  </a:lnTo>
                  <a:lnTo>
                    <a:pt x="927919" y="328131"/>
                  </a:lnTo>
                  <a:lnTo>
                    <a:pt x="926133" y="330714"/>
                  </a:lnTo>
                  <a:lnTo>
                    <a:pt x="924268" y="333298"/>
                  </a:lnTo>
                  <a:lnTo>
                    <a:pt x="922304" y="335882"/>
                  </a:lnTo>
                  <a:lnTo>
                    <a:pt x="920209" y="338465"/>
                  </a:lnTo>
                  <a:lnTo>
                    <a:pt x="918056" y="341049"/>
                  </a:lnTo>
                  <a:lnTo>
                    <a:pt x="915806" y="343633"/>
                  </a:lnTo>
                  <a:lnTo>
                    <a:pt x="913486" y="346217"/>
                  </a:lnTo>
                  <a:lnTo>
                    <a:pt x="911125" y="348800"/>
                  </a:lnTo>
                  <a:lnTo>
                    <a:pt x="908691" y="351384"/>
                  </a:lnTo>
                  <a:lnTo>
                    <a:pt x="906232" y="353968"/>
                  </a:lnTo>
                  <a:lnTo>
                    <a:pt x="903746" y="356551"/>
                  </a:lnTo>
                  <a:lnTo>
                    <a:pt x="901241" y="359135"/>
                  </a:lnTo>
                  <a:lnTo>
                    <a:pt x="898734" y="361719"/>
                  </a:lnTo>
                  <a:lnTo>
                    <a:pt x="896232" y="364302"/>
                  </a:lnTo>
                  <a:lnTo>
                    <a:pt x="893755" y="366886"/>
                  </a:lnTo>
                  <a:lnTo>
                    <a:pt x="891295" y="369470"/>
                  </a:lnTo>
                  <a:lnTo>
                    <a:pt x="888897" y="372054"/>
                  </a:lnTo>
                  <a:lnTo>
                    <a:pt x="886545" y="374637"/>
                  </a:lnTo>
                  <a:lnTo>
                    <a:pt x="884244" y="377221"/>
                  </a:lnTo>
                  <a:lnTo>
                    <a:pt x="882054" y="379805"/>
                  </a:lnTo>
                  <a:lnTo>
                    <a:pt x="879924" y="382388"/>
                  </a:lnTo>
                  <a:lnTo>
                    <a:pt x="877906" y="384972"/>
                  </a:lnTo>
                  <a:lnTo>
                    <a:pt x="876016" y="387556"/>
                  </a:lnTo>
                  <a:lnTo>
                    <a:pt x="874204" y="390140"/>
                  </a:lnTo>
                  <a:lnTo>
                    <a:pt x="872586" y="392723"/>
                  </a:lnTo>
                  <a:lnTo>
                    <a:pt x="871088" y="395307"/>
                  </a:lnTo>
                  <a:lnTo>
                    <a:pt x="869712" y="397891"/>
                  </a:lnTo>
                  <a:lnTo>
                    <a:pt x="868577" y="400474"/>
                  </a:lnTo>
                  <a:lnTo>
                    <a:pt x="867558" y="403058"/>
                  </a:lnTo>
                  <a:lnTo>
                    <a:pt x="866744" y="405642"/>
                  </a:lnTo>
                  <a:lnTo>
                    <a:pt x="866154" y="408226"/>
                  </a:lnTo>
                  <a:lnTo>
                    <a:pt x="865693" y="410809"/>
                  </a:lnTo>
                  <a:lnTo>
                    <a:pt x="865536" y="413393"/>
                  </a:lnTo>
                  <a:lnTo>
                    <a:pt x="865562" y="415977"/>
                  </a:lnTo>
                  <a:lnTo>
                    <a:pt x="865764" y="418560"/>
                  </a:lnTo>
                  <a:lnTo>
                    <a:pt x="866311" y="421144"/>
                  </a:lnTo>
                  <a:lnTo>
                    <a:pt x="867016" y="423728"/>
                  </a:lnTo>
                  <a:lnTo>
                    <a:pt x="867989" y="426311"/>
                  </a:lnTo>
                  <a:lnTo>
                    <a:pt x="869256" y="428895"/>
                  </a:lnTo>
                  <a:lnTo>
                    <a:pt x="870688" y="431479"/>
                  </a:lnTo>
                  <a:lnTo>
                    <a:pt x="872488" y="434063"/>
                  </a:lnTo>
                  <a:lnTo>
                    <a:pt x="874512" y="436646"/>
                  </a:lnTo>
                  <a:lnTo>
                    <a:pt x="876739" y="439230"/>
                  </a:lnTo>
                  <a:lnTo>
                    <a:pt x="879369" y="441814"/>
                  </a:lnTo>
                  <a:lnTo>
                    <a:pt x="882174" y="444397"/>
                  </a:lnTo>
                  <a:lnTo>
                    <a:pt x="885272" y="446981"/>
                  </a:lnTo>
                  <a:lnTo>
                    <a:pt x="888691" y="449565"/>
                  </a:lnTo>
                  <a:lnTo>
                    <a:pt x="892285" y="452149"/>
                  </a:lnTo>
                  <a:lnTo>
                    <a:pt x="896255" y="454732"/>
                  </a:lnTo>
                  <a:lnTo>
                    <a:pt x="900457" y="457316"/>
                  </a:lnTo>
                  <a:lnTo>
                    <a:pt x="904856" y="459900"/>
                  </a:lnTo>
                  <a:lnTo>
                    <a:pt x="909653" y="462483"/>
                  </a:lnTo>
                  <a:lnTo>
                    <a:pt x="914616" y="465067"/>
                  </a:lnTo>
                  <a:lnTo>
                    <a:pt x="919846" y="467651"/>
                  </a:lnTo>
                  <a:lnTo>
                    <a:pt x="925374" y="470235"/>
                  </a:lnTo>
                  <a:lnTo>
                    <a:pt x="931058" y="472818"/>
                  </a:lnTo>
                  <a:lnTo>
                    <a:pt x="937062" y="475402"/>
                  </a:lnTo>
                  <a:lnTo>
                    <a:pt x="943267" y="477986"/>
                  </a:lnTo>
                  <a:lnTo>
                    <a:pt x="949629" y="480569"/>
                  </a:lnTo>
                  <a:lnTo>
                    <a:pt x="956314" y="483153"/>
                  </a:lnTo>
                  <a:lnTo>
                    <a:pt x="963125" y="485737"/>
                  </a:lnTo>
                  <a:lnTo>
                    <a:pt x="970133" y="488321"/>
                  </a:lnTo>
                  <a:lnTo>
                    <a:pt x="977358" y="490904"/>
                  </a:lnTo>
                  <a:lnTo>
                    <a:pt x="984690" y="493488"/>
                  </a:lnTo>
                  <a:lnTo>
                    <a:pt x="992231" y="496072"/>
                  </a:lnTo>
                  <a:lnTo>
                    <a:pt x="999896" y="498655"/>
                  </a:lnTo>
                  <a:lnTo>
                    <a:pt x="1007655" y="501239"/>
                  </a:lnTo>
                  <a:lnTo>
                    <a:pt x="1015591" y="503823"/>
                  </a:lnTo>
                  <a:lnTo>
                    <a:pt x="1023588" y="506406"/>
                  </a:lnTo>
                  <a:lnTo>
                    <a:pt x="1031674" y="508990"/>
                  </a:lnTo>
                  <a:lnTo>
                    <a:pt x="1039844" y="511574"/>
                  </a:lnTo>
                  <a:lnTo>
                    <a:pt x="1048049" y="514158"/>
                  </a:lnTo>
                  <a:lnTo>
                    <a:pt x="1056308" y="516741"/>
                  </a:lnTo>
                  <a:lnTo>
                    <a:pt x="1064582" y="519325"/>
                  </a:lnTo>
                  <a:lnTo>
                    <a:pt x="1072865" y="521909"/>
                  </a:lnTo>
                  <a:lnTo>
                    <a:pt x="1081130" y="524492"/>
                  </a:lnTo>
                  <a:lnTo>
                    <a:pt x="1089370" y="527076"/>
                  </a:lnTo>
                  <a:lnTo>
                    <a:pt x="1097573" y="529660"/>
                  </a:lnTo>
                  <a:lnTo>
                    <a:pt x="1105691" y="532244"/>
                  </a:lnTo>
                  <a:lnTo>
                    <a:pt x="1113758" y="534827"/>
                  </a:lnTo>
                  <a:lnTo>
                    <a:pt x="1121705" y="537411"/>
                  </a:lnTo>
                  <a:lnTo>
                    <a:pt x="1129534" y="539995"/>
                  </a:lnTo>
                  <a:lnTo>
                    <a:pt x="1137285" y="542578"/>
                  </a:lnTo>
                  <a:lnTo>
                    <a:pt x="1144799" y="545162"/>
                  </a:lnTo>
                  <a:lnTo>
                    <a:pt x="1152199" y="547746"/>
                  </a:lnTo>
                  <a:lnTo>
                    <a:pt x="1159433" y="550330"/>
                  </a:lnTo>
                  <a:lnTo>
                    <a:pt x="1166405" y="552913"/>
                  </a:lnTo>
                  <a:lnTo>
                    <a:pt x="1173237" y="555497"/>
                  </a:lnTo>
                  <a:lnTo>
                    <a:pt x="1179786" y="558081"/>
                  </a:lnTo>
                  <a:lnTo>
                    <a:pt x="1186085" y="560664"/>
                  </a:lnTo>
                  <a:lnTo>
                    <a:pt x="1192222" y="563248"/>
                  </a:lnTo>
                  <a:lnTo>
                    <a:pt x="1197930" y="565832"/>
                  </a:lnTo>
                  <a:lnTo>
                    <a:pt x="1203436" y="568415"/>
                  </a:lnTo>
                  <a:lnTo>
                    <a:pt x="1208671" y="570999"/>
                  </a:lnTo>
                  <a:lnTo>
                    <a:pt x="1213486" y="573583"/>
                  </a:lnTo>
                  <a:lnTo>
                    <a:pt x="1218090" y="576167"/>
                  </a:lnTo>
                  <a:lnTo>
                    <a:pt x="1222284" y="578750"/>
                  </a:lnTo>
                  <a:lnTo>
                    <a:pt x="1226120" y="581334"/>
                  </a:lnTo>
                  <a:lnTo>
                    <a:pt x="1229728" y="583918"/>
                  </a:lnTo>
                  <a:lnTo>
                    <a:pt x="1232775" y="586501"/>
                  </a:lnTo>
                  <a:lnTo>
                    <a:pt x="1235552" y="589085"/>
                  </a:lnTo>
                  <a:lnTo>
                    <a:pt x="1237993" y="591669"/>
                  </a:lnTo>
                  <a:lnTo>
                    <a:pt x="1239906" y="594253"/>
                  </a:lnTo>
                  <a:lnTo>
                    <a:pt x="1241564" y="596836"/>
                  </a:lnTo>
                  <a:lnTo>
                    <a:pt x="1242746" y="599420"/>
                  </a:lnTo>
                  <a:lnTo>
                    <a:pt x="1243505" y="602004"/>
                  </a:lnTo>
                  <a:lnTo>
                    <a:pt x="1244004" y="604587"/>
                  </a:lnTo>
                  <a:lnTo>
                    <a:pt x="1243888" y="607171"/>
                  </a:lnTo>
                  <a:lnTo>
                    <a:pt x="1243470" y="609755"/>
                  </a:lnTo>
                  <a:lnTo>
                    <a:pt x="1242700" y="612339"/>
                  </a:lnTo>
                  <a:lnTo>
                    <a:pt x="1241365" y="614922"/>
                  </a:lnTo>
                  <a:lnTo>
                    <a:pt x="1239769" y="617506"/>
                  </a:lnTo>
                  <a:lnTo>
                    <a:pt x="1237698" y="620090"/>
                  </a:lnTo>
                  <a:lnTo>
                    <a:pt x="1235198" y="622673"/>
                  </a:lnTo>
                  <a:lnTo>
                    <a:pt x="1232442" y="625257"/>
                  </a:lnTo>
                  <a:lnTo>
                    <a:pt x="1229104" y="627841"/>
                  </a:lnTo>
                  <a:lnTo>
                    <a:pt x="1225475" y="630424"/>
                  </a:lnTo>
                  <a:lnTo>
                    <a:pt x="1221525" y="633008"/>
                  </a:lnTo>
                  <a:lnTo>
                    <a:pt x="1217055" y="635592"/>
                  </a:lnTo>
                  <a:lnTo>
                    <a:pt x="1212352" y="638176"/>
                  </a:lnTo>
                  <a:lnTo>
                    <a:pt x="1207239" y="640759"/>
                  </a:lnTo>
                  <a:lnTo>
                    <a:pt x="1201751" y="643343"/>
                  </a:lnTo>
                  <a:lnTo>
                    <a:pt x="1196046" y="645927"/>
                  </a:lnTo>
                  <a:lnTo>
                    <a:pt x="1189868" y="648510"/>
                  </a:lnTo>
                  <a:lnTo>
                    <a:pt x="1183450" y="651094"/>
                  </a:lnTo>
                  <a:lnTo>
                    <a:pt x="1176783" y="653678"/>
                  </a:lnTo>
                  <a:lnTo>
                    <a:pt x="1169707" y="656262"/>
                  </a:lnTo>
                  <a:lnTo>
                    <a:pt x="1162458" y="658845"/>
                  </a:lnTo>
                  <a:lnTo>
                    <a:pt x="1154911" y="661429"/>
                  </a:lnTo>
                  <a:lnTo>
                    <a:pt x="1147093" y="664013"/>
                  </a:lnTo>
                  <a:lnTo>
                    <a:pt x="1139122" y="666596"/>
                  </a:lnTo>
                  <a:lnTo>
                    <a:pt x="1130838" y="669180"/>
                  </a:lnTo>
                  <a:lnTo>
                    <a:pt x="1122395" y="671764"/>
                  </a:lnTo>
                  <a:lnTo>
                    <a:pt x="1113798" y="674348"/>
                  </a:lnTo>
                  <a:lnTo>
                    <a:pt x="1104952" y="676931"/>
                  </a:lnTo>
                  <a:lnTo>
                    <a:pt x="1096008" y="679515"/>
                  </a:lnTo>
                  <a:lnTo>
                    <a:pt x="1086904" y="682099"/>
                  </a:lnTo>
                  <a:lnTo>
                    <a:pt x="1077659" y="684682"/>
                  </a:lnTo>
                  <a:lnTo>
                    <a:pt x="1068341" y="687266"/>
                  </a:lnTo>
                  <a:lnTo>
                    <a:pt x="1058887" y="689850"/>
                  </a:lnTo>
                  <a:lnTo>
                    <a:pt x="1049372" y="692434"/>
                  </a:lnTo>
                  <a:lnTo>
                    <a:pt x="1039801" y="695017"/>
                  </a:lnTo>
                  <a:lnTo>
                    <a:pt x="1030160" y="697601"/>
                  </a:lnTo>
                  <a:lnTo>
                    <a:pt x="1020499" y="700185"/>
                  </a:lnTo>
                  <a:lnTo>
                    <a:pt x="1010813" y="702768"/>
                  </a:lnTo>
                  <a:lnTo>
                    <a:pt x="1001125" y="705352"/>
                  </a:lnTo>
                  <a:lnTo>
                    <a:pt x="991441" y="707936"/>
                  </a:lnTo>
                  <a:lnTo>
                    <a:pt x="981787" y="710519"/>
                  </a:lnTo>
                  <a:lnTo>
                    <a:pt x="972169" y="713103"/>
                  </a:lnTo>
                  <a:lnTo>
                    <a:pt x="962584" y="715687"/>
                  </a:lnTo>
                  <a:lnTo>
                    <a:pt x="953094" y="718271"/>
                  </a:lnTo>
                  <a:lnTo>
                    <a:pt x="943656" y="720854"/>
                  </a:lnTo>
                  <a:lnTo>
                    <a:pt x="934305" y="723438"/>
                  </a:lnTo>
                  <a:lnTo>
                    <a:pt x="925076" y="726022"/>
                  </a:lnTo>
                  <a:lnTo>
                    <a:pt x="915917" y="728605"/>
                  </a:lnTo>
                  <a:lnTo>
                    <a:pt x="906920" y="731189"/>
                  </a:lnTo>
                  <a:lnTo>
                    <a:pt x="898044" y="733773"/>
                  </a:lnTo>
                  <a:lnTo>
                    <a:pt x="889264" y="736357"/>
                  </a:lnTo>
                  <a:lnTo>
                    <a:pt x="880716" y="738940"/>
                  </a:lnTo>
                  <a:lnTo>
                    <a:pt x="872274" y="741524"/>
                  </a:lnTo>
                  <a:lnTo>
                    <a:pt x="863999" y="744108"/>
                  </a:lnTo>
                  <a:lnTo>
                    <a:pt x="855942" y="746691"/>
                  </a:lnTo>
                  <a:lnTo>
                    <a:pt x="848002" y="749275"/>
                  </a:lnTo>
                  <a:lnTo>
                    <a:pt x="840313" y="751859"/>
                  </a:lnTo>
                  <a:lnTo>
                    <a:pt x="832807" y="754443"/>
                  </a:lnTo>
                  <a:lnTo>
                    <a:pt x="825438" y="757026"/>
                  </a:lnTo>
                  <a:lnTo>
                    <a:pt x="818393" y="759610"/>
                  </a:lnTo>
                  <a:lnTo>
                    <a:pt x="811487" y="762194"/>
                  </a:lnTo>
                  <a:lnTo>
                    <a:pt x="804796" y="764777"/>
                  </a:lnTo>
                  <a:lnTo>
                    <a:pt x="798384" y="767361"/>
                  </a:lnTo>
                  <a:lnTo>
                    <a:pt x="792118" y="769945"/>
                  </a:lnTo>
                  <a:lnTo>
                    <a:pt x="786150" y="772528"/>
                  </a:lnTo>
                  <a:lnTo>
                    <a:pt x="780401" y="775112"/>
                  </a:lnTo>
                  <a:lnTo>
                    <a:pt x="774806" y="777696"/>
                  </a:lnTo>
                  <a:lnTo>
                    <a:pt x="769587" y="780280"/>
                  </a:lnTo>
                  <a:lnTo>
                    <a:pt x="764523" y="782863"/>
                  </a:lnTo>
                  <a:lnTo>
                    <a:pt x="759692" y="785447"/>
                  </a:lnTo>
                  <a:lnTo>
                    <a:pt x="755169" y="788031"/>
                  </a:lnTo>
                  <a:lnTo>
                    <a:pt x="750802" y="790614"/>
                  </a:lnTo>
                  <a:lnTo>
                    <a:pt x="746747" y="793198"/>
                  </a:lnTo>
                  <a:lnTo>
                    <a:pt x="742926" y="795782"/>
                  </a:lnTo>
                  <a:lnTo>
                    <a:pt x="739263" y="798366"/>
                  </a:lnTo>
                  <a:lnTo>
                    <a:pt x="735986" y="800949"/>
                  </a:lnTo>
                  <a:lnTo>
                    <a:pt x="732868" y="803533"/>
                  </a:lnTo>
                  <a:lnTo>
                    <a:pt x="729979" y="806117"/>
                  </a:lnTo>
                  <a:lnTo>
                    <a:pt x="727403" y="808700"/>
                  </a:lnTo>
                  <a:lnTo>
                    <a:pt x="724982" y="811284"/>
                  </a:lnTo>
                  <a:lnTo>
                    <a:pt x="722860" y="813868"/>
                  </a:lnTo>
                  <a:lnTo>
                    <a:pt x="720972" y="816452"/>
                  </a:lnTo>
                  <a:lnTo>
                    <a:pt x="719237" y="819035"/>
                  </a:lnTo>
                  <a:lnTo>
                    <a:pt x="717867" y="821619"/>
                  </a:lnTo>
                  <a:lnTo>
                    <a:pt x="716653" y="824203"/>
                  </a:lnTo>
                  <a:lnTo>
                    <a:pt x="715650" y="826786"/>
                  </a:lnTo>
                  <a:lnTo>
                    <a:pt x="714947" y="829370"/>
                  </a:lnTo>
                  <a:lnTo>
                    <a:pt x="714389" y="831954"/>
                  </a:lnTo>
                  <a:lnTo>
                    <a:pt x="714103" y="834538"/>
                  </a:lnTo>
                  <a:lnTo>
                    <a:pt x="714038" y="837121"/>
                  </a:lnTo>
                  <a:lnTo>
                    <a:pt x="714113" y="839705"/>
                  </a:lnTo>
                  <a:lnTo>
                    <a:pt x="714514" y="842289"/>
                  </a:lnTo>
                  <a:lnTo>
                    <a:pt x="715062" y="844872"/>
                  </a:lnTo>
                  <a:lnTo>
                    <a:pt x="715795" y="847456"/>
                  </a:lnTo>
                  <a:lnTo>
                    <a:pt x="716801" y="850040"/>
                  </a:lnTo>
                  <a:lnTo>
                    <a:pt x="717934" y="852623"/>
                  </a:lnTo>
                  <a:lnTo>
                    <a:pt x="719302" y="855207"/>
                  </a:lnTo>
                  <a:lnTo>
                    <a:pt x="720868" y="857791"/>
                  </a:lnTo>
                  <a:lnTo>
                    <a:pt x="722555" y="860375"/>
                  </a:lnTo>
                  <a:lnTo>
                    <a:pt x="724519" y="862958"/>
                  </a:lnTo>
                  <a:lnTo>
                    <a:pt x="726611" y="865542"/>
                  </a:lnTo>
                  <a:lnTo>
                    <a:pt x="728855" y="868126"/>
                  </a:lnTo>
                  <a:lnTo>
                    <a:pt x="731332" y="870709"/>
                  </a:lnTo>
                  <a:lnTo>
                    <a:pt x="733913" y="873293"/>
                  </a:lnTo>
                  <a:lnTo>
                    <a:pt x="736684" y="875877"/>
                  </a:lnTo>
                  <a:lnTo>
                    <a:pt x="739617" y="878461"/>
                  </a:lnTo>
                  <a:lnTo>
                    <a:pt x="742647" y="881044"/>
                  </a:lnTo>
                  <a:lnTo>
                    <a:pt x="745891" y="883628"/>
                  </a:lnTo>
                  <a:lnTo>
                    <a:pt x="749237" y="886212"/>
                  </a:lnTo>
                  <a:lnTo>
                    <a:pt x="752696" y="888795"/>
                  </a:lnTo>
                  <a:lnTo>
                    <a:pt x="756331" y="891379"/>
                  </a:lnTo>
                  <a:lnTo>
                    <a:pt x="760043" y="893963"/>
                  </a:lnTo>
                  <a:lnTo>
                    <a:pt x="763887" y="896547"/>
                  </a:lnTo>
                  <a:lnTo>
                    <a:pt x="767846" y="899130"/>
                  </a:lnTo>
                  <a:lnTo>
                    <a:pt x="771871" y="901714"/>
                  </a:lnTo>
                  <a:lnTo>
                    <a:pt x="776034" y="904298"/>
                  </a:lnTo>
                  <a:lnTo>
                    <a:pt x="780262" y="906881"/>
                  </a:lnTo>
                  <a:lnTo>
                    <a:pt x="784558" y="909465"/>
                  </a:lnTo>
                  <a:lnTo>
                    <a:pt x="788956" y="912049"/>
                  </a:lnTo>
                  <a:lnTo>
                    <a:pt x="793394" y="914632"/>
                  </a:lnTo>
                  <a:lnTo>
                    <a:pt x="797900" y="917216"/>
                  </a:lnTo>
                  <a:lnTo>
                    <a:pt x="802458" y="919800"/>
                  </a:lnTo>
                  <a:lnTo>
                    <a:pt x="807044" y="922384"/>
                  </a:lnTo>
                  <a:lnTo>
                    <a:pt x="811680" y="924967"/>
                  </a:lnTo>
                  <a:lnTo>
                    <a:pt x="816334" y="927551"/>
                  </a:lnTo>
                  <a:lnTo>
                    <a:pt x="821004" y="930135"/>
                  </a:lnTo>
                  <a:lnTo>
                    <a:pt x="825687" y="932718"/>
                  </a:lnTo>
                  <a:lnTo>
                    <a:pt x="830368" y="935302"/>
                  </a:lnTo>
                  <a:lnTo>
                    <a:pt x="835043" y="937886"/>
                  </a:lnTo>
                  <a:lnTo>
                    <a:pt x="839697" y="940470"/>
                  </a:lnTo>
                  <a:lnTo>
                    <a:pt x="844337" y="943053"/>
                  </a:lnTo>
                  <a:lnTo>
                    <a:pt x="848930" y="945637"/>
                  </a:lnTo>
                  <a:lnTo>
                    <a:pt x="853485" y="948221"/>
                  </a:lnTo>
                  <a:lnTo>
                    <a:pt x="858005" y="950804"/>
                  </a:lnTo>
                  <a:lnTo>
                    <a:pt x="862437" y="953388"/>
                  </a:lnTo>
                  <a:lnTo>
                    <a:pt x="866822" y="955972"/>
                  </a:lnTo>
                  <a:lnTo>
                    <a:pt x="871129" y="958556"/>
                  </a:lnTo>
                  <a:lnTo>
                    <a:pt x="875335" y="961139"/>
                  </a:lnTo>
                  <a:lnTo>
                    <a:pt x="879481" y="963723"/>
                  </a:lnTo>
                  <a:lnTo>
                    <a:pt x="883490" y="966307"/>
                  </a:lnTo>
                  <a:lnTo>
                    <a:pt x="887402" y="968890"/>
                  </a:lnTo>
                  <a:lnTo>
                    <a:pt x="891231" y="971474"/>
                  </a:lnTo>
                  <a:lnTo>
                    <a:pt x="894873" y="974058"/>
                  </a:lnTo>
                  <a:lnTo>
                    <a:pt x="898427" y="976642"/>
                  </a:lnTo>
                  <a:lnTo>
                    <a:pt x="901838" y="979225"/>
                  </a:lnTo>
                  <a:lnTo>
                    <a:pt x="905073" y="981809"/>
                  </a:lnTo>
                  <a:lnTo>
                    <a:pt x="908210" y="984393"/>
                  </a:lnTo>
                  <a:lnTo>
                    <a:pt x="911132" y="986976"/>
                  </a:lnTo>
                  <a:lnTo>
                    <a:pt x="913906" y="989560"/>
                  </a:lnTo>
                  <a:lnTo>
                    <a:pt x="916560" y="992144"/>
                  </a:lnTo>
                  <a:lnTo>
                    <a:pt x="918943" y="994727"/>
                  </a:lnTo>
                  <a:lnTo>
                    <a:pt x="921208" y="997311"/>
                  </a:lnTo>
                  <a:lnTo>
                    <a:pt x="923284" y="999895"/>
                  </a:lnTo>
                  <a:lnTo>
                    <a:pt x="925125" y="1002479"/>
                  </a:lnTo>
                  <a:lnTo>
                    <a:pt x="926841" y="1005062"/>
                  </a:lnTo>
                  <a:lnTo>
                    <a:pt x="928294" y="1007646"/>
                  </a:lnTo>
                  <a:lnTo>
                    <a:pt x="929561" y="1010230"/>
                  </a:lnTo>
                  <a:lnTo>
                    <a:pt x="930689" y="1012813"/>
                  </a:lnTo>
                  <a:lnTo>
                    <a:pt x="931494" y="1015397"/>
                  </a:lnTo>
                  <a:lnTo>
                    <a:pt x="932165" y="1017981"/>
                  </a:lnTo>
                  <a:lnTo>
                    <a:pt x="932626" y="1020565"/>
                  </a:lnTo>
                  <a:lnTo>
                    <a:pt x="932824" y="1023148"/>
                  </a:lnTo>
                  <a:lnTo>
                    <a:pt x="932885" y="1025732"/>
                  </a:lnTo>
                  <a:lnTo>
                    <a:pt x="932669" y="1028316"/>
                  </a:lnTo>
                  <a:lnTo>
                    <a:pt x="932254" y="1030899"/>
                  </a:lnTo>
                  <a:lnTo>
                    <a:pt x="931700" y="1033483"/>
                  </a:lnTo>
                  <a:lnTo>
                    <a:pt x="930813" y="1036067"/>
                  </a:lnTo>
                  <a:lnTo>
                    <a:pt x="929793" y="1038651"/>
                  </a:lnTo>
                  <a:lnTo>
                    <a:pt x="928572" y="1041234"/>
                  </a:lnTo>
                  <a:lnTo>
                    <a:pt x="927092" y="1043818"/>
                  </a:lnTo>
                  <a:lnTo>
                    <a:pt x="925482" y="1046402"/>
                  </a:lnTo>
                  <a:lnTo>
                    <a:pt x="923619" y="1048985"/>
                  </a:lnTo>
                  <a:lnTo>
                    <a:pt x="921571" y="1051569"/>
                  </a:lnTo>
                  <a:lnTo>
                    <a:pt x="919398" y="1054153"/>
                  </a:lnTo>
                  <a:lnTo>
                    <a:pt x="916930" y="1056736"/>
                  </a:lnTo>
                  <a:lnTo>
                    <a:pt x="914346" y="1059320"/>
                  </a:lnTo>
                  <a:lnTo>
                    <a:pt x="911595" y="1061904"/>
                  </a:lnTo>
                  <a:lnTo>
                    <a:pt x="908623" y="1064488"/>
                  </a:lnTo>
                  <a:lnTo>
                    <a:pt x="905546" y="1067071"/>
                  </a:lnTo>
                  <a:lnTo>
                    <a:pt x="902268" y="1069655"/>
                  </a:lnTo>
                  <a:lnTo>
                    <a:pt x="898842" y="1072239"/>
                  </a:lnTo>
                  <a:lnTo>
                    <a:pt x="895320" y="1074822"/>
                  </a:lnTo>
                  <a:lnTo>
                    <a:pt x="891580" y="1077406"/>
                  </a:lnTo>
                  <a:lnTo>
                    <a:pt x="887753" y="1079990"/>
                  </a:lnTo>
                  <a:lnTo>
                    <a:pt x="883808" y="1082574"/>
                  </a:lnTo>
                  <a:lnTo>
                    <a:pt x="879709" y="1085157"/>
                  </a:lnTo>
                  <a:lnTo>
                    <a:pt x="875540" y="1087741"/>
                  </a:lnTo>
                  <a:lnTo>
                    <a:pt x="871241" y="1090325"/>
                  </a:lnTo>
                  <a:lnTo>
                    <a:pt x="866849" y="1092908"/>
                  </a:lnTo>
                  <a:lnTo>
                    <a:pt x="862398" y="1095492"/>
                  </a:lnTo>
                  <a:lnTo>
                    <a:pt x="857823" y="1098076"/>
                  </a:lnTo>
                  <a:lnTo>
                    <a:pt x="853200" y="1100660"/>
                  </a:lnTo>
                  <a:lnTo>
                    <a:pt x="848516" y="1103243"/>
                  </a:lnTo>
                  <a:lnTo>
                    <a:pt x="843757" y="1105827"/>
                  </a:lnTo>
                  <a:lnTo>
                    <a:pt x="838967" y="1108411"/>
                  </a:lnTo>
                  <a:lnTo>
                    <a:pt x="834124" y="1110994"/>
                  </a:lnTo>
                  <a:lnTo>
                    <a:pt x="829249" y="1113578"/>
                  </a:lnTo>
                  <a:lnTo>
                    <a:pt x="824353" y="1116162"/>
                  </a:lnTo>
                  <a:lnTo>
                    <a:pt x="819428" y="1118746"/>
                  </a:lnTo>
                  <a:lnTo>
                    <a:pt x="814496" y="1121329"/>
                  </a:lnTo>
                  <a:lnTo>
                    <a:pt x="809557" y="1123913"/>
                  </a:lnTo>
                  <a:lnTo>
                    <a:pt x="804621" y="1126497"/>
                  </a:lnTo>
                  <a:lnTo>
                    <a:pt x="799690" y="1129080"/>
                  </a:lnTo>
                  <a:lnTo>
                    <a:pt x="794775" y="1131664"/>
                  </a:lnTo>
                  <a:lnTo>
                    <a:pt x="789884" y="1134248"/>
                  </a:lnTo>
                  <a:lnTo>
                    <a:pt x="785008" y="1136831"/>
                  </a:lnTo>
                  <a:lnTo>
                    <a:pt x="780181" y="1139415"/>
                  </a:lnTo>
                  <a:lnTo>
                    <a:pt x="775384" y="1141999"/>
                  </a:lnTo>
                  <a:lnTo>
                    <a:pt x="770621" y="1144583"/>
                  </a:lnTo>
                  <a:lnTo>
                    <a:pt x="765928" y="1147166"/>
                  </a:lnTo>
                  <a:lnTo>
                    <a:pt x="761269" y="1149750"/>
                  </a:lnTo>
                  <a:lnTo>
                    <a:pt x="756676" y="1152334"/>
                  </a:lnTo>
                  <a:lnTo>
                    <a:pt x="752151" y="1154917"/>
                  </a:lnTo>
                  <a:lnTo>
                    <a:pt x="747669" y="1157501"/>
                  </a:lnTo>
                  <a:lnTo>
                    <a:pt x="743288" y="1160085"/>
                  </a:lnTo>
                  <a:lnTo>
                    <a:pt x="738966" y="1162669"/>
                  </a:lnTo>
                  <a:lnTo>
                    <a:pt x="734705" y="1165252"/>
                  </a:lnTo>
                  <a:lnTo>
                    <a:pt x="730558" y="1167836"/>
                  </a:lnTo>
                  <a:lnTo>
                    <a:pt x="726464" y="1170420"/>
                  </a:lnTo>
                  <a:lnTo>
                    <a:pt x="722465" y="1173003"/>
                  </a:lnTo>
                  <a:lnTo>
                    <a:pt x="718563" y="1175587"/>
                  </a:lnTo>
                  <a:lnTo>
                    <a:pt x="714718" y="1178171"/>
                  </a:lnTo>
                  <a:lnTo>
                    <a:pt x="711002" y="1180755"/>
                  </a:lnTo>
                  <a:lnTo>
                    <a:pt x="707361" y="1183338"/>
                  </a:lnTo>
                  <a:lnTo>
                    <a:pt x="703793" y="1185922"/>
                  </a:lnTo>
                  <a:lnTo>
                    <a:pt x="700361" y="1188506"/>
                  </a:lnTo>
                  <a:lnTo>
                    <a:pt x="696990" y="1191089"/>
                  </a:lnTo>
                  <a:lnTo>
                    <a:pt x="693722" y="1193673"/>
                  </a:lnTo>
                  <a:lnTo>
                    <a:pt x="690564" y="1196257"/>
                  </a:lnTo>
                  <a:lnTo>
                    <a:pt x="687467" y="1198840"/>
                  </a:lnTo>
                  <a:lnTo>
                    <a:pt x="684504" y="1201424"/>
                  </a:lnTo>
                  <a:lnTo>
                    <a:pt x="681619" y="1204008"/>
                  </a:lnTo>
                  <a:lnTo>
                    <a:pt x="678807" y="1206592"/>
                  </a:lnTo>
                  <a:lnTo>
                    <a:pt x="676133" y="1209175"/>
                  </a:lnTo>
                  <a:lnTo>
                    <a:pt x="673518" y="1211759"/>
                  </a:lnTo>
                  <a:lnTo>
                    <a:pt x="671002" y="1214343"/>
                  </a:lnTo>
                  <a:lnTo>
                    <a:pt x="668591" y="1216926"/>
                  </a:lnTo>
                  <a:lnTo>
                    <a:pt x="666239" y="1219510"/>
                  </a:lnTo>
                  <a:lnTo>
                    <a:pt x="664008" y="1222094"/>
                  </a:lnTo>
                  <a:lnTo>
                    <a:pt x="661851" y="1224678"/>
                  </a:lnTo>
                  <a:lnTo>
                    <a:pt x="659757" y="1227261"/>
                  </a:lnTo>
                  <a:lnTo>
                    <a:pt x="657788" y="1229845"/>
                  </a:lnTo>
                  <a:lnTo>
                    <a:pt x="655872" y="1232429"/>
                  </a:lnTo>
                  <a:lnTo>
                    <a:pt x="654039" y="1235012"/>
                  </a:lnTo>
                  <a:lnTo>
                    <a:pt x="652300" y="1237596"/>
                  </a:lnTo>
                  <a:lnTo>
                    <a:pt x="650609" y="1240180"/>
                  </a:lnTo>
                  <a:lnTo>
                    <a:pt x="649019" y="1242764"/>
                  </a:lnTo>
                  <a:lnTo>
                    <a:pt x="647492" y="1245347"/>
                  </a:lnTo>
                  <a:lnTo>
                    <a:pt x="646016" y="1247931"/>
                  </a:lnTo>
                  <a:lnTo>
                    <a:pt x="644644" y="1250515"/>
                  </a:lnTo>
                  <a:lnTo>
                    <a:pt x="643313" y="1253098"/>
                  </a:lnTo>
                  <a:lnTo>
                    <a:pt x="642048" y="1255682"/>
                  </a:lnTo>
                  <a:lnTo>
                    <a:pt x="640858" y="1258266"/>
                  </a:lnTo>
                  <a:lnTo>
                    <a:pt x="639707" y="1260849"/>
                  </a:lnTo>
                  <a:lnTo>
                    <a:pt x="638632" y="1263433"/>
                  </a:lnTo>
                  <a:lnTo>
                    <a:pt x="637607" y="1266017"/>
                  </a:lnTo>
                  <a:lnTo>
                    <a:pt x="636619" y="1268601"/>
                  </a:lnTo>
                  <a:lnTo>
                    <a:pt x="635711" y="1271184"/>
                  </a:lnTo>
                  <a:lnTo>
                    <a:pt x="634835" y="1273768"/>
                  </a:lnTo>
                  <a:lnTo>
                    <a:pt x="634006" y="1276352"/>
                  </a:lnTo>
                  <a:lnTo>
                    <a:pt x="633233" y="1278935"/>
                  </a:lnTo>
                  <a:lnTo>
                    <a:pt x="632488" y="1281519"/>
                  </a:lnTo>
                  <a:lnTo>
                    <a:pt x="631798" y="1284103"/>
                  </a:lnTo>
                  <a:lnTo>
                    <a:pt x="631144" y="1286687"/>
                  </a:lnTo>
                  <a:lnTo>
                    <a:pt x="630517" y="1289270"/>
                  </a:lnTo>
                  <a:lnTo>
                    <a:pt x="629946" y="1291854"/>
                  </a:lnTo>
                  <a:lnTo>
                    <a:pt x="629397" y="1294438"/>
                  </a:lnTo>
                  <a:lnTo>
                    <a:pt x="628881" y="1297021"/>
                  </a:lnTo>
                  <a:lnTo>
                    <a:pt x="628404" y="1299605"/>
                  </a:lnTo>
                  <a:lnTo>
                    <a:pt x="627946" y="1302189"/>
                  </a:lnTo>
                  <a:lnTo>
                    <a:pt x="627524" y="1304773"/>
                  </a:lnTo>
                  <a:lnTo>
                    <a:pt x="627128" y="1307356"/>
                  </a:lnTo>
                  <a:lnTo>
                    <a:pt x="626749" y="1309940"/>
                  </a:lnTo>
                  <a:lnTo>
                    <a:pt x="626407" y="1312524"/>
                  </a:lnTo>
                  <a:lnTo>
                    <a:pt x="626080" y="1315107"/>
                  </a:lnTo>
                  <a:lnTo>
                    <a:pt x="625774" y="1317691"/>
                  </a:lnTo>
                  <a:lnTo>
                    <a:pt x="625494" y="13202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5"/>
            <p:cNvSpPr/>
            <p:nvPr/>
          </p:nvSpPr>
          <p:spPr>
            <a:xfrm>
              <a:off x="4787732" y="1786266"/>
              <a:ext cx="434148" cy="4420239"/>
            </a:xfrm>
            <a:custGeom>
              <a:avLst/>
              <a:gdLst/>
              <a:ahLst/>
              <a:cxnLst/>
              <a:rect l="0" t="0" r="0" b="0"/>
              <a:pathLst>
                <a:path w="434148" h="4420239">
                  <a:moveTo>
                    <a:pt x="216940" y="4420239"/>
                  </a:moveTo>
                  <a:lnTo>
                    <a:pt x="216928" y="4411589"/>
                  </a:lnTo>
                  <a:lnTo>
                    <a:pt x="216915" y="4402939"/>
                  </a:lnTo>
                  <a:lnTo>
                    <a:pt x="216900" y="4394289"/>
                  </a:lnTo>
                  <a:lnTo>
                    <a:pt x="216885" y="4385639"/>
                  </a:lnTo>
                  <a:lnTo>
                    <a:pt x="216869" y="4376988"/>
                  </a:lnTo>
                  <a:lnTo>
                    <a:pt x="216851" y="4368338"/>
                  </a:lnTo>
                  <a:lnTo>
                    <a:pt x="216832" y="4359688"/>
                  </a:lnTo>
                  <a:lnTo>
                    <a:pt x="216812" y="4351038"/>
                  </a:lnTo>
                  <a:lnTo>
                    <a:pt x="216789" y="4342388"/>
                  </a:lnTo>
                  <a:lnTo>
                    <a:pt x="216766" y="4333738"/>
                  </a:lnTo>
                  <a:lnTo>
                    <a:pt x="216741" y="4325087"/>
                  </a:lnTo>
                  <a:lnTo>
                    <a:pt x="216714" y="4316437"/>
                  </a:lnTo>
                  <a:lnTo>
                    <a:pt x="216685" y="4307787"/>
                  </a:lnTo>
                  <a:lnTo>
                    <a:pt x="216654" y="4299137"/>
                  </a:lnTo>
                  <a:lnTo>
                    <a:pt x="216621" y="4290487"/>
                  </a:lnTo>
                  <a:lnTo>
                    <a:pt x="216586" y="4281836"/>
                  </a:lnTo>
                  <a:lnTo>
                    <a:pt x="216548" y="4273186"/>
                  </a:lnTo>
                  <a:lnTo>
                    <a:pt x="216508" y="4264536"/>
                  </a:lnTo>
                  <a:lnTo>
                    <a:pt x="216466" y="4255886"/>
                  </a:lnTo>
                  <a:lnTo>
                    <a:pt x="216421" y="4247236"/>
                  </a:lnTo>
                  <a:lnTo>
                    <a:pt x="216373" y="4238586"/>
                  </a:lnTo>
                  <a:lnTo>
                    <a:pt x="216323" y="4229935"/>
                  </a:lnTo>
                  <a:lnTo>
                    <a:pt x="216268" y="4221285"/>
                  </a:lnTo>
                  <a:lnTo>
                    <a:pt x="216211" y="4212635"/>
                  </a:lnTo>
                  <a:lnTo>
                    <a:pt x="216151" y="4203985"/>
                  </a:lnTo>
                  <a:lnTo>
                    <a:pt x="216087" y="4195335"/>
                  </a:lnTo>
                  <a:lnTo>
                    <a:pt x="216019" y="4186685"/>
                  </a:lnTo>
                  <a:lnTo>
                    <a:pt x="215948" y="4178034"/>
                  </a:lnTo>
                  <a:lnTo>
                    <a:pt x="215873" y="4169384"/>
                  </a:lnTo>
                  <a:lnTo>
                    <a:pt x="215794" y="4160734"/>
                  </a:lnTo>
                  <a:lnTo>
                    <a:pt x="215711" y="4152084"/>
                  </a:lnTo>
                  <a:lnTo>
                    <a:pt x="215623" y="4143434"/>
                  </a:lnTo>
                  <a:lnTo>
                    <a:pt x="215532" y="4134783"/>
                  </a:lnTo>
                  <a:lnTo>
                    <a:pt x="215435" y="4126133"/>
                  </a:lnTo>
                  <a:lnTo>
                    <a:pt x="215333" y="4117483"/>
                  </a:lnTo>
                  <a:lnTo>
                    <a:pt x="215228" y="4108833"/>
                  </a:lnTo>
                  <a:lnTo>
                    <a:pt x="215116" y="4100183"/>
                  </a:lnTo>
                  <a:lnTo>
                    <a:pt x="214999" y="4091533"/>
                  </a:lnTo>
                  <a:lnTo>
                    <a:pt x="214879" y="4082882"/>
                  </a:lnTo>
                  <a:lnTo>
                    <a:pt x="214751" y="4074232"/>
                  </a:lnTo>
                  <a:lnTo>
                    <a:pt x="214618" y="4065582"/>
                  </a:lnTo>
                  <a:lnTo>
                    <a:pt x="214481" y="4056932"/>
                  </a:lnTo>
                  <a:lnTo>
                    <a:pt x="214336" y="4048282"/>
                  </a:lnTo>
                  <a:lnTo>
                    <a:pt x="214187" y="4039632"/>
                  </a:lnTo>
                  <a:lnTo>
                    <a:pt x="214031" y="4030981"/>
                  </a:lnTo>
                  <a:lnTo>
                    <a:pt x="213868" y="4022331"/>
                  </a:lnTo>
                  <a:lnTo>
                    <a:pt x="213701" y="4013681"/>
                  </a:lnTo>
                  <a:lnTo>
                    <a:pt x="213526" y="4005031"/>
                  </a:lnTo>
                  <a:lnTo>
                    <a:pt x="213345" y="3996381"/>
                  </a:lnTo>
                  <a:lnTo>
                    <a:pt x="213158" y="3987730"/>
                  </a:lnTo>
                  <a:lnTo>
                    <a:pt x="212964" y="3979080"/>
                  </a:lnTo>
                  <a:lnTo>
                    <a:pt x="212763" y="3970430"/>
                  </a:lnTo>
                  <a:lnTo>
                    <a:pt x="212557" y="3961780"/>
                  </a:lnTo>
                  <a:lnTo>
                    <a:pt x="212342" y="3953130"/>
                  </a:lnTo>
                  <a:lnTo>
                    <a:pt x="212121" y="3944480"/>
                  </a:lnTo>
                  <a:lnTo>
                    <a:pt x="211895" y="3935829"/>
                  </a:lnTo>
                  <a:lnTo>
                    <a:pt x="211658" y="3927179"/>
                  </a:lnTo>
                  <a:lnTo>
                    <a:pt x="211416" y="3918529"/>
                  </a:lnTo>
                  <a:lnTo>
                    <a:pt x="211169" y="3909879"/>
                  </a:lnTo>
                  <a:lnTo>
                    <a:pt x="210912" y="3901229"/>
                  </a:lnTo>
                  <a:lnTo>
                    <a:pt x="210650" y="3892579"/>
                  </a:lnTo>
                  <a:lnTo>
                    <a:pt x="210381" y="3883928"/>
                  </a:lnTo>
                  <a:lnTo>
                    <a:pt x="210102" y="3875278"/>
                  </a:lnTo>
                  <a:lnTo>
                    <a:pt x="209819" y="3866628"/>
                  </a:lnTo>
                  <a:lnTo>
                    <a:pt x="209529" y="3857978"/>
                  </a:lnTo>
                  <a:lnTo>
                    <a:pt x="209229" y="3849328"/>
                  </a:lnTo>
                  <a:lnTo>
                    <a:pt x="208925" y="3840678"/>
                  </a:lnTo>
                  <a:lnTo>
                    <a:pt x="208613" y="3832027"/>
                  </a:lnTo>
                  <a:lnTo>
                    <a:pt x="208293" y="3823377"/>
                  </a:lnTo>
                  <a:lnTo>
                    <a:pt x="207967" y="3814727"/>
                  </a:lnTo>
                  <a:lnTo>
                    <a:pt x="207633" y="3806077"/>
                  </a:lnTo>
                  <a:lnTo>
                    <a:pt x="207292" y="3797427"/>
                  </a:lnTo>
                  <a:lnTo>
                    <a:pt x="206946" y="3788776"/>
                  </a:lnTo>
                  <a:lnTo>
                    <a:pt x="206590" y="3780126"/>
                  </a:lnTo>
                  <a:lnTo>
                    <a:pt x="206228" y="3771476"/>
                  </a:lnTo>
                  <a:lnTo>
                    <a:pt x="205861" y="3762826"/>
                  </a:lnTo>
                  <a:lnTo>
                    <a:pt x="205483" y="3754176"/>
                  </a:lnTo>
                  <a:lnTo>
                    <a:pt x="205100" y="3745526"/>
                  </a:lnTo>
                  <a:lnTo>
                    <a:pt x="204711" y="3736875"/>
                  </a:lnTo>
                  <a:lnTo>
                    <a:pt x="204312" y="3728225"/>
                  </a:lnTo>
                  <a:lnTo>
                    <a:pt x="203908" y="3719575"/>
                  </a:lnTo>
                  <a:lnTo>
                    <a:pt x="203497" y="3710925"/>
                  </a:lnTo>
                  <a:lnTo>
                    <a:pt x="203076" y="3702275"/>
                  </a:lnTo>
                  <a:lnTo>
                    <a:pt x="202650" y="3693625"/>
                  </a:lnTo>
                  <a:lnTo>
                    <a:pt x="202216" y="3684974"/>
                  </a:lnTo>
                  <a:lnTo>
                    <a:pt x="201773" y="3676324"/>
                  </a:lnTo>
                  <a:lnTo>
                    <a:pt x="201324" y="3667674"/>
                  </a:lnTo>
                  <a:lnTo>
                    <a:pt x="200866" y="3659024"/>
                  </a:lnTo>
                  <a:lnTo>
                    <a:pt x="200399" y="3650374"/>
                  </a:lnTo>
                  <a:lnTo>
                    <a:pt x="199927" y="3641723"/>
                  </a:lnTo>
                  <a:lnTo>
                    <a:pt x="199443" y="3633073"/>
                  </a:lnTo>
                  <a:lnTo>
                    <a:pt x="198951" y="3624423"/>
                  </a:lnTo>
                  <a:lnTo>
                    <a:pt x="198454" y="3615773"/>
                  </a:lnTo>
                  <a:lnTo>
                    <a:pt x="197942" y="3607123"/>
                  </a:lnTo>
                  <a:lnTo>
                    <a:pt x="197424" y="3598473"/>
                  </a:lnTo>
                  <a:lnTo>
                    <a:pt x="196898" y="3589822"/>
                  </a:lnTo>
                  <a:lnTo>
                    <a:pt x="196358" y="3581172"/>
                  </a:lnTo>
                  <a:lnTo>
                    <a:pt x="195810" y="3572522"/>
                  </a:lnTo>
                  <a:lnTo>
                    <a:pt x="195254" y="3563872"/>
                  </a:lnTo>
                  <a:lnTo>
                    <a:pt x="194682" y="3555222"/>
                  </a:lnTo>
                  <a:lnTo>
                    <a:pt x="194103" y="3546572"/>
                  </a:lnTo>
                  <a:lnTo>
                    <a:pt x="193512" y="3537921"/>
                  </a:lnTo>
                  <a:lnTo>
                    <a:pt x="192906" y="3529271"/>
                  </a:lnTo>
                  <a:lnTo>
                    <a:pt x="192292" y="3520621"/>
                  </a:lnTo>
                  <a:lnTo>
                    <a:pt x="191664" y="3511971"/>
                  </a:lnTo>
                  <a:lnTo>
                    <a:pt x="191021" y="3503321"/>
                  </a:lnTo>
                  <a:lnTo>
                    <a:pt x="190369" y="3494670"/>
                  </a:lnTo>
                  <a:lnTo>
                    <a:pt x="189699" y="3486020"/>
                  </a:lnTo>
                  <a:lnTo>
                    <a:pt x="189016" y="3477370"/>
                  </a:lnTo>
                  <a:lnTo>
                    <a:pt x="188322" y="3468720"/>
                  </a:lnTo>
                  <a:lnTo>
                    <a:pt x="187608" y="3460070"/>
                  </a:lnTo>
                  <a:lnTo>
                    <a:pt x="186881" y="3451420"/>
                  </a:lnTo>
                  <a:lnTo>
                    <a:pt x="186143" y="3442769"/>
                  </a:lnTo>
                  <a:lnTo>
                    <a:pt x="185381" y="3434119"/>
                  </a:lnTo>
                  <a:lnTo>
                    <a:pt x="184606" y="3425469"/>
                  </a:lnTo>
                  <a:lnTo>
                    <a:pt x="183819" y="3416819"/>
                  </a:lnTo>
                  <a:lnTo>
                    <a:pt x="183007" y="3408169"/>
                  </a:lnTo>
                  <a:lnTo>
                    <a:pt x="182183" y="3399519"/>
                  </a:lnTo>
                  <a:lnTo>
                    <a:pt x="181343" y="3390868"/>
                  </a:lnTo>
                  <a:lnTo>
                    <a:pt x="180479" y="3382218"/>
                  </a:lnTo>
                  <a:lnTo>
                    <a:pt x="179603" y="3373568"/>
                  </a:lnTo>
                  <a:lnTo>
                    <a:pt x="178709" y="3364918"/>
                  </a:lnTo>
                  <a:lnTo>
                    <a:pt x="177792" y="3356268"/>
                  </a:lnTo>
                  <a:lnTo>
                    <a:pt x="176863" y="3347617"/>
                  </a:lnTo>
                  <a:lnTo>
                    <a:pt x="175912" y="3338967"/>
                  </a:lnTo>
                  <a:lnTo>
                    <a:pt x="174941" y="3330317"/>
                  </a:lnTo>
                  <a:lnTo>
                    <a:pt x="173958" y="3321667"/>
                  </a:lnTo>
                  <a:lnTo>
                    <a:pt x="172951" y="3313017"/>
                  </a:lnTo>
                  <a:lnTo>
                    <a:pt x="171928" y="3304367"/>
                  </a:lnTo>
                  <a:lnTo>
                    <a:pt x="170892" y="3295716"/>
                  </a:lnTo>
                  <a:lnTo>
                    <a:pt x="169830" y="3287066"/>
                  </a:lnTo>
                  <a:lnTo>
                    <a:pt x="168755" y="3278416"/>
                  </a:lnTo>
                  <a:lnTo>
                    <a:pt x="167667" y="3269766"/>
                  </a:lnTo>
                  <a:lnTo>
                    <a:pt x="166555" y="3261116"/>
                  </a:lnTo>
                  <a:lnTo>
                    <a:pt x="165432" y="3252466"/>
                  </a:lnTo>
                  <a:lnTo>
                    <a:pt x="164295" y="3243815"/>
                  </a:lnTo>
                  <a:lnTo>
                    <a:pt x="163138" y="3235165"/>
                  </a:lnTo>
                  <a:lnTo>
                    <a:pt x="161971" y="3226515"/>
                  </a:lnTo>
                  <a:lnTo>
                    <a:pt x="160790" y="3217865"/>
                  </a:lnTo>
                  <a:lnTo>
                    <a:pt x="159594" y="3209215"/>
                  </a:lnTo>
                  <a:lnTo>
                    <a:pt x="158390" y="3200565"/>
                  </a:lnTo>
                  <a:lnTo>
                    <a:pt x="157174" y="3191914"/>
                  </a:lnTo>
                  <a:lnTo>
                    <a:pt x="155947" y="3183264"/>
                  </a:lnTo>
                  <a:lnTo>
                    <a:pt x="154714" y="3174614"/>
                  </a:lnTo>
                  <a:lnTo>
                    <a:pt x="153472" y="3165964"/>
                  </a:lnTo>
                  <a:lnTo>
                    <a:pt x="152223" y="3157314"/>
                  </a:lnTo>
                  <a:lnTo>
                    <a:pt x="150971" y="3148663"/>
                  </a:lnTo>
                  <a:lnTo>
                    <a:pt x="149713" y="3140013"/>
                  </a:lnTo>
                  <a:lnTo>
                    <a:pt x="148454" y="3131363"/>
                  </a:lnTo>
                  <a:lnTo>
                    <a:pt x="147193" y="3122713"/>
                  </a:lnTo>
                  <a:lnTo>
                    <a:pt x="145933" y="3114063"/>
                  </a:lnTo>
                  <a:lnTo>
                    <a:pt x="144675" y="3105413"/>
                  </a:lnTo>
                  <a:lnTo>
                    <a:pt x="143419" y="3096762"/>
                  </a:lnTo>
                  <a:lnTo>
                    <a:pt x="142170" y="3088112"/>
                  </a:lnTo>
                  <a:lnTo>
                    <a:pt x="140927" y="3079462"/>
                  </a:lnTo>
                  <a:lnTo>
                    <a:pt x="139690" y="3070812"/>
                  </a:lnTo>
                  <a:lnTo>
                    <a:pt x="138467" y="3062162"/>
                  </a:lnTo>
                  <a:lnTo>
                    <a:pt x="137252" y="3053512"/>
                  </a:lnTo>
                  <a:lnTo>
                    <a:pt x="136050" y="3044861"/>
                  </a:lnTo>
                  <a:lnTo>
                    <a:pt x="134867" y="3036211"/>
                  </a:lnTo>
                  <a:lnTo>
                    <a:pt x="133695" y="3027561"/>
                  </a:lnTo>
                  <a:lnTo>
                    <a:pt x="132544" y="3018911"/>
                  </a:lnTo>
                  <a:lnTo>
                    <a:pt x="131416" y="3010261"/>
                  </a:lnTo>
                  <a:lnTo>
                    <a:pt x="130302" y="3001610"/>
                  </a:lnTo>
                  <a:lnTo>
                    <a:pt x="129219" y="2992960"/>
                  </a:lnTo>
                  <a:lnTo>
                    <a:pt x="128160" y="2984310"/>
                  </a:lnTo>
                  <a:lnTo>
                    <a:pt x="127119" y="2975660"/>
                  </a:lnTo>
                  <a:lnTo>
                    <a:pt x="126118" y="2967010"/>
                  </a:lnTo>
                  <a:lnTo>
                    <a:pt x="125143" y="2958360"/>
                  </a:lnTo>
                  <a:lnTo>
                    <a:pt x="124190" y="2949709"/>
                  </a:lnTo>
                  <a:lnTo>
                    <a:pt x="123287" y="2941059"/>
                  </a:lnTo>
                  <a:lnTo>
                    <a:pt x="122409" y="2932409"/>
                  </a:lnTo>
                  <a:lnTo>
                    <a:pt x="121560" y="2923759"/>
                  </a:lnTo>
                  <a:lnTo>
                    <a:pt x="120764" y="2915109"/>
                  </a:lnTo>
                  <a:lnTo>
                    <a:pt x="119996" y="2906459"/>
                  </a:lnTo>
                  <a:lnTo>
                    <a:pt x="119265" y="2897808"/>
                  </a:lnTo>
                  <a:lnTo>
                    <a:pt x="118587" y="2889158"/>
                  </a:lnTo>
                  <a:lnTo>
                    <a:pt x="117939" y="2880508"/>
                  </a:lnTo>
                  <a:lnTo>
                    <a:pt x="117337" y="2871858"/>
                  </a:lnTo>
                  <a:lnTo>
                    <a:pt x="116787" y="2863208"/>
                  </a:lnTo>
                  <a:lnTo>
                    <a:pt x="116268" y="2854557"/>
                  </a:lnTo>
                  <a:lnTo>
                    <a:pt x="115803" y="2845907"/>
                  </a:lnTo>
                  <a:lnTo>
                    <a:pt x="115387" y="2837257"/>
                  </a:lnTo>
                  <a:lnTo>
                    <a:pt x="115005" y="2828607"/>
                  </a:lnTo>
                  <a:lnTo>
                    <a:pt x="114684" y="2819957"/>
                  </a:lnTo>
                  <a:lnTo>
                    <a:pt x="114408" y="2811307"/>
                  </a:lnTo>
                  <a:lnTo>
                    <a:pt x="114165" y="2802656"/>
                  </a:lnTo>
                  <a:lnTo>
                    <a:pt x="113992" y="2794006"/>
                  </a:lnTo>
                  <a:lnTo>
                    <a:pt x="113858" y="2785356"/>
                  </a:lnTo>
                  <a:lnTo>
                    <a:pt x="113759" y="2776706"/>
                  </a:lnTo>
                  <a:lnTo>
                    <a:pt x="113733" y="2768056"/>
                  </a:lnTo>
                  <a:lnTo>
                    <a:pt x="113740" y="2759406"/>
                  </a:lnTo>
                  <a:lnTo>
                    <a:pt x="113789" y="2750755"/>
                  </a:lnTo>
                  <a:lnTo>
                    <a:pt x="113903" y="2742105"/>
                  </a:lnTo>
                  <a:lnTo>
                    <a:pt x="114050" y="2733455"/>
                  </a:lnTo>
                  <a:lnTo>
                    <a:pt x="114242" y="2724805"/>
                  </a:lnTo>
                  <a:lnTo>
                    <a:pt x="114491" y="2716155"/>
                  </a:lnTo>
                  <a:lnTo>
                    <a:pt x="114772" y="2707504"/>
                  </a:lnTo>
                  <a:lnTo>
                    <a:pt x="115101" y="2698854"/>
                  </a:lnTo>
                  <a:lnTo>
                    <a:pt x="115478" y="2690204"/>
                  </a:lnTo>
                  <a:lnTo>
                    <a:pt x="115885" y="2681554"/>
                  </a:lnTo>
                  <a:lnTo>
                    <a:pt x="116341" y="2672904"/>
                  </a:lnTo>
                  <a:lnTo>
                    <a:pt x="116836" y="2664254"/>
                  </a:lnTo>
                  <a:lnTo>
                    <a:pt x="117358" y="2655603"/>
                  </a:lnTo>
                  <a:lnTo>
                    <a:pt x="117929" y="2646953"/>
                  </a:lnTo>
                  <a:lnTo>
                    <a:pt x="118530" y="2638303"/>
                  </a:lnTo>
                  <a:lnTo>
                    <a:pt x="119155" y="2629653"/>
                  </a:lnTo>
                  <a:lnTo>
                    <a:pt x="119825" y="2621003"/>
                  </a:lnTo>
                  <a:lnTo>
                    <a:pt x="120517" y="2612353"/>
                  </a:lnTo>
                  <a:lnTo>
                    <a:pt x="121231" y="2603702"/>
                  </a:lnTo>
                  <a:lnTo>
                    <a:pt x="121982" y="2595052"/>
                  </a:lnTo>
                  <a:lnTo>
                    <a:pt x="122748" y="2586402"/>
                  </a:lnTo>
                  <a:lnTo>
                    <a:pt x="123535" y="2577752"/>
                  </a:lnTo>
                  <a:lnTo>
                    <a:pt x="124346" y="2569102"/>
                  </a:lnTo>
                  <a:lnTo>
                    <a:pt x="125168" y="2560452"/>
                  </a:lnTo>
                  <a:lnTo>
                    <a:pt x="126006" y="2551801"/>
                  </a:lnTo>
                  <a:lnTo>
                    <a:pt x="126858" y="2543151"/>
                  </a:lnTo>
                  <a:lnTo>
                    <a:pt x="127716" y="2534501"/>
                  </a:lnTo>
                  <a:lnTo>
                    <a:pt x="128583" y="2525851"/>
                  </a:lnTo>
                  <a:lnTo>
                    <a:pt x="129454" y="2517201"/>
                  </a:lnTo>
                  <a:lnTo>
                    <a:pt x="130327" y="2508550"/>
                  </a:lnTo>
                  <a:lnTo>
                    <a:pt x="131200" y="2499900"/>
                  </a:lnTo>
                  <a:lnTo>
                    <a:pt x="132068" y="2491250"/>
                  </a:lnTo>
                  <a:lnTo>
                    <a:pt x="132932" y="2482600"/>
                  </a:lnTo>
                  <a:lnTo>
                    <a:pt x="133785" y="2473950"/>
                  </a:lnTo>
                  <a:lnTo>
                    <a:pt x="134627" y="2465300"/>
                  </a:lnTo>
                  <a:lnTo>
                    <a:pt x="135460" y="2456649"/>
                  </a:lnTo>
                  <a:lnTo>
                    <a:pt x="136267" y="2447999"/>
                  </a:lnTo>
                  <a:lnTo>
                    <a:pt x="137059" y="2439349"/>
                  </a:lnTo>
                  <a:lnTo>
                    <a:pt x="137834" y="2430699"/>
                  </a:lnTo>
                  <a:lnTo>
                    <a:pt x="138573" y="2422049"/>
                  </a:lnTo>
                  <a:lnTo>
                    <a:pt x="139291" y="2413399"/>
                  </a:lnTo>
                  <a:lnTo>
                    <a:pt x="139982" y="2404748"/>
                  </a:lnTo>
                  <a:lnTo>
                    <a:pt x="140628" y="2396098"/>
                  </a:lnTo>
                  <a:lnTo>
                    <a:pt x="141249" y="2387448"/>
                  </a:lnTo>
                  <a:lnTo>
                    <a:pt x="141829" y="2378798"/>
                  </a:lnTo>
                  <a:lnTo>
                    <a:pt x="142360" y="2370148"/>
                  </a:lnTo>
                  <a:lnTo>
                    <a:pt x="142860" y="2361497"/>
                  </a:lnTo>
                  <a:lnTo>
                    <a:pt x="143304" y="2352847"/>
                  </a:lnTo>
                  <a:lnTo>
                    <a:pt x="143697" y="2344197"/>
                  </a:lnTo>
                  <a:lnTo>
                    <a:pt x="144054" y="2335547"/>
                  </a:lnTo>
                  <a:lnTo>
                    <a:pt x="144339" y="2326897"/>
                  </a:lnTo>
                  <a:lnTo>
                    <a:pt x="144572" y="2318247"/>
                  </a:lnTo>
                  <a:lnTo>
                    <a:pt x="144765" y="2309596"/>
                  </a:lnTo>
                  <a:lnTo>
                    <a:pt x="144869" y="2300946"/>
                  </a:lnTo>
                  <a:lnTo>
                    <a:pt x="144923" y="2292296"/>
                  </a:lnTo>
                  <a:lnTo>
                    <a:pt x="144929" y="2283646"/>
                  </a:lnTo>
                  <a:lnTo>
                    <a:pt x="144835" y="2274996"/>
                  </a:lnTo>
                  <a:lnTo>
                    <a:pt x="144692" y="2266346"/>
                  </a:lnTo>
                  <a:lnTo>
                    <a:pt x="144488" y="2257695"/>
                  </a:lnTo>
                  <a:lnTo>
                    <a:pt x="144185" y="2249045"/>
                  </a:lnTo>
                  <a:lnTo>
                    <a:pt x="143830" y="2240395"/>
                  </a:lnTo>
                  <a:lnTo>
                    <a:pt x="143400" y="2231745"/>
                  </a:lnTo>
                  <a:lnTo>
                    <a:pt x="142876" y="2223095"/>
                  </a:lnTo>
                  <a:lnTo>
                    <a:pt x="142296" y="2214444"/>
                  </a:lnTo>
                  <a:lnTo>
                    <a:pt x="141630" y="2205794"/>
                  </a:lnTo>
                  <a:lnTo>
                    <a:pt x="140874" y="2197144"/>
                  </a:lnTo>
                  <a:lnTo>
                    <a:pt x="140062" y="2188494"/>
                  </a:lnTo>
                  <a:lnTo>
                    <a:pt x="139149" y="2179844"/>
                  </a:lnTo>
                  <a:lnTo>
                    <a:pt x="138156" y="2171194"/>
                  </a:lnTo>
                  <a:lnTo>
                    <a:pt x="137106" y="2162543"/>
                  </a:lnTo>
                  <a:lnTo>
                    <a:pt x="135945" y="2153893"/>
                  </a:lnTo>
                  <a:lnTo>
                    <a:pt x="134713" y="2145243"/>
                  </a:lnTo>
                  <a:lnTo>
                    <a:pt x="133423" y="2136593"/>
                  </a:lnTo>
                  <a:lnTo>
                    <a:pt x="132014" y="2127943"/>
                  </a:lnTo>
                  <a:lnTo>
                    <a:pt x="130545" y="2119293"/>
                  </a:lnTo>
                  <a:lnTo>
                    <a:pt x="129013" y="2110642"/>
                  </a:lnTo>
                  <a:lnTo>
                    <a:pt x="127368" y="2101992"/>
                  </a:lnTo>
                  <a:lnTo>
                    <a:pt x="125670" y="2093342"/>
                  </a:lnTo>
                  <a:lnTo>
                    <a:pt x="123901" y="2084692"/>
                  </a:lnTo>
                  <a:lnTo>
                    <a:pt x="122034" y="2076042"/>
                  </a:lnTo>
                  <a:lnTo>
                    <a:pt x="120116" y="2067391"/>
                  </a:lnTo>
                  <a:lnTo>
                    <a:pt x="118124" y="2058741"/>
                  </a:lnTo>
                  <a:lnTo>
                    <a:pt x="116049" y="2050091"/>
                  </a:lnTo>
                  <a:lnTo>
                    <a:pt x="113928" y="2041441"/>
                  </a:lnTo>
                  <a:lnTo>
                    <a:pt x="111731" y="2032791"/>
                  </a:lnTo>
                  <a:lnTo>
                    <a:pt x="109469" y="2024141"/>
                  </a:lnTo>
                  <a:lnTo>
                    <a:pt x="107164" y="2015490"/>
                  </a:lnTo>
                  <a:lnTo>
                    <a:pt x="104786" y="2006840"/>
                  </a:lnTo>
                  <a:lnTo>
                    <a:pt x="102359" y="1998190"/>
                  </a:lnTo>
                  <a:lnTo>
                    <a:pt x="99895" y="1989540"/>
                  </a:lnTo>
                  <a:lnTo>
                    <a:pt x="97365" y="1980890"/>
                  </a:lnTo>
                  <a:lnTo>
                    <a:pt x="94800" y="1972240"/>
                  </a:lnTo>
                  <a:lnTo>
                    <a:pt x="92205" y="1963589"/>
                  </a:lnTo>
                  <a:lnTo>
                    <a:pt x="89554" y="1954939"/>
                  </a:lnTo>
                  <a:lnTo>
                    <a:pt x="86882" y="1946289"/>
                  </a:lnTo>
                  <a:lnTo>
                    <a:pt x="84184" y="1937639"/>
                  </a:lnTo>
                  <a:lnTo>
                    <a:pt x="81453" y="1928989"/>
                  </a:lnTo>
                  <a:lnTo>
                    <a:pt x="78707" y="1920339"/>
                  </a:lnTo>
                  <a:lnTo>
                    <a:pt x="75945" y="1911688"/>
                  </a:lnTo>
                  <a:lnTo>
                    <a:pt x="73168" y="1903038"/>
                  </a:lnTo>
                  <a:lnTo>
                    <a:pt x="70385" y="1894388"/>
                  </a:lnTo>
                  <a:lnTo>
                    <a:pt x="67598" y="1885738"/>
                  </a:lnTo>
                  <a:lnTo>
                    <a:pt x="64813" y="1877088"/>
                  </a:lnTo>
                  <a:lnTo>
                    <a:pt x="62031" y="1868437"/>
                  </a:lnTo>
                  <a:lnTo>
                    <a:pt x="59261" y="1859787"/>
                  </a:lnTo>
                  <a:lnTo>
                    <a:pt x="56506" y="1851137"/>
                  </a:lnTo>
                  <a:lnTo>
                    <a:pt x="53765" y="1842487"/>
                  </a:lnTo>
                  <a:lnTo>
                    <a:pt x="51054" y="1833837"/>
                  </a:lnTo>
                  <a:lnTo>
                    <a:pt x="48370" y="1825187"/>
                  </a:lnTo>
                  <a:lnTo>
                    <a:pt x="45708" y="1816536"/>
                  </a:lnTo>
                  <a:lnTo>
                    <a:pt x="43099" y="1807886"/>
                  </a:lnTo>
                  <a:lnTo>
                    <a:pt x="40524" y="1799236"/>
                  </a:lnTo>
                  <a:lnTo>
                    <a:pt x="37982" y="1790586"/>
                  </a:lnTo>
                  <a:lnTo>
                    <a:pt x="35515" y="1781936"/>
                  </a:lnTo>
                  <a:lnTo>
                    <a:pt x="33087" y="1773286"/>
                  </a:lnTo>
                  <a:lnTo>
                    <a:pt x="30710" y="1764635"/>
                  </a:lnTo>
                  <a:lnTo>
                    <a:pt x="28418" y="1755985"/>
                  </a:lnTo>
                  <a:lnTo>
                    <a:pt x="26174" y="1747335"/>
                  </a:lnTo>
                  <a:lnTo>
                    <a:pt x="23999" y="1738685"/>
                  </a:lnTo>
                  <a:lnTo>
                    <a:pt x="21916" y="1730035"/>
                  </a:lnTo>
                  <a:lnTo>
                    <a:pt x="19889" y="1721384"/>
                  </a:lnTo>
                  <a:lnTo>
                    <a:pt x="17953" y="1712734"/>
                  </a:lnTo>
                  <a:lnTo>
                    <a:pt x="16112" y="1704084"/>
                  </a:lnTo>
                  <a:lnTo>
                    <a:pt x="14332" y="1695434"/>
                  </a:lnTo>
                  <a:lnTo>
                    <a:pt x="12666" y="1686784"/>
                  </a:lnTo>
                  <a:lnTo>
                    <a:pt x="11093" y="1678134"/>
                  </a:lnTo>
                  <a:lnTo>
                    <a:pt x="9588" y="1669483"/>
                  </a:lnTo>
                  <a:lnTo>
                    <a:pt x="8219" y="1660833"/>
                  </a:lnTo>
                  <a:lnTo>
                    <a:pt x="6939" y="1652183"/>
                  </a:lnTo>
                  <a:lnTo>
                    <a:pt x="5731" y="1643533"/>
                  </a:lnTo>
                  <a:lnTo>
                    <a:pt x="4683" y="1634883"/>
                  </a:lnTo>
                  <a:lnTo>
                    <a:pt x="3714" y="1626233"/>
                  </a:lnTo>
                  <a:lnTo>
                    <a:pt x="2832" y="1617582"/>
                  </a:lnTo>
                  <a:lnTo>
                    <a:pt x="2110" y="1608932"/>
                  </a:lnTo>
                  <a:lnTo>
                    <a:pt x="1468" y="1600282"/>
                  </a:lnTo>
                  <a:lnTo>
                    <a:pt x="930" y="1591632"/>
                  </a:lnTo>
                  <a:lnTo>
                    <a:pt x="541" y="1582982"/>
                  </a:lnTo>
                  <a:lnTo>
                    <a:pt x="234" y="1574331"/>
                  </a:lnTo>
                  <a:lnTo>
                    <a:pt x="48" y="1565681"/>
                  </a:lnTo>
                  <a:lnTo>
                    <a:pt x="0" y="1557031"/>
                  </a:lnTo>
                  <a:lnTo>
                    <a:pt x="32" y="1548381"/>
                  </a:lnTo>
                  <a:lnTo>
                    <a:pt x="201" y="1539731"/>
                  </a:lnTo>
                  <a:lnTo>
                    <a:pt x="492" y="1531081"/>
                  </a:lnTo>
                  <a:lnTo>
                    <a:pt x="864" y="1522430"/>
                  </a:lnTo>
                  <a:lnTo>
                    <a:pt x="1384" y="1513780"/>
                  </a:lnTo>
                  <a:lnTo>
                    <a:pt x="2011" y="1505130"/>
                  </a:lnTo>
                  <a:lnTo>
                    <a:pt x="2716" y="1496480"/>
                  </a:lnTo>
                  <a:lnTo>
                    <a:pt x="3580" y="1487830"/>
                  </a:lnTo>
                  <a:lnTo>
                    <a:pt x="4532" y="1479180"/>
                  </a:lnTo>
                  <a:lnTo>
                    <a:pt x="5563" y="1470529"/>
                  </a:lnTo>
                  <a:lnTo>
                    <a:pt x="6754" y="1461879"/>
                  </a:lnTo>
                  <a:lnTo>
                    <a:pt x="8018" y="1453229"/>
                  </a:lnTo>
                  <a:lnTo>
                    <a:pt x="9369" y="1444579"/>
                  </a:lnTo>
                  <a:lnTo>
                    <a:pt x="10859" y="1435929"/>
                  </a:lnTo>
                  <a:lnTo>
                    <a:pt x="12417" y="1427278"/>
                  </a:lnTo>
                  <a:lnTo>
                    <a:pt x="14068" y="1418628"/>
                  </a:lnTo>
                  <a:lnTo>
                    <a:pt x="15835" y="1409978"/>
                  </a:lnTo>
                  <a:lnTo>
                    <a:pt x="17665" y="1401328"/>
                  </a:lnTo>
                  <a:lnTo>
                    <a:pt x="19590" y="1392678"/>
                  </a:lnTo>
                  <a:lnTo>
                    <a:pt x="21610" y="1384028"/>
                  </a:lnTo>
                  <a:lnTo>
                    <a:pt x="23687" y="1375377"/>
                  </a:lnTo>
                  <a:lnTo>
                    <a:pt x="25858" y="1366727"/>
                  </a:lnTo>
                  <a:lnTo>
                    <a:pt x="28104" y="1358077"/>
                  </a:lnTo>
                  <a:lnTo>
                    <a:pt x="30400" y="1349427"/>
                  </a:lnTo>
                  <a:lnTo>
                    <a:pt x="32786" y="1340777"/>
                  </a:lnTo>
                  <a:lnTo>
                    <a:pt x="35228" y="1332127"/>
                  </a:lnTo>
                  <a:lnTo>
                    <a:pt x="37713" y="1323476"/>
                  </a:lnTo>
                  <a:lnTo>
                    <a:pt x="40281" y="1314826"/>
                  </a:lnTo>
                  <a:lnTo>
                    <a:pt x="42888" y="1306176"/>
                  </a:lnTo>
                  <a:lnTo>
                    <a:pt x="45534" y="1297526"/>
                  </a:lnTo>
                  <a:lnTo>
                    <a:pt x="48246" y="1288876"/>
                  </a:lnTo>
                  <a:lnTo>
                    <a:pt x="50987" y="1280226"/>
                  </a:lnTo>
                  <a:lnTo>
                    <a:pt x="53762" y="1271575"/>
                  </a:lnTo>
                  <a:lnTo>
                    <a:pt x="56583" y="1262925"/>
                  </a:lnTo>
                  <a:lnTo>
                    <a:pt x="59424" y="1254275"/>
                  </a:lnTo>
                  <a:lnTo>
                    <a:pt x="62294" y="1245625"/>
                  </a:lnTo>
                  <a:lnTo>
                    <a:pt x="65191" y="1236975"/>
                  </a:lnTo>
                  <a:lnTo>
                    <a:pt x="68101" y="1228324"/>
                  </a:lnTo>
                  <a:lnTo>
                    <a:pt x="71031" y="1219674"/>
                  </a:lnTo>
                  <a:lnTo>
                    <a:pt x="73973" y="1211024"/>
                  </a:lnTo>
                  <a:lnTo>
                    <a:pt x="76922" y="1202374"/>
                  </a:lnTo>
                  <a:lnTo>
                    <a:pt x="79878" y="1193724"/>
                  </a:lnTo>
                  <a:lnTo>
                    <a:pt x="82836" y="1185074"/>
                  </a:lnTo>
                  <a:lnTo>
                    <a:pt x="85793" y="1176423"/>
                  </a:lnTo>
                  <a:lnTo>
                    <a:pt x="88744" y="1167773"/>
                  </a:lnTo>
                  <a:lnTo>
                    <a:pt x="91689" y="1159123"/>
                  </a:lnTo>
                  <a:lnTo>
                    <a:pt x="94627" y="1150473"/>
                  </a:lnTo>
                  <a:lnTo>
                    <a:pt x="97545" y="1141823"/>
                  </a:lnTo>
                  <a:lnTo>
                    <a:pt x="100450" y="1133173"/>
                  </a:lnTo>
                  <a:lnTo>
                    <a:pt x="103341" y="1124522"/>
                  </a:lnTo>
                  <a:lnTo>
                    <a:pt x="106202" y="1115872"/>
                  </a:lnTo>
                  <a:lnTo>
                    <a:pt x="109045" y="1107222"/>
                  </a:lnTo>
                  <a:lnTo>
                    <a:pt x="111865" y="1098572"/>
                  </a:lnTo>
                  <a:lnTo>
                    <a:pt x="114648" y="1089922"/>
                  </a:lnTo>
                  <a:lnTo>
                    <a:pt x="117408" y="1081271"/>
                  </a:lnTo>
                  <a:lnTo>
                    <a:pt x="120135" y="1072621"/>
                  </a:lnTo>
                  <a:lnTo>
                    <a:pt x="122821" y="1063971"/>
                  </a:lnTo>
                  <a:lnTo>
                    <a:pt x="125482" y="1055321"/>
                  </a:lnTo>
                  <a:lnTo>
                    <a:pt x="128099" y="1046671"/>
                  </a:lnTo>
                  <a:lnTo>
                    <a:pt x="130674" y="1038021"/>
                  </a:lnTo>
                  <a:lnTo>
                    <a:pt x="133220" y="1029370"/>
                  </a:lnTo>
                  <a:lnTo>
                    <a:pt x="135712" y="1020720"/>
                  </a:lnTo>
                  <a:lnTo>
                    <a:pt x="138164" y="1012070"/>
                  </a:lnTo>
                  <a:lnTo>
                    <a:pt x="140585" y="1003420"/>
                  </a:lnTo>
                  <a:lnTo>
                    <a:pt x="142941" y="994770"/>
                  </a:lnTo>
                  <a:lnTo>
                    <a:pt x="145261" y="986120"/>
                  </a:lnTo>
                  <a:lnTo>
                    <a:pt x="147547" y="977469"/>
                  </a:lnTo>
                  <a:lnTo>
                    <a:pt x="149762" y="968819"/>
                  </a:lnTo>
                  <a:lnTo>
                    <a:pt x="151944" y="960169"/>
                  </a:lnTo>
                  <a:lnTo>
                    <a:pt x="154085" y="951519"/>
                  </a:lnTo>
                  <a:lnTo>
                    <a:pt x="156159" y="942869"/>
                  </a:lnTo>
                  <a:lnTo>
                    <a:pt x="158200" y="934218"/>
                  </a:lnTo>
                  <a:lnTo>
                    <a:pt x="160193" y="925568"/>
                  </a:lnTo>
                  <a:lnTo>
                    <a:pt x="162125" y="916918"/>
                  </a:lnTo>
                  <a:lnTo>
                    <a:pt x="164023" y="908268"/>
                  </a:lnTo>
                  <a:lnTo>
                    <a:pt x="165868" y="899618"/>
                  </a:lnTo>
                  <a:lnTo>
                    <a:pt x="167659" y="890968"/>
                  </a:lnTo>
                  <a:lnTo>
                    <a:pt x="169416" y="882317"/>
                  </a:lnTo>
                  <a:lnTo>
                    <a:pt x="171115" y="873667"/>
                  </a:lnTo>
                  <a:lnTo>
                    <a:pt x="172767" y="865017"/>
                  </a:lnTo>
                  <a:lnTo>
                    <a:pt x="174386" y="856367"/>
                  </a:lnTo>
                  <a:lnTo>
                    <a:pt x="175943" y="847717"/>
                  </a:lnTo>
                  <a:lnTo>
                    <a:pt x="177460" y="839067"/>
                  </a:lnTo>
                  <a:lnTo>
                    <a:pt x="178946" y="830416"/>
                  </a:lnTo>
                  <a:lnTo>
                    <a:pt x="180367" y="821766"/>
                  </a:lnTo>
                  <a:lnTo>
                    <a:pt x="181755" y="813116"/>
                  </a:lnTo>
                  <a:lnTo>
                    <a:pt x="183110" y="804466"/>
                  </a:lnTo>
                  <a:lnTo>
                    <a:pt x="184404" y="795816"/>
                  </a:lnTo>
                  <a:lnTo>
                    <a:pt x="185669" y="787165"/>
                  </a:lnTo>
                  <a:lnTo>
                    <a:pt x="186899" y="778515"/>
                  </a:lnTo>
                  <a:lnTo>
                    <a:pt x="188075" y="769865"/>
                  </a:lnTo>
                  <a:lnTo>
                    <a:pt x="189225" y="761215"/>
                  </a:lnTo>
                  <a:lnTo>
                    <a:pt x="190336" y="752565"/>
                  </a:lnTo>
                  <a:lnTo>
                    <a:pt x="191402" y="743915"/>
                  </a:lnTo>
                  <a:lnTo>
                    <a:pt x="192444" y="735264"/>
                  </a:lnTo>
                  <a:lnTo>
                    <a:pt x="193444" y="726614"/>
                  </a:lnTo>
                  <a:lnTo>
                    <a:pt x="194408" y="717964"/>
                  </a:lnTo>
                  <a:lnTo>
                    <a:pt x="195349" y="709314"/>
                  </a:lnTo>
                  <a:lnTo>
                    <a:pt x="196248" y="700664"/>
                  </a:lnTo>
                  <a:lnTo>
                    <a:pt x="197117" y="692014"/>
                  </a:lnTo>
                  <a:lnTo>
                    <a:pt x="197964" y="683363"/>
                  </a:lnTo>
                  <a:lnTo>
                    <a:pt x="198769" y="674713"/>
                  </a:lnTo>
                  <a:lnTo>
                    <a:pt x="199550" y="666063"/>
                  </a:lnTo>
                  <a:lnTo>
                    <a:pt x="200312" y="657413"/>
                  </a:lnTo>
                  <a:lnTo>
                    <a:pt x="201031" y="648763"/>
                  </a:lnTo>
                  <a:lnTo>
                    <a:pt x="201732" y="640113"/>
                  </a:lnTo>
                  <a:lnTo>
                    <a:pt x="202411" y="631462"/>
                  </a:lnTo>
                  <a:lnTo>
                    <a:pt x="203055" y="622812"/>
                  </a:lnTo>
                  <a:lnTo>
                    <a:pt x="203682" y="614162"/>
                  </a:lnTo>
                  <a:lnTo>
                    <a:pt x="204286" y="605512"/>
                  </a:lnTo>
                  <a:lnTo>
                    <a:pt x="204861" y="596862"/>
                  </a:lnTo>
                  <a:lnTo>
                    <a:pt x="205421" y="588211"/>
                  </a:lnTo>
                  <a:lnTo>
                    <a:pt x="205958" y="579561"/>
                  </a:lnTo>
                  <a:lnTo>
                    <a:pt x="206470" y="570911"/>
                  </a:lnTo>
                  <a:lnTo>
                    <a:pt x="206968" y="562261"/>
                  </a:lnTo>
                  <a:lnTo>
                    <a:pt x="207443" y="553611"/>
                  </a:lnTo>
                  <a:lnTo>
                    <a:pt x="207899" y="544961"/>
                  </a:lnTo>
                  <a:lnTo>
                    <a:pt x="208341" y="536310"/>
                  </a:lnTo>
                  <a:lnTo>
                    <a:pt x="208760" y="527660"/>
                  </a:lnTo>
                  <a:lnTo>
                    <a:pt x="209164" y="519010"/>
                  </a:lnTo>
                  <a:lnTo>
                    <a:pt x="209556" y="510360"/>
                  </a:lnTo>
                  <a:lnTo>
                    <a:pt x="209925" y="501710"/>
                  </a:lnTo>
                  <a:lnTo>
                    <a:pt x="210281" y="493060"/>
                  </a:lnTo>
                  <a:lnTo>
                    <a:pt x="210627" y="484409"/>
                  </a:lnTo>
                  <a:lnTo>
                    <a:pt x="210951" y="475759"/>
                  </a:lnTo>
                  <a:lnTo>
                    <a:pt x="211265" y="467109"/>
                  </a:lnTo>
                  <a:lnTo>
                    <a:pt x="211567" y="458459"/>
                  </a:lnTo>
                  <a:lnTo>
                    <a:pt x="211852" y="449809"/>
                  </a:lnTo>
                  <a:lnTo>
                    <a:pt x="212127" y="441158"/>
                  </a:lnTo>
                  <a:lnTo>
                    <a:pt x="212391" y="432508"/>
                  </a:lnTo>
                  <a:lnTo>
                    <a:pt x="212640" y="423858"/>
                  </a:lnTo>
                  <a:lnTo>
                    <a:pt x="212881" y="415208"/>
                  </a:lnTo>
                  <a:lnTo>
                    <a:pt x="213110" y="406558"/>
                  </a:lnTo>
                  <a:lnTo>
                    <a:pt x="213327" y="397908"/>
                  </a:lnTo>
                  <a:lnTo>
                    <a:pt x="213537" y="389257"/>
                  </a:lnTo>
                  <a:lnTo>
                    <a:pt x="213735" y="380607"/>
                  </a:lnTo>
                  <a:lnTo>
                    <a:pt x="213923" y="371957"/>
                  </a:lnTo>
                  <a:lnTo>
                    <a:pt x="214105" y="363307"/>
                  </a:lnTo>
                  <a:lnTo>
                    <a:pt x="214275" y="354657"/>
                  </a:lnTo>
                  <a:lnTo>
                    <a:pt x="214438" y="346007"/>
                  </a:lnTo>
                  <a:lnTo>
                    <a:pt x="214595" y="337356"/>
                  </a:lnTo>
                  <a:lnTo>
                    <a:pt x="214741" y="328706"/>
                  </a:lnTo>
                  <a:lnTo>
                    <a:pt x="214881" y="320056"/>
                  </a:lnTo>
                  <a:lnTo>
                    <a:pt x="215015" y="311406"/>
                  </a:lnTo>
                  <a:lnTo>
                    <a:pt x="215139" y="302756"/>
                  </a:lnTo>
                  <a:lnTo>
                    <a:pt x="215259" y="294105"/>
                  </a:lnTo>
                  <a:lnTo>
                    <a:pt x="215373" y="285455"/>
                  </a:lnTo>
                  <a:lnTo>
                    <a:pt x="215479" y="276805"/>
                  </a:lnTo>
                  <a:lnTo>
                    <a:pt x="215581" y="268155"/>
                  </a:lnTo>
                  <a:lnTo>
                    <a:pt x="215677" y="259505"/>
                  </a:lnTo>
                  <a:lnTo>
                    <a:pt x="215766" y="250855"/>
                  </a:lnTo>
                  <a:lnTo>
                    <a:pt x="215852" y="242204"/>
                  </a:lnTo>
                  <a:lnTo>
                    <a:pt x="215933" y="233554"/>
                  </a:lnTo>
                  <a:lnTo>
                    <a:pt x="216008" y="224904"/>
                  </a:lnTo>
                  <a:lnTo>
                    <a:pt x="216081" y="216254"/>
                  </a:lnTo>
                  <a:lnTo>
                    <a:pt x="216148" y="207604"/>
                  </a:lnTo>
                  <a:lnTo>
                    <a:pt x="216211" y="198954"/>
                  </a:lnTo>
                  <a:lnTo>
                    <a:pt x="216272" y="190303"/>
                  </a:lnTo>
                  <a:lnTo>
                    <a:pt x="216327" y="181653"/>
                  </a:lnTo>
                  <a:lnTo>
                    <a:pt x="216380" y="173003"/>
                  </a:lnTo>
                  <a:lnTo>
                    <a:pt x="216430" y="164353"/>
                  </a:lnTo>
                  <a:lnTo>
                    <a:pt x="216475" y="155703"/>
                  </a:lnTo>
                  <a:lnTo>
                    <a:pt x="216519" y="147052"/>
                  </a:lnTo>
                  <a:lnTo>
                    <a:pt x="216560" y="138402"/>
                  </a:lnTo>
                  <a:lnTo>
                    <a:pt x="216597" y="129752"/>
                  </a:lnTo>
                  <a:lnTo>
                    <a:pt x="216633" y="121102"/>
                  </a:lnTo>
                  <a:lnTo>
                    <a:pt x="216666" y="112452"/>
                  </a:lnTo>
                  <a:lnTo>
                    <a:pt x="216697" y="103802"/>
                  </a:lnTo>
                  <a:lnTo>
                    <a:pt x="216726" y="95151"/>
                  </a:lnTo>
                  <a:lnTo>
                    <a:pt x="216753" y="86501"/>
                  </a:lnTo>
                  <a:lnTo>
                    <a:pt x="216778" y="77851"/>
                  </a:lnTo>
                  <a:lnTo>
                    <a:pt x="216801" y="69201"/>
                  </a:lnTo>
                  <a:lnTo>
                    <a:pt x="216823" y="60551"/>
                  </a:lnTo>
                  <a:lnTo>
                    <a:pt x="216843" y="51901"/>
                  </a:lnTo>
                  <a:lnTo>
                    <a:pt x="216862" y="43250"/>
                  </a:lnTo>
                  <a:lnTo>
                    <a:pt x="216879" y="34600"/>
                  </a:lnTo>
                  <a:lnTo>
                    <a:pt x="216895" y="25950"/>
                  </a:lnTo>
                  <a:lnTo>
                    <a:pt x="216910" y="17300"/>
                  </a:lnTo>
                  <a:lnTo>
                    <a:pt x="216923" y="8650"/>
                  </a:lnTo>
                  <a:lnTo>
                    <a:pt x="216936" y="0"/>
                  </a:lnTo>
                  <a:lnTo>
                    <a:pt x="217212" y="0"/>
                  </a:lnTo>
                  <a:lnTo>
                    <a:pt x="217225" y="8650"/>
                  </a:lnTo>
                  <a:lnTo>
                    <a:pt x="217238" y="17300"/>
                  </a:lnTo>
                  <a:lnTo>
                    <a:pt x="217253" y="25950"/>
                  </a:lnTo>
                  <a:lnTo>
                    <a:pt x="217269" y="34600"/>
                  </a:lnTo>
                  <a:lnTo>
                    <a:pt x="217286" y="43250"/>
                  </a:lnTo>
                  <a:lnTo>
                    <a:pt x="217305" y="51901"/>
                  </a:lnTo>
                  <a:lnTo>
                    <a:pt x="217325" y="60551"/>
                  </a:lnTo>
                  <a:lnTo>
                    <a:pt x="217347" y="69201"/>
                  </a:lnTo>
                  <a:lnTo>
                    <a:pt x="217370" y="77851"/>
                  </a:lnTo>
                  <a:lnTo>
                    <a:pt x="217395" y="86501"/>
                  </a:lnTo>
                  <a:lnTo>
                    <a:pt x="217422" y="95151"/>
                  </a:lnTo>
                  <a:lnTo>
                    <a:pt x="217451" y="103802"/>
                  </a:lnTo>
                  <a:lnTo>
                    <a:pt x="217481" y="112452"/>
                  </a:lnTo>
                  <a:lnTo>
                    <a:pt x="217515" y="121102"/>
                  </a:lnTo>
                  <a:lnTo>
                    <a:pt x="217551" y="129752"/>
                  </a:lnTo>
                  <a:lnTo>
                    <a:pt x="217588" y="138402"/>
                  </a:lnTo>
                  <a:lnTo>
                    <a:pt x="217629" y="147052"/>
                  </a:lnTo>
                  <a:lnTo>
                    <a:pt x="217672" y="155703"/>
                  </a:lnTo>
                  <a:lnTo>
                    <a:pt x="217718" y="164353"/>
                  </a:lnTo>
                  <a:lnTo>
                    <a:pt x="217768" y="173003"/>
                  </a:lnTo>
                  <a:lnTo>
                    <a:pt x="217821" y="181653"/>
                  </a:lnTo>
                  <a:lnTo>
                    <a:pt x="217876" y="190303"/>
                  </a:lnTo>
                  <a:lnTo>
                    <a:pt x="217937" y="198954"/>
                  </a:lnTo>
                  <a:lnTo>
                    <a:pt x="218000" y="207604"/>
                  </a:lnTo>
                  <a:lnTo>
                    <a:pt x="218067" y="216254"/>
                  </a:lnTo>
                  <a:lnTo>
                    <a:pt x="218139" y="224904"/>
                  </a:lnTo>
                  <a:lnTo>
                    <a:pt x="218215" y="233554"/>
                  </a:lnTo>
                  <a:lnTo>
                    <a:pt x="218295" y="242204"/>
                  </a:lnTo>
                  <a:lnTo>
                    <a:pt x="218381" y="250855"/>
                  </a:lnTo>
                  <a:lnTo>
                    <a:pt x="218471" y="259505"/>
                  </a:lnTo>
                  <a:lnTo>
                    <a:pt x="218567" y="268155"/>
                  </a:lnTo>
                  <a:lnTo>
                    <a:pt x="218669" y="276805"/>
                  </a:lnTo>
                  <a:lnTo>
                    <a:pt x="218775" y="285455"/>
                  </a:lnTo>
                  <a:lnTo>
                    <a:pt x="218889" y="294105"/>
                  </a:lnTo>
                  <a:lnTo>
                    <a:pt x="219009" y="302756"/>
                  </a:lnTo>
                  <a:lnTo>
                    <a:pt x="219133" y="311406"/>
                  </a:lnTo>
                  <a:lnTo>
                    <a:pt x="219267" y="320056"/>
                  </a:lnTo>
                  <a:lnTo>
                    <a:pt x="219407" y="328706"/>
                  </a:lnTo>
                  <a:lnTo>
                    <a:pt x="219553" y="337356"/>
                  </a:lnTo>
                  <a:lnTo>
                    <a:pt x="219710" y="346007"/>
                  </a:lnTo>
                  <a:lnTo>
                    <a:pt x="219872" y="354657"/>
                  </a:lnTo>
                  <a:lnTo>
                    <a:pt x="220043" y="363307"/>
                  </a:lnTo>
                  <a:lnTo>
                    <a:pt x="220225" y="371957"/>
                  </a:lnTo>
                  <a:lnTo>
                    <a:pt x="220413" y="380607"/>
                  </a:lnTo>
                  <a:lnTo>
                    <a:pt x="220611" y="389257"/>
                  </a:lnTo>
                  <a:lnTo>
                    <a:pt x="220821" y="397908"/>
                  </a:lnTo>
                  <a:lnTo>
                    <a:pt x="221038" y="406558"/>
                  </a:lnTo>
                  <a:lnTo>
                    <a:pt x="221267" y="415208"/>
                  </a:lnTo>
                  <a:lnTo>
                    <a:pt x="221508" y="423858"/>
                  </a:lnTo>
                  <a:lnTo>
                    <a:pt x="221757" y="432508"/>
                  </a:lnTo>
                  <a:lnTo>
                    <a:pt x="222020" y="441158"/>
                  </a:lnTo>
                  <a:lnTo>
                    <a:pt x="222296" y="449809"/>
                  </a:lnTo>
                  <a:lnTo>
                    <a:pt x="222581" y="458459"/>
                  </a:lnTo>
                  <a:lnTo>
                    <a:pt x="222883" y="467109"/>
                  </a:lnTo>
                  <a:lnTo>
                    <a:pt x="223197" y="475759"/>
                  </a:lnTo>
                  <a:lnTo>
                    <a:pt x="223521" y="484409"/>
                  </a:lnTo>
                  <a:lnTo>
                    <a:pt x="223866" y="493060"/>
                  </a:lnTo>
                  <a:lnTo>
                    <a:pt x="224223" y="501710"/>
                  </a:lnTo>
                  <a:lnTo>
                    <a:pt x="224592" y="510360"/>
                  </a:lnTo>
                  <a:lnTo>
                    <a:pt x="224984" y="519010"/>
                  </a:lnTo>
                  <a:lnTo>
                    <a:pt x="225387" y="527660"/>
                  </a:lnTo>
                  <a:lnTo>
                    <a:pt x="225806" y="536310"/>
                  </a:lnTo>
                  <a:lnTo>
                    <a:pt x="226249" y="544961"/>
                  </a:lnTo>
                  <a:lnTo>
                    <a:pt x="226704" y="553611"/>
                  </a:lnTo>
                  <a:lnTo>
                    <a:pt x="227179" y="562261"/>
                  </a:lnTo>
                  <a:lnTo>
                    <a:pt x="227678" y="570911"/>
                  </a:lnTo>
                  <a:lnTo>
                    <a:pt x="228190" y="579561"/>
                  </a:lnTo>
                  <a:lnTo>
                    <a:pt x="228727" y="588211"/>
                  </a:lnTo>
                  <a:lnTo>
                    <a:pt x="229286" y="596862"/>
                  </a:lnTo>
                  <a:lnTo>
                    <a:pt x="229861" y="605512"/>
                  </a:lnTo>
                  <a:lnTo>
                    <a:pt x="230466" y="614162"/>
                  </a:lnTo>
                  <a:lnTo>
                    <a:pt x="231093" y="622812"/>
                  </a:lnTo>
                  <a:lnTo>
                    <a:pt x="231737" y="631462"/>
                  </a:lnTo>
                  <a:lnTo>
                    <a:pt x="232416" y="640113"/>
                  </a:lnTo>
                  <a:lnTo>
                    <a:pt x="233117" y="648763"/>
                  </a:lnTo>
                  <a:lnTo>
                    <a:pt x="233836" y="657413"/>
                  </a:lnTo>
                  <a:lnTo>
                    <a:pt x="234597" y="666063"/>
                  </a:lnTo>
                  <a:lnTo>
                    <a:pt x="235379" y="674713"/>
                  </a:lnTo>
                  <a:lnTo>
                    <a:pt x="236184" y="683363"/>
                  </a:lnTo>
                  <a:lnTo>
                    <a:pt x="237031" y="692014"/>
                  </a:lnTo>
                  <a:lnTo>
                    <a:pt x="237900" y="700664"/>
                  </a:lnTo>
                  <a:lnTo>
                    <a:pt x="238799" y="709314"/>
                  </a:lnTo>
                  <a:lnTo>
                    <a:pt x="239739" y="717964"/>
                  </a:lnTo>
                  <a:lnTo>
                    <a:pt x="240703" y="726614"/>
                  </a:lnTo>
                  <a:lnTo>
                    <a:pt x="241704" y="735264"/>
                  </a:lnTo>
                  <a:lnTo>
                    <a:pt x="242745" y="743915"/>
                  </a:lnTo>
                  <a:lnTo>
                    <a:pt x="243812" y="752565"/>
                  </a:lnTo>
                  <a:lnTo>
                    <a:pt x="244923" y="761215"/>
                  </a:lnTo>
                  <a:lnTo>
                    <a:pt x="246073" y="769865"/>
                  </a:lnTo>
                  <a:lnTo>
                    <a:pt x="247249" y="778515"/>
                  </a:lnTo>
                  <a:lnTo>
                    <a:pt x="248478" y="787165"/>
                  </a:lnTo>
                  <a:lnTo>
                    <a:pt x="249744" y="795816"/>
                  </a:lnTo>
                  <a:lnTo>
                    <a:pt x="251038" y="804466"/>
                  </a:lnTo>
                  <a:lnTo>
                    <a:pt x="252393" y="813116"/>
                  </a:lnTo>
                  <a:lnTo>
                    <a:pt x="253781" y="821766"/>
                  </a:lnTo>
                  <a:lnTo>
                    <a:pt x="255202" y="830416"/>
                  </a:lnTo>
                  <a:lnTo>
                    <a:pt x="256687" y="839067"/>
                  </a:lnTo>
                  <a:lnTo>
                    <a:pt x="258205" y="847717"/>
                  </a:lnTo>
                  <a:lnTo>
                    <a:pt x="259762" y="856367"/>
                  </a:lnTo>
                  <a:lnTo>
                    <a:pt x="261381" y="865017"/>
                  </a:lnTo>
                  <a:lnTo>
                    <a:pt x="263033" y="873667"/>
                  </a:lnTo>
                  <a:lnTo>
                    <a:pt x="264732" y="882317"/>
                  </a:lnTo>
                  <a:lnTo>
                    <a:pt x="266489" y="890968"/>
                  </a:lnTo>
                  <a:lnTo>
                    <a:pt x="268280" y="899618"/>
                  </a:lnTo>
                  <a:lnTo>
                    <a:pt x="270125" y="908268"/>
                  </a:lnTo>
                  <a:lnTo>
                    <a:pt x="272023" y="916918"/>
                  </a:lnTo>
                  <a:lnTo>
                    <a:pt x="273955" y="925568"/>
                  </a:lnTo>
                  <a:lnTo>
                    <a:pt x="275948" y="934218"/>
                  </a:lnTo>
                  <a:lnTo>
                    <a:pt x="277988" y="942869"/>
                  </a:lnTo>
                  <a:lnTo>
                    <a:pt x="280063" y="951519"/>
                  </a:lnTo>
                  <a:lnTo>
                    <a:pt x="282204" y="960169"/>
                  </a:lnTo>
                  <a:lnTo>
                    <a:pt x="284385" y="968819"/>
                  </a:lnTo>
                  <a:lnTo>
                    <a:pt x="286601" y="977469"/>
                  </a:lnTo>
                  <a:lnTo>
                    <a:pt x="288887" y="986120"/>
                  </a:lnTo>
                  <a:lnTo>
                    <a:pt x="291206" y="994770"/>
                  </a:lnTo>
                  <a:lnTo>
                    <a:pt x="293563" y="1003420"/>
                  </a:lnTo>
                  <a:lnTo>
                    <a:pt x="295984" y="1012070"/>
                  </a:lnTo>
                  <a:lnTo>
                    <a:pt x="298436" y="1020720"/>
                  </a:lnTo>
                  <a:lnTo>
                    <a:pt x="300928" y="1029370"/>
                  </a:lnTo>
                  <a:lnTo>
                    <a:pt x="303474" y="1038021"/>
                  </a:lnTo>
                  <a:lnTo>
                    <a:pt x="306049" y="1046671"/>
                  </a:lnTo>
                  <a:lnTo>
                    <a:pt x="308665" y="1055321"/>
                  </a:lnTo>
                  <a:lnTo>
                    <a:pt x="311326" y="1063971"/>
                  </a:lnTo>
                  <a:lnTo>
                    <a:pt x="314012" y="1072621"/>
                  </a:lnTo>
                  <a:lnTo>
                    <a:pt x="316739" y="1081271"/>
                  </a:lnTo>
                  <a:lnTo>
                    <a:pt x="319500" y="1089922"/>
                  </a:lnTo>
                  <a:lnTo>
                    <a:pt x="322283" y="1098572"/>
                  </a:lnTo>
                  <a:lnTo>
                    <a:pt x="325102" y="1107222"/>
                  </a:lnTo>
                  <a:lnTo>
                    <a:pt x="327946" y="1115872"/>
                  </a:lnTo>
                  <a:lnTo>
                    <a:pt x="330806" y="1124522"/>
                  </a:lnTo>
                  <a:lnTo>
                    <a:pt x="333697" y="1133173"/>
                  </a:lnTo>
                  <a:lnTo>
                    <a:pt x="336603" y="1141823"/>
                  </a:lnTo>
                  <a:lnTo>
                    <a:pt x="339521" y="1150473"/>
                  </a:lnTo>
                  <a:lnTo>
                    <a:pt x="342459" y="1159123"/>
                  </a:lnTo>
                  <a:lnTo>
                    <a:pt x="345403" y="1167773"/>
                  </a:lnTo>
                  <a:lnTo>
                    <a:pt x="348355" y="1176423"/>
                  </a:lnTo>
                  <a:lnTo>
                    <a:pt x="351312" y="1185074"/>
                  </a:lnTo>
                  <a:lnTo>
                    <a:pt x="354269" y="1193724"/>
                  </a:lnTo>
                  <a:lnTo>
                    <a:pt x="357226" y="1202374"/>
                  </a:lnTo>
                  <a:lnTo>
                    <a:pt x="360174" y="1211024"/>
                  </a:lnTo>
                  <a:lnTo>
                    <a:pt x="363117" y="1219674"/>
                  </a:lnTo>
                  <a:lnTo>
                    <a:pt x="366046" y="1228324"/>
                  </a:lnTo>
                  <a:lnTo>
                    <a:pt x="368957" y="1236975"/>
                  </a:lnTo>
                  <a:lnTo>
                    <a:pt x="371854" y="1245625"/>
                  </a:lnTo>
                  <a:lnTo>
                    <a:pt x="374724" y="1254275"/>
                  </a:lnTo>
                  <a:lnTo>
                    <a:pt x="377565" y="1262925"/>
                  </a:lnTo>
                  <a:lnTo>
                    <a:pt x="380386" y="1271575"/>
                  </a:lnTo>
                  <a:lnTo>
                    <a:pt x="383161" y="1280226"/>
                  </a:lnTo>
                  <a:lnTo>
                    <a:pt x="385902" y="1288876"/>
                  </a:lnTo>
                  <a:lnTo>
                    <a:pt x="388614" y="1297526"/>
                  </a:lnTo>
                  <a:lnTo>
                    <a:pt x="391260" y="1306176"/>
                  </a:lnTo>
                  <a:lnTo>
                    <a:pt x="393867" y="1314826"/>
                  </a:lnTo>
                  <a:lnTo>
                    <a:pt x="396435" y="1323476"/>
                  </a:lnTo>
                  <a:lnTo>
                    <a:pt x="398920" y="1332127"/>
                  </a:lnTo>
                  <a:lnTo>
                    <a:pt x="401362" y="1340777"/>
                  </a:lnTo>
                  <a:lnTo>
                    <a:pt x="403748" y="1349427"/>
                  </a:lnTo>
                  <a:lnTo>
                    <a:pt x="406044" y="1358077"/>
                  </a:lnTo>
                  <a:lnTo>
                    <a:pt x="408290" y="1366727"/>
                  </a:lnTo>
                  <a:lnTo>
                    <a:pt x="410461" y="1375377"/>
                  </a:lnTo>
                  <a:lnTo>
                    <a:pt x="412538" y="1384028"/>
                  </a:lnTo>
                  <a:lnTo>
                    <a:pt x="414558" y="1392678"/>
                  </a:lnTo>
                  <a:lnTo>
                    <a:pt x="416483" y="1401328"/>
                  </a:lnTo>
                  <a:lnTo>
                    <a:pt x="418313" y="1409978"/>
                  </a:lnTo>
                  <a:lnTo>
                    <a:pt x="420080" y="1418628"/>
                  </a:lnTo>
                  <a:lnTo>
                    <a:pt x="421731" y="1427278"/>
                  </a:lnTo>
                  <a:lnTo>
                    <a:pt x="423289" y="1435929"/>
                  </a:lnTo>
                  <a:lnTo>
                    <a:pt x="424778" y="1444579"/>
                  </a:lnTo>
                  <a:lnTo>
                    <a:pt x="426129" y="1453229"/>
                  </a:lnTo>
                  <a:lnTo>
                    <a:pt x="427394" y="1461879"/>
                  </a:lnTo>
                  <a:lnTo>
                    <a:pt x="428585" y="1470529"/>
                  </a:lnTo>
                  <a:lnTo>
                    <a:pt x="429615" y="1479180"/>
                  </a:lnTo>
                  <a:lnTo>
                    <a:pt x="430568" y="1487830"/>
                  </a:lnTo>
                  <a:lnTo>
                    <a:pt x="431431" y="1496480"/>
                  </a:lnTo>
                  <a:lnTo>
                    <a:pt x="432137" y="1505130"/>
                  </a:lnTo>
                  <a:lnTo>
                    <a:pt x="432763" y="1513780"/>
                  </a:lnTo>
                  <a:lnTo>
                    <a:pt x="433284" y="1522430"/>
                  </a:lnTo>
                  <a:lnTo>
                    <a:pt x="433656" y="1531081"/>
                  </a:lnTo>
                  <a:lnTo>
                    <a:pt x="433947" y="1539731"/>
                  </a:lnTo>
                  <a:lnTo>
                    <a:pt x="434115" y="1548381"/>
                  </a:lnTo>
                  <a:lnTo>
                    <a:pt x="434148" y="1557031"/>
                  </a:lnTo>
                  <a:lnTo>
                    <a:pt x="434100" y="1565681"/>
                  </a:lnTo>
                  <a:lnTo>
                    <a:pt x="433913" y="1574331"/>
                  </a:lnTo>
                  <a:lnTo>
                    <a:pt x="433606" y="1582982"/>
                  </a:lnTo>
                  <a:lnTo>
                    <a:pt x="433218" y="1591632"/>
                  </a:lnTo>
                  <a:lnTo>
                    <a:pt x="432680" y="1600282"/>
                  </a:lnTo>
                  <a:lnTo>
                    <a:pt x="432037" y="1608932"/>
                  </a:lnTo>
                  <a:lnTo>
                    <a:pt x="431315" y="1617582"/>
                  </a:lnTo>
                  <a:lnTo>
                    <a:pt x="430433" y="1626233"/>
                  </a:lnTo>
                  <a:lnTo>
                    <a:pt x="429465" y="1634883"/>
                  </a:lnTo>
                  <a:lnTo>
                    <a:pt x="428416" y="1643533"/>
                  </a:lnTo>
                  <a:lnTo>
                    <a:pt x="427208" y="1652183"/>
                  </a:lnTo>
                  <a:lnTo>
                    <a:pt x="425928" y="1660833"/>
                  </a:lnTo>
                  <a:lnTo>
                    <a:pt x="424560" y="1669483"/>
                  </a:lnTo>
                  <a:lnTo>
                    <a:pt x="423055" y="1678134"/>
                  </a:lnTo>
                  <a:lnTo>
                    <a:pt x="421482" y="1686784"/>
                  </a:lnTo>
                  <a:lnTo>
                    <a:pt x="419816" y="1695434"/>
                  </a:lnTo>
                  <a:lnTo>
                    <a:pt x="418036" y="1704084"/>
                  </a:lnTo>
                  <a:lnTo>
                    <a:pt x="416195" y="1712734"/>
                  </a:lnTo>
                  <a:lnTo>
                    <a:pt x="414258" y="1721384"/>
                  </a:lnTo>
                  <a:lnTo>
                    <a:pt x="412231" y="1730035"/>
                  </a:lnTo>
                  <a:lnTo>
                    <a:pt x="410149" y="1738685"/>
                  </a:lnTo>
                  <a:lnTo>
                    <a:pt x="407974" y="1747335"/>
                  </a:lnTo>
                  <a:lnTo>
                    <a:pt x="405730" y="1755985"/>
                  </a:lnTo>
                  <a:lnTo>
                    <a:pt x="403438" y="1764635"/>
                  </a:lnTo>
                  <a:lnTo>
                    <a:pt x="401060" y="1773286"/>
                  </a:lnTo>
                  <a:lnTo>
                    <a:pt x="398633" y="1781936"/>
                  </a:lnTo>
                  <a:lnTo>
                    <a:pt x="396165" y="1790586"/>
                  </a:lnTo>
                  <a:lnTo>
                    <a:pt x="393624" y="1799236"/>
                  </a:lnTo>
                  <a:lnTo>
                    <a:pt x="391049" y="1807886"/>
                  </a:lnTo>
                  <a:lnTo>
                    <a:pt x="388440" y="1816536"/>
                  </a:lnTo>
                  <a:lnTo>
                    <a:pt x="385778" y="1825187"/>
                  </a:lnTo>
                  <a:lnTo>
                    <a:pt x="383094" y="1833837"/>
                  </a:lnTo>
                  <a:lnTo>
                    <a:pt x="380383" y="1842487"/>
                  </a:lnTo>
                  <a:lnTo>
                    <a:pt x="377641" y="1851137"/>
                  </a:lnTo>
                  <a:lnTo>
                    <a:pt x="374887" y="1859787"/>
                  </a:lnTo>
                  <a:lnTo>
                    <a:pt x="372116" y="1868437"/>
                  </a:lnTo>
                  <a:lnTo>
                    <a:pt x="369335" y="1877088"/>
                  </a:lnTo>
                  <a:lnTo>
                    <a:pt x="366550" y="1885738"/>
                  </a:lnTo>
                  <a:lnTo>
                    <a:pt x="363762" y="1894388"/>
                  </a:lnTo>
                  <a:lnTo>
                    <a:pt x="360980" y="1903038"/>
                  </a:lnTo>
                  <a:lnTo>
                    <a:pt x="358203" y="1911688"/>
                  </a:lnTo>
                  <a:lnTo>
                    <a:pt x="355440" y="1920339"/>
                  </a:lnTo>
                  <a:lnTo>
                    <a:pt x="352695" y="1928989"/>
                  </a:lnTo>
                  <a:lnTo>
                    <a:pt x="349963" y="1937639"/>
                  </a:lnTo>
                  <a:lnTo>
                    <a:pt x="347266" y="1946289"/>
                  </a:lnTo>
                  <a:lnTo>
                    <a:pt x="344594" y="1954939"/>
                  </a:lnTo>
                  <a:lnTo>
                    <a:pt x="341943" y="1963589"/>
                  </a:lnTo>
                  <a:lnTo>
                    <a:pt x="339348" y="1972240"/>
                  </a:lnTo>
                  <a:lnTo>
                    <a:pt x="336783" y="1980890"/>
                  </a:lnTo>
                  <a:lnTo>
                    <a:pt x="334253" y="1989540"/>
                  </a:lnTo>
                  <a:lnTo>
                    <a:pt x="331789" y="1998190"/>
                  </a:lnTo>
                  <a:lnTo>
                    <a:pt x="329361" y="2006840"/>
                  </a:lnTo>
                  <a:lnTo>
                    <a:pt x="326984" y="2015490"/>
                  </a:lnTo>
                  <a:lnTo>
                    <a:pt x="324679" y="2024141"/>
                  </a:lnTo>
                  <a:lnTo>
                    <a:pt x="322417" y="2032791"/>
                  </a:lnTo>
                  <a:lnTo>
                    <a:pt x="320220" y="2041441"/>
                  </a:lnTo>
                  <a:lnTo>
                    <a:pt x="318098" y="2050091"/>
                  </a:lnTo>
                  <a:lnTo>
                    <a:pt x="316024" y="2058741"/>
                  </a:lnTo>
                  <a:lnTo>
                    <a:pt x="314032" y="2067391"/>
                  </a:lnTo>
                  <a:lnTo>
                    <a:pt x="312114" y="2076042"/>
                  </a:lnTo>
                  <a:lnTo>
                    <a:pt x="310247" y="2084692"/>
                  </a:lnTo>
                  <a:lnTo>
                    <a:pt x="308478" y="2093342"/>
                  </a:lnTo>
                  <a:lnTo>
                    <a:pt x="306779" y="2101992"/>
                  </a:lnTo>
                  <a:lnTo>
                    <a:pt x="305134" y="2110642"/>
                  </a:lnTo>
                  <a:lnTo>
                    <a:pt x="303603" y="2119293"/>
                  </a:lnTo>
                  <a:lnTo>
                    <a:pt x="302134" y="2127943"/>
                  </a:lnTo>
                  <a:lnTo>
                    <a:pt x="300724" y="2136593"/>
                  </a:lnTo>
                  <a:lnTo>
                    <a:pt x="299435" y="2145243"/>
                  </a:lnTo>
                  <a:lnTo>
                    <a:pt x="298203" y="2153893"/>
                  </a:lnTo>
                  <a:lnTo>
                    <a:pt x="297042" y="2162543"/>
                  </a:lnTo>
                  <a:lnTo>
                    <a:pt x="295991" y="2171194"/>
                  </a:lnTo>
                  <a:lnTo>
                    <a:pt x="294998" y="2179844"/>
                  </a:lnTo>
                  <a:lnTo>
                    <a:pt x="294086" y="2188494"/>
                  </a:lnTo>
                  <a:lnTo>
                    <a:pt x="293274" y="2197144"/>
                  </a:lnTo>
                  <a:lnTo>
                    <a:pt x="292518" y="2205794"/>
                  </a:lnTo>
                  <a:lnTo>
                    <a:pt x="291851" y="2214444"/>
                  </a:lnTo>
                  <a:lnTo>
                    <a:pt x="291272" y="2223095"/>
                  </a:lnTo>
                  <a:lnTo>
                    <a:pt x="290747" y="2231745"/>
                  </a:lnTo>
                  <a:lnTo>
                    <a:pt x="290318" y="2240395"/>
                  </a:lnTo>
                  <a:lnTo>
                    <a:pt x="289963" y="2249045"/>
                  </a:lnTo>
                  <a:lnTo>
                    <a:pt x="289660" y="2257695"/>
                  </a:lnTo>
                  <a:lnTo>
                    <a:pt x="289456" y="2266346"/>
                  </a:lnTo>
                  <a:lnTo>
                    <a:pt x="289313" y="2274996"/>
                  </a:lnTo>
                  <a:lnTo>
                    <a:pt x="289219" y="2283646"/>
                  </a:lnTo>
                  <a:lnTo>
                    <a:pt x="289225" y="2292296"/>
                  </a:lnTo>
                  <a:lnTo>
                    <a:pt x="289279" y="2300946"/>
                  </a:lnTo>
                  <a:lnTo>
                    <a:pt x="289383" y="2309596"/>
                  </a:lnTo>
                  <a:lnTo>
                    <a:pt x="289575" y="2318247"/>
                  </a:lnTo>
                  <a:lnTo>
                    <a:pt x="289808" y="2326897"/>
                  </a:lnTo>
                  <a:lnTo>
                    <a:pt x="290094" y="2335547"/>
                  </a:lnTo>
                  <a:lnTo>
                    <a:pt x="290451" y="2344197"/>
                  </a:lnTo>
                  <a:lnTo>
                    <a:pt x="290843" y="2352847"/>
                  </a:lnTo>
                  <a:lnTo>
                    <a:pt x="291288" y="2361497"/>
                  </a:lnTo>
                  <a:lnTo>
                    <a:pt x="291788" y="2370148"/>
                  </a:lnTo>
                  <a:lnTo>
                    <a:pt x="292319" y="2378798"/>
                  </a:lnTo>
                  <a:lnTo>
                    <a:pt x="292899" y="2387448"/>
                  </a:lnTo>
                  <a:lnTo>
                    <a:pt x="293520" y="2396098"/>
                  </a:lnTo>
                  <a:lnTo>
                    <a:pt x="294166" y="2404748"/>
                  </a:lnTo>
                  <a:lnTo>
                    <a:pt x="294856" y="2413399"/>
                  </a:lnTo>
                  <a:lnTo>
                    <a:pt x="295575" y="2422049"/>
                  </a:lnTo>
                  <a:lnTo>
                    <a:pt x="296313" y="2430699"/>
                  </a:lnTo>
                  <a:lnTo>
                    <a:pt x="297088" y="2439349"/>
                  </a:lnTo>
                  <a:lnTo>
                    <a:pt x="297880" y="2447999"/>
                  </a:lnTo>
                  <a:lnTo>
                    <a:pt x="298688" y="2456649"/>
                  </a:lnTo>
                  <a:lnTo>
                    <a:pt x="299521" y="2465300"/>
                  </a:lnTo>
                  <a:lnTo>
                    <a:pt x="300363" y="2473950"/>
                  </a:lnTo>
                  <a:lnTo>
                    <a:pt x="301215" y="2482600"/>
                  </a:lnTo>
                  <a:lnTo>
                    <a:pt x="302080" y="2491250"/>
                  </a:lnTo>
                  <a:lnTo>
                    <a:pt x="302948" y="2499900"/>
                  </a:lnTo>
                  <a:lnTo>
                    <a:pt x="303821" y="2508550"/>
                  </a:lnTo>
                  <a:lnTo>
                    <a:pt x="304693" y="2517201"/>
                  </a:lnTo>
                  <a:lnTo>
                    <a:pt x="305564" y="2525851"/>
                  </a:lnTo>
                  <a:lnTo>
                    <a:pt x="306431" y="2534501"/>
                  </a:lnTo>
                  <a:lnTo>
                    <a:pt x="307290" y="2543151"/>
                  </a:lnTo>
                  <a:lnTo>
                    <a:pt x="308141" y="2551801"/>
                  </a:lnTo>
                  <a:lnTo>
                    <a:pt x="308979" y="2560452"/>
                  </a:lnTo>
                  <a:lnTo>
                    <a:pt x="309802" y="2569102"/>
                  </a:lnTo>
                  <a:lnTo>
                    <a:pt x="310613" y="2577752"/>
                  </a:lnTo>
                  <a:lnTo>
                    <a:pt x="311399" y="2586402"/>
                  </a:lnTo>
                  <a:lnTo>
                    <a:pt x="312166" y="2595052"/>
                  </a:lnTo>
                  <a:lnTo>
                    <a:pt x="312916" y="2603702"/>
                  </a:lnTo>
                  <a:lnTo>
                    <a:pt x="313630" y="2612353"/>
                  </a:lnTo>
                  <a:lnTo>
                    <a:pt x="314322" y="2621003"/>
                  </a:lnTo>
                  <a:lnTo>
                    <a:pt x="314993" y="2629653"/>
                  </a:lnTo>
                  <a:lnTo>
                    <a:pt x="315617" y="2638303"/>
                  </a:lnTo>
                  <a:lnTo>
                    <a:pt x="316218" y="2646953"/>
                  </a:lnTo>
                  <a:lnTo>
                    <a:pt x="316789" y="2655603"/>
                  </a:lnTo>
                  <a:lnTo>
                    <a:pt x="317311" y="2664254"/>
                  </a:lnTo>
                  <a:lnTo>
                    <a:pt x="317807" y="2672904"/>
                  </a:lnTo>
                  <a:lnTo>
                    <a:pt x="318263" y="2681554"/>
                  </a:lnTo>
                  <a:lnTo>
                    <a:pt x="318670" y="2690204"/>
                  </a:lnTo>
                  <a:lnTo>
                    <a:pt x="319047" y="2698854"/>
                  </a:lnTo>
                  <a:lnTo>
                    <a:pt x="319376" y="2707504"/>
                  </a:lnTo>
                  <a:lnTo>
                    <a:pt x="319657" y="2716155"/>
                  </a:lnTo>
                  <a:lnTo>
                    <a:pt x="319906" y="2724805"/>
                  </a:lnTo>
                  <a:lnTo>
                    <a:pt x="320098" y="2733455"/>
                  </a:lnTo>
                  <a:lnTo>
                    <a:pt x="320245" y="2742105"/>
                  </a:lnTo>
                  <a:lnTo>
                    <a:pt x="320359" y="2750755"/>
                  </a:lnTo>
                  <a:lnTo>
                    <a:pt x="320407" y="2759406"/>
                  </a:lnTo>
                  <a:lnTo>
                    <a:pt x="320415" y="2768056"/>
                  </a:lnTo>
                  <a:lnTo>
                    <a:pt x="320389" y="2776706"/>
                  </a:lnTo>
                  <a:lnTo>
                    <a:pt x="320290" y="2785356"/>
                  </a:lnTo>
                  <a:lnTo>
                    <a:pt x="320156" y="2794006"/>
                  </a:lnTo>
                  <a:lnTo>
                    <a:pt x="319983" y="2802656"/>
                  </a:lnTo>
                  <a:lnTo>
                    <a:pt x="319740" y="2811307"/>
                  </a:lnTo>
                  <a:lnTo>
                    <a:pt x="319464" y="2819957"/>
                  </a:lnTo>
                  <a:lnTo>
                    <a:pt x="319143" y="2828607"/>
                  </a:lnTo>
                  <a:lnTo>
                    <a:pt x="318760" y="2837257"/>
                  </a:lnTo>
                  <a:lnTo>
                    <a:pt x="318345" y="2845907"/>
                  </a:lnTo>
                  <a:lnTo>
                    <a:pt x="317880" y="2854557"/>
                  </a:lnTo>
                  <a:lnTo>
                    <a:pt x="317361" y="2863208"/>
                  </a:lnTo>
                  <a:lnTo>
                    <a:pt x="316811" y="2871858"/>
                  </a:lnTo>
                  <a:lnTo>
                    <a:pt x="316208" y="2880508"/>
                  </a:lnTo>
                  <a:lnTo>
                    <a:pt x="315561" y="2889158"/>
                  </a:lnTo>
                  <a:lnTo>
                    <a:pt x="314883" y="2897808"/>
                  </a:lnTo>
                  <a:lnTo>
                    <a:pt x="314152" y="2906459"/>
                  </a:lnTo>
                  <a:lnTo>
                    <a:pt x="313384" y="2915109"/>
                  </a:lnTo>
                  <a:lnTo>
                    <a:pt x="312588" y="2923759"/>
                  </a:lnTo>
                  <a:lnTo>
                    <a:pt x="311739" y="2932409"/>
                  </a:lnTo>
                  <a:lnTo>
                    <a:pt x="310861" y="2941059"/>
                  </a:lnTo>
                  <a:lnTo>
                    <a:pt x="309958" y="2949709"/>
                  </a:lnTo>
                  <a:lnTo>
                    <a:pt x="309005" y="2958360"/>
                  </a:lnTo>
                  <a:lnTo>
                    <a:pt x="308030" y="2967010"/>
                  </a:lnTo>
                  <a:lnTo>
                    <a:pt x="307029" y="2975660"/>
                  </a:lnTo>
                  <a:lnTo>
                    <a:pt x="305988" y="2984310"/>
                  </a:lnTo>
                  <a:lnTo>
                    <a:pt x="304929" y="2992960"/>
                  </a:lnTo>
                  <a:lnTo>
                    <a:pt x="303845" y="3001610"/>
                  </a:lnTo>
                  <a:lnTo>
                    <a:pt x="302732" y="3010261"/>
                  </a:lnTo>
                  <a:lnTo>
                    <a:pt x="301603" y="3018911"/>
                  </a:lnTo>
                  <a:lnTo>
                    <a:pt x="300452" y="3027561"/>
                  </a:lnTo>
                  <a:lnTo>
                    <a:pt x="299281" y="3036211"/>
                  </a:lnTo>
                  <a:lnTo>
                    <a:pt x="298098" y="3044861"/>
                  </a:lnTo>
                  <a:lnTo>
                    <a:pt x="296896" y="3053512"/>
                  </a:lnTo>
                  <a:lnTo>
                    <a:pt x="295681" y="3062162"/>
                  </a:lnTo>
                  <a:lnTo>
                    <a:pt x="294458" y="3070812"/>
                  </a:lnTo>
                  <a:lnTo>
                    <a:pt x="293221" y="3079462"/>
                  </a:lnTo>
                  <a:lnTo>
                    <a:pt x="291977" y="3088112"/>
                  </a:lnTo>
                  <a:lnTo>
                    <a:pt x="290729" y="3096762"/>
                  </a:lnTo>
                  <a:lnTo>
                    <a:pt x="289473" y="3105413"/>
                  </a:lnTo>
                  <a:lnTo>
                    <a:pt x="288214" y="3114063"/>
                  </a:lnTo>
                  <a:lnTo>
                    <a:pt x="286954" y="3122713"/>
                  </a:lnTo>
                  <a:lnTo>
                    <a:pt x="285694" y="3131363"/>
                  </a:lnTo>
                  <a:lnTo>
                    <a:pt x="284434" y="3140013"/>
                  </a:lnTo>
                  <a:lnTo>
                    <a:pt x="283177" y="3148663"/>
                  </a:lnTo>
                  <a:lnTo>
                    <a:pt x="281924" y="3157314"/>
                  </a:lnTo>
                  <a:lnTo>
                    <a:pt x="280676" y="3165964"/>
                  </a:lnTo>
                  <a:lnTo>
                    <a:pt x="279433" y="3174614"/>
                  </a:lnTo>
                  <a:lnTo>
                    <a:pt x="278200" y="3183264"/>
                  </a:lnTo>
                  <a:lnTo>
                    <a:pt x="276973" y="3191914"/>
                  </a:lnTo>
                  <a:lnTo>
                    <a:pt x="275757" y="3200565"/>
                  </a:lnTo>
                  <a:lnTo>
                    <a:pt x="274553" y="3209215"/>
                  </a:lnTo>
                  <a:lnTo>
                    <a:pt x="273357" y="3217865"/>
                  </a:lnTo>
                  <a:lnTo>
                    <a:pt x="272177" y="3226515"/>
                  </a:lnTo>
                  <a:lnTo>
                    <a:pt x="271010" y="3235165"/>
                  </a:lnTo>
                  <a:lnTo>
                    <a:pt x="269853" y="3243815"/>
                  </a:lnTo>
                  <a:lnTo>
                    <a:pt x="268716" y="3252466"/>
                  </a:lnTo>
                  <a:lnTo>
                    <a:pt x="267593" y="3261116"/>
                  </a:lnTo>
                  <a:lnTo>
                    <a:pt x="266480" y="3269766"/>
                  </a:lnTo>
                  <a:lnTo>
                    <a:pt x="265393" y="3278416"/>
                  </a:lnTo>
                  <a:lnTo>
                    <a:pt x="264317" y="3287066"/>
                  </a:lnTo>
                  <a:lnTo>
                    <a:pt x="263256" y="3295716"/>
                  </a:lnTo>
                  <a:lnTo>
                    <a:pt x="262220" y="3304367"/>
                  </a:lnTo>
                  <a:lnTo>
                    <a:pt x="261196" y="3313017"/>
                  </a:lnTo>
                  <a:lnTo>
                    <a:pt x="260189" y="3321667"/>
                  </a:lnTo>
                  <a:lnTo>
                    <a:pt x="259206" y="3330317"/>
                  </a:lnTo>
                  <a:lnTo>
                    <a:pt x="258236" y="3338967"/>
                  </a:lnTo>
                  <a:lnTo>
                    <a:pt x="257285" y="3347617"/>
                  </a:lnTo>
                  <a:lnTo>
                    <a:pt x="256356" y="3356268"/>
                  </a:lnTo>
                  <a:lnTo>
                    <a:pt x="255439" y="3364918"/>
                  </a:lnTo>
                  <a:lnTo>
                    <a:pt x="254544" y="3373568"/>
                  </a:lnTo>
                  <a:lnTo>
                    <a:pt x="253668" y="3382218"/>
                  </a:lnTo>
                  <a:lnTo>
                    <a:pt x="252805" y="3390868"/>
                  </a:lnTo>
                  <a:lnTo>
                    <a:pt x="251965" y="3399519"/>
                  </a:lnTo>
                  <a:lnTo>
                    <a:pt x="251141" y="3408169"/>
                  </a:lnTo>
                  <a:lnTo>
                    <a:pt x="250329" y="3416819"/>
                  </a:lnTo>
                  <a:lnTo>
                    <a:pt x="249541" y="3425469"/>
                  </a:lnTo>
                  <a:lnTo>
                    <a:pt x="248767" y="3434119"/>
                  </a:lnTo>
                  <a:lnTo>
                    <a:pt x="248005" y="3442769"/>
                  </a:lnTo>
                  <a:lnTo>
                    <a:pt x="247267" y="3451420"/>
                  </a:lnTo>
                  <a:lnTo>
                    <a:pt x="246539" y="3460070"/>
                  </a:lnTo>
                  <a:lnTo>
                    <a:pt x="245825" y="3468720"/>
                  </a:lnTo>
                  <a:lnTo>
                    <a:pt x="245132" y="3477370"/>
                  </a:lnTo>
                  <a:lnTo>
                    <a:pt x="244448" y="3486020"/>
                  </a:lnTo>
                  <a:lnTo>
                    <a:pt x="243779" y="3494670"/>
                  </a:lnTo>
                  <a:lnTo>
                    <a:pt x="243127" y="3503321"/>
                  </a:lnTo>
                  <a:lnTo>
                    <a:pt x="242484" y="3511971"/>
                  </a:lnTo>
                  <a:lnTo>
                    <a:pt x="241856" y="3520621"/>
                  </a:lnTo>
                  <a:lnTo>
                    <a:pt x="241241" y="3529271"/>
                  </a:lnTo>
                  <a:lnTo>
                    <a:pt x="240636" y="3537921"/>
                  </a:lnTo>
                  <a:lnTo>
                    <a:pt x="240045" y="3546572"/>
                  </a:lnTo>
                  <a:lnTo>
                    <a:pt x="239466" y="3555222"/>
                  </a:lnTo>
                  <a:lnTo>
                    <a:pt x="238894" y="3563872"/>
                  </a:lnTo>
                  <a:lnTo>
                    <a:pt x="238337" y="3572522"/>
                  </a:lnTo>
                  <a:lnTo>
                    <a:pt x="237790" y="3581172"/>
                  </a:lnTo>
                  <a:lnTo>
                    <a:pt x="237249" y="3589822"/>
                  </a:lnTo>
                  <a:lnTo>
                    <a:pt x="236724" y="3598473"/>
                  </a:lnTo>
                  <a:lnTo>
                    <a:pt x="236205" y="3607123"/>
                  </a:lnTo>
                  <a:lnTo>
                    <a:pt x="235694" y="3615773"/>
                  </a:lnTo>
                  <a:lnTo>
                    <a:pt x="235196" y="3624423"/>
                  </a:lnTo>
                  <a:lnTo>
                    <a:pt x="234705" y="3633073"/>
                  </a:lnTo>
                  <a:lnTo>
                    <a:pt x="234221" y="3641723"/>
                  </a:lnTo>
                  <a:lnTo>
                    <a:pt x="233749" y="3650374"/>
                  </a:lnTo>
                  <a:lnTo>
                    <a:pt x="233282" y="3659024"/>
                  </a:lnTo>
                  <a:lnTo>
                    <a:pt x="232824" y="3667674"/>
                  </a:lnTo>
                  <a:lnTo>
                    <a:pt x="232375" y="3676324"/>
                  </a:lnTo>
                  <a:lnTo>
                    <a:pt x="231932" y="3684974"/>
                  </a:lnTo>
                  <a:lnTo>
                    <a:pt x="231498" y="3693625"/>
                  </a:lnTo>
                  <a:lnTo>
                    <a:pt x="231072" y="3702275"/>
                  </a:lnTo>
                  <a:lnTo>
                    <a:pt x="230651" y="3710925"/>
                  </a:lnTo>
                  <a:lnTo>
                    <a:pt x="230240" y="3719575"/>
                  </a:lnTo>
                  <a:lnTo>
                    <a:pt x="229835" y="3728225"/>
                  </a:lnTo>
                  <a:lnTo>
                    <a:pt x="229436" y="3736875"/>
                  </a:lnTo>
                  <a:lnTo>
                    <a:pt x="229047" y="3745526"/>
                  </a:lnTo>
                  <a:lnTo>
                    <a:pt x="228664" y="3754176"/>
                  </a:lnTo>
                  <a:lnTo>
                    <a:pt x="228287" y="3762826"/>
                  </a:lnTo>
                  <a:lnTo>
                    <a:pt x="227920" y="3771476"/>
                  </a:lnTo>
                  <a:lnTo>
                    <a:pt x="227558" y="3780126"/>
                  </a:lnTo>
                  <a:lnTo>
                    <a:pt x="227202" y="3788776"/>
                  </a:lnTo>
                  <a:lnTo>
                    <a:pt x="226856" y="3797427"/>
                  </a:lnTo>
                  <a:lnTo>
                    <a:pt x="226515" y="3806077"/>
                  </a:lnTo>
                  <a:lnTo>
                    <a:pt x="226180" y="3814727"/>
                  </a:lnTo>
                  <a:lnTo>
                    <a:pt x="225855" y="3823377"/>
                  </a:lnTo>
                  <a:lnTo>
                    <a:pt x="225535" y="3832027"/>
                  </a:lnTo>
                  <a:lnTo>
                    <a:pt x="225223" y="3840678"/>
                  </a:lnTo>
                  <a:lnTo>
                    <a:pt x="224918" y="3849328"/>
                  </a:lnTo>
                  <a:lnTo>
                    <a:pt x="224619" y="3857978"/>
                  </a:lnTo>
                  <a:lnTo>
                    <a:pt x="224328" y="3866628"/>
                  </a:lnTo>
                  <a:lnTo>
                    <a:pt x="224045" y="3875278"/>
                  </a:lnTo>
                  <a:lnTo>
                    <a:pt x="223767" y="3883928"/>
                  </a:lnTo>
                  <a:lnTo>
                    <a:pt x="223498" y="3892579"/>
                  </a:lnTo>
                  <a:lnTo>
                    <a:pt x="223236" y="3901229"/>
                  </a:lnTo>
                  <a:lnTo>
                    <a:pt x="222978" y="3909879"/>
                  </a:lnTo>
                  <a:lnTo>
                    <a:pt x="222731" y="3918529"/>
                  </a:lnTo>
                  <a:lnTo>
                    <a:pt x="222490" y="3927179"/>
                  </a:lnTo>
                  <a:lnTo>
                    <a:pt x="222253" y="3935829"/>
                  </a:lnTo>
                  <a:lnTo>
                    <a:pt x="222027" y="3944480"/>
                  </a:lnTo>
                  <a:lnTo>
                    <a:pt x="221806" y="3953130"/>
                  </a:lnTo>
                  <a:lnTo>
                    <a:pt x="221591" y="3961780"/>
                  </a:lnTo>
                  <a:lnTo>
                    <a:pt x="221385" y="3970430"/>
                  </a:lnTo>
                  <a:lnTo>
                    <a:pt x="221184" y="3979080"/>
                  </a:lnTo>
                  <a:lnTo>
                    <a:pt x="220989" y="3987730"/>
                  </a:lnTo>
                  <a:lnTo>
                    <a:pt x="220803" y="3996381"/>
                  </a:lnTo>
                  <a:lnTo>
                    <a:pt x="220621" y="4005031"/>
                  </a:lnTo>
                  <a:lnTo>
                    <a:pt x="220447" y="4013681"/>
                  </a:lnTo>
                  <a:lnTo>
                    <a:pt x="220279" y="4022331"/>
                  </a:lnTo>
                  <a:lnTo>
                    <a:pt x="220116" y="4030981"/>
                  </a:lnTo>
                  <a:lnTo>
                    <a:pt x="219961" y="4039632"/>
                  </a:lnTo>
                  <a:lnTo>
                    <a:pt x="219812" y="4048282"/>
                  </a:lnTo>
                  <a:lnTo>
                    <a:pt x="219667" y="4056932"/>
                  </a:lnTo>
                  <a:lnTo>
                    <a:pt x="219529" y="4065582"/>
                  </a:lnTo>
                  <a:lnTo>
                    <a:pt x="219397" y="4074232"/>
                  </a:lnTo>
                  <a:lnTo>
                    <a:pt x="219269" y="4082882"/>
                  </a:lnTo>
                  <a:lnTo>
                    <a:pt x="219148" y="4091533"/>
                  </a:lnTo>
                  <a:lnTo>
                    <a:pt x="219032" y="4100183"/>
                  </a:lnTo>
                  <a:lnTo>
                    <a:pt x="218920" y="4108833"/>
                  </a:lnTo>
                  <a:lnTo>
                    <a:pt x="218815" y="4117483"/>
                  </a:lnTo>
                  <a:lnTo>
                    <a:pt x="218713" y="4126133"/>
                  </a:lnTo>
                  <a:lnTo>
                    <a:pt x="218616" y="4134783"/>
                  </a:lnTo>
                  <a:lnTo>
                    <a:pt x="218525" y="4143434"/>
                  </a:lnTo>
                  <a:lnTo>
                    <a:pt x="218437" y="4152084"/>
                  </a:lnTo>
                  <a:lnTo>
                    <a:pt x="218353" y="4160734"/>
                  </a:lnTo>
                  <a:lnTo>
                    <a:pt x="218275" y="4169384"/>
                  </a:lnTo>
                  <a:lnTo>
                    <a:pt x="218199" y="4178034"/>
                  </a:lnTo>
                  <a:lnTo>
                    <a:pt x="218128" y="4186685"/>
                  </a:lnTo>
                  <a:lnTo>
                    <a:pt x="218061" y="4195335"/>
                  </a:lnTo>
                  <a:lnTo>
                    <a:pt x="217997" y="4203985"/>
                  </a:lnTo>
                  <a:lnTo>
                    <a:pt x="217937" y="4212635"/>
                  </a:lnTo>
                  <a:lnTo>
                    <a:pt x="217880" y="4221285"/>
                  </a:lnTo>
                  <a:lnTo>
                    <a:pt x="217825" y="4229935"/>
                  </a:lnTo>
                  <a:lnTo>
                    <a:pt x="217775" y="4238586"/>
                  </a:lnTo>
                  <a:lnTo>
                    <a:pt x="217727" y="4247236"/>
                  </a:lnTo>
                  <a:lnTo>
                    <a:pt x="217681" y="4255886"/>
                  </a:lnTo>
                  <a:lnTo>
                    <a:pt x="217639" y="4264536"/>
                  </a:lnTo>
                  <a:lnTo>
                    <a:pt x="217599" y="4273186"/>
                  </a:lnTo>
                  <a:lnTo>
                    <a:pt x="217562" y="4281836"/>
                  </a:lnTo>
                  <a:lnTo>
                    <a:pt x="217527" y="4290487"/>
                  </a:lnTo>
                  <a:lnTo>
                    <a:pt x="217494" y="4299137"/>
                  </a:lnTo>
                  <a:lnTo>
                    <a:pt x="217463" y="4307787"/>
                  </a:lnTo>
                  <a:lnTo>
                    <a:pt x="217434" y="4316437"/>
                  </a:lnTo>
                  <a:lnTo>
                    <a:pt x="217407" y="4325087"/>
                  </a:lnTo>
                  <a:lnTo>
                    <a:pt x="217382" y="4333738"/>
                  </a:lnTo>
                  <a:lnTo>
                    <a:pt x="217358" y="4342388"/>
                  </a:lnTo>
                  <a:lnTo>
                    <a:pt x="217336" y="4351038"/>
                  </a:lnTo>
                  <a:lnTo>
                    <a:pt x="217316" y="4359688"/>
                  </a:lnTo>
                  <a:lnTo>
                    <a:pt x="217297" y="4368338"/>
                  </a:lnTo>
                  <a:lnTo>
                    <a:pt x="217279" y="4376988"/>
                  </a:lnTo>
                  <a:lnTo>
                    <a:pt x="217263" y="4385639"/>
                  </a:lnTo>
                  <a:lnTo>
                    <a:pt x="217247" y="4394289"/>
                  </a:lnTo>
                  <a:lnTo>
                    <a:pt x="217233" y="4402939"/>
                  </a:lnTo>
                  <a:lnTo>
                    <a:pt x="217220" y="4411589"/>
                  </a:lnTo>
                  <a:lnTo>
                    <a:pt x="217208" y="44202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6"/>
            <p:cNvSpPr/>
            <p:nvPr/>
          </p:nvSpPr>
          <p:spPr>
            <a:xfrm>
              <a:off x="5930945" y="1199695"/>
              <a:ext cx="912177" cy="3909098"/>
            </a:xfrm>
            <a:custGeom>
              <a:avLst/>
              <a:gdLst/>
              <a:ahLst/>
              <a:cxnLst/>
              <a:rect l="0" t="0" r="0" b="0"/>
              <a:pathLst>
                <a:path w="912177" h="3909098">
                  <a:moveTo>
                    <a:pt x="455961" y="3909098"/>
                  </a:moveTo>
                  <a:lnTo>
                    <a:pt x="455923" y="3901448"/>
                  </a:lnTo>
                  <a:lnTo>
                    <a:pt x="455873" y="3893798"/>
                  </a:lnTo>
                  <a:lnTo>
                    <a:pt x="455809" y="3886148"/>
                  </a:lnTo>
                  <a:lnTo>
                    <a:pt x="455730" y="3878498"/>
                  </a:lnTo>
                  <a:lnTo>
                    <a:pt x="455633" y="3870848"/>
                  </a:lnTo>
                  <a:lnTo>
                    <a:pt x="455514" y="3863198"/>
                  </a:lnTo>
                  <a:lnTo>
                    <a:pt x="455370" y="3855549"/>
                  </a:lnTo>
                  <a:lnTo>
                    <a:pt x="455198" y="3847899"/>
                  </a:lnTo>
                  <a:lnTo>
                    <a:pt x="454989" y="3840249"/>
                  </a:lnTo>
                  <a:lnTo>
                    <a:pt x="454739" y="3832599"/>
                  </a:lnTo>
                  <a:lnTo>
                    <a:pt x="454446" y="3824949"/>
                  </a:lnTo>
                  <a:lnTo>
                    <a:pt x="454108" y="3817299"/>
                  </a:lnTo>
                  <a:lnTo>
                    <a:pt x="453718" y="3809649"/>
                  </a:lnTo>
                  <a:lnTo>
                    <a:pt x="453275" y="3801999"/>
                  </a:lnTo>
                  <a:lnTo>
                    <a:pt x="452775" y="3794349"/>
                  </a:lnTo>
                  <a:lnTo>
                    <a:pt x="452202" y="3786699"/>
                  </a:lnTo>
                  <a:lnTo>
                    <a:pt x="451567" y="3779050"/>
                  </a:lnTo>
                  <a:lnTo>
                    <a:pt x="450870" y="3771400"/>
                  </a:lnTo>
                  <a:lnTo>
                    <a:pt x="450113" y="3763750"/>
                  </a:lnTo>
                  <a:lnTo>
                    <a:pt x="449296" y="3756100"/>
                  </a:lnTo>
                  <a:lnTo>
                    <a:pt x="448425" y="3748450"/>
                  </a:lnTo>
                  <a:lnTo>
                    <a:pt x="447501" y="3740800"/>
                  </a:lnTo>
                  <a:lnTo>
                    <a:pt x="446530" y="3733150"/>
                  </a:lnTo>
                  <a:lnTo>
                    <a:pt x="445528" y="3725500"/>
                  </a:lnTo>
                  <a:lnTo>
                    <a:pt x="444507" y="3717850"/>
                  </a:lnTo>
                  <a:lnTo>
                    <a:pt x="443478" y="3710200"/>
                  </a:lnTo>
                  <a:lnTo>
                    <a:pt x="442452" y="3702551"/>
                  </a:lnTo>
                  <a:lnTo>
                    <a:pt x="441443" y="3694901"/>
                  </a:lnTo>
                  <a:lnTo>
                    <a:pt x="440472" y="3687251"/>
                  </a:lnTo>
                  <a:lnTo>
                    <a:pt x="439555" y="3679601"/>
                  </a:lnTo>
                  <a:lnTo>
                    <a:pt x="438704" y="3671951"/>
                  </a:lnTo>
                  <a:lnTo>
                    <a:pt x="437930" y="3664301"/>
                  </a:lnTo>
                  <a:lnTo>
                    <a:pt x="437245" y="3656651"/>
                  </a:lnTo>
                  <a:lnTo>
                    <a:pt x="436659" y="3649001"/>
                  </a:lnTo>
                  <a:lnTo>
                    <a:pt x="436180" y="3641351"/>
                  </a:lnTo>
                  <a:lnTo>
                    <a:pt x="435840" y="3633701"/>
                  </a:lnTo>
                  <a:lnTo>
                    <a:pt x="435620" y="3626052"/>
                  </a:lnTo>
                  <a:lnTo>
                    <a:pt x="435519" y="3618402"/>
                  </a:lnTo>
                  <a:lnTo>
                    <a:pt x="435535" y="3610752"/>
                  </a:lnTo>
                  <a:lnTo>
                    <a:pt x="435663" y="3603102"/>
                  </a:lnTo>
                  <a:lnTo>
                    <a:pt x="435898" y="3595452"/>
                  </a:lnTo>
                  <a:lnTo>
                    <a:pt x="436236" y="3587802"/>
                  </a:lnTo>
                  <a:lnTo>
                    <a:pt x="436671" y="3580152"/>
                  </a:lnTo>
                  <a:lnTo>
                    <a:pt x="437176" y="3572502"/>
                  </a:lnTo>
                  <a:lnTo>
                    <a:pt x="437737" y="3564852"/>
                  </a:lnTo>
                  <a:lnTo>
                    <a:pt x="438341" y="3557202"/>
                  </a:lnTo>
                  <a:lnTo>
                    <a:pt x="438975" y="3549553"/>
                  </a:lnTo>
                  <a:lnTo>
                    <a:pt x="439624" y="3541903"/>
                  </a:lnTo>
                  <a:lnTo>
                    <a:pt x="440276" y="3534253"/>
                  </a:lnTo>
                  <a:lnTo>
                    <a:pt x="440915" y="3526603"/>
                  </a:lnTo>
                  <a:lnTo>
                    <a:pt x="441530" y="3518953"/>
                  </a:lnTo>
                  <a:lnTo>
                    <a:pt x="442114" y="3511303"/>
                  </a:lnTo>
                  <a:lnTo>
                    <a:pt x="442661" y="3503653"/>
                  </a:lnTo>
                  <a:lnTo>
                    <a:pt x="443165" y="3496003"/>
                  </a:lnTo>
                  <a:lnTo>
                    <a:pt x="443624" y="3488353"/>
                  </a:lnTo>
                  <a:lnTo>
                    <a:pt x="444024" y="3480704"/>
                  </a:lnTo>
                  <a:lnTo>
                    <a:pt x="444375" y="3473054"/>
                  </a:lnTo>
                  <a:lnTo>
                    <a:pt x="444679" y="3465404"/>
                  </a:lnTo>
                  <a:lnTo>
                    <a:pt x="444935" y="3457754"/>
                  </a:lnTo>
                  <a:lnTo>
                    <a:pt x="445146" y="3450104"/>
                  </a:lnTo>
                  <a:lnTo>
                    <a:pt x="445312" y="3442454"/>
                  </a:lnTo>
                  <a:lnTo>
                    <a:pt x="445434" y="3434804"/>
                  </a:lnTo>
                  <a:lnTo>
                    <a:pt x="445504" y="3427154"/>
                  </a:lnTo>
                  <a:lnTo>
                    <a:pt x="445529" y="3419504"/>
                  </a:lnTo>
                  <a:lnTo>
                    <a:pt x="445505" y="3411854"/>
                  </a:lnTo>
                  <a:lnTo>
                    <a:pt x="445430" y="3404205"/>
                  </a:lnTo>
                  <a:lnTo>
                    <a:pt x="445296" y="3396555"/>
                  </a:lnTo>
                  <a:lnTo>
                    <a:pt x="445097" y="3388905"/>
                  </a:lnTo>
                  <a:lnTo>
                    <a:pt x="444816" y="3381255"/>
                  </a:lnTo>
                  <a:lnTo>
                    <a:pt x="444442" y="3373605"/>
                  </a:lnTo>
                  <a:lnTo>
                    <a:pt x="443970" y="3365955"/>
                  </a:lnTo>
                  <a:lnTo>
                    <a:pt x="443390" y="3358305"/>
                  </a:lnTo>
                  <a:lnTo>
                    <a:pt x="442694" y="3350655"/>
                  </a:lnTo>
                  <a:lnTo>
                    <a:pt x="441870" y="3343005"/>
                  </a:lnTo>
                  <a:lnTo>
                    <a:pt x="440911" y="3335355"/>
                  </a:lnTo>
                  <a:lnTo>
                    <a:pt x="439782" y="3327706"/>
                  </a:lnTo>
                  <a:lnTo>
                    <a:pt x="438498" y="3320056"/>
                  </a:lnTo>
                  <a:lnTo>
                    <a:pt x="437064" y="3312406"/>
                  </a:lnTo>
                  <a:lnTo>
                    <a:pt x="435481" y="3304756"/>
                  </a:lnTo>
                  <a:lnTo>
                    <a:pt x="433753" y="3297106"/>
                  </a:lnTo>
                  <a:lnTo>
                    <a:pt x="431889" y="3289456"/>
                  </a:lnTo>
                  <a:lnTo>
                    <a:pt x="429895" y="3281806"/>
                  </a:lnTo>
                  <a:lnTo>
                    <a:pt x="427778" y="3274156"/>
                  </a:lnTo>
                  <a:lnTo>
                    <a:pt x="425580" y="3266506"/>
                  </a:lnTo>
                  <a:lnTo>
                    <a:pt x="423325" y="3258856"/>
                  </a:lnTo>
                  <a:lnTo>
                    <a:pt x="421040" y="3251207"/>
                  </a:lnTo>
                  <a:lnTo>
                    <a:pt x="418753" y="3243557"/>
                  </a:lnTo>
                  <a:lnTo>
                    <a:pt x="416494" y="3235907"/>
                  </a:lnTo>
                  <a:lnTo>
                    <a:pt x="414308" y="3228257"/>
                  </a:lnTo>
                  <a:lnTo>
                    <a:pt x="412239" y="3220607"/>
                  </a:lnTo>
                  <a:lnTo>
                    <a:pt x="410313" y="3212957"/>
                  </a:lnTo>
                  <a:lnTo>
                    <a:pt x="408560" y="3205307"/>
                  </a:lnTo>
                  <a:lnTo>
                    <a:pt x="407007" y="3197657"/>
                  </a:lnTo>
                  <a:lnTo>
                    <a:pt x="405681" y="3190007"/>
                  </a:lnTo>
                  <a:lnTo>
                    <a:pt x="404604" y="3182357"/>
                  </a:lnTo>
                  <a:lnTo>
                    <a:pt x="403845" y="3174708"/>
                  </a:lnTo>
                  <a:lnTo>
                    <a:pt x="403379" y="3167058"/>
                  </a:lnTo>
                  <a:lnTo>
                    <a:pt x="403201" y="3159408"/>
                  </a:lnTo>
                  <a:lnTo>
                    <a:pt x="403310" y="3151758"/>
                  </a:lnTo>
                  <a:lnTo>
                    <a:pt x="403698" y="3144108"/>
                  </a:lnTo>
                  <a:lnTo>
                    <a:pt x="404354" y="3136458"/>
                  </a:lnTo>
                  <a:lnTo>
                    <a:pt x="405269" y="3128808"/>
                  </a:lnTo>
                  <a:lnTo>
                    <a:pt x="406447" y="3121158"/>
                  </a:lnTo>
                  <a:lnTo>
                    <a:pt x="407813" y="3113508"/>
                  </a:lnTo>
                  <a:lnTo>
                    <a:pt x="409337" y="3105858"/>
                  </a:lnTo>
                  <a:lnTo>
                    <a:pt x="410986" y="3098209"/>
                  </a:lnTo>
                  <a:lnTo>
                    <a:pt x="412727" y="3090559"/>
                  </a:lnTo>
                  <a:lnTo>
                    <a:pt x="414526" y="3082909"/>
                  </a:lnTo>
                  <a:lnTo>
                    <a:pt x="416349" y="3075259"/>
                  </a:lnTo>
                  <a:lnTo>
                    <a:pt x="418152" y="3067609"/>
                  </a:lnTo>
                  <a:lnTo>
                    <a:pt x="419905" y="3059959"/>
                  </a:lnTo>
                  <a:lnTo>
                    <a:pt x="421584" y="3052309"/>
                  </a:lnTo>
                  <a:lnTo>
                    <a:pt x="423168" y="3044659"/>
                  </a:lnTo>
                  <a:lnTo>
                    <a:pt x="424639" y="3037009"/>
                  </a:lnTo>
                  <a:lnTo>
                    <a:pt x="425984" y="3029359"/>
                  </a:lnTo>
                  <a:lnTo>
                    <a:pt x="427168" y="3021710"/>
                  </a:lnTo>
                  <a:lnTo>
                    <a:pt x="428201" y="3014060"/>
                  </a:lnTo>
                  <a:lnTo>
                    <a:pt x="429089" y="3006410"/>
                  </a:lnTo>
                  <a:lnTo>
                    <a:pt x="429831" y="2998760"/>
                  </a:lnTo>
                  <a:lnTo>
                    <a:pt x="430432" y="2991110"/>
                  </a:lnTo>
                  <a:lnTo>
                    <a:pt x="430895" y="2983460"/>
                  </a:lnTo>
                  <a:lnTo>
                    <a:pt x="431222" y="2975810"/>
                  </a:lnTo>
                  <a:lnTo>
                    <a:pt x="431400" y="2968160"/>
                  </a:lnTo>
                  <a:lnTo>
                    <a:pt x="431459" y="2960510"/>
                  </a:lnTo>
                  <a:lnTo>
                    <a:pt x="431403" y="2952860"/>
                  </a:lnTo>
                  <a:lnTo>
                    <a:pt x="431235" y="2945211"/>
                  </a:lnTo>
                  <a:lnTo>
                    <a:pt x="430959" y="2937561"/>
                  </a:lnTo>
                  <a:lnTo>
                    <a:pt x="430574" y="2929911"/>
                  </a:lnTo>
                  <a:lnTo>
                    <a:pt x="430073" y="2922261"/>
                  </a:lnTo>
                  <a:lnTo>
                    <a:pt x="429450" y="2914611"/>
                  </a:lnTo>
                  <a:lnTo>
                    <a:pt x="428717" y="2906961"/>
                  </a:lnTo>
                  <a:lnTo>
                    <a:pt x="427871" y="2899311"/>
                  </a:lnTo>
                  <a:lnTo>
                    <a:pt x="426911" y="2891661"/>
                  </a:lnTo>
                  <a:lnTo>
                    <a:pt x="425835" y="2884011"/>
                  </a:lnTo>
                  <a:lnTo>
                    <a:pt x="424642" y="2876361"/>
                  </a:lnTo>
                  <a:lnTo>
                    <a:pt x="423313" y="2868712"/>
                  </a:lnTo>
                  <a:lnTo>
                    <a:pt x="421862" y="2861062"/>
                  </a:lnTo>
                  <a:lnTo>
                    <a:pt x="420299" y="2853412"/>
                  </a:lnTo>
                  <a:lnTo>
                    <a:pt x="418628" y="2845762"/>
                  </a:lnTo>
                  <a:lnTo>
                    <a:pt x="416855" y="2838112"/>
                  </a:lnTo>
                  <a:lnTo>
                    <a:pt x="414987" y="2830462"/>
                  </a:lnTo>
                  <a:lnTo>
                    <a:pt x="413032" y="2822812"/>
                  </a:lnTo>
                  <a:lnTo>
                    <a:pt x="410987" y="2815162"/>
                  </a:lnTo>
                  <a:lnTo>
                    <a:pt x="408881" y="2807512"/>
                  </a:lnTo>
                  <a:lnTo>
                    <a:pt x="406726" y="2799863"/>
                  </a:lnTo>
                  <a:lnTo>
                    <a:pt x="404531" y="2792213"/>
                  </a:lnTo>
                  <a:lnTo>
                    <a:pt x="402309" y="2784563"/>
                  </a:lnTo>
                  <a:lnTo>
                    <a:pt x="400070" y="2776913"/>
                  </a:lnTo>
                  <a:lnTo>
                    <a:pt x="397825" y="2769263"/>
                  </a:lnTo>
                  <a:lnTo>
                    <a:pt x="395586" y="2761613"/>
                  </a:lnTo>
                  <a:lnTo>
                    <a:pt x="393362" y="2753963"/>
                  </a:lnTo>
                  <a:lnTo>
                    <a:pt x="391158" y="2746313"/>
                  </a:lnTo>
                  <a:lnTo>
                    <a:pt x="388980" y="2738663"/>
                  </a:lnTo>
                  <a:lnTo>
                    <a:pt x="386831" y="2731013"/>
                  </a:lnTo>
                  <a:lnTo>
                    <a:pt x="384714" y="2723364"/>
                  </a:lnTo>
                  <a:lnTo>
                    <a:pt x="382636" y="2715714"/>
                  </a:lnTo>
                  <a:lnTo>
                    <a:pt x="380594" y="2708064"/>
                  </a:lnTo>
                  <a:lnTo>
                    <a:pt x="378584" y="2700414"/>
                  </a:lnTo>
                  <a:lnTo>
                    <a:pt x="376604" y="2692764"/>
                  </a:lnTo>
                  <a:lnTo>
                    <a:pt x="374654" y="2685114"/>
                  </a:lnTo>
                  <a:lnTo>
                    <a:pt x="372730" y="2677464"/>
                  </a:lnTo>
                  <a:lnTo>
                    <a:pt x="370830" y="2669814"/>
                  </a:lnTo>
                  <a:lnTo>
                    <a:pt x="368956" y="2662164"/>
                  </a:lnTo>
                  <a:lnTo>
                    <a:pt x="367098" y="2654514"/>
                  </a:lnTo>
                  <a:lnTo>
                    <a:pt x="365256" y="2646865"/>
                  </a:lnTo>
                  <a:lnTo>
                    <a:pt x="363426" y="2639215"/>
                  </a:lnTo>
                  <a:lnTo>
                    <a:pt x="361604" y="2631565"/>
                  </a:lnTo>
                  <a:lnTo>
                    <a:pt x="359789" y="2623915"/>
                  </a:lnTo>
                  <a:lnTo>
                    <a:pt x="357974" y="2616265"/>
                  </a:lnTo>
                  <a:lnTo>
                    <a:pt x="356152" y="2608615"/>
                  </a:lnTo>
                  <a:lnTo>
                    <a:pt x="354317" y="2600965"/>
                  </a:lnTo>
                  <a:lnTo>
                    <a:pt x="352459" y="2593315"/>
                  </a:lnTo>
                  <a:lnTo>
                    <a:pt x="350568" y="2585665"/>
                  </a:lnTo>
                  <a:lnTo>
                    <a:pt x="348632" y="2578015"/>
                  </a:lnTo>
                  <a:lnTo>
                    <a:pt x="346637" y="2570366"/>
                  </a:lnTo>
                  <a:lnTo>
                    <a:pt x="344553" y="2562716"/>
                  </a:lnTo>
                  <a:lnTo>
                    <a:pt x="342359" y="2555066"/>
                  </a:lnTo>
                  <a:lnTo>
                    <a:pt x="340040" y="2547416"/>
                  </a:lnTo>
                  <a:lnTo>
                    <a:pt x="337571" y="2539766"/>
                  </a:lnTo>
                  <a:lnTo>
                    <a:pt x="334929" y="2532116"/>
                  </a:lnTo>
                  <a:lnTo>
                    <a:pt x="332090" y="2524466"/>
                  </a:lnTo>
                  <a:lnTo>
                    <a:pt x="329026" y="2516816"/>
                  </a:lnTo>
                  <a:lnTo>
                    <a:pt x="325654" y="2509166"/>
                  </a:lnTo>
                  <a:lnTo>
                    <a:pt x="321995" y="2501516"/>
                  </a:lnTo>
                  <a:lnTo>
                    <a:pt x="318029" y="2493867"/>
                  </a:lnTo>
                  <a:lnTo>
                    <a:pt x="313736" y="2486217"/>
                  </a:lnTo>
                  <a:lnTo>
                    <a:pt x="309102" y="2478567"/>
                  </a:lnTo>
                  <a:lnTo>
                    <a:pt x="304112" y="2470917"/>
                  </a:lnTo>
                  <a:lnTo>
                    <a:pt x="298733" y="2463267"/>
                  </a:lnTo>
                  <a:lnTo>
                    <a:pt x="292932" y="2455617"/>
                  </a:lnTo>
                  <a:lnTo>
                    <a:pt x="286766" y="2447967"/>
                  </a:lnTo>
                  <a:lnTo>
                    <a:pt x="280243" y="2440317"/>
                  </a:lnTo>
                  <a:lnTo>
                    <a:pt x="273378" y="2432667"/>
                  </a:lnTo>
                  <a:lnTo>
                    <a:pt x="266186" y="2425017"/>
                  </a:lnTo>
                  <a:lnTo>
                    <a:pt x="258690" y="2417368"/>
                  </a:lnTo>
                  <a:lnTo>
                    <a:pt x="250882" y="2409718"/>
                  </a:lnTo>
                  <a:lnTo>
                    <a:pt x="242815" y="2402068"/>
                  </a:lnTo>
                  <a:lnTo>
                    <a:pt x="234545" y="2394418"/>
                  </a:lnTo>
                  <a:lnTo>
                    <a:pt x="226105" y="2386768"/>
                  </a:lnTo>
                  <a:lnTo>
                    <a:pt x="217527" y="2379118"/>
                  </a:lnTo>
                  <a:lnTo>
                    <a:pt x="208845" y="2371468"/>
                  </a:lnTo>
                  <a:lnTo>
                    <a:pt x="200091" y="2363818"/>
                  </a:lnTo>
                  <a:lnTo>
                    <a:pt x="191298" y="2356168"/>
                  </a:lnTo>
                  <a:lnTo>
                    <a:pt x="182508" y="2348518"/>
                  </a:lnTo>
                  <a:lnTo>
                    <a:pt x="173743" y="2340869"/>
                  </a:lnTo>
                  <a:lnTo>
                    <a:pt x="165026" y="2333219"/>
                  </a:lnTo>
                  <a:lnTo>
                    <a:pt x="156373" y="2325569"/>
                  </a:lnTo>
                  <a:lnTo>
                    <a:pt x="147799" y="2317919"/>
                  </a:lnTo>
                  <a:lnTo>
                    <a:pt x="139320" y="2310269"/>
                  </a:lnTo>
                  <a:lnTo>
                    <a:pt x="130954" y="2302619"/>
                  </a:lnTo>
                  <a:lnTo>
                    <a:pt x="122691" y="2294969"/>
                  </a:lnTo>
                  <a:lnTo>
                    <a:pt x="114530" y="2287319"/>
                  </a:lnTo>
                  <a:lnTo>
                    <a:pt x="106472" y="2279669"/>
                  </a:lnTo>
                  <a:lnTo>
                    <a:pt x="98517" y="2272019"/>
                  </a:lnTo>
                  <a:lnTo>
                    <a:pt x="90665" y="2264370"/>
                  </a:lnTo>
                  <a:lnTo>
                    <a:pt x="82931" y="2256720"/>
                  </a:lnTo>
                  <a:lnTo>
                    <a:pt x="75322" y="2249070"/>
                  </a:lnTo>
                  <a:lnTo>
                    <a:pt x="67839" y="2241420"/>
                  </a:lnTo>
                  <a:lnTo>
                    <a:pt x="60501" y="2233770"/>
                  </a:lnTo>
                  <a:lnTo>
                    <a:pt x="53330" y="2226120"/>
                  </a:lnTo>
                  <a:lnTo>
                    <a:pt x="46357" y="2218470"/>
                  </a:lnTo>
                  <a:lnTo>
                    <a:pt x="39616" y="2210820"/>
                  </a:lnTo>
                  <a:lnTo>
                    <a:pt x="33220" y="2203170"/>
                  </a:lnTo>
                  <a:lnTo>
                    <a:pt x="27187" y="2195520"/>
                  </a:lnTo>
                  <a:lnTo>
                    <a:pt x="21570" y="2187871"/>
                  </a:lnTo>
                  <a:lnTo>
                    <a:pt x="16433" y="2180221"/>
                  </a:lnTo>
                  <a:lnTo>
                    <a:pt x="11841" y="2172571"/>
                  </a:lnTo>
                  <a:lnTo>
                    <a:pt x="7861" y="2164921"/>
                  </a:lnTo>
                  <a:lnTo>
                    <a:pt x="4596" y="2157271"/>
                  </a:lnTo>
                  <a:lnTo>
                    <a:pt x="2220" y="2149621"/>
                  </a:lnTo>
                  <a:lnTo>
                    <a:pt x="672" y="2141971"/>
                  </a:lnTo>
                  <a:lnTo>
                    <a:pt x="0" y="2134321"/>
                  </a:lnTo>
                  <a:lnTo>
                    <a:pt x="237" y="2126671"/>
                  </a:lnTo>
                  <a:lnTo>
                    <a:pt x="1412" y="2119022"/>
                  </a:lnTo>
                  <a:lnTo>
                    <a:pt x="3538" y="2111372"/>
                  </a:lnTo>
                  <a:lnTo>
                    <a:pt x="6725" y="2103722"/>
                  </a:lnTo>
                  <a:lnTo>
                    <a:pt x="10931" y="2096072"/>
                  </a:lnTo>
                  <a:lnTo>
                    <a:pt x="16027" y="2088422"/>
                  </a:lnTo>
                  <a:lnTo>
                    <a:pt x="21964" y="2080772"/>
                  </a:lnTo>
                  <a:lnTo>
                    <a:pt x="28683" y="2073122"/>
                  </a:lnTo>
                  <a:lnTo>
                    <a:pt x="36116" y="2065472"/>
                  </a:lnTo>
                  <a:lnTo>
                    <a:pt x="44185" y="2057822"/>
                  </a:lnTo>
                  <a:lnTo>
                    <a:pt x="52883" y="2050172"/>
                  </a:lnTo>
                  <a:lnTo>
                    <a:pt x="62011" y="2042523"/>
                  </a:lnTo>
                  <a:lnTo>
                    <a:pt x="71461" y="2034873"/>
                  </a:lnTo>
                  <a:lnTo>
                    <a:pt x="81141" y="2027223"/>
                  </a:lnTo>
                  <a:lnTo>
                    <a:pt x="90965" y="2019573"/>
                  </a:lnTo>
                  <a:lnTo>
                    <a:pt x="100848" y="2011923"/>
                  </a:lnTo>
                  <a:lnTo>
                    <a:pt x="110707" y="2004273"/>
                  </a:lnTo>
                  <a:lnTo>
                    <a:pt x="120435" y="1996623"/>
                  </a:lnTo>
                  <a:lnTo>
                    <a:pt x="129979" y="1988973"/>
                  </a:lnTo>
                  <a:lnTo>
                    <a:pt x="139291" y="1981323"/>
                  </a:lnTo>
                  <a:lnTo>
                    <a:pt x="148332" y="1973673"/>
                  </a:lnTo>
                  <a:lnTo>
                    <a:pt x="157070" y="1966024"/>
                  </a:lnTo>
                  <a:lnTo>
                    <a:pt x="165480" y="1958374"/>
                  </a:lnTo>
                  <a:lnTo>
                    <a:pt x="173511" y="1950724"/>
                  </a:lnTo>
                  <a:lnTo>
                    <a:pt x="181153" y="1943074"/>
                  </a:lnTo>
                  <a:lnTo>
                    <a:pt x="188447" y="1935424"/>
                  </a:lnTo>
                  <a:lnTo>
                    <a:pt x="195401" y="1927774"/>
                  </a:lnTo>
                  <a:lnTo>
                    <a:pt x="202026" y="1920124"/>
                  </a:lnTo>
                  <a:lnTo>
                    <a:pt x="208338" y="1912474"/>
                  </a:lnTo>
                  <a:lnTo>
                    <a:pt x="214353" y="1904824"/>
                  </a:lnTo>
                  <a:lnTo>
                    <a:pt x="220048" y="1897174"/>
                  </a:lnTo>
                  <a:lnTo>
                    <a:pt x="225486" y="1889525"/>
                  </a:lnTo>
                  <a:lnTo>
                    <a:pt x="230698" y="1881875"/>
                  </a:lnTo>
                  <a:lnTo>
                    <a:pt x="235706" y="1874225"/>
                  </a:lnTo>
                  <a:lnTo>
                    <a:pt x="240527" y="1866575"/>
                  </a:lnTo>
                  <a:lnTo>
                    <a:pt x="245182" y="1858925"/>
                  </a:lnTo>
                  <a:lnTo>
                    <a:pt x="249684" y="1851275"/>
                  </a:lnTo>
                  <a:lnTo>
                    <a:pt x="254035" y="1843625"/>
                  </a:lnTo>
                  <a:lnTo>
                    <a:pt x="258276" y="1835975"/>
                  </a:lnTo>
                  <a:lnTo>
                    <a:pt x="262420" y="1828325"/>
                  </a:lnTo>
                  <a:lnTo>
                    <a:pt x="266482" y="1820675"/>
                  </a:lnTo>
                  <a:lnTo>
                    <a:pt x="270471" y="1813026"/>
                  </a:lnTo>
                  <a:lnTo>
                    <a:pt x="274399" y="1805376"/>
                  </a:lnTo>
                  <a:lnTo>
                    <a:pt x="278274" y="1797726"/>
                  </a:lnTo>
                  <a:lnTo>
                    <a:pt x="282107" y="1790076"/>
                  </a:lnTo>
                  <a:lnTo>
                    <a:pt x="285915" y="1782426"/>
                  </a:lnTo>
                  <a:lnTo>
                    <a:pt x="289705" y="1774776"/>
                  </a:lnTo>
                  <a:lnTo>
                    <a:pt x="293486" y="1767126"/>
                  </a:lnTo>
                  <a:lnTo>
                    <a:pt x="297268" y="1759476"/>
                  </a:lnTo>
                  <a:lnTo>
                    <a:pt x="301057" y="1751826"/>
                  </a:lnTo>
                  <a:lnTo>
                    <a:pt x="304867" y="1744176"/>
                  </a:lnTo>
                  <a:lnTo>
                    <a:pt x="308704" y="1736527"/>
                  </a:lnTo>
                  <a:lnTo>
                    <a:pt x="312575" y="1728877"/>
                  </a:lnTo>
                  <a:lnTo>
                    <a:pt x="316484" y="1721227"/>
                  </a:lnTo>
                  <a:lnTo>
                    <a:pt x="320437" y="1713577"/>
                  </a:lnTo>
                  <a:lnTo>
                    <a:pt x="324437" y="1705927"/>
                  </a:lnTo>
                  <a:lnTo>
                    <a:pt x="328487" y="1698277"/>
                  </a:lnTo>
                  <a:lnTo>
                    <a:pt x="332597" y="1690627"/>
                  </a:lnTo>
                  <a:lnTo>
                    <a:pt x="336755" y="1682977"/>
                  </a:lnTo>
                  <a:lnTo>
                    <a:pt x="340958" y="1675327"/>
                  </a:lnTo>
                  <a:lnTo>
                    <a:pt x="345201" y="1667677"/>
                  </a:lnTo>
                  <a:lnTo>
                    <a:pt x="349476" y="1660028"/>
                  </a:lnTo>
                  <a:lnTo>
                    <a:pt x="353775" y="1652378"/>
                  </a:lnTo>
                  <a:lnTo>
                    <a:pt x="358088" y="1644728"/>
                  </a:lnTo>
                  <a:lnTo>
                    <a:pt x="362396" y="1637078"/>
                  </a:lnTo>
                  <a:lnTo>
                    <a:pt x="366685" y="1629428"/>
                  </a:lnTo>
                  <a:lnTo>
                    <a:pt x="370937" y="1621778"/>
                  </a:lnTo>
                  <a:lnTo>
                    <a:pt x="375136" y="1614128"/>
                  </a:lnTo>
                  <a:lnTo>
                    <a:pt x="379265" y="1606478"/>
                  </a:lnTo>
                  <a:lnTo>
                    <a:pt x="383306" y="1598828"/>
                  </a:lnTo>
                  <a:lnTo>
                    <a:pt x="387220" y="1591178"/>
                  </a:lnTo>
                  <a:lnTo>
                    <a:pt x="390993" y="1583529"/>
                  </a:lnTo>
                  <a:lnTo>
                    <a:pt x="394614" y="1575879"/>
                  </a:lnTo>
                  <a:lnTo>
                    <a:pt x="398067" y="1568229"/>
                  </a:lnTo>
                  <a:lnTo>
                    <a:pt x="401337" y="1560579"/>
                  </a:lnTo>
                  <a:lnTo>
                    <a:pt x="404410" y="1552929"/>
                  </a:lnTo>
                  <a:lnTo>
                    <a:pt x="407271" y="1545279"/>
                  </a:lnTo>
                  <a:lnTo>
                    <a:pt x="409868" y="1537629"/>
                  </a:lnTo>
                  <a:lnTo>
                    <a:pt x="412236" y="1529979"/>
                  </a:lnTo>
                  <a:lnTo>
                    <a:pt x="414373" y="1522329"/>
                  </a:lnTo>
                  <a:lnTo>
                    <a:pt x="416281" y="1514679"/>
                  </a:lnTo>
                  <a:lnTo>
                    <a:pt x="417961" y="1507030"/>
                  </a:lnTo>
                  <a:lnTo>
                    <a:pt x="419422" y="1499380"/>
                  </a:lnTo>
                  <a:lnTo>
                    <a:pt x="420655" y="1491730"/>
                  </a:lnTo>
                  <a:lnTo>
                    <a:pt x="421670" y="1484080"/>
                  </a:lnTo>
                  <a:lnTo>
                    <a:pt x="422511" y="1476430"/>
                  </a:lnTo>
                  <a:lnTo>
                    <a:pt x="423199" y="1468780"/>
                  </a:lnTo>
                  <a:lnTo>
                    <a:pt x="423754" y="1461130"/>
                  </a:lnTo>
                  <a:lnTo>
                    <a:pt x="424199" y="1453480"/>
                  </a:lnTo>
                  <a:lnTo>
                    <a:pt x="424557" y="1445830"/>
                  </a:lnTo>
                  <a:lnTo>
                    <a:pt x="424850" y="1438180"/>
                  </a:lnTo>
                  <a:lnTo>
                    <a:pt x="425115" y="1430531"/>
                  </a:lnTo>
                  <a:lnTo>
                    <a:pt x="425378" y="1422881"/>
                  </a:lnTo>
                  <a:lnTo>
                    <a:pt x="425660" y="1415231"/>
                  </a:lnTo>
                  <a:lnTo>
                    <a:pt x="425983" y="1407581"/>
                  </a:lnTo>
                  <a:lnTo>
                    <a:pt x="426362" y="1399931"/>
                  </a:lnTo>
                  <a:lnTo>
                    <a:pt x="426813" y="1392281"/>
                  </a:lnTo>
                  <a:lnTo>
                    <a:pt x="427370" y="1384631"/>
                  </a:lnTo>
                  <a:lnTo>
                    <a:pt x="428022" y="1376981"/>
                  </a:lnTo>
                  <a:lnTo>
                    <a:pt x="428774" y="1369331"/>
                  </a:lnTo>
                  <a:lnTo>
                    <a:pt x="429624" y="1361682"/>
                  </a:lnTo>
                  <a:lnTo>
                    <a:pt x="430572" y="1354032"/>
                  </a:lnTo>
                  <a:lnTo>
                    <a:pt x="431612" y="1346382"/>
                  </a:lnTo>
                  <a:lnTo>
                    <a:pt x="432742" y="1338732"/>
                  </a:lnTo>
                  <a:lnTo>
                    <a:pt x="433952" y="1331082"/>
                  </a:lnTo>
                  <a:lnTo>
                    <a:pt x="435218" y="1323432"/>
                  </a:lnTo>
                  <a:lnTo>
                    <a:pt x="436527" y="1315782"/>
                  </a:lnTo>
                  <a:lnTo>
                    <a:pt x="437864" y="1308132"/>
                  </a:lnTo>
                  <a:lnTo>
                    <a:pt x="439216" y="1300482"/>
                  </a:lnTo>
                  <a:lnTo>
                    <a:pt x="440567" y="1292832"/>
                  </a:lnTo>
                  <a:lnTo>
                    <a:pt x="441901" y="1285183"/>
                  </a:lnTo>
                  <a:lnTo>
                    <a:pt x="443201" y="1277533"/>
                  </a:lnTo>
                  <a:lnTo>
                    <a:pt x="444457" y="1269883"/>
                  </a:lnTo>
                  <a:lnTo>
                    <a:pt x="445661" y="1262233"/>
                  </a:lnTo>
                  <a:lnTo>
                    <a:pt x="446804" y="1254583"/>
                  </a:lnTo>
                  <a:lnTo>
                    <a:pt x="447880" y="1246933"/>
                  </a:lnTo>
                  <a:lnTo>
                    <a:pt x="448884" y="1239283"/>
                  </a:lnTo>
                  <a:lnTo>
                    <a:pt x="449796" y="1231633"/>
                  </a:lnTo>
                  <a:lnTo>
                    <a:pt x="450630" y="1223983"/>
                  </a:lnTo>
                  <a:lnTo>
                    <a:pt x="451388" y="1216333"/>
                  </a:lnTo>
                  <a:lnTo>
                    <a:pt x="452070" y="1208684"/>
                  </a:lnTo>
                  <a:lnTo>
                    <a:pt x="452679" y="1201034"/>
                  </a:lnTo>
                  <a:lnTo>
                    <a:pt x="453219" y="1193384"/>
                  </a:lnTo>
                  <a:lnTo>
                    <a:pt x="453688" y="1185734"/>
                  </a:lnTo>
                  <a:lnTo>
                    <a:pt x="454089" y="1178084"/>
                  </a:lnTo>
                  <a:lnTo>
                    <a:pt x="454436" y="1170434"/>
                  </a:lnTo>
                  <a:lnTo>
                    <a:pt x="454733" y="1162784"/>
                  </a:lnTo>
                  <a:lnTo>
                    <a:pt x="454986" y="1155134"/>
                  </a:lnTo>
                  <a:lnTo>
                    <a:pt x="455199" y="1147484"/>
                  </a:lnTo>
                  <a:lnTo>
                    <a:pt x="455377" y="1139834"/>
                  </a:lnTo>
                  <a:lnTo>
                    <a:pt x="455521" y="1132185"/>
                  </a:lnTo>
                  <a:lnTo>
                    <a:pt x="455639" y="1124535"/>
                  </a:lnTo>
                  <a:lnTo>
                    <a:pt x="455735" y="1116885"/>
                  </a:lnTo>
                  <a:lnTo>
                    <a:pt x="455813" y="1109235"/>
                  </a:lnTo>
                  <a:lnTo>
                    <a:pt x="455875" y="1101585"/>
                  </a:lnTo>
                  <a:lnTo>
                    <a:pt x="455925" y="1093935"/>
                  </a:lnTo>
                  <a:lnTo>
                    <a:pt x="455965" y="1086285"/>
                  </a:lnTo>
                  <a:lnTo>
                    <a:pt x="455994" y="1078635"/>
                  </a:lnTo>
                  <a:lnTo>
                    <a:pt x="456017" y="1070985"/>
                  </a:lnTo>
                  <a:lnTo>
                    <a:pt x="456035" y="1063335"/>
                  </a:lnTo>
                  <a:lnTo>
                    <a:pt x="456049" y="1055686"/>
                  </a:lnTo>
                  <a:lnTo>
                    <a:pt x="456060" y="1048036"/>
                  </a:lnTo>
                  <a:lnTo>
                    <a:pt x="456067" y="1040386"/>
                  </a:lnTo>
                  <a:lnTo>
                    <a:pt x="456073" y="1032736"/>
                  </a:lnTo>
                  <a:lnTo>
                    <a:pt x="456077" y="1025086"/>
                  </a:lnTo>
                  <a:lnTo>
                    <a:pt x="456080" y="1017436"/>
                  </a:lnTo>
                  <a:lnTo>
                    <a:pt x="456083" y="1009786"/>
                  </a:lnTo>
                  <a:lnTo>
                    <a:pt x="456084" y="1002136"/>
                  </a:lnTo>
                  <a:lnTo>
                    <a:pt x="456086" y="994486"/>
                  </a:lnTo>
                  <a:lnTo>
                    <a:pt x="456086" y="986836"/>
                  </a:lnTo>
                  <a:lnTo>
                    <a:pt x="456087" y="979187"/>
                  </a:lnTo>
                  <a:lnTo>
                    <a:pt x="456087" y="971537"/>
                  </a:lnTo>
                  <a:lnTo>
                    <a:pt x="456088" y="963887"/>
                  </a:lnTo>
                  <a:lnTo>
                    <a:pt x="456088" y="956237"/>
                  </a:lnTo>
                  <a:lnTo>
                    <a:pt x="456088" y="948587"/>
                  </a:lnTo>
                  <a:lnTo>
                    <a:pt x="456088" y="940937"/>
                  </a:lnTo>
                  <a:lnTo>
                    <a:pt x="456088" y="933287"/>
                  </a:lnTo>
                  <a:lnTo>
                    <a:pt x="456088" y="925637"/>
                  </a:lnTo>
                  <a:lnTo>
                    <a:pt x="456088" y="917987"/>
                  </a:lnTo>
                  <a:lnTo>
                    <a:pt x="456088" y="910337"/>
                  </a:lnTo>
                  <a:lnTo>
                    <a:pt x="456088" y="902688"/>
                  </a:lnTo>
                  <a:lnTo>
                    <a:pt x="456088" y="895038"/>
                  </a:lnTo>
                  <a:lnTo>
                    <a:pt x="456088" y="887388"/>
                  </a:lnTo>
                  <a:lnTo>
                    <a:pt x="456088" y="879738"/>
                  </a:lnTo>
                  <a:lnTo>
                    <a:pt x="456088" y="872088"/>
                  </a:lnTo>
                  <a:lnTo>
                    <a:pt x="456088" y="864438"/>
                  </a:lnTo>
                  <a:lnTo>
                    <a:pt x="456088" y="856788"/>
                  </a:lnTo>
                  <a:lnTo>
                    <a:pt x="456088" y="849138"/>
                  </a:lnTo>
                  <a:lnTo>
                    <a:pt x="456088" y="841488"/>
                  </a:lnTo>
                  <a:lnTo>
                    <a:pt x="456088" y="833838"/>
                  </a:lnTo>
                  <a:lnTo>
                    <a:pt x="456088" y="826189"/>
                  </a:lnTo>
                  <a:lnTo>
                    <a:pt x="456088" y="818539"/>
                  </a:lnTo>
                  <a:lnTo>
                    <a:pt x="456088" y="810889"/>
                  </a:lnTo>
                  <a:lnTo>
                    <a:pt x="456088" y="803239"/>
                  </a:lnTo>
                  <a:lnTo>
                    <a:pt x="456088" y="795589"/>
                  </a:lnTo>
                  <a:lnTo>
                    <a:pt x="456088" y="787939"/>
                  </a:lnTo>
                  <a:lnTo>
                    <a:pt x="456088" y="780289"/>
                  </a:lnTo>
                  <a:lnTo>
                    <a:pt x="456088" y="772639"/>
                  </a:lnTo>
                  <a:lnTo>
                    <a:pt x="456088" y="764989"/>
                  </a:lnTo>
                  <a:lnTo>
                    <a:pt x="456088" y="757339"/>
                  </a:lnTo>
                  <a:lnTo>
                    <a:pt x="456088" y="749690"/>
                  </a:lnTo>
                  <a:lnTo>
                    <a:pt x="456088" y="742040"/>
                  </a:lnTo>
                  <a:lnTo>
                    <a:pt x="456088" y="734390"/>
                  </a:lnTo>
                  <a:lnTo>
                    <a:pt x="456088" y="726740"/>
                  </a:lnTo>
                  <a:lnTo>
                    <a:pt x="456088" y="719090"/>
                  </a:lnTo>
                  <a:lnTo>
                    <a:pt x="456088" y="711440"/>
                  </a:lnTo>
                  <a:lnTo>
                    <a:pt x="456088" y="703790"/>
                  </a:lnTo>
                  <a:lnTo>
                    <a:pt x="456088" y="696140"/>
                  </a:lnTo>
                  <a:lnTo>
                    <a:pt x="456088" y="688490"/>
                  </a:lnTo>
                  <a:lnTo>
                    <a:pt x="456088" y="680841"/>
                  </a:lnTo>
                  <a:lnTo>
                    <a:pt x="456088" y="673191"/>
                  </a:lnTo>
                  <a:lnTo>
                    <a:pt x="456088" y="665541"/>
                  </a:lnTo>
                  <a:lnTo>
                    <a:pt x="456088" y="657891"/>
                  </a:lnTo>
                  <a:lnTo>
                    <a:pt x="456088" y="650241"/>
                  </a:lnTo>
                  <a:lnTo>
                    <a:pt x="456088" y="642591"/>
                  </a:lnTo>
                  <a:lnTo>
                    <a:pt x="456088" y="634941"/>
                  </a:lnTo>
                  <a:lnTo>
                    <a:pt x="456088" y="627291"/>
                  </a:lnTo>
                  <a:lnTo>
                    <a:pt x="456087" y="619641"/>
                  </a:lnTo>
                  <a:lnTo>
                    <a:pt x="456087" y="611991"/>
                  </a:lnTo>
                  <a:lnTo>
                    <a:pt x="456086" y="604342"/>
                  </a:lnTo>
                  <a:lnTo>
                    <a:pt x="456085" y="596692"/>
                  </a:lnTo>
                  <a:lnTo>
                    <a:pt x="456084" y="589042"/>
                  </a:lnTo>
                  <a:lnTo>
                    <a:pt x="456082" y="581392"/>
                  </a:lnTo>
                  <a:lnTo>
                    <a:pt x="456080" y="573742"/>
                  </a:lnTo>
                  <a:lnTo>
                    <a:pt x="456076" y="566092"/>
                  </a:lnTo>
                  <a:lnTo>
                    <a:pt x="456072" y="558442"/>
                  </a:lnTo>
                  <a:lnTo>
                    <a:pt x="456066" y="550792"/>
                  </a:lnTo>
                  <a:lnTo>
                    <a:pt x="456058" y="543142"/>
                  </a:lnTo>
                  <a:lnTo>
                    <a:pt x="456048" y="535492"/>
                  </a:lnTo>
                  <a:lnTo>
                    <a:pt x="456035" y="527843"/>
                  </a:lnTo>
                  <a:lnTo>
                    <a:pt x="456018" y="520193"/>
                  </a:lnTo>
                  <a:lnTo>
                    <a:pt x="455997" y="512543"/>
                  </a:lnTo>
                  <a:lnTo>
                    <a:pt x="455969" y="504893"/>
                  </a:lnTo>
                  <a:lnTo>
                    <a:pt x="455935" y="497243"/>
                  </a:lnTo>
                  <a:lnTo>
                    <a:pt x="455894" y="489593"/>
                  </a:lnTo>
                  <a:lnTo>
                    <a:pt x="455843" y="481943"/>
                  </a:lnTo>
                  <a:lnTo>
                    <a:pt x="455782" y="474293"/>
                  </a:lnTo>
                  <a:lnTo>
                    <a:pt x="455706" y="466643"/>
                  </a:lnTo>
                  <a:lnTo>
                    <a:pt x="455615" y="458993"/>
                  </a:lnTo>
                  <a:lnTo>
                    <a:pt x="455508" y="451344"/>
                  </a:lnTo>
                  <a:lnTo>
                    <a:pt x="455383" y="443694"/>
                  </a:lnTo>
                  <a:lnTo>
                    <a:pt x="455239" y="436044"/>
                  </a:lnTo>
                  <a:lnTo>
                    <a:pt x="455074" y="428394"/>
                  </a:lnTo>
                  <a:lnTo>
                    <a:pt x="454886" y="420744"/>
                  </a:lnTo>
                  <a:lnTo>
                    <a:pt x="454670" y="413094"/>
                  </a:lnTo>
                  <a:lnTo>
                    <a:pt x="454430" y="405444"/>
                  </a:lnTo>
                  <a:lnTo>
                    <a:pt x="454165" y="397794"/>
                  </a:lnTo>
                  <a:lnTo>
                    <a:pt x="453877" y="390144"/>
                  </a:lnTo>
                  <a:lnTo>
                    <a:pt x="453566" y="382494"/>
                  </a:lnTo>
                  <a:lnTo>
                    <a:pt x="453234" y="374845"/>
                  </a:lnTo>
                  <a:lnTo>
                    <a:pt x="452882" y="367195"/>
                  </a:lnTo>
                  <a:lnTo>
                    <a:pt x="452514" y="359545"/>
                  </a:lnTo>
                  <a:lnTo>
                    <a:pt x="452136" y="351895"/>
                  </a:lnTo>
                  <a:lnTo>
                    <a:pt x="451752" y="344245"/>
                  </a:lnTo>
                  <a:lnTo>
                    <a:pt x="451369" y="336595"/>
                  </a:lnTo>
                  <a:lnTo>
                    <a:pt x="450992" y="328945"/>
                  </a:lnTo>
                  <a:lnTo>
                    <a:pt x="450626" y="321295"/>
                  </a:lnTo>
                  <a:lnTo>
                    <a:pt x="450282" y="313645"/>
                  </a:lnTo>
                  <a:lnTo>
                    <a:pt x="449966" y="305995"/>
                  </a:lnTo>
                  <a:lnTo>
                    <a:pt x="449683" y="298346"/>
                  </a:lnTo>
                  <a:lnTo>
                    <a:pt x="449439" y="290696"/>
                  </a:lnTo>
                  <a:lnTo>
                    <a:pt x="449238" y="283046"/>
                  </a:lnTo>
                  <a:lnTo>
                    <a:pt x="449084" y="275396"/>
                  </a:lnTo>
                  <a:lnTo>
                    <a:pt x="448982" y="267746"/>
                  </a:lnTo>
                  <a:lnTo>
                    <a:pt x="448944" y="260096"/>
                  </a:lnTo>
                  <a:lnTo>
                    <a:pt x="448960" y="252446"/>
                  </a:lnTo>
                  <a:lnTo>
                    <a:pt x="449030" y="244796"/>
                  </a:lnTo>
                  <a:lnTo>
                    <a:pt x="449153" y="237146"/>
                  </a:lnTo>
                  <a:lnTo>
                    <a:pt x="449325" y="229496"/>
                  </a:lnTo>
                  <a:lnTo>
                    <a:pt x="449544" y="221847"/>
                  </a:lnTo>
                  <a:lnTo>
                    <a:pt x="449808" y="214197"/>
                  </a:lnTo>
                  <a:lnTo>
                    <a:pt x="450112" y="206547"/>
                  </a:lnTo>
                  <a:lnTo>
                    <a:pt x="450444" y="198897"/>
                  </a:lnTo>
                  <a:lnTo>
                    <a:pt x="450798" y="191247"/>
                  </a:lnTo>
                  <a:lnTo>
                    <a:pt x="451168" y="183597"/>
                  </a:lnTo>
                  <a:lnTo>
                    <a:pt x="451549" y="175947"/>
                  </a:lnTo>
                  <a:lnTo>
                    <a:pt x="451933" y="168297"/>
                  </a:lnTo>
                  <a:lnTo>
                    <a:pt x="452315" y="160647"/>
                  </a:lnTo>
                  <a:lnTo>
                    <a:pt x="452688" y="152997"/>
                  </a:lnTo>
                  <a:lnTo>
                    <a:pt x="453048" y="145348"/>
                  </a:lnTo>
                  <a:lnTo>
                    <a:pt x="453391" y="137698"/>
                  </a:lnTo>
                  <a:lnTo>
                    <a:pt x="453715" y="130048"/>
                  </a:lnTo>
                  <a:lnTo>
                    <a:pt x="454017" y="122398"/>
                  </a:lnTo>
                  <a:lnTo>
                    <a:pt x="454297" y="114748"/>
                  </a:lnTo>
                  <a:lnTo>
                    <a:pt x="454547" y="107098"/>
                  </a:lnTo>
                  <a:lnTo>
                    <a:pt x="454772" y="99448"/>
                  </a:lnTo>
                  <a:lnTo>
                    <a:pt x="454974" y="91798"/>
                  </a:lnTo>
                  <a:lnTo>
                    <a:pt x="455153" y="84148"/>
                  </a:lnTo>
                  <a:lnTo>
                    <a:pt x="455310" y="76498"/>
                  </a:lnTo>
                  <a:lnTo>
                    <a:pt x="455447" y="68849"/>
                  </a:lnTo>
                  <a:lnTo>
                    <a:pt x="455563" y="61199"/>
                  </a:lnTo>
                  <a:lnTo>
                    <a:pt x="455660" y="53549"/>
                  </a:lnTo>
                  <a:lnTo>
                    <a:pt x="455742" y="45899"/>
                  </a:lnTo>
                  <a:lnTo>
                    <a:pt x="455811" y="38249"/>
                  </a:lnTo>
                  <a:lnTo>
                    <a:pt x="455868" y="30599"/>
                  </a:lnTo>
                  <a:lnTo>
                    <a:pt x="455915" y="22949"/>
                  </a:lnTo>
                  <a:lnTo>
                    <a:pt x="455953" y="15299"/>
                  </a:lnTo>
                  <a:lnTo>
                    <a:pt x="455983" y="7649"/>
                  </a:lnTo>
                  <a:lnTo>
                    <a:pt x="456007" y="0"/>
                  </a:lnTo>
                  <a:lnTo>
                    <a:pt x="456169" y="0"/>
                  </a:lnTo>
                  <a:lnTo>
                    <a:pt x="456193" y="7649"/>
                  </a:lnTo>
                  <a:lnTo>
                    <a:pt x="456223" y="15299"/>
                  </a:lnTo>
                  <a:lnTo>
                    <a:pt x="456262" y="22949"/>
                  </a:lnTo>
                  <a:lnTo>
                    <a:pt x="456309" y="30599"/>
                  </a:lnTo>
                  <a:lnTo>
                    <a:pt x="456366" y="38249"/>
                  </a:lnTo>
                  <a:lnTo>
                    <a:pt x="456435" y="45899"/>
                  </a:lnTo>
                  <a:lnTo>
                    <a:pt x="456517" y="53549"/>
                  </a:lnTo>
                  <a:lnTo>
                    <a:pt x="456614" y="61199"/>
                  </a:lnTo>
                  <a:lnTo>
                    <a:pt x="456730" y="68849"/>
                  </a:lnTo>
                  <a:lnTo>
                    <a:pt x="456866" y="76498"/>
                  </a:lnTo>
                  <a:lnTo>
                    <a:pt x="457023" y="84148"/>
                  </a:lnTo>
                  <a:lnTo>
                    <a:pt x="457202" y="91798"/>
                  </a:lnTo>
                  <a:lnTo>
                    <a:pt x="457404" y="99448"/>
                  </a:lnTo>
                  <a:lnTo>
                    <a:pt x="457630" y="107098"/>
                  </a:lnTo>
                  <a:lnTo>
                    <a:pt x="457880" y="114748"/>
                  </a:lnTo>
                  <a:lnTo>
                    <a:pt x="458159" y="122398"/>
                  </a:lnTo>
                  <a:lnTo>
                    <a:pt x="458462" y="130048"/>
                  </a:lnTo>
                  <a:lnTo>
                    <a:pt x="458785" y="137698"/>
                  </a:lnTo>
                  <a:lnTo>
                    <a:pt x="459129" y="145348"/>
                  </a:lnTo>
                  <a:lnTo>
                    <a:pt x="459488" y="152997"/>
                  </a:lnTo>
                  <a:lnTo>
                    <a:pt x="459861" y="160647"/>
                  </a:lnTo>
                  <a:lnTo>
                    <a:pt x="460243" y="168297"/>
                  </a:lnTo>
                  <a:lnTo>
                    <a:pt x="460628" y="175947"/>
                  </a:lnTo>
                  <a:lnTo>
                    <a:pt x="461008" y="183597"/>
                  </a:lnTo>
                  <a:lnTo>
                    <a:pt x="461379" y="191247"/>
                  </a:lnTo>
                  <a:lnTo>
                    <a:pt x="461733" y="198897"/>
                  </a:lnTo>
                  <a:lnTo>
                    <a:pt x="462065" y="206547"/>
                  </a:lnTo>
                  <a:lnTo>
                    <a:pt x="462369" y="214197"/>
                  </a:lnTo>
                  <a:lnTo>
                    <a:pt x="462632" y="221847"/>
                  </a:lnTo>
                  <a:lnTo>
                    <a:pt x="462851" y="229496"/>
                  </a:lnTo>
                  <a:lnTo>
                    <a:pt x="463024" y="237146"/>
                  </a:lnTo>
                  <a:lnTo>
                    <a:pt x="463146" y="244796"/>
                  </a:lnTo>
                  <a:lnTo>
                    <a:pt x="463217" y="252446"/>
                  </a:lnTo>
                  <a:lnTo>
                    <a:pt x="463233" y="260096"/>
                  </a:lnTo>
                  <a:lnTo>
                    <a:pt x="463195" y="267746"/>
                  </a:lnTo>
                  <a:lnTo>
                    <a:pt x="463092" y="275396"/>
                  </a:lnTo>
                  <a:lnTo>
                    <a:pt x="462939" y="283046"/>
                  </a:lnTo>
                  <a:lnTo>
                    <a:pt x="462737" y="290696"/>
                  </a:lnTo>
                  <a:lnTo>
                    <a:pt x="462493" y="298346"/>
                  </a:lnTo>
                  <a:lnTo>
                    <a:pt x="462210" y="305995"/>
                  </a:lnTo>
                  <a:lnTo>
                    <a:pt x="461895" y="313645"/>
                  </a:lnTo>
                  <a:lnTo>
                    <a:pt x="461551" y="321295"/>
                  </a:lnTo>
                  <a:lnTo>
                    <a:pt x="461185" y="328945"/>
                  </a:lnTo>
                  <a:lnTo>
                    <a:pt x="460807" y="336595"/>
                  </a:lnTo>
                  <a:lnTo>
                    <a:pt x="460424" y="344245"/>
                  </a:lnTo>
                  <a:lnTo>
                    <a:pt x="460041" y="351895"/>
                  </a:lnTo>
                  <a:lnTo>
                    <a:pt x="459663" y="359545"/>
                  </a:lnTo>
                  <a:lnTo>
                    <a:pt x="459294" y="367195"/>
                  </a:lnTo>
                  <a:lnTo>
                    <a:pt x="458942" y="374845"/>
                  </a:lnTo>
                  <a:lnTo>
                    <a:pt x="458610" y="382494"/>
                  </a:lnTo>
                  <a:lnTo>
                    <a:pt x="458300" y="390144"/>
                  </a:lnTo>
                  <a:lnTo>
                    <a:pt x="458011" y="397794"/>
                  </a:lnTo>
                  <a:lnTo>
                    <a:pt x="457747" y="405444"/>
                  </a:lnTo>
                  <a:lnTo>
                    <a:pt x="457507" y="413094"/>
                  </a:lnTo>
                  <a:lnTo>
                    <a:pt x="457291" y="420744"/>
                  </a:lnTo>
                  <a:lnTo>
                    <a:pt x="457103" y="428394"/>
                  </a:lnTo>
                  <a:lnTo>
                    <a:pt x="456937" y="436044"/>
                  </a:lnTo>
                  <a:lnTo>
                    <a:pt x="456793" y="443694"/>
                  </a:lnTo>
                  <a:lnTo>
                    <a:pt x="456668" y="451344"/>
                  </a:lnTo>
                  <a:lnTo>
                    <a:pt x="456561" y="458993"/>
                  </a:lnTo>
                  <a:lnTo>
                    <a:pt x="456470" y="466643"/>
                  </a:lnTo>
                  <a:lnTo>
                    <a:pt x="456395" y="474293"/>
                  </a:lnTo>
                  <a:lnTo>
                    <a:pt x="456334" y="481943"/>
                  </a:lnTo>
                  <a:lnTo>
                    <a:pt x="456283" y="489593"/>
                  </a:lnTo>
                  <a:lnTo>
                    <a:pt x="456241" y="497243"/>
                  </a:lnTo>
                  <a:lnTo>
                    <a:pt x="456207" y="504893"/>
                  </a:lnTo>
                  <a:lnTo>
                    <a:pt x="456180" y="512543"/>
                  </a:lnTo>
                  <a:lnTo>
                    <a:pt x="456158" y="520193"/>
                  </a:lnTo>
                  <a:lnTo>
                    <a:pt x="456141" y="527843"/>
                  </a:lnTo>
                  <a:lnTo>
                    <a:pt x="456129" y="535492"/>
                  </a:lnTo>
                  <a:lnTo>
                    <a:pt x="456119" y="543142"/>
                  </a:lnTo>
                  <a:lnTo>
                    <a:pt x="456111" y="550792"/>
                  </a:lnTo>
                  <a:lnTo>
                    <a:pt x="456105" y="558442"/>
                  </a:lnTo>
                  <a:lnTo>
                    <a:pt x="456100" y="566092"/>
                  </a:lnTo>
                  <a:lnTo>
                    <a:pt x="456097" y="573742"/>
                  </a:lnTo>
                  <a:lnTo>
                    <a:pt x="456095" y="581392"/>
                  </a:lnTo>
                  <a:lnTo>
                    <a:pt x="456093" y="589042"/>
                  </a:lnTo>
                  <a:lnTo>
                    <a:pt x="456091" y="596692"/>
                  </a:lnTo>
                  <a:lnTo>
                    <a:pt x="456091" y="604342"/>
                  </a:lnTo>
                  <a:lnTo>
                    <a:pt x="456090" y="611991"/>
                  </a:lnTo>
                  <a:lnTo>
                    <a:pt x="456089" y="619641"/>
                  </a:lnTo>
                  <a:lnTo>
                    <a:pt x="456089" y="627291"/>
                  </a:lnTo>
                  <a:lnTo>
                    <a:pt x="456089" y="634941"/>
                  </a:lnTo>
                  <a:lnTo>
                    <a:pt x="456089" y="642591"/>
                  </a:lnTo>
                  <a:lnTo>
                    <a:pt x="456088" y="650241"/>
                  </a:lnTo>
                  <a:lnTo>
                    <a:pt x="456088" y="657891"/>
                  </a:lnTo>
                  <a:lnTo>
                    <a:pt x="456088" y="665541"/>
                  </a:lnTo>
                  <a:lnTo>
                    <a:pt x="456088" y="673191"/>
                  </a:lnTo>
                  <a:lnTo>
                    <a:pt x="456088" y="680841"/>
                  </a:lnTo>
                  <a:lnTo>
                    <a:pt x="456088" y="688490"/>
                  </a:lnTo>
                  <a:lnTo>
                    <a:pt x="456088" y="696140"/>
                  </a:lnTo>
                  <a:lnTo>
                    <a:pt x="456088" y="703790"/>
                  </a:lnTo>
                  <a:lnTo>
                    <a:pt x="456088" y="711440"/>
                  </a:lnTo>
                  <a:lnTo>
                    <a:pt x="456088" y="719090"/>
                  </a:lnTo>
                  <a:lnTo>
                    <a:pt x="456088" y="726740"/>
                  </a:lnTo>
                  <a:lnTo>
                    <a:pt x="456088" y="734390"/>
                  </a:lnTo>
                  <a:lnTo>
                    <a:pt x="456088" y="742040"/>
                  </a:lnTo>
                  <a:lnTo>
                    <a:pt x="456088" y="749690"/>
                  </a:lnTo>
                  <a:lnTo>
                    <a:pt x="456088" y="757339"/>
                  </a:lnTo>
                  <a:lnTo>
                    <a:pt x="456088" y="764989"/>
                  </a:lnTo>
                  <a:lnTo>
                    <a:pt x="456088" y="772639"/>
                  </a:lnTo>
                  <a:lnTo>
                    <a:pt x="456088" y="780289"/>
                  </a:lnTo>
                  <a:lnTo>
                    <a:pt x="456088" y="787939"/>
                  </a:lnTo>
                  <a:lnTo>
                    <a:pt x="456088" y="795589"/>
                  </a:lnTo>
                  <a:lnTo>
                    <a:pt x="456088" y="803239"/>
                  </a:lnTo>
                  <a:lnTo>
                    <a:pt x="456088" y="810889"/>
                  </a:lnTo>
                  <a:lnTo>
                    <a:pt x="456088" y="818539"/>
                  </a:lnTo>
                  <a:lnTo>
                    <a:pt x="456088" y="826189"/>
                  </a:lnTo>
                  <a:lnTo>
                    <a:pt x="456088" y="833838"/>
                  </a:lnTo>
                  <a:lnTo>
                    <a:pt x="456088" y="841488"/>
                  </a:lnTo>
                  <a:lnTo>
                    <a:pt x="456088" y="849138"/>
                  </a:lnTo>
                  <a:lnTo>
                    <a:pt x="456088" y="856788"/>
                  </a:lnTo>
                  <a:lnTo>
                    <a:pt x="456088" y="864438"/>
                  </a:lnTo>
                  <a:lnTo>
                    <a:pt x="456088" y="872088"/>
                  </a:lnTo>
                  <a:lnTo>
                    <a:pt x="456088" y="879738"/>
                  </a:lnTo>
                  <a:lnTo>
                    <a:pt x="456088" y="887388"/>
                  </a:lnTo>
                  <a:lnTo>
                    <a:pt x="456088" y="895038"/>
                  </a:lnTo>
                  <a:lnTo>
                    <a:pt x="456088" y="902688"/>
                  </a:lnTo>
                  <a:lnTo>
                    <a:pt x="456088" y="910337"/>
                  </a:lnTo>
                  <a:lnTo>
                    <a:pt x="456088" y="917987"/>
                  </a:lnTo>
                  <a:lnTo>
                    <a:pt x="456088" y="925637"/>
                  </a:lnTo>
                  <a:lnTo>
                    <a:pt x="456088" y="933287"/>
                  </a:lnTo>
                  <a:lnTo>
                    <a:pt x="456088" y="940937"/>
                  </a:lnTo>
                  <a:lnTo>
                    <a:pt x="456089" y="948587"/>
                  </a:lnTo>
                  <a:lnTo>
                    <a:pt x="456089" y="956237"/>
                  </a:lnTo>
                  <a:lnTo>
                    <a:pt x="456089" y="963887"/>
                  </a:lnTo>
                  <a:lnTo>
                    <a:pt x="456089" y="971537"/>
                  </a:lnTo>
                  <a:lnTo>
                    <a:pt x="456090" y="979187"/>
                  </a:lnTo>
                  <a:lnTo>
                    <a:pt x="456090" y="986836"/>
                  </a:lnTo>
                  <a:lnTo>
                    <a:pt x="456091" y="994486"/>
                  </a:lnTo>
                  <a:lnTo>
                    <a:pt x="456092" y="1002136"/>
                  </a:lnTo>
                  <a:lnTo>
                    <a:pt x="456094" y="1009786"/>
                  </a:lnTo>
                  <a:lnTo>
                    <a:pt x="456096" y="1017436"/>
                  </a:lnTo>
                  <a:lnTo>
                    <a:pt x="456099" y="1025086"/>
                  </a:lnTo>
                  <a:lnTo>
                    <a:pt x="456103" y="1032736"/>
                  </a:lnTo>
                  <a:lnTo>
                    <a:pt x="456109" y="1040386"/>
                  </a:lnTo>
                  <a:lnTo>
                    <a:pt x="456117" y="1048036"/>
                  </a:lnTo>
                  <a:lnTo>
                    <a:pt x="456127" y="1055686"/>
                  </a:lnTo>
                  <a:lnTo>
                    <a:pt x="456141" y="1063335"/>
                  </a:lnTo>
                  <a:lnTo>
                    <a:pt x="456159" y="1070985"/>
                  </a:lnTo>
                  <a:lnTo>
                    <a:pt x="456182" y="1078635"/>
                  </a:lnTo>
                  <a:lnTo>
                    <a:pt x="456212" y="1086285"/>
                  </a:lnTo>
                  <a:lnTo>
                    <a:pt x="456251" y="1093935"/>
                  </a:lnTo>
                  <a:lnTo>
                    <a:pt x="456301" y="1101585"/>
                  </a:lnTo>
                  <a:lnTo>
                    <a:pt x="456364" y="1109235"/>
                  </a:lnTo>
                  <a:lnTo>
                    <a:pt x="456442" y="1116885"/>
                  </a:lnTo>
                  <a:lnTo>
                    <a:pt x="456538" y="1124535"/>
                  </a:lnTo>
                  <a:lnTo>
                    <a:pt x="456655" y="1132185"/>
                  </a:lnTo>
                  <a:lnTo>
                    <a:pt x="456799" y="1139834"/>
                  </a:lnTo>
                  <a:lnTo>
                    <a:pt x="456977" y="1147484"/>
                  </a:lnTo>
                  <a:lnTo>
                    <a:pt x="457191" y="1155134"/>
                  </a:lnTo>
                  <a:lnTo>
                    <a:pt x="457444" y="1162784"/>
                  </a:lnTo>
                  <a:lnTo>
                    <a:pt x="457741" y="1170434"/>
                  </a:lnTo>
                  <a:lnTo>
                    <a:pt x="458087" y="1178084"/>
                  </a:lnTo>
                  <a:lnTo>
                    <a:pt x="458488" y="1185734"/>
                  </a:lnTo>
                  <a:lnTo>
                    <a:pt x="458958" y="1193384"/>
                  </a:lnTo>
                  <a:lnTo>
                    <a:pt x="459497" y="1201034"/>
                  </a:lnTo>
                  <a:lnTo>
                    <a:pt x="460106" y="1208684"/>
                  </a:lnTo>
                  <a:lnTo>
                    <a:pt x="460789" y="1216333"/>
                  </a:lnTo>
                  <a:lnTo>
                    <a:pt x="461546" y="1223983"/>
                  </a:lnTo>
                  <a:lnTo>
                    <a:pt x="462380" y="1231633"/>
                  </a:lnTo>
                  <a:lnTo>
                    <a:pt x="463293" y="1239283"/>
                  </a:lnTo>
                  <a:lnTo>
                    <a:pt x="464296" y="1246933"/>
                  </a:lnTo>
                  <a:lnTo>
                    <a:pt x="465372" y="1254583"/>
                  </a:lnTo>
                  <a:lnTo>
                    <a:pt x="466516" y="1262233"/>
                  </a:lnTo>
                  <a:lnTo>
                    <a:pt x="467719" y="1269883"/>
                  </a:lnTo>
                  <a:lnTo>
                    <a:pt x="468976" y="1277533"/>
                  </a:lnTo>
                  <a:lnTo>
                    <a:pt x="470276" y="1285183"/>
                  </a:lnTo>
                  <a:lnTo>
                    <a:pt x="471609" y="1292832"/>
                  </a:lnTo>
                  <a:lnTo>
                    <a:pt x="472961" y="1300482"/>
                  </a:lnTo>
                  <a:lnTo>
                    <a:pt x="474312" y="1308132"/>
                  </a:lnTo>
                  <a:lnTo>
                    <a:pt x="475650" y="1315782"/>
                  </a:lnTo>
                  <a:lnTo>
                    <a:pt x="476958" y="1323432"/>
                  </a:lnTo>
                  <a:lnTo>
                    <a:pt x="478224" y="1331082"/>
                  </a:lnTo>
                  <a:lnTo>
                    <a:pt x="479435" y="1338732"/>
                  </a:lnTo>
                  <a:lnTo>
                    <a:pt x="480564" y="1346382"/>
                  </a:lnTo>
                  <a:lnTo>
                    <a:pt x="481604" y="1354032"/>
                  </a:lnTo>
                  <a:lnTo>
                    <a:pt x="482552" y="1361682"/>
                  </a:lnTo>
                  <a:lnTo>
                    <a:pt x="483403" y="1369331"/>
                  </a:lnTo>
                  <a:lnTo>
                    <a:pt x="484154" y="1376981"/>
                  </a:lnTo>
                  <a:lnTo>
                    <a:pt x="484807" y="1384631"/>
                  </a:lnTo>
                  <a:lnTo>
                    <a:pt x="485363" y="1392281"/>
                  </a:lnTo>
                  <a:lnTo>
                    <a:pt x="485815" y="1399931"/>
                  </a:lnTo>
                  <a:lnTo>
                    <a:pt x="486194" y="1407581"/>
                  </a:lnTo>
                  <a:lnTo>
                    <a:pt x="486516" y="1415231"/>
                  </a:lnTo>
                  <a:lnTo>
                    <a:pt x="486799" y="1422881"/>
                  </a:lnTo>
                  <a:lnTo>
                    <a:pt x="487062" y="1430531"/>
                  </a:lnTo>
                  <a:lnTo>
                    <a:pt x="487326" y="1438180"/>
                  </a:lnTo>
                  <a:lnTo>
                    <a:pt x="487619" y="1445830"/>
                  </a:lnTo>
                  <a:lnTo>
                    <a:pt x="487978" y="1453480"/>
                  </a:lnTo>
                  <a:lnTo>
                    <a:pt x="488423" y="1461130"/>
                  </a:lnTo>
                  <a:lnTo>
                    <a:pt x="488978" y="1468780"/>
                  </a:lnTo>
                  <a:lnTo>
                    <a:pt x="489665" y="1476430"/>
                  </a:lnTo>
                  <a:lnTo>
                    <a:pt x="490507" y="1484080"/>
                  </a:lnTo>
                  <a:lnTo>
                    <a:pt x="491521" y="1491730"/>
                  </a:lnTo>
                  <a:lnTo>
                    <a:pt x="492755" y="1499380"/>
                  </a:lnTo>
                  <a:lnTo>
                    <a:pt x="494215" y="1507030"/>
                  </a:lnTo>
                  <a:lnTo>
                    <a:pt x="495896" y="1514679"/>
                  </a:lnTo>
                  <a:lnTo>
                    <a:pt x="497803" y="1522329"/>
                  </a:lnTo>
                  <a:lnTo>
                    <a:pt x="499941" y="1529979"/>
                  </a:lnTo>
                  <a:lnTo>
                    <a:pt x="502309" y="1537629"/>
                  </a:lnTo>
                  <a:lnTo>
                    <a:pt x="504905" y="1545279"/>
                  </a:lnTo>
                  <a:lnTo>
                    <a:pt x="507767" y="1552929"/>
                  </a:lnTo>
                  <a:lnTo>
                    <a:pt x="510840" y="1560579"/>
                  </a:lnTo>
                  <a:lnTo>
                    <a:pt x="514110" y="1568229"/>
                  </a:lnTo>
                  <a:lnTo>
                    <a:pt x="517563" y="1575879"/>
                  </a:lnTo>
                  <a:lnTo>
                    <a:pt x="521184" y="1583529"/>
                  </a:lnTo>
                  <a:lnTo>
                    <a:pt x="524957" y="1591178"/>
                  </a:lnTo>
                  <a:lnTo>
                    <a:pt x="528870" y="1598828"/>
                  </a:lnTo>
                  <a:lnTo>
                    <a:pt x="532911" y="1606478"/>
                  </a:lnTo>
                  <a:lnTo>
                    <a:pt x="537040" y="1614128"/>
                  </a:lnTo>
                  <a:lnTo>
                    <a:pt x="541240" y="1621778"/>
                  </a:lnTo>
                  <a:lnTo>
                    <a:pt x="545492" y="1629428"/>
                  </a:lnTo>
                  <a:lnTo>
                    <a:pt x="549780" y="1637078"/>
                  </a:lnTo>
                  <a:lnTo>
                    <a:pt x="554089" y="1644728"/>
                  </a:lnTo>
                  <a:lnTo>
                    <a:pt x="558401" y="1652378"/>
                  </a:lnTo>
                  <a:lnTo>
                    <a:pt x="562700" y="1660028"/>
                  </a:lnTo>
                  <a:lnTo>
                    <a:pt x="566976" y="1667677"/>
                  </a:lnTo>
                  <a:lnTo>
                    <a:pt x="571218" y="1675327"/>
                  </a:lnTo>
                  <a:lnTo>
                    <a:pt x="575421" y="1682977"/>
                  </a:lnTo>
                  <a:lnTo>
                    <a:pt x="579579" y="1690627"/>
                  </a:lnTo>
                  <a:lnTo>
                    <a:pt x="583689" y="1698277"/>
                  </a:lnTo>
                  <a:lnTo>
                    <a:pt x="587740" y="1705927"/>
                  </a:lnTo>
                  <a:lnTo>
                    <a:pt x="591739" y="1713577"/>
                  </a:lnTo>
                  <a:lnTo>
                    <a:pt x="595692" y="1721227"/>
                  </a:lnTo>
                  <a:lnTo>
                    <a:pt x="599601" y="1728877"/>
                  </a:lnTo>
                  <a:lnTo>
                    <a:pt x="603472" y="1736527"/>
                  </a:lnTo>
                  <a:lnTo>
                    <a:pt x="607310" y="1744176"/>
                  </a:lnTo>
                  <a:lnTo>
                    <a:pt x="611119" y="1751826"/>
                  </a:lnTo>
                  <a:lnTo>
                    <a:pt x="614909" y="1759476"/>
                  </a:lnTo>
                  <a:lnTo>
                    <a:pt x="618690" y="1767126"/>
                  </a:lnTo>
                  <a:lnTo>
                    <a:pt x="622472" y="1774776"/>
                  </a:lnTo>
                  <a:lnTo>
                    <a:pt x="626262" y="1782426"/>
                  </a:lnTo>
                  <a:lnTo>
                    <a:pt x="630069" y="1790076"/>
                  </a:lnTo>
                  <a:lnTo>
                    <a:pt x="633903" y="1797726"/>
                  </a:lnTo>
                  <a:lnTo>
                    <a:pt x="637777" y="1805376"/>
                  </a:lnTo>
                  <a:lnTo>
                    <a:pt x="641706" y="1813026"/>
                  </a:lnTo>
                  <a:lnTo>
                    <a:pt x="645695" y="1820675"/>
                  </a:lnTo>
                  <a:lnTo>
                    <a:pt x="649756" y="1828325"/>
                  </a:lnTo>
                  <a:lnTo>
                    <a:pt x="653901" y="1835975"/>
                  </a:lnTo>
                  <a:lnTo>
                    <a:pt x="658142" y="1843625"/>
                  </a:lnTo>
                  <a:lnTo>
                    <a:pt x="662492" y="1851275"/>
                  </a:lnTo>
                  <a:lnTo>
                    <a:pt x="666994" y="1858925"/>
                  </a:lnTo>
                  <a:lnTo>
                    <a:pt x="671649" y="1866575"/>
                  </a:lnTo>
                  <a:lnTo>
                    <a:pt x="676471" y="1874225"/>
                  </a:lnTo>
                  <a:lnTo>
                    <a:pt x="681478" y="1881875"/>
                  </a:lnTo>
                  <a:lnTo>
                    <a:pt x="686691" y="1889525"/>
                  </a:lnTo>
                  <a:lnTo>
                    <a:pt x="692129" y="1897174"/>
                  </a:lnTo>
                  <a:lnTo>
                    <a:pt x="697823" y="1904824"/>
                  </a:lnTo>
                  <a:lnTo>
                    <a:pt x="703838" y="1912474"/>
                  </a:lnTo>
                  <a:lnTo>
                    <a:pt x="710150" y="1920124"/>
                  </a:lnTo>
                  <a:lnTo>
                    <a:pt x="716776" y="1927774"/>
                  </a:lnTo>
                  <a:lnTo>
                    <a:pt x="723730" y="1935424"/>
                  </a:lnTo>
                  <a:lnTo>
                    <a:pt x="731024" y="1943074"/>
                  </a:lnTo>
                  <a:lnTo>
                    <a:pt x="738666" y="1950724"/>
                  </a:lnTo>
                  <a:lnTo>
                    <a:pt x="746696" y="1958374"/>
                  </a:lnTo>
                  <a:lnTo>
                    <a:pt x="755107" y="1966024"/>
                  </a:lnTo>
                  <a:lnTo>
                    <a:pt x="763845" y="1973673"/>
                  </a:lnTo>
                  <a:lnTo>
                    <a:pt x="772885" y="1981323"/>
                  </a:lnTo>
                  <a:lnTo>
                    <a:pt x="782198" y="1988973"/>
                  </a:lnTo>
                  <a:lnTo>
                    <a:pt x="791742" y="1996623"/>
                  </a:lnTo>
                  <a:lnTo>
                    <a:pt x="801470" y="2004273"/>
                  </a:lnTo>
                  <a:lnTo>
                    <a:pt x="811328" y="2011923"/>
                  </a:lnTo>
                  <a:lnTo>
                    <a:pt x="821211" y="2019573"/>
                  </a:lnTo>
                  <a:lnTo>
                    <a:pt x="831035" y="2027223"/>
                  </a:lnTo>
                  <a:lnTo>
                    <a:pt x="840716" y="2034873"/>
                  </a:lnTo>
                  <a:lnTo>
                    <a:pt x="850166" y="2042523"/>
                  </a:lnTo>
                  <a:lnTo>
                    <a:pt x="859293" y="2050172"/>
                  </a:lnTo>
                  <a:lnTo>
                    <a:pt x="867992" y="2057822"/>
                  </a:lnTo>
                  <a:lnTo>
                    <a:pt x="876061" y="2065472"/>
                  </a:lnTo>
                  <a:lnTo>
                    <a:pt x="883493" y="2073122"/>
                  </a:lnTo>
                  <a:lnTo>
                    <a:pt x="890212" y="2080772"/>
                  </a:lnTo>
                  <a:lnTo>
                    <a:pt x="896149" y="2088422"/>
                  </a:lnTo>
                  <a:lnTo>
                    <a:pt x="901245" y="2096072"/>
                  </a:lnTo>
                  <a:lnTo>
                    <a:pt x="905452" y="2103722"/>
                  </a:lnTo>
                  <a:lnTo>
                    <a:pt x="908639" y="2111372"/>
                  </a:lnTo>
                  <a:lnTo>
                    <a:pt x="910764" y="2119022"/>
                  </a:lnTo>
                  <a:lnTo>
                    <a:pt x="911939" y="2126671"/>
                  </a:lnTo>
                  <a:lnTo>
                    <a:pt x="912177" y="2134321"/>
                  </a:lnTo>
                  <a:lnTo>
                    <a:pt x="911504" y="2141971"/>
                  </a:lnTo>
                  <a:lnTo>
                    <a:pt x="909957" y="2149621"/>
                  </a:lnTo>
                  <a:lnTo>
                    <a:pt x="907580" y="2157271"/>
                  </a:lnTo>
                  <a:lnTo>
                    <a:pt x="904315" y="2164921"/>
                  </a:lnTo>
                  <a:lnTo>
                    <a:pt x="900335" y="2172571"/>
                  </a:lnTo>
                  <a:lnTo>
                    <a:pt x="895744" y="2180221"/>
                  </a:lnTo>
                  <a:lnTo>
                    <a:pt x="890606" y="2187871"/>
                  </a:lnTo>
                  <a:lnTo>
                    <a:pt x="884990" y="2195520"/>
                  </a:lnTo>
                  <a:lnTo>
                    <a:pt x="878956" y="2203170"/>
                  </a:lnTo>
                  <a:lnTo>
                    <a:pt x="872560" y="2210820"/>
                  </a:lnTo>
                  <a:lnTo>
                    <a:pt x="865820" y="2218470"/>
                  </a:lnTo>
                  <a:lnTo>
                    <a:pt x="858847" y="2226120"/>
                  </a:lnTo>
                  <a:lnTo>
                    <a:pt x="851676" y="2233770"/>
                  </a:lnTo>
                  <a:lnTo>
                    <a:pt x="844337" y="2241420"/>
                  </a:lnTo>
                  <a:lnTo>
                    <a:pt x="836855" y="2249070"/>
                  </a:lnTo>
                  <a:lnTo>
                    <a:pt x="829245" y="2256720"/>
                  </a:lnTo>
                  <a:lnTo>
                    <a:pt x="821512" y="2264370"/>
                  </a:lnTo>
                  <a:lnTo>
                    <a:pt x="813660" y="2272019"/>
                  </a:lnTo>
                  <a:lnTo>
                    <a:pt x="805704" y="2279669"/>
                  </a:lnTo>
                  <a:lnTo>
                    <a:pt x="797647" y="2287319"/>
                  </a:lnTo>
                  <a:lnTo>
                    <a:pt x="789486" y="2294969"/>
                  </a:lnTo>
                  <a:lnTo>
                    <a:pt x="781222" y="2302619"/>
                  </a:lnTo>
                  <a:lnTo>
                    <a:pt x="772857" y="2310269"/>
                  </a:lnTo>
                  <a:lnTo>
                    <a:pt x="764378" y="2317919"/>
                  </a:lnTo>
                  <a:lnTo>
                    <a:pt x="755804" y="2325569"/>
                  </a:lnTo>
                  <a:lnTo>
                    <a:pt x="747151" y="2333219"/>
                  </a:lnTo>
                  <a:lnTo>
                    <a:pt x="738433" y="2340869"/>
                  </a:lnTo>
                  <a:lnTo>
                    <a:pt x="729669" y="2348518"/>
                  </a:lnTo>
                  <a:lnTo>
                    <a:pt x="720878" y="2356168"/>
                  </a:lnTo>
                  <a:lnTo>
                    <a:pt x="712085" y="2363818"/>
                  </a:lnTo>
                  <a:lnTo>
                    <a:pt x="703332" y="2371468"/>
                  </a:lnTo>
                  <a:lnTo>
                    <a:pt x="694650" y="2379118"/>
                  </a:lnTo>
                  <a:lnTo>
                    <a:pt x="686072" y="2386768"/>
                  </a:lnTo>
                  <a:lnTo>
                    <a:pt x="677631" y="2394418"/>
                  </a:lnTo>
                  <a:lnTo>
                    <a:pt x="669361" y="2402068"/>
                  </a:lnTo>
                  <a:lnTo>
                    <a:pt x="661295" y="2409718"/>
                  </a:lnTo>
                  <a:lnTo>
                    <a:pt x="653486" y="2417368"/>
                  </a:lnTo>
                  <a:lnTo>
                    <a:pt x="645990" y="2425017"/>
                  </a:lnTo>
                  <a:lnTo>
                    <a:pt x="638799" y="2432667"/>
                  </a:lnTo>
                  <a:lnTo>
                    <a:pt x="631933" y="2440317"/>
                  </a:lnTo>
                  <a:lnTo>
                    <a:pt x="625411" y="2447967"/>
                  </a:lnTo>
                  <a:lnTo>
                    <a:pt x="619245" y="2455617"/>
                  </a:lnTo>
                  <a:lnTo>
                    <a:pt x="613443" y="2463267"/>
                  </a:lnTo>
                  <a:lnTo>
                    <a:pt x="608065" y="2470917"/>
                  </a:lnTo>
                  <a:lnTo>
                    <a:pt x="603075" y="2478567"/>
                  </a:lnTo>
                  <a:lnTo>
                    <a:pt x="598440" y="2486217"/>
                  </a:lnTo>
                  <a:lnTo>
                    <a:pt x="594148" y="2493867"/>
                  </a:lnTo>
                  <a:lnTo>
                    <a:pt x="590181" y="2501516"/>
                  </a:lnTo>
                  <a:lnTo>
                    <a:pt x="586522" y="2509166"/>
                  </a:lnTo>
                  <a:lnTo>
                    <a:pt x="583150" y="2516816"/>
                  </a:lnTo>
                  <a:lnTo>
                    <a:pt x="580087" y="2524466"/>
                  </a:lnTo>
                  <a:lnTo>
                    <a:pt x="577247" y="2532116"/>
                  </a:lnTo>
                  <a:lnTo>
                    <a:pt x="574606" y="2539766"/>
                  </a:lnTo>
                  <a:lnTo>
                    <a:pt x="572137" y="2547416"/>
                  </a:lnTo>
                  <a:lnTo>
                    <a:pt x="569817" y="2555066"/>
                  </a:lnTo>
                  <a:lnTo>
                    <a:pt x="567623" y="2562716"/>
                  </a:lnTo>
                  <a:lnTo>
                    <a:pt x="565539" y="2570366"/>
                  </a:lnTo>
                  <a:lnTo>
                    <a:pt x="563545" y="2578015"/>
                  </a:lnTo>
                  <a:lnTo>
                    <a:pt x="561609" y="2585665"/>
                  </a:lnTo>
                  <a:lnTo>
                    <a:pt x="559718" y="2593315"/>
                  </a:lnTo>
                  <a:lnTo>
                    <a:pt x="557860" y="2600965"/>
                  </a:lnTo>
                  <a:lnTo>
                    <a:pt x="556024" y="2608615"/>
                  </a:lnTo>
                  <a:lnTo>
                    <a:pt x="554203" y="2616265"/>
                  </a:lnTo>
                  <a:lnTo>
                    <a:pt x="552388" y="2623915"/>
                  </a:lnTo>
                  <a:lnTo>
                    <a:pt x="550572" y="2631565"/>
                  </a:lnTo>
                  <a:lnTo>
                    <a:pt x="548751" y="2639215"/>
                  </a:lnTo>
                  <a:lnTo>
                    <a:pt x="546920" y="2646865"/>
                  </a:lnTo>
                  <a:lnTo>
                    <a:pt x="545078" y="2654514"/>
                  </a:lnTo>
                  <a:lnTo>
                    <a:pt x="543221" y="2662164"/>
                  </a:lnTo>
                  <a:lnTo>
                    <a:pt x="541346" y="2669814"/>
                  </a:lnTo>
                  <a:lnTo>
                    <a:pt x="539446" y="2677464"/>
                  </a:lnTo>
                  <a:lnTo>
                    <a:pt x="537523" y="2685114"/>
                  </a:lnTo>
                  <a:lnTo>
                    <a:pt x="535572" y="2692764"/>
                  </a:lnTo>
                  <a:lnTo>
                    <a:pt x="533593" y="2700414"/>
                  </a:lnTo>
                  <a:lnTo>
                    <a:pt x="531583" y="2708064"/>
                  </a:lnTo>
                  <a:lnTo>
                    <a:pt x="529540" y="2715714"/>
                  </a:lnTo>
                  <a:lnTo>
                    <a:pt x="527462" y="2723364"/>
                  </a:lnTo>
                  <a:lnTo>
                    <a:pt x="525345" y="2731013"/>
                  </a:lnTo>
                  <a:lnTo>
                    <a:pt x="523197" y="2738663"/>
                  </a:lnTo>
                  <a:lnTo>
                    <a:pt x="521019" y="2746313"/>
                  </a:lnTo>
                  <a:lnTo>
                    <a:pt x="518815" y="2753963"/>
                  </a:lnTo>
                  <a:lnTo>
                    <a:pt x="516591" y="2761613"/>
                  </a:lnTo>
                  <a:lnTo>
                    <a:pt x="514352" y="2769263"/>
                  </a:lnTo>
                  <a:lnTo>
                    <a:pt x="512107" y="2776913"/>
                  </a:lnTo>
                  <a:lnTo>
                    <a:pt x="509868" y="2784563"/>
                  </a:lnTo>
                  <a:lnTo>
                    <a:pt x="507645" y="2792213"/>
                  </a:lnTo>
                  <a:lnTo>
                    <a:pt x="505451" y="2799863"/>
                  </a:lnTo>
                  <a:lnTo>
                    <a:pt x="503295" y="2807512"/>
                  </a:lnTo>
                  <a:lnTo>
                    <a:pt x="501189" y="2815162"/>
                  </a:lnTo>
                  <a:lnTo>
                    <a:pt x="499145" y="2822812"/>
                  </a:lnTo>
                  <a:lnTo>
                    <a:pt x="497189" y="2830462"/>
                  </a:lnTo>
                  <a:lnTo>
                    <a:pt x="495322" y="2838112"/>
                  </a:lnTo>
                  <a:lnTo>
                    <a:pt x="493549" y="2845762"/>
                  </a:lnTo>
                  <a:lnTo>
                    <a:pt x="491878" y="2853412"/>
                  </a:lnTo>
                  <a:lnTo>
                    <a:pt x="490315" y="2861062"/>
                  </a:lnTo>
                  <a:lnTo>
                    <a:pt x="488864" y="2868712"/>
                  </a:lnTo>
                  <a:lnTo>
                    <a:pt x="487535" y="2876361"/>
                  </a:lnTo>
                  <a:lnTo>
                    <a:pt x="486342" y="2884011"/>
                  </a:lnTo>
                  <a:lnTo>
                    <a:pt x="485266" y="2891661"/>
                  </a:lnTo>
                  <a:lnTo>
                    <a:pt x="484305" y="2899311"/>
                  </a:lnTo>
                  <a:lnTo>
                    <a:pt x="483460" y="2906961"/>
                  </a:lnTo>
                  <a:lnTo>
                    <a:pt x="482726" y="2914611"/>
                  </a:lnTo>
                  <a:lnTo>
                    <a:pt x="482103" y="2922261"/>
                  </a:lnTo>
                  <a:lnTo>
                    <a:pt x="481602" y="2929911"/>
                  </a:lnTo>
                  <a:lnTo>
                    <a:pt x="481218" y="2937561"/>
                  </a:lnTo>
                  <a:lnTo>
                    <a:pt x="480941" y="2945211"/>
                  </a:lnTo>
                  <a:lnTo>
                    <a:pt x="480774" y="2952860"/>
                  </a:lnTo>
                  <a:lnTo>
                    <a:pt x="480718" y="2960510"/>
                  </a:lnTo>
                  <a:lnTo>
                    <a:pt x="480777" y="2968160"/>
                  </a:lnTo>
                  <a:lnTo>
                    <a:pt x="480954" y="2975810"/>
                  </a:lnTo>
                  <a:lnTo>
                    <a:pt x="481282" y="2983460"/>
                  </a:lnTo>
                  <a:lnTo>
                    <a:pt x="481745" y="2991110"/>
                  </a:lnTo>
                  <a:lnTo>
                    <a:pt x="482345" y="2998760"/>
                  </a:lnTo>
                  <a:lnTo>
                    <a:pt x="483088" y="3006410"/>
                  </a:lnTo>
                  <a:lnTo>
                    <a:pt x="483975" y="3014060"/>
                  </a:lnTo>
                  <a:lnTo>
                    <a:pt x="485008" y="3021710"/>
                  </a:lnTo>
                  <a:lnTo>
                    <a:pt x="486192" y="3029359"/>
                  </a:lnTo>
                  <a:lnTo>
                    <a:pt x="487537" y="3037009"/>
                  </a:lnTo>
                  <a:lnTo>
                    <a:pt x="489009" y="3044659"/>
                  </a:lnTo>
                  <a:lnTo>
                    <a:pt x="490593" y="3052309"/>
                  </a:lnTo>
                  <a:lnTo>
                    <a:pt x="492272" y="3059959"/>
                  </a:lnTo>
                  <a:lnTo>
                    <a:pt x="494025" y="3067609"/>
                  </a:lnTo>
                  <a:lnTo>
                    <a:pt x="495827" y="3075259"/>
                  </a:lnTo>
                  <a:lnTo>
                    <a:pt x="497650" y="3082909"/>
                  </a:lnTo>
                  <a:lnTo>
                    <a:pt x="499450" y="3090559"/>
                  </a:lnTo>
                  <a:lnTo>
                    <a:pt x="501191" y="3098209"/>
                  </a:lnTo>
                  <a:lnTo>
                    <a:pt x="502840" y="3105858"/>
                  </a:lnTo>
                  <a:lnTo>
                    <a:pt x="504364" y="3113508"/>
                  </a:lnTo>
                  <a:lnTo>
                    <a:pt x="505730" y="3121158"/>
                  </a:lnTo>
                  <a:lnTo>
                    <a:pt x="506907" y="3128808"/>
                  </a:lnTo>
                  <a:lnTo>
                    <a:pt x="507822" y="3136458"/>
                  </a:lnTo>
                  <a:lnTo>
                    <a:pt x="508479" y="3144108"/>
                  </a:lnTo>
                  <a:lnTo>
                    <a:pt x="508867" y="3151758"/>
                  </a:lnTo>
                  <a:lnTo>
                    <a:pt x="508975" y="3159408"/>
                  </a:lnTo>
                  <a:lnTo>
                    <a:pt x="508797" y="3167058"/>
                  </a:lnTo>
                  <a:lnTo>
                    <a:pt x="508332" y="3174708"/>
                  </a:lnTo>
                  <a:lnTo>
                    <a:pt x="507572" y="3182357"/>
                  </a:lnTo>
                  <a:lnTo>
                    <a:pt x="506495" y="3190007"/>
                  </a:lnTo>
                  <a:lnTo>
                    <a:pt x="505169" y="3197657"/>
                  </a:lnTo>
                  <a:lnTo>
                    <a:pt x="503617" y="3205307"/>
                  </a:lnTo>
                  <a:lnTo>
                    <a:pt x="501863" y="3212957"/>
                  </a:lnTo>
                  <a:lnTo>
                    <a:pt x="499937" y="3220607"/>
                  </a:lnTo>
                  <a:lnTo>
                    <a:pt x="497868" y="3228257"/>
                  </a:lnTo>
                  <a:lnTo>
                    <a:pt x="495682" y="3235907"/>
                  </a:lnTo>
                  <a:lnTo>
                    <a:pt x="493424" y="3243557"/>
                  </a:lnTo>
                  <a:lnTo>
                    <a:pt x="491137" y="3251207"/>
                  </a:lnTo>
                  <a:lnTo>
                    <a:pt x="488852" y="3258856"/>
                  </a:lnTo>
                  <a:lnTo>
                    <a:pt x="486597" y="3266506"/>
                  </a:lnTo>
                  <a:lnTo>
                    <a:pt x="484399" y="3274156"/>
                  </a:lnTo>
                  <a:lnTo>
                    <a:pt x="482281" y="3281806"/>
                  </a:lnTo>
                  <a:lnTo>
                    <a:pt x="480287" y="3289456"/>
                  </a:lnTo>
                  <a:lnTo>
                    <a:pt x="478423" y="3297106"/>
                  </a:lnTo>
                  <a:lnTo>
                    <a:pt x="476695" y="3304756"/>
                  </a:lnTo>
                  <a:lnTo>
                    <a:pt x="475112" y="3312406"/>
                  </a:lnTo>
                  <a:lnTo>
                    <a:pt x="473678" y="3320056"/>
                  </a:lnTo>
                  <a:lnTo>
                    <a:pt x="472395" y="3327706"/>
                  </a:lnTo>
                  <a:lnTo>
                    <a:pt x="471265" y="3335355"/>
                  </a:lnTo>
                  <a:lnTo>
                    <a:pt x="470306" y="3343005"/>
                  </a:lnTo>
                  <a:lnTo>
                    <a:pt x="469483" y="3350655"/>
                  </a:lnTo>
                  <a:lnTo>
                    <a:pt x="468786" y="3358305"/>
                  </a:lnTo>
                  <a:lnTo>
                    <a:pt x="468207" y="3365955"/>
                  </a:lnTo>
                  <a:lnTo>
                    <a:pt x="467735" y="3373605"/>
                  </a:lnTo>
                  <a:lnTo>
                    <a:pt x="467360" y="3381255"/>
                  </a:lnTo>
                  <a:lnTo>
                    <a:pt x="467079" y="3388905"/>
                  </a:lnTo>
                  <a:lnTo>
                    <a:pt x="466881" y="3396555"/>
                  </a:lnTo>
                  <a:lnTo>
                    <a:pt x="466747" y="3404205"/>
                  </a:lnTo>
                  <a:lnTo>
                    <a:pt x="466671" y="3411854"/>
                  </a:lnTo>
                  <a:lnTo>
                    <a:pt x="466648" y="3419504"/>
                  </a:lnTo>
                  <a:lnTo>
                    <a:pt x="466673" y="3427154"/>
                  </a:lnTo>
                  <a:lnTo>
                    <a:pt x="466743" y="3434804"/>
                  </a:lnTo>
                  <a:lnTo>
                    <a:pt x="466864" y="3442454"/>
                  </a:lnTo>
                  <a:lnTo>
                    <a:pt x="467031" y="3450104"/>
                  </a:lnTo>
                  <a:lnTo>
                    <a:pt x="467241" y="3457754"/>
                  </a:lnTo>
                  <a:lnTo>
                    <a:pt x="467498" y="3465404"/>
                  </a:lnTo>
                  <a:lnTo>
                    <a:pt x="467801" y="3473054"/>
                  </a:lnTo>
                  <a:lnTo>
                    <a:pt x="468152" y="3480704"/>
                  </a:lnTo>
                  <a:lnTo>
                    <a:pt x="468553" y="3488353"/>
                  </a:lnTo>
                  <a:lnTo>
                    <a:pt x="469011" y="3496003"/>
                  </a:lnTo>
                  <a:lnTo>
                    <a:pt x="469515" y="3503653"/>
                  </a:lnTo>
                  <a:lnTo>
                    <a:pt x="470062" y="3511303"/>
                  </a:lnTo>
                  <a:lnTo>
                    <a:pt x="470646" y="3518953"/>
                  </a:lnTo>
                  <a:lnTo>
                    <a:pt x="471262" y="3526603"/>
                  </a:lnTo>
                  <a:lnTo>
                    <a:pt x="471900" y="3534253"/>
                  </a:lnTo>
                  <a:lnTo>
                    <a:pt x="472552" y="3541903"/>
                  </a:lnTo>
                  <a:lnTo>
                    <a:pt x="473202" y="3549553"/>
                  </a:lnTo>
                  <a:lnTo>
                    <a:pt x="473836" y="3557202"/>
                  </a:lnTo>
                  <a:lnTo>
                    <a:pt x="474440" y="3564852"/>
                  </a:lnTo>
                  <a:lnTo>
                    <a:pt x="475001" y="3572502"/>
                  </a:lnTo>
                  <a:lnTo>
                    <a:pt x="475505" y="3580152"/>
                  </a:lnTo>
                  <a:lnTo>
                    <a:pt x="475940" y="3587802"/>
                  </a:lnTo>
                  <a:lnTo>
                    <a:pt x="476278" y="3595452"/>
                  </a:lnTo>
                  <a:lnTo>
                    <a:pt x="476513" y="3603102"/>
                  </a:lnTo>
                  <a:lnTo>
                    <a:pt x="476642" y="3610752"/>
                  </a:lnTo>
                  <a:lnTo>
                    <a:pt x="476657" y="3618402"/>
                  </a:lnTo>
                  <a:lnTo>
                    <a:pt x="476556" y="3626052"/>
                  </a:lnTo>
                  <a:lnTo>
                    <a:pt x="476336" y="3633701"/>
                  </a:lnTo>
                  <a:lnTo>
                    <a:pt x="475996" y="3641351"/>
                  </a:lnTo>
                  <a:lnTo>
                    <a:pt x="475517" y="3649001"/>
                  </a:lnTo>
                  <a:lnTo>
                    <a:pt x="474932" y="3656651"/>
                  </a:lnTo>
                  <a:lnTo>
                    <a:pt x="474247" y="3664301"/>
                  </a:lnTo>
                  <a:lnTo>
                    <a:pt x="473473" y="3671951"/>
                  </a:lnTo>
                  <a:lnTo>
                    <a:pt x="472621" y="3679601"/>
                  </a:lnTo>
                  <a:lnTo>
                    <a:pt x="471705" y="3687251"/>
                  </a:lnTo>
                  <a:lnTo>
                    <a:pt x="470733" y="3694901"/>
                  </a:lnTo>
                  <a:lnTo>
                    <a:pt x="469725" y="3702551"/>
                  </a:lnTo>
                  <a:lnTo>
                    <a:pt x="468699" y="3710200"/>
                  </a:lnTo>
                  <a:lnTo>
                    <a:pt x="467669" y="3717850"/>
                  </a:lnTo>
                  <a:lnTo>
                    <a:pt x="466648" y="3725500"/>
                  </a:lnTo>
                  <a:lnTo>
                    <a:pt x="465647" y="3733150"/>
                  </a:lnTo>
                  <a:lnTo>
                    <a:pt x="464676" y="3740800"/>
                  </a:lnTo>
                  <a:lnTo>
                    <a:pt x="463752" y="3748450"/>
                  </a:lnTo>
                  <a:lnTo>
                    <a:pt x="462880" y="3756100"/>
                  </a:lnTo>
                  <a:lnTo>
                    <a:pt x="462064" y="3763750"/>
                  </a:lnTo>
                  <a:lnTo>
                    <a:pt x="461306" y="3771400"/>
                  </a:lnTo>
                  <a:lnTo>
                    <a:pt x="460609" y="3779050"/>
                  </a:lnTo>
                  <a:lnTo>
                    <a:pt x="459974" y="3786699"/>
                  </a:lnTo>
                  <a:lnTo>
                    <a:pt x="459401" y="3794349"/>
                  </a:lnTo>
                  <a:lnTo>
                    <a:pt x="458901" y="3801999"/>
                  </a:lnTo>
                  <a:lnTo>
                    <a:pt x="458458" y="3809649"/>
                  </a:lnTo>
                  <a:lnTo>
                    <a:pt x="458069" y="3817299"/>
                  </a:lnTo>
                  <a:lnTo>
                    <a:pt x="457730" y="3824949"/>
                  </a:lnTo>
                  <a:lnTo>
                    <a:pt x="457438" y="3832599"/>
                  </a:lnTo>
                  <a:lnTo>
                    <a:pt x="457188" y="3840249"/>
                  </a:lnTo>
                  <a:lnTo>
                    <a:pt x="456978" y="3847899"/>
                  </a:lnTo>
                  <a:lnTo>
                    <a:pt x="456806" y="3855549"/>
                  </a:lnTo>
                  <a:lnTo>
                    <a:pt x="456663" y="3863198"/>
                  </a:lnTo>
                  <a:lnTo>
                    <a:pt x="456544" y="3870848"/>
                  </a:lnTo>
                  <a:lnTo>
                    <a:pt x="456446" y="3878498"/>
                  </a:lnTo>
                  <a:lnTo>
                    <a:pt x="456367" y="3886148"/>
                  </a:lnTo>
                  <a:lnTo>
                    <a:pt x="456303" y="3893798"/>
                  </a:lnTo>
                  <a:lnTo>
                    <a:pt x="456254" y="3901448"/>
                  </a:lnTo>
                  <a:lnTo>
                    <a:pt x="456215" y="39090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622579" y="3640518"/>
              <a:ext cx="0" cy="227954"/>
            </a:xfrm>
            <a:custGeom>
              <a:avLst/>
              <a:gdLst/>
              <a:ahLst/>
              <a:cxnLst/>
              <a:rect l="0" t="0" r="0" b="0"/>
              <a:pathLst>
                <a:path h="227954">
                  <a:moveTo>
                    <a:pt x="0" y="2279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622579" y="406196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g9"/>
            <p:cNvSpPr/>
            <p:nvPr/>
          </p:nvSpPr>
          <p:spPr>
            <a:xfrm>
              <a:off x="3553468" y="3868473"/>
              <a:ext cx="138222" cy="193494"/>
            </a:xfrm>
            <a:custGeom>
              <a:avLst/>
              <a:gdLst/>
              <a:ahLst/>
              <a:cxnLst/>
              <a:rect l="0" t="0" r="0" b="0"/>
              <a:pathLst>
                <a:path w="138222" h="193494">
                  <a:moveTo>
                    <a:pt x="0" y="0"/>
                  </a:moveTo>
                  <a:lnTo>
                    <a:pt x="0" y="193494"/>
                  </a:lnTo>
                  <a:lnTo>
                    <a:pt x="138222" y="193494"/>
                  </a:lnTo>
                  <a:lnTo>
                    <a:pt x="1382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553468" y="3951898"/>
              <a:ext cx="138222" cy="0"/>
            </a:xfrm>
            <a:custGeom>
              <a:avLst/>
              <a:gdLst/>
              <a:ahLst/>
              <a:cxnLst/>
              <a:rect l="0" t="0" r="0" b="0"/>
              <a:pathLst>
                <a:path w="138222">
                  <a:moveTo>
                    <a:pt x="0" y="0"/>
                  </a:moveTo>
                  <a:lnTo>
                    <a:pt x="1382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004806" y="2682561"/>
              <a:ext cx="0" cy="573140"/>
            </a:xfrm>
            <a:custGeom>
              <a:avLst/>
              <a:gdLst/>
              <a:ahLst/>
              <a:cxnLst/>
              <a:rect l="0" t="0" r="0" b="0"/>
              <a:pathLst>
                <a:path h="573140">
                  <a:moveTo>
                    <a:pt x="0" y="5731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004806" y="4426718"/>
              <a:ext cx="0" cy="883492"/>
            </a:xfrm>
            <a:custGeom>
              <a:avLst/>
              <a:gdLst/>
              <a:ahLst/>
              <a:cxnLst/>
              <a:rect l="0" t="0" r="0" b="0"/>
              <a:pathLst>
                <a:path h="883492">
                  <a:moveTo>
                    <a:pt x="0" y="0"/>
                  </a:moveTo>
                  <a:lnTo>
                    <a:pt x="0" y="88349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g13"/>
            <p:cNvSpPr/>
            <p:nvPr/>
          </p:nvSpPr>
          <p:spPr>
            <a:xfrm>
              <a:off x="4935695" y="3255702"/>
              <a:ext cx="138222" cy="1171016"/>
            </a:xfrm>
            <a:custGeom>
              <a:avLst/>
              <a:gdLst/>
              <a:ahLst/>
              <a:cxnLst/>
              <a:rect l="0" t="0" r="0" b="0"/>
              <a:pathLst>
                <a:path w="138222" h="1171016">
                  <a:moveTo>
                    <a:pt x="0" y="0"/>
                  </a:moveTo>
                  <a:lnTo>
                    <a:pt x="0" y="1171016"/>
                  </a:lnTo>
                  <a:lnTo>
                    <a:pt x="138222" y="1171016"/>
                  </a:lnTo>
                  <a:lnTo>
                    <a:pt x="1382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4935695" y="3484146"/>
              <a:ext cx="138222" cy="0"/>
            </a:xfrm>
            <a:custGeom>
              <a:avLst/>
              <a:gdLst/>
              <a:ahLst/>
              <a:cxnLst/>
              <a:rect l="0" t="0" r="0" b="0"/>
              <a:pathLst>
                <a:path w="138222">
                  <a:moveTo>
                    <a:pt x="0" y="0"/>
                  </a:moveTo>
                  <a:lnTo>
                    <a:pt x="1382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387033" y="2755497"/>
              <a:ext cx="0" cy="426996"/>
            </a:xfrm>
            <a:custGeom>
              <a:avLst/>
              <a:gdLst/>
              <a:ahLst/>
              <a:cxnLst/>
              <a:rect l="0" t="0" r="0" b="0"/>
              <a:pathLst>
                <a:path h="426996">
                  <a:moveTo>
                    <a:pt x="0" y="4269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387033" y="3551682"/>
              <a:ext cx="0" cy="479936"/>
            </a:xfrm>
            <a:custGeom>
              <a:avLst/>
              <a:gdLst/>
              <a:ahLst/>
              <a:cxnLst/>
              <a:rect l="0" t="0" r="0" b="0"/>
              <a:pathLst>
                <a:path h="479936">
                  <a:moveTo>
                    <a:pt x="0" y="0"/>
                  </a:moveTo>
                  <a:lnTo>
                    <a:pt x="0" y="4799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g17"/>
            <p:cNvSpPr/>
            <p:nvPr/>
          </p:nvSpPr>
          <p:spPr>
            <a:xfrm>
              <a:off x="6317922" y="3182494"/>
              <a:ext cx="138222" cy="369188"/>
            </a:xfrm>
            <a:custGeom>
              <a:avLst/>
              <a:gdLst/>
              <a:ahLst/>
              <a:cxnLst/>
              <a:rect l="0" t="0" r="0" b="0"/>
              <a:pathLst>
                <a:path w="138222" h="369188">
                  <a:moveTo>
                    <a:pt x="0" y="0"/>
                  </a:moveTo>
                  <a:lnTo>
                    <a:pt x="0" y="369188"/>
                  </a:lnTo>
                  <a:lnTo>
                    <a:pt x="138222" y="369188"/>
                  </a:lnTo>
                  <a:lnTo>
                    <a:pt x="1382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317922" y="3346129"/>
              <a:ext cx="138222" cy="0"/>
            </a:xfrm>
            <a:custGeom>
              <a:avLst/>
              <a:gdLst/>
              <a:ahLst/>
              <a:cxnLst/>
              <a:rect l="0" t="0" r="0" b="0"/>
              <a:pathLst>
                <a:path w="138222">
                  <a:moveTo>
                    <a:pt x="0" y="0"/>
                  </a:moveTo>
                  <a:lnTo>
                    <a:pt x="1382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3654463" y="3882538"/>
              <a:ext cx="153603" cy="1536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3454899" y="3867656"/>
              <a:ext cx="153603" cy="1536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g21"/>
            <p:cNvSpPr/>
            <p:nvPr/>
          </p:nvSpPr>
          <p:spPr>
            <a:xfrm>
              <a:off x="3610174" y="4250415"/>
              <a:ext cx="206868" cy="179153"/>
            </a:xfrm>
            <a:custGeom>
              <a:avLst/>
              <a:gdLst/>
              <a:ahLst/>
              <a:cxnLst/>
              <a:rect l="0" t="0" r="0" b="0"/>
              <a:pathLst>
                <a:path w="206868" h="179153">
                  <a:moveTo>
                    <a:pt x="103434" y="0"/>
                  </a:moveTo>
                  <a:lnTo>
                    <a:pt x="206868" y="179153"/>
                  </a:lnTo>
                  <a:lnTo>
                    <a:pt x="0" y="179153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3748148" y="3563716"/>
              <a:ext cx="153603" cy="1536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5055302" y="3263207"/>
              <a:ext cx="150059" cy="15005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4715043" y="3333921"/>
              <a:ext cx="150059" cy="15005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5040933" y="4696873"/>
              <a:ext cx="143325" cy="1433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4926152" y="4898102"/>
              <a:ext cx="143325" cy="1433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4746966" y="4575164"/>
              <a:ext cx="143325" cy="1433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4734928" y="4380876"/>
              <a:ext cx="143325" cy="1433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5140359" y="3518600"/>
              <a:ext cx="171607" cy="1716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5076783" y="3401572"/>
              <a:ext cx="165148" cy="165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4672694" y="3067142"/>
              <a:ext cx="165148" cy="165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5043032" y="4535043"/>
              <a:ext cx="159035" cy="1590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5016593" y="4580004"/>
              <a:ext cx="159035" cy="1590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5128314" y="4099665"/>
              <a:ext cx="159035" cy="1590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4787402" y="4384747"/>
              <a:ext cx="159035" cy="1590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4823334" y="2603043"/>
              <a:ext cx="159034" cy="1590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4800538" y="3398721"/>
              <a:ext cx="159034" cy="1590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4753295" y="5230693"/>
              <a:ext cx="159034" cy="1590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4658449" y="3088702"/>
              <a:ext cx="155864" cy="15586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4959152" y="2986306"/>
              <a:ext cx="155864" cy="15586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4948140" y="3201789"/>
              <a:ext cx="155864" cy="15586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4657728" y="3057008"/>
              <a:ext cx="155864" cy="15586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4835834" y="2921745"/>
              <a:ext cx="152748" cy="152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5056787" y="3306987"/>
              <a:ext cx="152748" cy="152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5099114" y="3347123"/>
              <a:ext cx="152748" cy="152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4655476" y="3084119"/>
              <a:ext cx="151203" cy="1512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4714991" y="3498082"/>
              <a:ext cx="151203" cy="1512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4799980" y="3186434"/>
              <a:ext cx="90496" cy="904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5004231" y="3256355"/>
              <a:ext cx="90496" cy="904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5135620" y="3112886"/>
              <a:ext cx="90496" cy="904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5187061" y="3400854"/>
              <a:ext cx="90496" cy="904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4760773" y="4148249"/>
              <a:ext cx="143321" cy="1433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4989885" y="4329237"/>
              <a:ext cx="143321" cy="1433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4807361" y="4575182"/>
              <a:ext cx="143321" cy="1433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4994263" y="3408261"/>
              <a:ext cx="153443" cy="15344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5147435" y="3578485"/>
              <a:ext cx="153443" cy="15344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5128047" y="3524171"/>
              <a:ext cx="153443" cy="15344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6484008" y="3075741"/>
              <a:ext cx="65284" cy="65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6569192" y="3676046"/>
              <a:ext cx="65284" cy="65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6201316" y="3346103"/>
              <a:ext cx="65284" cy="652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6601432" y="3002858"/>
              <a:ext cx="119989" cy="1199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6429221" y="3242601"/>
              <a:ext cx="119989" cy="1199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6226003" y="3264674"/>
              <a:ext cx="119989" cy="1199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6180747" y="2948634"/>
              <a:ext cx="65688" cy="6568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6370963" y="2981269"/>
              <a:ext cx="65688" cy="6568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g66"/>
            <p:cNvSpPr/>
            <p:nvPr/>
          </p:nvSpPr>
          <p:spPr>
            <a:xfrm>
              <a:off x="6386766" y="4799648"/>
              <a:ext cx="88466" cy="76614"/>
            </a:xfrm>
            <a:custGeom>
              <a:avLst/>
              <a:gdLst/>
              <a:ahLst/>
              <a:cxnLst/>
              <a:rect l="0" t="0" r="0" b="0"/>
              <a:pathLst>
                <a:path w="88466" h="76614">
                  <a:moveTo>
                    <a:pt x="44233" y="0"/>
                  </a:moveTo>
                  <a:lnTo>
                    <a:pt x="88466" y="76614"/>
                  </a:lnTo>
                  <a:lnTo>
                    <a:pt x="0" y="76614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6277186" y="3280808"/>
              <a:ext cx="72058" cy="720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6547224" y="2732634"/>
              <a:ext cx="72058" cy="720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6544464" y="3207343"/>
              <a:ext cx="85001" cy="850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6481815" y="3371756"/>
              <a:ext cx="85001" cy="850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6083283" y="3405219"/>
              <a:ext cx="85001" cy="850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6268565" y="3454819"/>
              <a:ext cx="72550" cy="725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6265014" y="3221333"/>
              <a:ext cx="72550" cy="725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6102946" y="3430934"/>
              <a:ext cx="72550" cy="725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6460763" y="3483555"/>
              <a:ext cx="85320" cy="853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6218949" y="3550867"/>
              <a:ext cx="85320" cy="853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6548626" y="3338651"/>
              <a:ext cx="85320" cy="853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6636899" y="2846049"/>
              <a:ext cx="36944" cy="369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6450542" y="3306448"/>
              <a:ext cx="36944" cy="369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6161447" y="3688533"/>
              <a:ext cx="85314" cy="8531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6421064" y="3561383"/>
              <a:ext cx="85314" cy="8531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6267852" y="3389239"/>
              <a:ext cx="85314" cy="8531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6361309" y="3383673"/>
              <a:ext cx="85314" cy="8531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6558089" y="3537234"/>
              <a:ext cx="86004" cy="8600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g85"/>
            <p:cNvSpPr/>
            <p:nvPr/>
          </p:nvSpPr>
          <p:spPr>
            <a:xfrm>
              <a:off x="6552587" y="4291579"/>
              <a:ext cx="114918" cy="99522"/>
            </a:xfrm>
            <a:custGeom>
              <a:avLst/>
              <a:gdLst/>
              <a:ahLst/>
              <a:cxnLst/>
              <a:rect l="0" t="0" r="0" b="0"/>
              <a:pathLst>
                <a:path w="114918" h="99522">
                  <a:moveTo>
                    <a:pt x="57459" y="0"/>
                  </a:moveTo>
                  <a:lnTo>
                    <a:pt x="114918" y="99522"/>
                  </a:lnTo>
                  <a:lnTo>
                    <a:pt x="0" y="9952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6218629" y="3784278"/>
              <a:ext cx="85328" cy="853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g87"/>
            <p:cNvSpPr/>
            <p:nvPr/>
          </p:nvSpPr>
          <p:spPr>
            <a:xfrm>
              <a:off x="6326412" y="4084516"/>
              <a:ext cx="114918" cy="99522"/>
            </a:xfrm>
            <a:custGeom>
              <a:avLst/>
              <a:gdLst/>
              <a:ahLst/>
              <a:cxnLst/>
              <a:rect l="0" t="0" r="0" b="0"/>
              <a:pathLst>
                <a:path w="114918" h="99522">
                  <a:moveTo>
                    <a:pt x="57459" y="0"/>
                  </a:moveTo>
                  <a:lnTo>
                    <a:pt x="114918" y="99522"/>
                  </a:lnTo>
                  <a:lnTo>
                    <a:pt x="0" y="9952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pg88"/>
            <p:cNvSpPr/>
            <p:nvPr/>
          </p:nvSpPr>
          <p:spPr>
            <a:xfrm>
              <a:off x="6295358" y="4276997"/>
              <a:ext cx="114918" cy="99522"/>
            </a:xfrm>
            <a:custGeom>
              <a:avLst/>
              <a:gdLst/>
              <a:ahLst/>
              <a:cxnLst/>
              <a:rect l="0" t="0" r="0" b="0"/>
              <a:pathLst>
                <a:path w="114918" h="99522">
                  <a:moveTo>
                    <a:pt x="57459" y="0"/>
                  </a:moveTo>
                  <a:lnTo>
                    <a:pt x="114918" y="99522"/>
                  </a:lnTo>
                  <a:lnTo>
                    <a:pt x="0" y="9952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6237214" y="3212318"/>
              <a:ext cx="85727" cy="8572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6447439" y="3507387"/>
              <a:ext cx="85727" cy="8572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6383611" y="3439512"/>
              <a:ext cx="84903" cy="849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6550648" y="3621847"/>
              <a:ext cx="84903" cy="849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6166315" y="3563284"/>
              <a:ext cx="84903" cy="849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6078126" y="3912253"/>
              <a:ext cx="84903" cy="849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6348898" y="3257659"/>
              <a:ext cx="85222" cy="852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6298701" y="3186695"/>
              <a:ext cx="85222" cy="852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6344589" y="3335683"/>
              <a:ext cx="47131" cy="471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6614827" y="3264719"/>
              <a:ext cx="47131" cy="471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6290245" y="3243553"/>
              <a:ext cx="84489" cy="844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6497003" y="3266968"/>
              <a:ext cx="84489" cy="844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6164608" y="3258740"/>
              <a:ext cx="84489" cy="844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6442641" y="2758813"/>
              <a:ext cx="84782" cy="847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6272706" y="2865757"/>
              <a:ext cx="84782" cy="847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6469437" y="3034218"/>
              <a:ext cx="84782" cy="847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6210289" y="3797123"/>
              <a:ext cx="85290" cy="85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6616017" y="2802934"/>
              <a:ext cx="85290" cy="85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6442748" y="3052321"/>
              <a:ext cx="85290" cy="85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6125882" y="3181829"/>
              <a:ext cx="85290" cy="85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6505466" y="3268745"/>
              <a:ext cx="85671" cy="8567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6609981" y="3209746"/>
              <a:ext cx="85671" cy="8567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6333150" y="3421333"/>
              <a:ext cx="85671" cy="8567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6529051" y="3296390"/>
              <a:ext cx="85016" cy="8501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6360386" y="3241626"/>
              <a:ext cx="85016" cy="8501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6170893" y="3296924"/>
              <a:ext cx="84831" cy="8483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6598348" y="3710887"/>
              <a:ext cx="84831" cy="8483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6272088" y="3043074"/>
              <a:ext cx="86494" cy="8649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6575811" y="3413616"/>
              <a:ext cx="86494" cy="8649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g118"/>
            <p:cNvSpPr/>
            <p:nvPr/>
          </p:nvSpPr>
          <p:spPr>
            <a:xfrm>
              <a:off x="6249003" y="4258930"/>
              <a:ext cx="116488" cy="100881"/>
            </a:xfrm>
            <a:custGeom>
              <a:avLst/>
              <a:gdLst/>
              <a:ahLst/>
              <a:cxnLst/>
              <a:rect l="0" t="0" r="0" b="0"/>
              <a:pathLst>
                <a:path w="116488" h="100881">
                  <a:moveTo>
                    <a:pt x="58244" y="0"/>
                  </a:moveTo>
                  <a:lnTo>
                    <a:pt x="116488" y="100881"/>
                  </a:lnTo>
                  <a:lnTo>
                    <a:pt x="0" y="100881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6585112" y="3407918"/>
              <a:ext cx="85917" cy="8591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6493090" y="3263641"/>
              <a:ext cx="85917" cy="8591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g121"/>
            <p:cNvSpPr/>
            <p:nvPr/>
          </p:nvSpPr>
          <p:spPr>
            <a:xfrm>
              <a:off x="6336362" y="2560547"/>
              <a:ext cx="115712" cy="100209"/>
            </a:xfrm>
            <a:custGeom>
              <a:avLst/>
              <a:gdLst/>
              <a:ahLst/>
              <a:cxnLst/>
              <a:rect l="0" t="0" r="0" b="0"/>
              <a:pathLst>
                <a:path w="115712" h="100209">
                  <a:moveTo>
                    <a:pt x="57856" y="0"/>
                  </a:moveTo>
                  <a:lnTo>
                    <a:pt x="115712" y="100209"/>
                  </a:lnTo>
                  <a:lnTo>
                    <a:pt x="0" y="100209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6383871" y="2969669"/>
              <a:ext cx="85797" cy="85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6142185" y="3176176"/>
              <a:ext cx="85797" cy="85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6396276" y="3034310"/>
              <a:ext cx="85797" cy="85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6135221" y="2949921"/>
              <a:ext cx="85073" cy="850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6577334" y="3306766"/>
              <a:ext cx="85073" cy="850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6191631" y="3375704"/>
              <a:ext cx="85548" cy="855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6593592" y="2798862"/>
              <a:ext cx="85548" cy="855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6478716" y="3505598"/>
              <a:ext cx="85548" cy="855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6498960" y="3887584"/>
              <a:ext cx="85037" cy="8503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6089260" y="3671171"/>
              <a:ext cx="85037" cy="8503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6593591" y="3598489"/>
              <a:ext cx="85037" cy="8503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6095818" y="3148009"/>
              <a:ext cx="85037" cy="8503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6348223" y="3379714"/>
              <a:ext cx="86702" cy="8670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6405155" y="3199872"/>
              <a:ext cx="86702" cy="8670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g136"/>
            <p:cNvSpPr/>
            <p:nvPr/>
          </p:nvSpPr>
          <p:spPr>
            <a:xfrm>
              <a:off x="6227220" y="2505042"/>
              <a:ext cx="116768" cy="101124"/>
            </a:xfrm>
            <a:custGeom>
              <a:avLst/>
              <a:gdLst/>
              <a:ahLst/>
              <a:cxnLst/>
              <a:rect l="0" t="0" r="0" b="0"/>
              <a:pathLst>
                <a:path w="116768" h="101124">
                  <a:moveTo>
                    <a:pt x="58384" y="0"/>
                  </a:moveTo>
                  <a:lnTo>
                    <a:pt x="116768" y="101124"/>
                  </a:lnTo>
                  <a:lnTo>
                    <a:pt x="0" y="101124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6244386" y="3077670"/>
              <a:ext cx="86398" cy="8639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6367570" y="3448212"/>
              <a:ext cx="86398" cy="8639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g139"/>
            <p:cNvSpPr/>
            <p:nvPr/>
          </p:nvSpPr>
          <p:spPr>
            <a:xfrm>
              <a:off x="6429668" y="4293552"/>
              <a:ext cx="116359" cy="100770"/>
            </a:xfrm>
            <a:custGeom>
              <a:avLst/>
              <a:gdLst/>
              <a:ahLst/>
              <a:cxnLst/>
              <a:rect l="0" t="0" r="0" b="0"/>
              <a:pathLst>
                <a:path w="116359" h="100770">
                  <a:moveTo>
                    <a:pt x="58179" y="0"/>
                  </a:moveTo>
                  <a:lnTo>
                    <a:pt x="116359" y="100770"/>
                  </a:lnTo>
                  <a:lnTo>
                    <a:pt x="0" y="10077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6068334" y="3436368"/>
              <a:ext cx="86387" cy="8638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6201937" y="3076519"/>
              <a:ext cx="86387" cy="8638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6256619" y="2842452"/>
              <a:ext cx="86387" cy="8638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6182601" y="3303011"/>
              <a:ext cx="86236" cy="862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6606174" y="3244012"/>
              <a:ext cx="86236" cy="862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6528512" y="3455599"/>
              <a:ext cx="86236" cy="862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6074237" y="3136230"/>
              <a:ext cx="86188" cy="861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6416607" y="3689553"/>
              <a:ext cx="86188" cy="861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6473978" y="3885178"/>
              <a:ext cx="86188" cy="861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6207783" y="3265038"/>
              <a:ext cx="84044" cy="8404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g150"/>
            <p:cNvSpPr/>
            <p:nvPr/>
          </p:nvSpPr>
          <p:spPr>
            <a:xfrm>
              <a:off x="6577946" y="4101596"/>
              <a:ext cx="113188" cy="98024"/>
            </a:xfrm>
            <a:custGeom>
              <a:avLst/>
              <a:gdLst/>
              <a:ahLst/>
              <a:cxnLst/>
              <a:rect l="0" t="0" r="0" b="0"/>
              <a:pathLst>
                <a:path w="113188" h="98024">
                  <a:moveTo>
                    <a:pt x="56594" y="0"/>
                  </a:moveTo>
                  <a:lnTo>
                    <a:pt x="113188" y="98024"/>
                  </a:lnTo>
                  <a:lnTo>
                    <a:pt x="0" y="98024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6230711" y="3811746"/>
              <a:ext cx="84044" cy="8404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g152"/>
            <p:cNvSpPr/>
            <p:nvPr/>
          </p:nvSpPr>
          <p:spPr>
            <a:xfrm>
              <a:off x="6241839" y="2548852"/>
              <a:ext cx="115765" cy="100256"/>
            </a:xfrm>
            <a:custGeom>
              <a:avLst/>
              <a:gdLst/>
              <a:ahLst/>
              <a:cxnLst/>
              <a:rect l="0" t="0" r="0" b="0"/>
              <a:pathLst>
                <a:path w="115765" h="100256">
                  <a:moveTo>
                    <a:pt x="57882" y="0"/>
                  </a:moveTo>
                  <a:lnTo>
                    <a:pt x="115765" y="100256"/>
                  </a:lnTo>
                  <a:lnTo>
                    <a:pt x="0" y="100256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6170287" y="3432595"/>
              <a:ext cx="85957" cy="8595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6105373" y="3119418"/>
              <a:ext cx="85957" cy="8595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g155"/>
            <p:cNvSpPr/>
            <p:nvPr/>
          </p:nvSpPr>
          <p:spPr>
            <a:xfrm>
              <a:off x="6203390" y="4332472"/>
              <a:ext cx="110641" cy="95818"/>
            </a:xfrm>
            <a:custGeom>
              <a:avLst/>
              <a:gdLst/>
              <a:ahLst/>
              <a:cxnLst/>
              <a:rect l="0" t="0" r="0" b="0"/>
              <a:pathLst>
                <a:path w="110641" h="95818">
                  <a:moveTo>
                    <a:pt x="55320" y="0"/>
                  </a:moveTo>
                  <a:lnTo>
                    <a:pt x="110641" y="95818"/>
                  </a:lnTo>
                  <a:lnTo>
                    <a:pt x="0" y="95818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6546182" y="3744879"/>
              <a:ext cx="82153" cy="821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6373454" y="3337004"/>
              <a:ext cx="85728" cy="8572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6514053" y="3564334"/>
              <a:ext cx="85728" cy="8572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6227059" y="3349673"/>
              <a:ext cx="85567" cy="8556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6327732" y="3169831"/>
              <a:ext cx="85567" cy="8556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g161"/>
            <p:cNvSpPr/>
            <p:nvPr/>
          </p:nvSpPr>
          <p:spPr>
            <a:xfrm>
              <a:off x="6163697" y="2475316"/>
              <a:ext cx="115240" cy="99801"/>
            </a:xfrm>
            <a:custGeom>
              <a:avLst/>
              <a:gdLst/>
              <a:ahLst/>
              <a:cxnLst/>
              <a:rect l="0" t="0" r="0" b="0"/>
              <a:pathLst>
                <a:path w="115240" h="99801">
                  <a:moveTo>
                    <a:pt x="57620" y="0"/>
                  </a:moveTo>
                  <a:lnTo>
                    <a:pt x="115240" y="99801"/>
                  </a:lnTo>
                  <a:lnTo>
                    <a:pt x="0" y="99801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" name="pg162"/>
            <p:cNvSpPr/>
            <p:nvPr/>
          </p:nvSpPr>
          <p:spPr>
            <a:xfrm>
              <a:off x="6069570" y="1391348"/>
              <a:ext cx="115036" cy="99624"/>
            </a:xfrm>
            <a:custGeom>
              <a:avLst/>
              <a:gdLst/>
              <a:ahLst/>
              <a:cxnLst/>
              <a:rect l="0" t="0" r="0" b="0"/>
              <a:pathLst>
                <a:path w="115036" h="99624">
                  <a:moveTo>
                    <a:pt x="57518" y="0"/>
                  </a:moveTo>
                  <a:lnTo>
                    <a:pt x="115036" y="99624"/>
                  </a:lnTo>
                  <a:lnTo>
                    <a:pt x="0" y="9962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6604869" y="3084560"/>
              <a:ext cx="85416" cy="854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6412784" y="2903274"/>
              <a:ext cx="85322" cy="85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6405859" y="3091521"/>
              <a:ext cx="85283" cy="8528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6339187" y="3029291"/>
              <a:ext cx="85283" cy="8528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6252437" y="3305057"/>
              <a:ext cx="85145" cy="85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6447195" y="3245738"/>
              <a:ext cx="85145" cy="85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6268588" y="3430991"/>
              <a:ext cx="85145" cy="851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6272138" y="2974915"/>
              <a:ext cx="85150" cy="85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6163386" y="3436188"/>
              <a:ext cx="85150" cy="85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6351332" y="3105896"/>
              <a:ext cx="85150" cy="85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6381235" y="3395415"/>
              <a:ext cx="85150" cy="851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6528050" y="3186011"/>
              <a:ext cx="85023" cy="8502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6212837" y="3474271"/>
              <a:ext cx="85023" cy="8502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g176"/>
            <p:cNvSpPr/>
            <p:nvPr/>
          </p:nvSpPr>
          <p:spPr>
            <a:xfrm>
              <a:off x="6378703" y="4765948"/>
              <a:ext cx="114507" cy="99166"/>
            </a:xfrm>
            <a:custGeom>
              <a:avLst/>
              <a:gdLst/>
              <a:ahLst/>
              <a:cxnLst/>
              <a:rect l="0" t="0" r="0" b="0"/>
              <a:pathLst>
                <a:path w="114507" h="99166">
                  <a:moveTo>
                    <a:pt x="57253" y="0"/>
                  </a:moveTo>
                  <a:lnTo>
                    <a:pt x="114507" y="99166"/>
                  </a:lnTo>
                  <a:lnTo>
                    <a:pt x="0" y="99166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6353182" y="3346525"/>
              <a:ext cx="84959" cy="8495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6370121" y="3123423"/>
              <a:ext cx="84959" cy="8495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6307014" y="3647800"/>
              <a:ext cx="84923" cy="849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6173099" y="3520650"/>
              <a:ext cx="84923" cy="849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6330587" y="3348506"/>
              <a:ext cx="84923" cy="849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6482154" y="3342940"/>
              <a:ext cx="84923" cy="849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6327081" y="2884034"/>
              <a:ext cx="36410" cy="364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6210538" y="3368973"/>
              <a:ext cx="36410" cy="364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6492672" y="3402991"/>
              <a:ext cx="84892" cy="8489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6480615" y="2809620"/>
              <a:ext cx="84892" cy="8489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6376416" y="3403140"/>
              <a:ext cx="84892" cy="8489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6597702" y="3203364"/>
              <a:ext cx="84892" cy="8489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6400266" y="3248348"/>
              <a:ext cx="84879" cy="848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6077679" y="3174520"/>
              <a:ext cx="84879" cy="848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6256818" y="3159573"/>
              <a:ext cx="84879" cy="848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6381052" y="3185781"/>
              <a:ext cx="84596" cy="8459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6082421" y="2940897"/>
              <a:ext cx="84596" cy="8459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6450350" y="2869889"/>
              <a:ext cx="84596" cy="8459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6434372" y="2913927"/>
              <a:ext cx="84596" cy="8459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6120519" y="3307189"/>
              <a:ext cx="84449" cy="8444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6138554" y="2947340"/>
              <a:ext cx="84449" cy="8444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6145970" y="2713273"/>
              <a:ext cx="84449" cy="8444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6239839" y="3011629"/>
              <a:ext cx="84342" cy="8434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6516461" y="3113871"/>
              <a:ext cx="84342" cy="8434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6513220" y="2867611"/>
              <a:ext cx="84342" cy="8434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6148550" y="2890811"/>
              <a:ext cx="84342" cy="8434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6531089" y="3537075"/>
              <a:ext cx="84305" cy="8430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6354320" y="3028644"/>
              <a:ext cx="84189" cy="8418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6281586" y="3281163"/>
              <a:ext cx="84189" cy="8418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6533639" y="3117469"/>
              <a:ext cx="84196" cy="841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6488434" y="3277957"/>
              <a:ext cx="84196" cy="841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6142813" y="3611091"/>
              <a:ext cx="84196" cy="841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6594396" y="3403118"/>
              <a:ext cx="84050" cy="8405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6131775" y="2966869"/>
              <a:ext cx="84050" cy="8405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6514826" y="3052447"/>
              <a:ext cx="84050" cy="8405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6430465" y="3461803"/>
              <a:ext cx="83980" cy="839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6458144" y="3753263"/>
              <a:ext cx="83980" cy="839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6339038" y="3989628"/>
              <a:ext cx="83980" cy="839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6606219" y="3978058"/>
              <a:ext cx="83980" cy="839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g216"/>
            <p:cNvSpPr/>
            <p:nvPr/>
          </p:nvSpPr>
          <p:spPr>
            <a:xfrm>
              <a:off x="6204782" y="4244764"/>
              <a:ext cx="113071" cy="97922"/>
            </a:xfrm>
            <a:custGeom>
              <a:avLst/>
              <a:gdLst/>
              <a:ahLst/>
              <a:cxnLst/>
              <a:rect l="0" t="0" r="0" b="0"/>
              <a:pathLst>
                <a:path w="113071" h="97922">
                  <a:moveTo>
                    <a:pt x="56535" y="0"/>
                  </a:moveTo>
                  <a:lnTo>
                    <a:pt x="113071" y="97922"/>
                  </a:lnTo>
                  <a:lnTo>
                    <a:pt x="0" y="9792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6577745" y="3304762"/>
              <a:ext cx="83957" cy="839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6112416" y="3540277"/>
              <a:ext cx="83957" cy="839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6505229" y="3257098"/>
              <a:ext cx="83957" cy="839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6526353" y="3691711"/>
              <a:ext cx="83851" cy="83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6316466" y="3898219"/>
              <a:ext cx="83851" cy="83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6253502" y="3756353"/>
              <a:ext cx="83851" cy="83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6191067" y="3214686"/>
              <a:ext cx="83779" cy="8377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6455635" y="3143774"/>
              <a:ext cx="83779" cy="8377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6547486" y="3439662"/>
              <a:ext cx="83779" cy="8377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g226"/>
            <p:cNvSpPr/>
            <p:nvPr/>
          </p:nvSpPr>
          <p:spPr>
            <a:xfrm>
              <a:off x="6125223" y="4379106"/>
              <a:ext cx="112782" cy="97672"/>
            </a:xfrm>
            <a:custGeom>
              <a:avLst/>
              <a:gdLst/>
              <a:ahLst/>
              <a:cxnLst/>
              <a:rect l="0" t="0" r="0" b="0"/>
              <a:pathLst>
                <a:path w="112782" h="97672">
                  <a:moveTo>
                    <a:pt x="56391" y="0"/>
                  </a:moveTo>
                  <a:lnTo>
                    <a:pt x="112782" y="97672"/>
                  </a:lnTo>
                  <a:lnTo>
                    <a:pt x="0" y="9767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6583522" y="3165057"/>
              <a:ext cx="83742" cy="83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6537519" y="3494837"/>
              <a:ext cx="83742" cy="83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6328344" y="3267699"/>
              <a:ext cx="83742" cy="83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6090245" y="3523303"/>
              <a:ext cx="83575" cy="835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6602788" y="3511325"/>
              <a:ext cx="83575" cy="835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6289617" y="3573858"/>
              <a:ext cx="83575" cy="835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6484294" y="3299700"/>
              <a:ext cx="83575" cy="835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6251314" y="3495602"/>
              <a:ext cx="83565" cy="835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6323112" y="3866144"/>
              <a:ext cx="83565" cy="835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g236"/>
            <p:cNvSpPr/>
            <p:nvPr/>
          </p:nvSpPr>
          <p:spPr>
            <a:xfrm>
              <a:off x="6130991" y="4712271"/>
              <a:ext cx="112543" cy="97465"/>
            </a:xfrm>
            <a:custGeom>
              <a:avLst/>
              <a:gdLst/>
              <a:ahLst/>
              <a:cxnLst/>
              <a:rect l="0" t="0" r="0" b="0"/>
              <a:pathLst>
                <a:path w="112543" h="97465">
                  <a:moveTo>
                    <a:pt x="56271" y="0"/>
                  </a:moveTo>
                  <a:lnTo>
                    <a:pt x="112543" y="97465"/>
                  </a:lnTo>
                  <a:lnTo>
                    <a:pt x="0" y="97465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6151456" y="3265786"/>
              <a:ext cx="83525" cy="83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6088717" y="3469821"/>
              <a:ext cx="83525" cy="83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6386515" y="3457240"/>
              <a:ext cx="83525" cy="83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6074109" y="3249132"/>
              <a:ext cx="83451" cy="83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6103583" y="3359526"/>
              <a:ext cx="83451" cy="83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6476901" y="3290942"/>
              <a:ext cx="83451" cy="83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g243"/>
            <p:cNvSpPr/>
            <p:nvPr/>
          </p:nvSpPr>
          <p:spPr>
            <a:xfrm>
              <a:off x="6607636" y="4347942"/>
              <a:ext cx="56578" cy="48998"/>
            </a:xfrm>
            <a:custGeom>
              <a:avLst/>
              <a:gdLst/>
              <a:ahLst/>
              <a:cxnLst/>
              <a:rect l="0" t="0" r="0" b="0"/>
              <a:pathLst>
                <a:path w="56578" h="48998">
                  <a:moveTo>
                    <a:pt x="28289" y="0"/>
                  </a:moveTo>
                  <a:lnTo>
                    <a:pt x="56578" y="48998"/>
                  </a:lnTo>
                  <a:lnTo>
                    <a:pt x="0" y="48998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6235589" y="3310878"/>
              <a:ext cx="42010" cy="420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6512430" y="3821766"/>
              <a:ext cx="42010" cy="420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6349299" y="3261991"/>
              <a:ext cx="42010" cy="420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6171457" y="3331131"/>
              <a:ext cx="83147" cy="831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6400435" y="3174599"/>
              <a:ext cx="40726" cy="407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6506057" y="3367080"/>
              <a:ext cx="40726" cy="407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6248879" y="3361559"/>
              <a:ext cx="40726" cy="407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6164647" y="2995454"/>
              <a:ext cx="37793" cy="3779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6455570" y="3283713"/>
              <a:ext cx="37793" cy="3779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g253"/>
            <p:cNvSpPr/>
            <p:nvPr/>
          </p:nvSpPr>
          <p:spPr>
            <a:xfrm>
              <a:off x="6529155" y="4588500"/>
              <a:ext cx="50899" cy="44080"/>
            </a:xfrm>
            <a:custGeom>
              <a:avLst/>
              <a:gdLst/>
              <a:ahLst/>
              <a:cxnLst/>
              <a:rect l="0" t="0" r="0" b="0"/>
              <a:pathLst>
                <a:path w="50899" h="44080">
                  <a:moveTo>
                    <a:pt x="25449" y="0"/>
                  </a:moveTo>
                  <a:lnTo>
                    <a:pt x="50899" y="44080"/>
                  </a:lnTo>
                  <a:lnTo>
                    <a:pt x="0" y="4408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6197398" y="3121933"/>
              <a:ext cx="23103" cy="231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6379543" y="3302920"/>
              <a:ext cx="23103" cy="231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6250221" y="3548866"/>
              <a:ext cx="23103" cy="231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l257"/>
            <p:cNvSpPr/>
            <p:nvPr/>
          </p:nvSpPr>
          <p:spPr>
            <a:xfrm>
              <a:off x="6394400" y="2638020"/>
              <a:ext cx="57957" cy="83920"/>
            </a:xfrm>
            <a:custGeom>
              <a:avLst/>
              <a:gdLst/>
              <a:ahLst/>
              <a:cxnLst/>
              <a:rect l="0" t="0" r="0" b="0"/>
              <a:pathLst>
                <a:path w="57957" h="83920">
                  <a:moveTo>
                    <a:pt x="57957" y="839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l258"/>
            <p:cNvSpPr/>
            <p:nvPr/>
          </p:nvSpPr>
          <p:spPr>
            <a:xfrm>
              <a:off x="6323995" y="2455186"/>
              <a:ext cx="55453" cy="76237"/>
            </a:xfrm>
            <a:custGeom>
              <a:avLst/>
              <a:gdLst/>
              <a:ahLst/>
              <a:cxnLst/>
              <a:rect l="0" t="0" r="0" b="0"/>
              <a:pathLst>
                <a:path w="55453" h="76237">
                  <a:moveTo>
                    <a:pt x="0" y="0"/>
                  </a:moveTo>
                  <a:lnTo>
                    <a:pt x="55453" y="762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l259"/>
            <p:cNvSpPr/>
            <p:nvPr/>
          </p:nvSpPr>
          <p:spPr>
            <a:xfrm>
              <a:off x="6240114" y="4760368"/>
              <a:ext cx="136400" cy="66558"/>
            </a:xfrm>
            <a:custGeom>
              <a:avLst/>
              <a:gdLst/>
              <a:ahLst/>
              <a:cxnLst/>
              <a:rect l="0" t="0" r="0" b="0"/>
              <a:pathLst>
                <a:path w="136400" h="66558">
                  <a:moveTo>
                    <a:pt x="0" y="0"/>
                  </a:moveTo>
                  <a:lnTo>
                    <a:pt x="136400" y="66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tx260"/>
            <p:cNvSpPr/>
            <p:nvPr/>
          </p:nvSpPr>
          <p:spPr>
            <a:xfrm>
              <a:off x="6065997" y="4903254"/>
              <a:ext cx="843738" cy="136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Ala221Ser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6103165" y="2741360"/>
              <a:ext cx="823712" cy="1330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Ala253Val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6448192" y="2519555"/>
              <a:ext cx="672943" cy="1332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As45Val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5534783" y="2520252"/>
              <a:ext cx="793717" cy="1329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Leu152Ile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5901990" y="2264002"/>
              <a:ext cx="672679" cy="168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As45Tyr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6105920" y="1264062"/>
              <a:ext cx="763281" cy="1336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Ile180Thr</a:t>
              </a:r>
            </a:p>
          </p:txBody>
        </p:sp>
        <p:sp>
          <p:nvSpPr>
            <p:cNvPr id="266" name="tx266"/>
            <p:cNvSpPr/>
            <p:nvPr/>
          </p:nvSpPr>
          <p:spPr>
            <a:xfrm>
              <a:off x="5363635" y="4650167"/>
              <a:ext cx="853618" cy="1687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Thr231Lys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6443340" y="4429850"/>
              <a:ext cx="662798" cy="1333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Ile26Thr</a:t>
              </a:r>
            </a:p>
          </p:txBody>
        </p:sp>
        <p:sp>
          <p:nvSpPr>
            <p:cNvPr id="268" name="tx268"/>
            <p:cNvSpPr/>
            <p:nvPr/>
          </p:nvSpPr>
          <p:spPr>
            <a:xfrm>
              <a:off x="6306886" y="4617572"/>
              <a:ext cx="863764" cy="1695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Arg252Pro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5450177" y="4432600"/>
              <a:ext cx="873644" cy="1334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Thr231Met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3296071" y="1347809"/>
              <a:ext cx="1632539" cy="1297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Kruskal-Wallis, p = 0.0013</a:t>
              </a:r>
            </a:p>
          </p:txBody>
        </p:sp>
        <p:sp>
          <p:nvSpPr>
            <p:cNvPr id="271" name="pl271"/>
            <p:cNvSpPr/>
            <p:nvPr/>
          </p:nvSpPr>
          <p:spPr>
            <a:xfrm>
              <a:off x="2793243" y="949355"/>
              <a:ext cx="0" cy="5507491"/>
            </a:xfrm>
            <a:custGeom>
              <a:avLst/>
              <a:gdLst/>
              <a:ahLst/>
              <a:cxnLst/>
              <a:rect l="0" t="0" r="0" b="0"/>
              <a:pathLst>
                <a:path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tx272"/>
            <p:cNvSpPr/>
            <p:nvPr/>
          </p:nvSpPr>
          <p:spPr>
            <a:xfrm>
              <a:off x="2448394" y="5698519"/>
              <a:ext cx="262607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-3.0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2448394" y="5309804"/>
              <a:ext cx="262607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-2.5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2448394" y="4920865"/>
              <a:ext cx="262607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-2.0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2448394" y="4533192"/>
              <a:ext cx="262607" cy="1087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-1.5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2448394" y="4143807"/>
              <a:ext cx="26260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-1.0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2448394" y="3755092"/>
              <a:ext cx="26260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2499144" y="3366377"/>
              <a:ext cx="211856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2499144" y="2977662"/>
              <a:ext cx="211856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2499144" y="2588947"/>
              <a:ext cx="211856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2499144" y="2200901"/>
              <a:ext cx="211856" cy="1087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2499144" y="1811144"/>
              <a:ext cx="211856" cy="109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2499144" y="1422653"/>
              <a:ext cx="211856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2499144" y="1033937"/>
              <a:ext cx="211856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285" name="pl285"/>
            <p:cNvSpPr/>
            <p:nvPr/>
          </p:nvSpPr>
          <p:spPr>
            <a:xfrm>
              <a:off x="2748959" y="5753474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l286"/>
            <p:cNvSpPr/>
            <p:nvPr/>
          </p:nvSpPr>
          <p:spPr>
            <a:xfrm>
              <a:off x="2748959" y="5364759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l287"/>
            <p:cNvSpPr/>
            <p:nvPr/>
          </p:nvSpPr>
          <p:spPr>
            <a:xfrm>
              <a:off x="2748959" y="4976043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l288"/>
            <p:cNvSpPr/>
            <p:nvPr/>
          </p:nvSpPr>
          <p:spPr>
            <a:xfrm>
              <a:off x="2748959" y="4587328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l289"/>
            <p:cNvSpPr/>
            <p:nvPr/>
          </p:nvSpPr>
          <p:spPr>
            <a:xfrm>
              <a:off x="2748959" y="4198613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l290"/>
            <p:cNvSpPr/>
            <p:nvPr/>
          </p:nvSpPr>
          <p:spPr>
            <a:xfrm>
              <a:off x="2748959" y="3809898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l291"/>
            <p:cNvSpPr/>
            <p:nvPr/>
          </p:nvSpPr>
          <p:spPr>
            <a:xfrm>
              <a:off x="2748959" y="3421183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l292"/>
            <p:cNvSpPr/>
            <p:nvPr/>
          </p:nvSpPr>
          <p:spPr>
            <a:xfrm>
              <a:off x="2748959" y="3032468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l293"/>
            <p:cNvSpPr/>
            <p:nvPr/>
          </p:nvSpPr>
          <p:spPr>
            <a:xfrm>
              <a:off x="2748959" y="2643753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l294"/>
            <p:cNvSpPr/>
            <p:nvPr/>
          </p:nvSpPr>
          <p:spPr>
            <a:xfrm>
              <a:off x="2748959" y="2255038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l295"/>
            <p:cNvSpPr/>
            <p:nvPr/>
          </p:nvSpPr>
          <p:spPr>
            <a:xfrm>
              <a:off x="2748959" y="186632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l296"/>
            <p:cNvSpPr/>
            <p:nvPr/>
          </p:nvSpPr>
          <p:spPr>
            <a:xfrm>
              <a:off x="2748959" y="1477607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l297"/>
            <p:cNvSpPr/>
            <p:nvPr/>
          </p:nvSpPr>
          <p:spPr>
            <a:xfrm>
              <a:off x="2748959" y="108889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l298"/>
            <p:cNvSpPr/>
            <p:nvPr/>
          </p:nvSpPr>
          <p:spPr>
            <a:xfrm>
              <a:off x="2793243" y="6456846"/>
              <a:ext cx="4423126" cy="0"/>
            </a:xfrm>
            <a:custGeom>
              <a:avLst/>
              <a:gdLst/>
              <a:ahLst/>
              <a:cxnLst/>
              <a:rect l="0" t="0" r="0" b="0"/>
              <a:pathLst>
                <a:path w="4423126">
                  <a:moveTo>
                    <a:pt x="0" y="0"/>
                  </a:moveTo>
                  <a:lnTo>
                    <a:pt x="442312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l299"/>
            <p:cNvSpPr/>
            <p:nvPr/>
          </p:nvSpPr>
          <p:spPr>
            <a:xfrm>
              <a:off x="3622579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l300"/>
            <p:cNvSpPr/>
            <p:nvPr/>
          </p:nvSpPr>
          <p:spPr>
            <a:xfrm>
              <a:off x="5004806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l301"/>
            <p:cNvSpPr/>
            <p:nvPr/>
          </p:nvSpPr>
          <p:spPr>
            <a:xfrm>
              <a:off x="6387033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tx302"/>
            <p:cNvSpPr/>
            <p:nvPr/>
          </p:nvSpPr>
          <p:spPr>
            <a:xfrm>
              <a:off x="3347210" y="6508355"/>
              <a:ext cx="550738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4665887" y="6508355"/>
              <a:ext cx="677837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6154043" y="6508355"/>
              <a:ext cx="465980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4308018" y="6683595"/>
              <a:ext cx="1393576" cy="170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306" name="tx306"/>
            <p:cNvSpPr/>
            <p:nvPr/>
          </p:nvSpPr>
          <p:spPr>
            <a:xfrm rot="-5400000">
              <a:off x="1803384" y="3635731"/>
              <a:ext cx="988057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7393505" y="1988285"/>
              <a:ext cx="346050" cy="1312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308" name="pt308"/>
            <p:cNvSpPr/>
            <p:nvPr/>
          </p:nvSpPr>
          <p:spPr>
            <a:xfrm>
              <a:off x="7450614" y="2283521"/>
              <a:ext cx="83374" cy="8337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7487801" y="2515558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7450614" y="2673220"/>
              <a:ext cx="83374" cy="8337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7435210" y="2852666"/>
              <a:ext cx="114181" cy="11418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7423391" y="3035695"/>
              <a:ext cx="137820" cy="13782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7413426" y="3221951"/>
              <a:ext cx="157748" cy="15774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tx314"/>
            <p:cNvSpPr/>
            <p:nvPr/>
          </p:nvSpPr>
          <p:spPr>
            <a:xfrm>
              <a:off x="7679664" y="2273751"/>
              <a:ext cx="135508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7679664" y="2465252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7679664" y="2663450"/>
              <a:ext cx="84757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7679664" y="2857480"/>
              <a:ext cx="84757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7679664" y="3049651"/>
              <a:ext cx="84757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7679664" y="3248624"/>
              <a:ext cx="84757" cy="106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7393505" y="3589649"/>
              <a:ext cx="1067407" cy="1343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 Label</a:t>
              </a:r>
            </a:p>
          </p:txBody>
        </p:sp>
        <p:sp>
          <p:nvSpPr>
            <p:cNvPr id="321" name="pt321"/>
            <p:cNvSpPr/>
            <p:nvPr/>
          </p:nvSpPr>
          <p:spPr>
            <a:xfrm>
              <a:off x="7466104" y="390478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7466104" y="4099634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7466104" y="429448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7466104" y="448933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tx325"/>
            <p:cNvSpPr/>
            <p:nvPr/>
          </p:nvSpPr>
          <p:spPr>
            <a:xfrm>
              <a:off x="7676923" y="3874953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LB/B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7676923" y="4069803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LP/P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7676923" y="4261750"/>
              <a:ext cx="364331" cy="112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None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7676923" y="4453325"/>
              <a:ext cx="211708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7393505" y="4801177"/>
              <a:ext cx="958453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330" name="pt330"/>
            <p:cNvSpPr/>
            <p:nvPr/>
          </p:nvSpPr>
          <p:spPr>
            <a:xfrm>
              <a:off x="7466104" y="51167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g331"/>
            <p:cNvSpPr/>
            <p:nvPr/>
          </p:nvSpPr>
          <p:spPr>
            <a:xfrm>
              <a:off x="7457495" y="529781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2" name="tx332"/>
            <p:cNvSpPr/>
            <p:nvPr/>
          </p:nvSpPr>
          <p:spPr>
            <a:xfrm>
              <a:off x="7676923" y="5084087"/>
              <a:ext cx="33032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7676923" y="5275588"/>
              <a:ext cx="448865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2793243" y="621074"/>
              <a:ext cx="6233715" cy="1947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BRCA1,Breast Cancer,FUSE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g4"/>
            <p:cNvSpPr/>
            <p:nvPr/>
          </p:nvSpPr>
          <p:spPr>
            <a:xfrm>
              <a:off x="2879435" y="2892822"/>
              <a:ext cx="1279751" cy="1271091"/>
            </a:xfrm>
            <a:custGeom>
              <a:avLst/>
              <a:gdLst/>
              <a:ahLst/>
              <a:cxnLst/>
              <a:rect l="0" t="0" r="0" b="0"/>
              <a:pathLst>
                <a:path w="1279751" h="1271091">
                  <a:moveTo>
                    <a:pt x="636047" y="1271091"/>
                  </a:moveTo>
                  <a:lnTo>
                    <a:pt x="635828" y="1268604"/>
                  </a:lnTo>
                  <a:lnTo>
                    <a:pt x="635589" y="1266116"/>
                  </a:lnTo>
                  <a:lnTo>
                    <a:pt x="635346" y="1263629"/>
                  </a:lnTo>
                  <a:lnTo>
                    <a:pt x="635084" y="1261141"/>
                  </a:lnTo>
                  <a:lnTo>
                    <a:pt x="634814" y="1258654"/>
                  </a:lnTo>
                  <a:lnTo>
                    <a:pt x="634526" y="1256167"/>
                  </a:lnTo>
                  <a:lnTo>
                    <a:pt x="634227" y="1253679"/>
                  </a:lnTo>
                  <a:lnTo>
                    <a:pt x="633913" y="1251192"/>
                  </a:lnTo>
                  <a:lnTo>
                    <a:pt x="633582" y="1248704"/>
                  </a:lnTo>
                  <a:lnTo>
                    <a:pt x="633240" y="1246217"/>
                  </a:lnTo>
                  <a:lnTo>
                    <a:pt x="632874" y="1243729"/>
                  </a:lnTo>
                  <a:lnTo>
                    <a:pt x="632502" y="1241242"/>
                  </a:lnTo>
                  <a:lnTo>
                    <a:pt x="632098" y="1238754"/>
                  </a:lnTo>
                  <a:lnTo>
                    <a:pt x="631688" y="1236267"/>
                  </a:lnTo>
                  <a:lnTo>
                    <a:pt x="631249" y="1233779"/>
                  </a:lnTo>
                  <a:lnTo>
                    <a:pt x="630797" y="1231292"/>
                  </a:lnTo>
                  <a:lnTo>
                    <a:pt x="630322" y="1228804"/>
                  </a:lnTo>
                  <a:lnTo>
                    <a:pt x="629826" y="1226317"/>
                  </a:lnTo>
                  <a:lnTo>
                    <a:pt x="629311" y="1223830"/>
                  </a:lnTo>
                  <a:lnTo>
                    <a:pt x="628767" y="1221342"/>
                  </a:lnTo>
                  <a:lnTo>
                    <a:pt x="628210" y="1218855"/>
                  </a:lnTo>
                  <a:lnTo>
                    <a:pt x="627615" y="1216367"/>
                  </a:lnTo>
                  <a:lnTo>
                    <a:pt x="627012" y="1213880"/>
                  </a:lnTo>
                  <a:lnTo>
                    <a:pt x="626364" y="1211392"/>
                  </a:lnTo>
                  <a:lnTo>
                    <a:pt x="625705" y="1208905"/>
                  </a:lnTo>
                  <a:lnTo>
                    <a:pt x="625008" y="1206417"/>
                  </a:lnTo>
                  <a:lnTo>
                    <a:pt x="624289" y="1203930"/>
                  </a:lnTo>
                  <a:lnTo>
                    <a:pt x="623540" y="1201442"/>
                  </a:lnTo>
                  <a:lnTo>
                    <a:pt x="622758" y="1198955"/>
                  </a:lnTo>
                  <a:lnTo>
                    <a:pt x="621953" y="1196468"/>
                  </a:lnTo>
                  <a:lnTo>
                    <a:pt x="621105" y="1193980"/>
                  </a:lnTo>
                  <a:lnTo>
                    <a:pt x="620242" y="1191493"/>
                  </a:lnTo>
                  <a:lnTo>
                    <a:pt x="619322" y="1189005"/>
                  </a:lnTo>
                  <a:lnTo>
                    <a:pt x="618392" y="1186518"/>
                  </a:lnTo>
                  <a:lnTo>
                    <a:pt x="617404" y="1184030"/>
                  </a:lnTo>
                  <a:lnTo>
                    <a:pt x="616398" y="1181543"/>
                  </a:lnTo>
                  <a:lnTo>
                    <a:pt x="615344" y="1179055"/>
                  </a:lnTo>
                  <a:lnTo>
                    <a:pt x="614258" y="1176568"/>
                  </a:lnTo>
                  <a:lnTo>
                    <a:pt x="613134" y="1174080"/>
                  </a:lnTo>
                  <a:lnTo>
                    <a:pt x="611964" y="1171593"/>
                  </a:lnTo>
                  <a:lnTo>
                    <a:pt x="610768" y="1169105"/>
                  </a:lnTo>
                  <a:lnTo>
                    <a:pt x="609510" y="1166618"/>
                  </a:lnTo>
                  <a:lnTo>
                    <a:pt x="608239" y="1164131"/>
                  </a:lnTo>
                  <a:lnTo>
                    <a:pt x="606890" y="1161643"/>
                  </a:lnTo>
                  <a:lnTo>
                    <a:pt x="605527" y="1159156"/>
                  </a:lnTo>
                  <a:lnTo>
                    <a:pt x="604097" y="1156668"/>
                  </a:lnTo>
                  <a:lnTo>
                    <a:pt x="602638" y="1154181"/>
                  </a:lnTo>
                  <a:lnTo>
                    <a:pt x="601124" y="1151693"/>
                  </a:lnTo>
                  <a:lnTo>
                    <a:pt x="599566" y="1149206"/>
                  </a:lnTo>
                  <a:lnTo>
                    <a:pt x="597966" y="1146718"/>
                  </a:lnTo>
                  <a:lnTo>
                    <a:pt x="596305" y="1144231"/>
                  </a:lnTo>
                  <a:lnTo>
                    <a:pt x="594616" y="1141743"/>
                  </a:lnTo>
                  <a:lnTo>
                    <a:pt x="592850" y="1139256"/>
                  </a:lnTo>
                  <a:lnTo>
                    <a:pt x="591067" y="1136768"/>
                  </a:lnTo>
                  <a:lnTo>
                    <a:pt x="589195" y="1134281"/>
                  </a:lnTo>
                  <a:lnTo>
                    <a:pt x="587303" y="1131794"/>
                  </a:lnTo>
                  <a:lnTo>
                    <a:pt x="585337" y="1129306"/>
                  </a:lnTo>
                  <a:lnTo>
                    <a:pt x="583333" y="1126819"/>
                  </a:lnTo>
                  <a:lnTo>
                    <a:pt x="581271" y="1124331"/>
                  </a:lnTo>
                  <a:lnTo>
                    <a:pt x="579153" y="1121844"/>
                  </a:lnTo>
                  <a:lnTo>
                    <a:pt x="576994" y="1119356"/>
                  </a:lnTo>
                  <a:lnTo>
                    <a:pt x="574760" y="1116869"/>
                  </a:lnTo>
                  <a:lnTo>
                    <a:pt x="572502" y="1114381"/>
                  </a:lnTo>
                  <a:lnTo>
                    <a:pt x="570152" y="1111894"/>
                  </a:lnTo>
                  <a:lnTo>
                    <a:pt x="567785" y="1109406"/>
                  </a:lnTo>
                  <a:lnTo>
                    <a:pt x="565327" y="1106919"/>
                  </a:lnTo>
                  <a:lnTo>
                    <a:pt x="562842" y="1104432"/>
                  </a:lnTo>
                  <a:lnTo>
                    <a:pt x="560285" y="1101944"/>
                  </a:lnTo>
                  <a:lnTo>
                    <a:pt x="557682" y="1099457"/>
                  </a:lnTo>
                  <a:lnTo>
                    <a:pt x="555025" y="1096969"/>
                  </a:lnTo>
                  <a:lnTo>
                    <a:pt x="552305" y="1094482"/>
                  </a:lnTo>
                  <a:lnTo>
                    <a:pt x="549548" y="1091994"/>
                  </a:lnTo>
                  <a:lnTo>
                    <a:pt x="546712" y="1089507"/>
                  </a:lnTo>
                  <a:lnTo>
                    <a:pt x="543857" y="1087019"/>
                  </a:lnTo>
                  <a:lnTo>
                    <a:pt x="540907" y="1084532"/>
                  </a:lnTo>
                  <a:lnTo>
                    <a:pt x="537940" y="1082044"/>
                  </a:lnTo>
                  <a:lnTo>
                    <a:pt x="534893" y="1079557"/>
                  </a:lnTo>
                  <a:lnTo>
                    <a:pt x="531815" y="1077069"/>
                  </a:lnTo>
                  <a:lnTo>
                    <a:pt x="528675" y="1074582"/>
                  </a:lnTo>
                  <a:lnTo>
                    <a:pt x="525489" y="1072095"/>
                  </a:lnTo>
                  <a:lnTo>
                    <a:pt x="522258" y="1069607"/>
                  </a:lnTo>
                  <a:lnTo>
                    <a:pt x="518969" y="1067120"/>
                  </a:lnTo>
                  <a:lnTo>
                    <a:pt x="515651" y="1064632"/>
                  </a:lnTo>
                  <a:lnTo>
                    <a:pt x="512263" y="1062145"/>
                  </a:lnTo>
                  <a:lnTo>
                    <a:pt x="508859" y="1059657"/>
                  </a:lnTo>
                  <a:lnTo>
                    <a:pt x="505380" y="1057170"/>
                  </a:lnTo>
                  <a:lnTo>
                    <a:pt x="501884" y="1054682"/>
                  </a:lnTo>
                  <a:lnTo>
                    <a:pt x="498331" y="1052195"/>
                  </a:lnTo>
                  <a:lnTo>
                    <a:pt x="494750" y="1049707"/>
                  </a:lnTo>
                  <a:lnTo>
                    <a:pt x="491127" y="1047220"/>
                  </a:lnTo>
                  <a:lnTo>
                    <a:pt x="487468" y="1044732"/>
                  </a:lnTo>
                  <a:lnTo>
                    <a:pt x="483781" y="1042245"/>
                  </a:lnTo>
                  <a:lnTo>
                    <a:pt x="480052" y="1039758"/>
                  </a:lnTo>
                  <a:lnTo>
                    <a:pt x="476308" y="1037270"/>
                  </a:lnTo>
                  <a:lnTo>
                    <a:pt x="472517" y="1034783"/>
                  </a:lnTo>
                  <a:lnTo>
                    <a:pt x="468718" y="1032295"/>
                  </a:lnTo>
                  <a:lnTo>
                    <a:pt x="464879" y="1029808"/>
                  </a:lnTo>
                  <a:lnTo>
                    <a:pt x="461031" y="1027320"/>
                  </a:lnTo>
                  <a:lnTo>
                    <a:pt x="457156" y="1024833"/>
                  </a:lnTo>
                  <a:lnTo>
                    <a:pt x="453268" y="1022345"/>
                  </a:lnTo>
                  <a:lnTo>
                    <a:pt x="449365" y="1019858"/>
                  </a:lnTo>
                  <a:lnTo>
                    <a:pt x="445449" y="1017370"/>
                  </a:lnTo>
                  <a:lnTo>
                    <a:pt x="441526" y="1014883"/>
                  </a:lnTo>
                  <a:lnTo>
                    <a:pt x="437594" y="1012396"/>
                  </a:lnTo>
                  <a:lnTo>
                    <a:pt x="433660" y="1009908"/>
                  </a:lnTo>
                  <a:lnTo>
                    <a:pt x="429723" y="1007421"/>
                  </a:lnTo>
                  <a:lnTo>
                    <a:pt x="425788" y="1004933"/>
                  </a:lnTo>
                  <a:lnTo>
                    <a:pt x="421858" y="1002446"/>
                  </a:lnTo>
                  <a:lnTo>
                    <a:pt x="417935" y="999958"/>
                  </a:lnTo>
                  <a:lnTo>
                    <a:pt x="414022" y="997471"/>
                  </a:lnTo>
                  <a:lnTo>
                    <a:pt x="410123" y="994983"/>
                  </a:lnTo>
                  <a:lnTo>
                    <a:pt x="406237" y="992496"/>
                  </a:lnTo>
                  <a:lnTo>
                    <a:pt x="402376" y="990008"/>
                  </a:lnTo>
                  <a:lnTo>
                    <a:pt x="398527" y="987521"/>
                  </a:lnTo>
                  <a:lnTo>
                    <a:pt x="394719" y="985033"/>
                  </a:lnTo>
                  <a:lnTo>
                    <a:pt x="390919" y="982546"/>
                  </a:lnTo>
                  <a:lnTo>
                    <a:pt x="387174" y="980059"/>
                  </a:lnTo>
                  <a:lnTo>
                    <a:pt x="383443" y="977571"/>
                  </a:lnTo>
                  <a:lnTo>
                    <a:pt x="379767" y="975084"/>
                  </a:lnTo>
                  <a:lnTo>
                    <a:pt x="376120" y="972596"/>
                  </a:lnTo>
                  <a:lnTo>
                    <a:pt x="372521" y="970109"/>
                  </a:lnTo>
                  <a:lnTo>
                    <a:pt x="368972" y="967621"/>
                  </a:lnTo>
                  <a:lnTo>
                    <a:pt x="365462" y="965134"/>
                  </a:lnTo>
                  <a:lnTo>
                    <a:pt x="362024" y="962646"/>
                  </a:lnTo>
                  <a:lnTo>
                    <a:pt x="358612" y="960159"/>
                  </a:lnTo>
                  <a:lnTo>
                    <a:pt x="355300" y="957671"/>
                  </a:lnTo>
                  <a:lnTo>
                    <a:pt x="352007" y="955184"/>
                  </a:lnTo>
                  <a:lnTo>
                    <a:pt x="348822" y="952696"/>
                  </a:lnTo>
                  <a:lnTo>
                    <a:pt x="345671" y="950209"/>
                  </a:lnTo>
                  <a:lnTo>
                    <a:pt x="342615" y="947722"/>
                  </a:lnTo>
                  <a:lnTo>
                    <a:pt x="339619" y="945234"/>
                  </a:lnTo>
                  <a:lnTo>
                    <a:pt x="336699" y="942747"/>
                  </a:lnTo>
                  <a:lnTo>
                    <a:pt x="333870" y="940259"/>
                  </a:lnTo>
                  <a:lnTo>
                    <a:pt x="331096" y="937772"/>
                  </a:lnTo>
                  <a:lnTo>
                    <a:pt x="328445" y="935284"/>
                  </a:lnTo>
                  <a:lnTo>
                    <a:pt x="325825" y="932797"/>
                  </a:lnTo>
                  <a:lnTo>
                    <a:pt x="323363" y="930309"/>
                  </a:lnTo>
                  <a:lnTo>
                    <a:pt x="320930" y="927822"/>
                  </a:lnTo>
                  <a:lnTo>
                    <a:pt x="318642" y="925334"/>
                  </a:lnTo>
                  <a:lnTo>
                    <a:pt x="316411" y="922847"/>
                  </a:lnTo>
                  <a:lnTo>
                    <a:pt x="314299" y="920360"/>
                  </a:lnTo>
                  <a:lnTo>
                    <a:pt x="312277" y="917872"/>
                  </a:lnTo>
                  <a:lnTo>
                    <a:pt x="310347" y="915385"/>
                  </a:lnTo>
                  <a:lnTo>
                    <a:pt x="308543" y="912897"/>
                  </a:lnTo>
                  <a:lnTo>
                    <a:pt x="306801" y="910410"/>
                  </a:lnTo>
                  <a:lnTo>
                    <a:pt x="305221" y="907922"/>
                  </a:lnTo>
                  <a:lnTo>
                    <a:pt x="303675" y="905435"/>
                  </a:lnTo>
                  <a:lnTo>
                    <a:pt x="302320" y="902947"/>
                  </a:lnTo>
                  <a:lnTo>
                    <a:pt x="301004" y="900460"/>
                  </a:lnTo>
                  <a:lnTo>
                    <a:pt x="299848" y="897972"/>
                  </a:lnTo>
                  <a:lnTo>
                    <a:pt x="298767" y="895485"/>
                  </a:lnTo>
                  <a:lnTo>
                    <a:pt x="297811" y="892997"/>
                  </a:lnTo>
                  <a:lnTo>
                    <a:pt x="296967" y="890510"/>
                  </a:lnTo>
                  <a:lnTo>
                    <a:pt x="296213" y="888023"/>
                  </a:lnTo>
                  <a:lnTo>
                    <a:pt x="295606" y="885535"/>
                  </a:lnTo>
                  <a:lnTo>
                    <a:pt x="295054" y="883048"/>
                  </a:lnTo>
                  <a:lnTo>
                    <a:pt x="294685" y="880560"/>
                  </a:lnTo>
                  <a:lnTo>
                    <a:pt x="294351" y="878073"/>
                  </a:lnTo>
                  <a:lnTo>
                    <a:pt x="294201" y="875585"/>
                  </a:lnTo>
                  <a:lnTo>
                    <a:pt x="294102" y="873098"/>
                  </a:lnTo>
                  <a:lnTo>
                    <a:pt x="294150" y="870610"/>
                  </a:lnTo>
                  <a:lnTo>
                    <a:pt x="294282" y="868123"/>
                  </a:lnTo>
                  <a:lnTo>
                    <a:pt x="294524" y="865635"/>
                  </a:lnTo>
                  <a:lnTo>
                    <a:pt x="294883" y="863148"/>
                  </a:lnTo>
                  <a:lnTo>
                    <a:pt x="295315" y="860660"/>
                  </a:lnTo>
                  <a:lnTo>
                    <a:pt x="295893" y="858173"/>
                  </a:lnTo>
                  <a:lnTo>
                    <a:pt x="296511" y="855686"/>
                  </a:lnTo>
                  <a:lnTo>
                    <a:pt x="297300" y="853198"/>
                  </a:lnTo>
                  <a:lnTo>
                    <a:pt x="298120" y="850711"/>
                  </a:lnTo>
                  <a:lnTo>
                    <a:pt x="299089" y="848223"/>
                  </a:lnTo>
                  <a:lnTo>
                    <a:pt x="300109" y="845736"/>
                  </a:lnTo>
                  <a:lnTo>
                    <a:pt x="301242" y="843248"/>
                  </a:lnTo>
                  <a:lnTo>
                    <a:pt x="302450" y="840761"/>
                  </a:lnTo>
                  <a:lnTo>
                    <a:pt x="303739" y="838273"/>
                  </a:lnTo>
                  <a:lnTo>
                    <a:pt x="305124" y="835786"/>
                  </a:lnTo>
                  <a:lnTo>
                    <a:pt x="306558" y="833298"/>
                  </a:lnTo>
                  <a:lnTo>
                    <a:pt x="308107" y="830811"/>
                  </a:lnTo>
                  <a:lnTo>
                    <a:pt x="309679" y="828324"/>
                  </a:lnTo>
                  <a:lnTo>
                    <a:pt x="311374" y="825836"/>
                  </a:lnTo>
                  <a:lnTo>
                    <a:pt x="313091" y="823349"/>
                  </a:lnTo>
                  <a:lnTo>
                    <a:pt x="314899" y="820861"/>
                  </a:lnTo>
                  <a:lnTo>
                    <a:pt x="316745" y="818374"/>
                  </a:lnTo>
                  <a:lnTo>
                    <a:pt x="318655" y="815886"/>
                  </a:lnTo>
                  <a:lnTo>
                    <a:pt x="320612" y="813399"/>
                  </a:lnTo>
                  <a:lnTo>
                    <a:pt x="322610" y="810911"/>
                  </a:lnTo>
                  <a:lnTo>
                    <a:pt x="324662" y="808424"/>
                  </a:lnTo>
                  <a:lnTo>
                    <a:pt x="326735" y="805936"/>
                  </a:lnTo>
                  <a:lnTo>
                    <a:pt x="328862" y="803449"/>
                  </a:lnTo>
                  <a:lnTo>
                    <a:pt x="331000" y="800961"/>
                  </a:lnTo>
                  <a:lnTo>
                    <a:pt x="333181" y="798474"/>
                  </a:lnTo>
                  <a:lnTo>
                    <a:pt x="335370" y="795987"/>
                  </a:lnTo>
                  <a:lnTo>
                    <a:pt x="337584" y="793499"/>
                  </a:lnTo>
                  <a:lnTo>
                    <a:pt x="339805" y="791012"/>
                  </a:lnTo>
                  <a:lnTo>
                    <a:pt x="342036" y="788524"/>
                  </a:lnTo>
                  <a:lnTo>
                    <a:pt x="344269" y="786037"/>
                  </a:lnTo>
                  <a:lnTo>
                    <a:pt x="346503" y="783549"/>
                  </a:lnTo>
                  <a:lnTo>
                    <a:pt x="348728" y="781062"/>
                  </a:lnTo>
                  <a:lnTo>
                    <a:pt x="350950" y="778574"/>
                  </a:lnTo>
                  <a:lnTo>
                    <a:pt x="353145" y="776087"/>
                  </a:lnTo>
                  <a:lnTo>
                    <a:pt x="355334" y="773599"/>
                  </a:lnTo>
                  <a:lnTo>
                    <a:pt x="357485" y="771112"/>
                  </a:lnTo>
                  <a:lnTo>
                    <a:pt x="359619" y="768624"/>
                  </a:lnTo>
                  <a:lnTo>
                    <a:pt x="361713" y="766137"/>
                  </a:lnTo>
                  <a:lnTo>
                    <a:pt x="363771" y="763650"/>
                  </a:lnTo>
                  <a:lnTo>
                    <a:pt x="365792" y="761162"/>
                  </a:lnTo>
                  <a:lnTo>
                    <a:pt x="367754" y="758675"/>
                  </a:lnTo>
                  <a:lnTo>
                    <a:pt x="369687" y="756187"/>
                  </a:lnTo>
                  <a:lnTo>
                    <a:pt x="371535" y="753700"/>
                  </a:lnTo>
                  <a:lnTo>
                    <a:pt x="373364" y="751212"/>
                  </a:lnTo>
                  <a:lnTo>
                    <a:pt x="375078" y="748725"/>
                  </a:lnTo>
                  <a:lnTo>
                    <a:pt x="376767" y="746237"/>
                  </a:lnTo>
                  <a:lnTo>
                    <a:pt x="378350" y="743750"/>
                  </a:lnTo>
                  <a:lnTo>
                    <a:pt x="379881" y="741262"/>
                  </a:lnTo>
                  <a:lnTo>
                    <a:pt x="381321" y="738775"/>
                  </a:lnTo>
                  <a:lnTo>
                    <a:pt x="382675" y="736288"/>
                  </a:lnTo>
                  <a:lnTo>
                    <a:pt x="383958" y="733800"/>
                  </a:lnTo>
                  <a:lnTo>
                    <a:pt x="385119" y="731313"/>
                  </a:lnTo>
                  <a:lnTo>
                    <a:pt x="386232" y="728825"/>
                  </a:lnTo>
                  <a:lnTo>
                    <a:pt x="387184" y="726338"/>
                  </a:lnTo>
                  <a:lnTo>
                    <a:pt x="388104" y="723850"/>
                  </a:lnTo>
                  <a:lnTo>
                    <a:pt x="388843" y="721363"/>
                  </a:lnTo>
                  <a:lnTo>
                    <a:pt x="389534" y="718875"/>
                  </a:lnTo>
                  <a:lnTo>
                    <a:pt x="390072" y="716388"/>
                  </a:lnTo>
                  <a:lnTo>
                    <a:pt x="390520" y="713900"/>
                  </a:lnTo>
                  <a:lnTo>
                    <a:pt x="390845" y="711413"/>
                  </a:lnTo>
                  <a:lnTo>
                    <a:pt x="391039" y="708925"/>
                  </a:lnTo>
                  <a:lnTo>
                    <a:pt x="391143" y="706438"/>
                  </a:lnTo>
                  <a:lnTo>
                    <a:pt x="391070" y="703951"/>
                  </a:lnTo>
                  <a:lnTo>
                    <a:pt x="390945" y="701463"/>
                  </a:lnTo>
                  <a:lnTo>
                    <a:pt x="390597" y="698976"/>
                  </a:lnTo>
                  <a:lnTo>
                    <a:pt x="390206" y="696488"/>
                  </a:lnTo>
                  <a:lnTo>
                    <a:pt x="389602" y="694001"/>
                  </a:lnTo>
                  <a:lnTo>
                    <a:pt x="388925" y="691513"/>
                  </a:lnTo>
                  <a:lnTo>
                    <a:pt x="388073" y="689026"/>
                  </a:lnTo>
                  <a:lnTo>
                    <a:pt x="387102" y="686538"/>
                  </a:lnTo>
                  <a:lnTo>
                    <a:pt x="385999" y="684051"/>
                  </a:lnTo>
                  <a:lnTo>
                    <a:pt x="384730" y="681563"/>
                  </a:lnTo>
                  <a:lnTo>
                    <a:pt x="383371" y="679076"/>
                  </a:lnTo>
                  <a:lnTo>
                    <a:pt x="381800" y="676588"/>
                  </a:lnTo>
                  <a:lnTo>
                    <a:pt x="380183" y="674101"/>
                  </a:lnTo>
                  <a:lnTo>
                    <a:pt x="378308" y="671614"/>
                  </a:lnTo>
                  <a:lnTo>
                    <a:pt x="376386" y="669126"/>
                  </a:lnTo>
                  <a:lnTo>
                    <a:pt x="374252" y="666639"/>
                  </a:lnTo>
                  <a:lnTo>
                    <a:pt x="372026" y="664151"/>
                  </a:lnTo>
                  <a:lnTo>
                    <a:pt x="369633" y="661664"/>
                  </a:lnTo>
                  <a:lnTo>
                    <a:pt x="367104" y="659176"/>
                  </a:lnTo>
                  <a:lnTo>
                    <a:pt x="364455" y="656689"/>
                  </a:lnTo>
                  <a:lnTo>
                    <a:pt x="361627" y="654201"/>
                  </a:lnTo>
                  <a:lnTo>
                    <a:pt x="358724" y="651714"/>
                  </a:lnTo>
                  <a:lnTo>
                    <a:pt x="355600" y="649226"/>
                  </a:lnTo>
                  <a:lnTo>
                    <a:pt x="352433" y="646739"/>
                  </a:lnTo>
                  <a:lnTo>
                    <a:pt x="349036" y="644252"/>
                  </a:lnTo>
                  <a:lnTo>
                    <a:pt x="345583" y="641764"/>
                  </a:lnTo>
                  <a:lnTo>
                    <a:pt x="341947" y="639277"/>
                  </a:lnTo>
                  <a:lnTo>
                    <a:pt x="338216" y="636789"/>
                  </a:lnTo>
                  <a:lnTo>
                    <a:pt x="334348" y="634302"/>
                  </a:lnTo>
                  <a:lnTo>
                    <a:pt x="330349" y="631814"/>
                  </a:lnTo>
                  <a:lnTo>
                    <a:pt x="326258" y="629327"/>
                  </a:lnTo>
                  <a:lnTo>
                    <a:pt x="322003" y="626839"/>
                  </a:lnTo>
                  <a:lnTo>
                    <a:pt x="317697" y="624352"/>
                  </a:lnTo>
                  <a:lnTo>
                    <a:pt x="313199" y="621864"/>
                  </a:lnTo>
                  <a:lnTo>
                    <a:pt x="308666" y="619377"/>
                  </a:lnTo>
                  <a:lnTo>
                    <a:pt x="303961" y="616889"/>
                  </a:lnTo>
                  <a:lnTo>
                    <a:pt x="299204" y="614402"/>
                  </a:lnTo>
                  <a:lnTo>
                    <a:pt x="294318" y="611915"/>
                  </a:lnTo>
                  <a:lnTo>
                    <a:pt x="289352" y="609427"/>
                  </a:lnTo>
                  <a:lnTo>
                    <a:pt x="284296" y="606940"/>
                  </a:lnTo>
                  <a:lnTo>
                    <a:pt x="279140" y="604452"/>
                  </a:lnTo>
                  <a:lnTo>
                    <a:pt x="273928" y="601965"/>
                  </a:lnTo>
                  <a:lnTo>
                    <a:pt x="268600" y="599477"/>
                  </a:lnTo>
                  <a:lnTo>
                    <a:pt x="263247" y="596990"/>
                  </a:lnTo>
                  <a:lnTo>
                    <a:pt x="257767" y="594502"/>
                  </a:lnTo>
                  <a:lnTo>
                    <a:pt x="252267" y="592015"/>
                  </a:lnTo>
                  <a:lnTo>
                    <a:pt x="246676" y="589527"/>
                  </a:lnTo>
                  <a:lnTo>
                    <a:pt x="241051" y="587040"/>
                  </a:lnTo>
                  <a:lnTo>
                    <a:pt x="235364" y="584552"/>
                  </a:lnTo>
                  <a:lnTo>
                    <a:pt x="229636" y="582065"/>
                  </a:lnTo>
                  <a:lnTo>
                    <a:pt x="223871" y="579578"/>
                  </a:lnTo>
                  <a:lnTo>
                    <a:pt x="218064" y="577090"/>
                  </a:lnTo>
                  <a:lnTo>
                    <a:pt x="212238" y="574603"/>
                  </a:lnTo>
                  <a:lnTo>
                    <a:pt x="206374" y="572115"/>
                  </a:lnTo>
                  <a:lnTo>
                    <a:pt x="200503" y="569628"/>
                  </a:lnTo>
                  <a:lnTo>
                    <a:pt x="194609" y="567140"/>
                  </a:lnTo>
                  <a:lnTo>
                    <a:pt x="188712" y="564653"/>
                  </a:lnTo>
                  <a:lnTo>
                    <a:pt x="182811" y="562165"/>
                  </a:lnTo>
                  <a:lnTo>
                    <a:pt x="176915" y="559678"/>
                  </a:lnTo>
                  <a:lnTo>
                    <a:pt x="171025" y="557190"/>
                  </a:lnTo>
                  <a:lnTo>
                    <a:pt x="165153" y="554703"/>
                  </a:lnTo>
                  <a:lnTo>
                    <a:pt x="159295" y="552216"/>
                  </a:lnTo>
                  <a:lnTo>
                    <a:pt x="153473" y="549728"/>
                  </a:lnTo>
                  <a:lnTo>
                    <a:pt x="147664" y="547241"/>
                  </a:lnTo>
                  <a:lnTo>
                    <a:pt x="141919" y="544753"/>
                  </a:lnTo>
                  <a:lnTo>
                    <a:pt x="136187" y="542266"/>
                  </a:lnTo>
                  <a:lnTo>
                    <a:pt x="130534" y="539778"/>
                  </a:lnTo>
                  <a:lnTo>
                    <a:pt x="124911" y="537291"/>
                  </a:lnTo>
                  <a:lnTo>
                    <a:pt x="119364" y="534803"/>
                  </a:lnTo>
                  <a:lnTo>
                    <a:pt x="113874" y="532316"/>
                  </a:lnTo>
                  <a:lnTo>
                    <a:pt x="108451" y="529828"/>
                  </a:lnTo>
                  <a:lnTo>
                    <a:pt x="103120" y="527341"/>
                  </a:lnTo>
                  <a:lnTo>
                    <a:pt x="97841" y="524853"/>
                  </a:lnTo>
                  <a:lnTo>
                    <a:pt x="92692" y="522366"/>
                  </a:lnTo>
                  <a:lnTo>
                    <a:pt x="87574" y="519879"/>
                  </a:lnTo>
                  <a:lnTo>
                    <a:pt x="82632" y="517391"/>
                  </a:lnTo>
                  <a:lnTo>
                    <a:pt x="77725" y="514904"/>
                  </a:lnTo>
                  <a:lnTo>
                    <a:pt x="72980" y="512416"/>
                  </a:lnTo>
                  <a:lnTo>
                    <a:pt x="68308" y="509929"/>
                  </a:lnTo>
                  <a:lnTo>
                    <a:pt x="63776" y="507441"/>
                  </a:lnTo>
                  <a:lnTo>
                    <a:pt x="59362" y="504954"/>
                  </a:lnTo>
                  <a:lnTo>
                    <a:pt x="55058" y="502466"/>
                  </a:lnTo>
                  <a:lnTo>
                    <a:pt x="50923" y="499979"/>
                  </a:lnTo>
                  <a:lnTo>
                    <a:pt x="46862" y="497491"/>
                  </a:lnTo>
                  <a:lnTo>
                    <a:pt x="43025" y="495004"/>
                  </a:lnTo>
                  <a:lnTo>
                    <a:pt x="39235" y="492516"/>
                  </a:lnTo>
                  <a:lnTo>
                    <a:pt x="35703" y="490029"/>
                  </a:lnTo>
                  <a:lnTo>
                    <a:pt x="32234" y="487542"/>
                  </a:lnTo>
                  <a:lnTo>
                    <a:pt x="28986" y="485054"/>
                  </a:lnTo>
                  <a:lnTo>
                    <a:pt x="25857" y="482567"/>
                  </a:lnTo>
                  <a:lnTo>
                    <a:pt x="22905" y="480079"/>
                  </a:lnTo>
                  <a:lnTo>
                    <a:pt x="20129" y="477592"/>
                  </a:lnTo>
                  <a:lnTo>
                    <a:pt x="17485" y="475104"/>
                  </a:lnTo>
                  <a:lnTo>
                    <a:pt x="15077" y="472617"/>
                  </a:lnTo>
                  <a:lnTo>
                    <a:pt x="12749" y="470129"/>
                  </a:lnTo>
                  <a:lnTo>
                    <a:pt x="10723" y="467642"/>
                  </a:lnTo>
                  <a:lnTo>
                    <a:pt x="8754" y="465154"/>
                  </a:lnTo>
                  <a:lnTo>
                    <a:pt x="7085" y="462667"/>
                  </a:lnTo>
                  <a:lnTo>
                    <a:pt x="5511" y="460180"/>
                  </a:lnTo>
                  <a:lnTo>
                    <a:pt x="4182" y="457692"/>
                  </a:lnTo>
                  <a:lnTo>
                    <a:pt x="3010" y="455205"/>
                  </a:lnTo>
                  <a:lnTo>
                    <a:pt x="2026" y="452717"/>
                  </a:lnTo>
                  <a:lnTo>
                    <a:pt x="1263" y="450230"/>
                  </a:lnTo>
                  <a:lnTo>
                    <a:pt x="629" y="447742"/>
                  </a:lnTo>
                  <a:lnTo>
                    <a:pt x="280" y="445255"/>
                  </a:lnTo>
                  <a:lnTo>
                    <a:pt x="0" y="442767"/>
                  </a:lnTo>
                  <a:lnTo>
                    <a:pt x="68" y="440280"/>
                  </a:lnTo>
                  <a:lnTo>
                    <a:pt x="198" y="437792"/>
                  </a:lnTo>
                  <a:lnTo>
                    <a:pt x="629" y="435305"/>
                  </a:lnTo>
                  <a:lnTo>
                    <a:pt x="1178" y="432817"/>
                  </a:lnTo>
                  <a:lnTo>
                    <a:pt x="1963" y="430330"/>
                  </a:lnTo>
                  <a:lnTo>
                    <a:pt x="2930" y="427843"/>
                  </a:lnTo>
                  <a:lnTo>
                    <a:pt x="4069" y="425355"/>
                  </a:lnTo>
                  <a:lnTo>
                    <a:pt x="5450" y="422868"/>
                  </a:lnTo>
                  <a:lnTo>
                    <a:pt x="6941" y="420380"/>
                  </a:lnTo>
                  <a:lnTo>
                    <a:pt x="8732" y="417893"/>
                  </a:lnTo>
                  <a:lnTo>
                    <a:pt x="10583" y="415405"/>
                  </a:lnTo>
                  <a:lnTo>
                    <a:pt x="12764" y="412918"/>
                  </a:lnTo>
                  <a:lnTo>
                    <a:pt x="15017" y="410430"/>
                  </a:lnTo>
                  <a:lnTo>
                    <a:pt x="17535" y="407943"/>
                  </a:lnTo>
                  <a:lnTo>
                    <a:pt x="20181" y="405455"/>
                  </a:lnTo>
                  <a:lnTo>
                    <a:pt x="23028" y="402968"/>
                  </a:lnTo>
                  <a:lnTo>
                    <a:pt x="26057" y="400480"/>
                  </a:lnTo>
                  <a:lnTo>
                    <a:pt x="29225" y="397993"/>
                  </a:lnTo>
                  <a:lnTo>
                    <a:pt x="32626" y="395506"/>
                  </a:lnTo>
                  <a:lnTo>
                    <a:pt x="36106" y="393018"/>
                  </a:lnTo>
                  <a:lnTo>
                    <a:pt x="39865" y="390531"/>
                  </a:lnTo>
                  <a:lnTo>
                    <a:pt x="43676" y="388043"/>
                  </a:lnTo>
                  <a:lnTo>
                    <a:pt x="47751" y="385556"/>
                  </a:lnTo>
                  <a:lnTo>
                    <a:pt x="51902" y="383068"/>
                  </a:lnTo>
                  <a:lnTo>
                    <a:pt x="56257" y="380581"/>
                  </a:lnTo>
                  <a:lnTo>
                    <a:pt x="60732" y="378093"/>
                  </a:lnTo>
                  <a:lnTo>
                    <a:pt x="65354" y="375606"/>
                  </a:lnTo>
                  <a:lnTo>
                    <a:pt x="70136" y="373118"/>
                  </a:lnTo>
                  <a:lnTo>
                    <a:pt x="75014" y="370631"/>
                  </a:lnTo>
                  <a:lnTo>
                    <a:pt x="80084" y="368144"/>
                  </a:lnTo>
                  <a:lnTo>
                    <a:pt x="85202" y="365656"/>
                  </a:lnTo>
                  <a:lnTo>
                    <a:pt x="90542" y="363169"/>
                  </a:lnTo>
                  <a:lnTo>
                    <a:pt x="95920" y="360681"/>
                  </a:lnTo>
                  <a:lnTo>
                    <a:pt x="101478" y="358194"/>
                  </a:lnTo>
                  <a:lnTo>
                    <a:pt x="107100" y="355706"/>
                  </a:lnTo>
                  <a:lnTo>
                    <a:pt x="112855" y="353219"/>
                  </a:lnTo>
                  <a:lnTo>
                    <a:pt x="118702" y="350731"/>
                  </a:lnTo>
                  <a:lnTo>
                    <a:pt x="124639" y="348244"/>
                  </a:lnTo>
                  <a:lnTo>
                    <a:pt x="130688" y="345756"/>
                  </a:lnTo>
                  <a:lnTo>
                    <a:pt x="136791" y="343269"/>
                  </a:lnTo>
                  <a:lnTo>
                    <a:pt x="143022" y="340781"/>
                  </a:lnTo>
                  <a:lnTo>
                    <a:pt x="149279" y="338294"/>
                  </a:lnTo>
                  <a:lnTo>
                    <a:pt x="155666" y="335807"/>
                  </a:lnTo>
                  <a:lnTo>
                    <a:pt x="162078" y="333319"/>
                  </a:lnTo>
                  <a:lnTo>
                    <a:pt x="168583" y="330832"/>
                  </a:lnTo>
                  <a:lnTo>
                    <a:pt x="175127" y="328344"/>
                  </a:lnTo>
                  <a:lnTo>
                    <a:pt x="181734" y="325857"/>
                  </a:lnTo>
                  <a:lnTo>
                    <a:pt x="188388" y="323369"/>
                  </a:lnTo>
                  <a:lnTo>
                    <a:pt x="195081" y="320882"/>
                  </a:lnTo>
                  <a:lnTo>
                    <a:pt x="201825" y="318394"/>
                  </a:lnTo>
                  <a:lnTo>
                    <a:pt x="208587" y="315907"/>
                  </a:lnTo>
                  <a:lnTo>
                    <a:pt x="215399" y="313419"/>
                  </a:lnTo>
                  <a:lnTo>
                    <a:pt x="222219" y="310932"/>
                  </a:lnTo>
                  <a:lnTo>
                    <a:pt x="229075" y="308444"/>
                  </a:lnTo>
                  <a:lnTo>
                    <a:pt x="235936" y="305957"/>
                  </a:lnTo>
                  <a:lnTo>
                    <a:pt x="242815" y="303470"/>
                  </a:lnTo>
                  <a:lnTo>
                    <a:pt x="249698" y="300982"/>
                  </a:lnTo>
                  <a:lnTo>
                    <a:pt x="256586" y="298495"/>
                  </a:lnTo>
                  <a:lnTo>
                    <a:pt x="263470" y="296007"/>
                  </a:lnTo>
                  <a:lnTo>
                    <a:pt x="270352" y="293520"/>
                  </a:lnTo>
                  <a:lnTo>
                    <a:pt x="277219" y="291032"/>
                  </a:lnTo>
                  <a:lnTo>
                    <a:pt x="284082" y="288545"/>
                  </a:lnTo>
                  <a:lnTo>
                    <a:pt x="290912" y="286057"/>
                  </a:lnTo>
                  <a:lnTo>
                    <a:pt x="297735" y="283570"/>
                  </a:lnTo>
                  <a:lnTo>
                    <a:pt x="304519" y="281082"/>
                  </a:lnTo>
                  <a:lnTo>
                    <a:pt x="311285" y="278595"/>
                  </a:lnTo>
                  <a:lnTo>
                    <a:pt x="318010" y="276108"/>
                  </a:lnTo>
                  <a:lnTo>
                    <a:pt x="324701" y="273620"/>
                  </a:lnTo>
                  <a:lnTo>
                    <a:pt x="331357" y="271133"/>
                  </a:lnTo>
                  <a:lnTo>
                    <a:pt x="337959" y="268645"/>
                  </a:lnTo>
                  <a:lnTo>
                    <a:pt x="344534" y="266158"/>
                  </a:lnTo>
                  <a:lnTo>
                    <a:pt x="351032" y="263670"/>
                  </a:lnTo>
                  <a:lnTo>
                    <a:pt x="357513" y="261183"/>
                  </a:lnTo>
                  <a:lnTo>
                    <a:pt x="363896" y="258695"/>
                  </a:lnTo>
                  <a:lnTo>
                    <a:pt x="370257" y="256208"/>
                  </a:lnTo>
                  <a:lnTo>
                    <a:pt x="376530" y="253720"/>
                  </a:lnTo>
                  <a:lnTo>
                    <a:pt x="382758" y="251233"/>
                  </a:lnTo>
                  <a:lnTo>
                    <a:pt x="388912" y="248745"/>
                  </a:lnTo>
                  <a:lnTo>
                    <a:pt x="394997" y="246258"/>
                  </a:lnTo>
                  <a:lnTo>
                    <a:pt x="401026" y="243771"/>
                  </a:lnTo>
                  <a:lnTo>
                    <a:pt x="406957" y="241283"/>
                  </a:lnTo>
                  <a:lnTo>
                    <a:pt x="412853" y="238796"/>
                  </a:lnTo>
                  <a:lnTo>
                    <a:pt x="418622" y="236308"/>
                  </a:lnTo>
                  <a:lnTo>
                    <a:pt x="424367" y="233821"/>
                  </a:lnTo>
                  <a:lnTo>
                    <a:pt x="429978" y="231333"/>
                  </a:lnTo>
                  <a:lnTo>
                    <a:pt x="435552" y="228846"/>
                  </a:lnTo>
                  <a:lnTo>
                    <a:pt x="441014" y="226358"/>
                  </a:lnTo>
                  <a:lnTo>
                    <a:pt x="446409" y="223871"/>
                  </a:lnTo>
                  <a:lnTo>
                    <a:pt x="451718" y="221383"/>
                  </a:lnTo>
                  <a:lnTo>
                    <a:pt x="456930" y="218896"/>
                  </a:lnTo>
                  <a:lnTo>
                    <a:pt x="462082" y="216408"/>
                  </a:lnTo>
                  <a:lnTo>
                    <a:pt x="467107" y="213921"/>
                  </a:lnTo>
                  <a:lnTo>
                    <a:pt x="472098" y="211434"/>
                  </a:lnTo>
                  <a:lnTo>
                    <a:pt x="476934" y="208946"/>
                  </a:lnTo>
                  <a:lnTo>
                    <a:pt x="481740" y="206459"/>
                  </a:lnTo>
                  <a:lnTo>
                    <a:pt x="486405" y="203971"/>
                  </a:lnTo>
                  <a:lnTo>
                    <a:pt x="491019" y="201484"/>
                  </a:lnTo>
                  <a:lnTo>
                    <a:pt x="495519" y="198996"/>
                  </a:lnTo>
                  <a:lnTo>
                    <a:pt x="499939" y="196509"/>
                  </a:lnTo>
                  <a:lnTo>
                    <a:pt x="504274" y="194021"/>
                  </a:lnTo>
                  <a:lnTo>
                    <a:pt x="508499" y="191534"/>
                  </a:lnTo>
                  <a:lnTo>
                    <a:pt x="512669" y="189046"/>
                  </a:lnTo>
                  <a:lnTo>
                    <a:pt x="516700" y="186559"/>
                  </a:lnTo>
                  <a:lnTo>
                    <a:pt x="520703" y="184072"/>
                  </a:lnTo>
                  <a:lnTo>
                    <a:pt x="524545" y="181584"/>
                  </a:lnTo>
                  <a:lnTo>
                    <a:pt x="528355" y="179097"/>
                  </a:lnTo>
                  <a:lnTo>
                    <a:pt x="532035" y="176609"/>
                  </a:lnTo>
                  <a:lnTo>
                    <a:pt x="535655" y="174122"/>
                  </a:lnTo>
                  <a:lnTo>
                    <a:pt x="539175" y="171634"/>
                  </a:lnTo>
                  <a:lnTo>
                    <a:pt x="542608" y="169147"/>
                  </a:lnTo>
                  <a:lnTo>
                    <a:pt x="545970" y="166659"/>
                  </a:lnTo>
                  <a:lnTo>
                    <a:pt x="549220" y="164172"/>
                  </a:lnTo>
                  <a:lnTo>
                    <a:pt x="552427" y="161684"/>
                  </a:lnTo>
                  <a:lnTo>
                    <a:pt x="555497" y="159197"/>
                  </a:lnTo>
                  <a:lnTo>
                    <a:pt x="558540" y="156709"/>
                  </a:lnTo>
                  <a:lnTo>
                    <a:pt x="561446" y="154222"/>
                  </a:lnTo>
                  <a:lnTo>
                    <a:pt x="564315" y="151735"/>
                  </a:lnTo>
                  <a:lnTo>
                    <a:pt x="567075" y="149247"/>
                  </a:lnTo>
                  <a:lnTo>
                    <a:pt x="569774" y="146760"/>
                  </a:lnTo>
                  <a:lnTo>
                    <a:pt x="572393" y="144272"/>
                  </a:lnTo>
                  <a:lnTo>
                    <a:pt x="574928" y="141785"/>
                  </a:lnTo>
                  <a:lnTo>
                    <a:pt x="577409" y="139297"/>
                  </a:lnTo>
                  <a:lnTo>
                    <a:pt x="579785" y="136810"/>
                  </a:lnTo>
                  <a:lnTo>
                    <a:pt x="582132" y="134322"/>
                  </a:lnTo>
                  <a:lnTo>
                    <a:pt x="584355" y="131835"/>
                  </a:lnTo>
                  <a:lnTo>
                    <a:pt x="586556" y="129347"/>
                  </a:lnTo>
                  <a:lnTo>
                    <a:pt x="588649" y="126860"/>
                  </a:lnTo>
                  <a:lnTo>
                    <a:pt x="590704" y="124372"/>
                  </a:lnTo>
                  <a:lnTo>
                    <a:pt x="592676" y="121885"/>
                  </a:lnTo>
                  <a:lnTo>
                    <a:pt x="594591" y="119398"/>
                  </a:lnTo>
                  <a:lnTo>
                    <a:pt x="596447" y="116910"/>
                  </a:lnTo>
                  <a:lnTo>
                    <a:pt x="598229" y="114423"/>
                  </a:lnTo>
                  <a:lnTo>
                    <a:pt x="599973" y="111935"/>
                  </a:lnTo>
                  <a:lnTo>
                    <a:pt x="601627" y="109448"/>
                  </a:lnTo>
                  <a:lnTo>
                    <a:pt x="603263" y="106960"/>
                  </a:lnTo>
                  <a:lnTo>
                    <a:pt x="604798" y="104473"/>
                  </a:lnTo>
                  <a:lnTo>
                    <a:pt x="606314" y="101985"/>
                  </a:lnTo>
                  <a:lnTo>
                    <a:pt x="607750" y="99498"/>
                  </a:lnTo>
                  <a:lnTo>
                    <a:pt x="609153" y="97010"/>
                  </a:lnTo>
                  <a:lnTo>
                    <a:pt x="610496" y="94523"/>
                  </a:lnTo>
                  <a:lnTo>
                    <a:pt x="611790" y="92036"/>
                  </a:lnTo>
                  <a:lnTo>
                    <a:pt x="613044" y="89548"/>
                  </a:lnTo>
                  <a:lnTo>
                    <a:pt x="614238" y="87061"/>
                  </a:lnTo>
                  <a:lnTo>
                    <a:pt x="615407" y="84573"/>
                  </a:lnTo>
                  <a:lnTo>
                    <a:pt x="616505" y="82086"/>
                  </a:lnTo>
                  <a:lnTo>
                    <a:pt x="617589" y="79598"/>
                  </a:lnTo>
                  <a:lnTo>
                    <a:pt x="618602" y="77111"/>
                  </a:lnTo>
                  <a:lnTo>
                    <a:pt x="619597" y="74623"/>
                  </a:lnTo>
                  <a:lnTo>
                    <a:pt x="620538" y="72136"/>
                  </a:lnTo>
                  <a:lnTo>
                    <a:pt x="621450" y="69648"/>
                  </a:lnTo>
                  <a:lnTo>
                    <a:pt x="622323" y="67161"/>
                  </a:lnTo>
                  <a:lnTo>
                    <a:pt x="623157" y="64673"/>
                  </a:lnTo>
                  <a:lnTo>
                    <a:pt x="623966" y="62186"/>
                  </a:lnTo>
                  <a:lnTo>
                    <a:pt x="624728" y="59699"/>
                  </a:lnTo>
                  <a:lnTo>
                    <a:pt x="625476" y="57211"/>
                  </a:lnTo>
                  <a:lnTo>
                    <a:pt x="626171" y="54724"/>
                  </a:lnTo>
                  <a:lnTo>
                    <a:pt x="626856" y="52236"/>
                  </a:lnTo>
                  <a:lnTo>
                    <a:pt x="627494" y="49749"/>
                  </a:lnTo>
                  <a:lnTo>
                    <a:pt x="628117" y="47261"/>
                  </a:lnTo>
                  <a:lnTo>
                    <a:pt x="628706" y="44774"/>
                  </a:lnTo>
                  <a:lnTo>
                    <a:pt x="629272" y="42286"/>
                  </a:lnTo>
                  <a:lnTo>
                    <a:pt x="629813" y="39799"/>
                  </a:lnTo>
                  <a:lnTo>
                    <a:pt x="630326" y="37311"/>
                  </a:lnTo>
                  <a:lnTo>
                    <a:pt x="630824" y="34824"/>
                  </a:lnTo>
                  <a:lnTo>
                    <a:pt x="631289" y="32336"/>
                  </a:lnTo>
                  <a:lnTo>
                    <a:pt x="631746" y="29849"/>
                  </a:lnTo>
                  <a:lnTo>
                    <a:pt x="632165" y="27362"/>
                  </a:lnTo>
                  <a:lnTo>
                    <a:pt x="632578" y="24874"/>
                  </a:lnTo>
                  <a:lnTo>
                    <a:pt x="632962" y="22387"/>
                  </a:lnTo>
                  <a:lnTo>
                    <a:pt x="633335" y="19899"/>
                  </a:lnTo>
                  <a:lnTo>
                    <a:pt x="633686" y="17412"/>
                  </a:lnTo>
                  <a:lnTo>
                    <a:pt x="634021" y="14924"/>
                  </a:lnTo>
                  <a:lnTo>
                    <a:pt x="634342" y="12437"/>
                  </a:lnTo>
                  <a:lnTo>
                    <a:pt x="634643" y="9949"/>
                  </a:lnTo>
                  <a:lnTo>
                    <a:pt x="634936" y="7462"/>
                  </a:lnTo>
                  <a:lnTo>
                    <a:pt x="635206" y="4974"/>
                  </a:lnTo>
                  <a:lnTo>
                    <a:pt x="635472" y="2487"/>
                  </a:lnTo>
                  <a:lnTo>
                    <a:pt x="635714" y="0"/>
                  </a:lnTo>
                  <a:lnTo>
                    <a:pt x="644036" y="0"/>
                  </a:lnTo>
                  <a:lnTo>
                    <a:pt x="644279" y="2487"/>
                  </a:lnTo>
                  <a:lnTo>
                    <a:pt x="644544" y="4974"/>
                  </a:lnTo>
                  <a:lnTo>
                    <a:pt x="644814" y="7462"/>
                  </a:lnTo>
                  <a:lnTo>
                    <a:pt x="645107" y="9949"/>
                  </a:lnTo>
                  <a:lnTo>
                    <a:pt x="645408" y="12437"/>
                  </a:lnTo>
                  <a:lnTo>
                    <a:pt x="645729" y="14924"/>
                  </a:lnTo>
                  <a:lnTo>
                    <a:pt x="646064" y="17412"/>
                  </a:lnTo>
                  <a:lnTo>
                    <a:pt x="646416" y="19899"/>
                  </a:lnTo>
                  <a:lnTo>
                    <a:pt x="646788" y="22387"/>
                  </a:lnTo>
                  <a:lnTo>
                    <a:pt x="647172" y="24874"/>
                  </a:lnTo>
                  <a:lnTo>
                    <a:pt x="647585" y="27362"/>
                  </a:lnTo>
                  <a:lnTo>
                    <a:pt x="648004" y="29849"/>
                  </a:lnTo>
                  <a:lnTo>
                    <a:pt x="648461" y="32336"/>
                  </a:lnTo>
                  <a:lnTo>
                    <a:pt x="648926" y="34824"/>
                  </a:lnTo>
                  <a:lnTo>
                    <a:pt x="649424" y="37311"/>
                  </a:lnTo>
                  <a:lnTo>
                    <a:pt x="649937" y="39799"/>
                  </a:lnTo>
                  <a:lnTo>
                    <a:pt x="650478" y="42286"/>
                  </a:lnTo>
                  <a:lnTo>
                    <a:pt x="651045" y="44774"/>
                  </a:lnTo>
                  <a:lnTo>
                    <a:pt x="651633" y="47261"/>
                  </a:lnTo>
                  <a:lnTo>
                    <a:pt x="652256" y="49749"/>
                  </a:lnTo>
                  <a:lnTo>
                    <a:pt x="652894" y="52236"/>
                  </a:lnTo>
                  <a:lnTo>
                    <a:pt x="653579" y="54724"/>
                  </a:lnTo>
                  <a:lnTo>
                    <a:pt x="654274" y="57211"/>
                  </a:lnTo>
                  <a:lnTo>
                    <a:pt x="655022" y="59699"/>
                  </a:lnTo>
                  <a:lnTo>
                    <a:pt x="655784" y="62186"/>
                  </a:lnTo>
                  <a:lnTo>
                    <a:pt x="656593" y="64673"/>
                  </a:lnTo>
                  <a:lnTo>
                    <a:pt x="657427" y="67161"/>
                  </a:lnTo>
                  <a:lnTo>
                    <a:pt x="658300" y="69648"/>
                  </a:lnTo>
                  <a:lnTo>
                    <a:pt x="659212" y="72136"/>
                  </a:lnTo>
                  <a:lnTo>
                    <a:pt x="660153" y="74623"/>
                  </a:lnTo>
                  <a:lnTo>
                    <a:pt x="661149" y="77111"/>
                  </a:lnTo>
                  <a:lnTo>
                    <a:pt x="662161" y="79598"/>
                  </a:lnTo>
                  <a:lnTo>
                    <a:pt x="663245" y="82086"/>
                  </a:lnTo>
                  <a:lnTo>
                    <a:pt x="664343" y="84573"/>
                  </a:lnTo>
                  <a:lnTo>
                    <a:pt x="665512" y="87061"/>
                  </a:lnTo>
                  <a:lnTo>
                    <a:pt x="666706" y="89548"/>
                  </a:lnTo>
                  <a:lnTo>
                    <a:pt x="667960" y="92036"/>
                  </a:lnTo>
                  <a:lnTo>
                    <a:pt x="669255" y="94523"/>
                  </a:lnTo>
                  <a:lnTo>
                    <a:pt x="670598" y="97010"/>
                  </a:lnTo>
                  <a:lnTo>
                    <a:pt x="672000" y="99498"/>
                  </a:lnTo>
                  <a:lnTo>
                    <a:pt x="673436" y="101985"/>
                  </a:lnTo>
                  <a:lnTo>
                    <a:pt x="674952" y="104473"/>
                  </a:lnTo>
                  <a:lnTo>
                    <a:pt x="676487" y="106960"/>
                  </a:lnTo>
                  <a:lnTo>
                    <a:pt x="678123" y="109448"/>
                  </a:lnTo>
                  <a:lnTo>
                    <a:pt x="679777" y="111935"/>
                  </a:lnTo>
                  <a:lnTo>
                    <a:pt x="681521" y="114423"/>
                  </a:lnTo>
                  <a:lnTo>
                    <a:pt x="683303" y="116910"/>
                  </a:lnTo>
                  <a:lnTo>
                    <a:pt x="685159" y="119398"/>
                  </a:lnTo>
                  <a:lnTo>
                    <a:pt x="687074" y="121885"/>
                  </a:lnTo>
                  <a:lnTo>
                    <a:pt x="689046" y="124372"/>
                  </a:lnTo>
                  <a:lnTo>
                    <a:pt x="691101" y="126860"/>
                  </a:lnTo>
                  <a:lnTo>
                    <a:pt x="693194" y="129347"/>
                  </a:lnTo>
                  <a:lnTo>
                    <a:pt x="695395" y="131835"/>
                  </a:lnTo>
                  <a:lnTo>
                    <a:pt x="697618" y="134322"/>
                  </a:lnTo>
                  <a:lnTo>
                    <a:pt x="699965" y="136810"/>
                  </a:lnTo>
                  <a:lnTo>
                    <a:pt x="702341" y="139297"/>
                  </a:lnTo>
                  <a:lnTo>
                    <a:pt x="704822" y="141785"/>
                  </a:lnTo>
                  <a:lnTo>
                    <a:pt x="707357" y="144272"/>
                  </a:lnTo>
                  <a:lnTo>
                    <a:pt x="709976" y="146760"/>
                  </a:lnTo>
                  <a:lnTo>
                    <a:pt x="712675" y="149247"/>
                  </a:lnTo>
                  <a:lnTo>
                    <a:pt x="715435" y="151735"/>
                  </a:lnTo>
                  <a:lnTo>
                    <a:pt x="718305" y="154222"/>
                  </a:lnTo>
                  <a:lnTo>
                    <a:pt x="721210" y="156709"/>
                  </a:lnTo>
                  <a:lnTo>
                    <a:pt x="724253" y="159197"/>
                  </a:lnTo>
                  <a:lnTo>
                    <a:pt x="727323" y="161684"/>
                  </a:lnTo>
                  <a:lnTo>
                    <a:pt x="730530" y="164172"/>
                  </a:lnTo>
                  <a:lnTo>
                    <a:pt x="733780" y="166659"/>
                  </a:lnTo>
                  <a:lnTo>
                    <a:pt x="737142" y="169147"/>
                  </a:lnTo>
                  <a:lnTo>
                    <a:pt x="740575" y="171634"/>
                  </a:lnTo>
                  <a:lnTo>
                    <a:pt x="744095" y="174122"/>
                  </a:lnTo>
                  <a:lnTo>
                    <a:pt x="747715" y="176609"/>
                  </a:lnTo>
                  <a:lnTo>
                    <a:pt x="751395" y="179097"/>
                  </a:lnTo>
                  <a:lnTo>
                    <a:pt x="755206" y="181584"/>
                  </a:lnTo>
                  <a:lnTo>
                    <a:pt x="759047" y="184072"/>
                  </a:lnTo>
                  <a:lnTo>
                    <a:pt x="763050" y="186559"/>
                  </a:lnTo>
                  <a:lnTo>
                    <a:pt x="767081" y="189046"/>
                  </a:lnTo>
                  <a:lnTo>
                    <a:pt x="771251" y="191534"/>
                  </a:lnTo>
                  <a:lnTo>
                    <a:pt x="775476" y="194021"/>
                  </a:lnTo>
                  <a:lnTo>
                    <a:pt x="779812" y="196509"/>
                  </a:lnTo>
                  <a:lnTo>
                    <a:pt x="784231" y="198996"/>
                  </a:lnTo>
                  <a:lnTo>
                    <a:pt x="788731" y="201484"/>
                  </a:lnTo>
                  <a:lnTo>
                    <a:pt x="793345" y="203971"/>
                  </a:lnTo>
                  <a:lnTo>
                    <a:pt x="798010" y="206459"/>
                  </a:lnTo>
                  <a:lnTo>
                    <a:pt x="802817" y="208946"/>
                  </a:lnTo>
                  <a:lnTo>
                    <a:pt x="807652" y="211434"/>
                  </a:lnTo>
                  <a:lnTo>
                    <a:pt x="812643" y="213921"/>
                  </a:lnTo>
                  <a:lnTo>
                    <a:pt x="817669" y="216408"/>
                  </a:lnTo>
                  <a:lnTo>
                    <a:pt x="822820" y="218896"/>
                  </a:lnTo>
                  <a:lnTo>
                    <a:pt x="828032" y="221383"/>
                  </a:lnTo>
                  <a:lnTo>
                    <a:pt x="833341" y="223871"/>
                  </a:lnTo>
                  <a:lnTo>
                    <a:pt x="838736" y="226358"/>
                  </a:lnTo>
                  <a:lnTo>
                    <a:pt x="844199" y="228846"/>
                  </a:lnTo>
                  <a:lnTo>
                    <a:pt x="849772" y="231333"/>
                  </a:lnTo>
                  <a:lnTo>
                    <a:pt x="855383" y="233821"/>
                  </a:lnTo>
                  <a:lnTo>
                    <a:pt x="861128" y="236308"/>
                  </a:lnTo>
                  <a:lnTo>
                    <a:pt x="866897" y="238796"/>
                  </a:lnTo>
                  <a:lnTo>
                    <a:pt x="872793" y="241283"/>
                  </a:lnTo>
                  <a:lnTo>
                    <a:pt x="878724" y="243771"/>
                  </a:lnTo>
                  <a:lnTo>
                    <a:pt x="884753" y="246258"/>
                  </a:lnTo>
                  <a:lnTo>
                    <a:pt x="890838" y="248745"/>
                  </a:lnTo>
                  <a:lnTo>
                    <a:pt x="896992" y="251233"/>
                  </a:lnTo>
                  <a:lnTo>
                    <a:pt x="903220" y="253720"/>
                  </a:lnTo>
                  <a:lnTo>
                    <a:pt x="909493" y="256208"/>
                  </a:lnTo>
                  <a:lnTo>
                    <a:pt x="915854" y="258695"/>
                  </a:lnTo>
                  <a:lnTo>
                    <a:pt x="922237" y="261183"/>
                  </a:lnTo>
                  <a:lnTo>
                    <a:pt x="928718" y="263670"/>
                  </a:lnTo>
                  <a:lnTo>
                    <a:pt x="935216" y="266158"/>
                  </a:lnTo>
                  <a:lnTo>
                    <a:pt x="941791" y="268645"/>
                  </a:lnTo>
                  <a:lnTo>
                    <a:pt x="948393" y="271133"/>
                  </a:lnTo>
                  <a:lnTo>
                    <a:pt x="955049" y="273620"/>
                  </a:lnTo>
                  <a:lnTo>
                    <a:pt x="961740" y="276108"/>
                  </a:lnTo>
                  <a:lnTo>
                    <a:pt x="968466" y="278595"/>
                  </a:lnTo>
                  <a:lnTo>
                    <a:pt x="975231" y="281082"/>
                  </a:lnTo>
                  <a:lnTo>
                    <a:pt x="982015" y="283570"/>
                  </a:lnTo>
                  <a:lnTo>
                    <a:pt x="988838" y="286057"/>
                  </a:lnTo>
                  <a:lnTo>
                    <a:pt x="995668" y="288545"/>
                  </a:lnTo>
                  <a:lnTo>
                    <a:pt x="1002531" y="291032"/>
                  </a:lnTo>
                  <a:lnTo>
                    <a:pt x="1009398" y="293520"/>
                  </a:lnTo>
                  <a:lnTo>
                    <a:pt x="1016280" y="296007"/>
                  </a:lnTo>
                  <a:lnTo>
                    <a:pt x="1023164" y="298495"/>
                  </a:lnTo>
                  <a:lnTo>
                    <a:pt x="1030052" y="300982"/>
                  </a:lnTo>
                  <a:lnTo>
                    <a:pt x="1036935" y="303470"/>
                  </a:lnTo>
                  <a:lnTo>
                    <a:pt x="1043814" y="305957"/>
                  </a:lnTo>
                  <a:lnTo>
                    <a:pt x="1050675" y="308444"/>
                  </a:lnTo>
                  <a:lnTo>
                    <a:pt x="1057531" y="310932"/>
                  </a:lnTo>
                  <a:lnTo>
                    <a:pt x="1064351" y="313419"/>
                  </a:lnTo>
                  <a:lnTo>
                    <a:pt x="1071163" y="315907"/>
                  </a:lnTo>
                  <a:lnTo>
                    <a:pt x="1077925" y="318394"/>
                  </a:lnTo>
                  <a:lnTo>
                    <a:pt x="1084669" y="320882"/>
                  </a:lnTo>
                  <a:lnTo>
                    <a:pt x="1091362" y="323369"/>
                  </a:lnTo>
                  <a:lnTo>
                    <a:pt x="1098017" y="325857"/>
                  </a:lnTo>
                  <a:lnTo>
                    <a:pt x="1104623" y="328344"/>
                  </a:lnTo>
                  <a:lnTo>
                    <a:pt x="1111167" y="330832"/>
                  </a:lnTo>
                  <a:lnTo>
                    <a:pt x="1117672" y="333319"/>
                  </a:lnTo>
                  <a:lnTo>
                    <a:pt x="1124084" y="335807"/>
                  </a:lnTo>
                  <a:lnTo>
                    <a:pt x="1130471" y="338294"/>
                  </a:lnTo>
                  <a:lnTo>
                    <a:pt x="1136728" y="340781"/>
                  </a:lnTo>
                  <a:lnTo>
                    <a:pt x="1142959" y="343269"/>
                  </a:lnTo>
                  <a:lnTo>
                    <a:pt x="1149062" y="345756"/>
                  </a:lnTo>
                  <a:lnTo>
                    <a:pt x="1155111" y="348244"/>
                  </a:lnTo>
                  <a:lnTo>
                    <a:pt x="1161048" y="350731"/>
                  </a:lnTo>
                  <a:lnTo>
                    <a:pt x="1166895" y="353219"/>
                  </a:lnTo>
                  <a:lnTo>
                    <a:pt x="1172650" y="355706"/>
                  </a:lnTo>
                  <a:lnTo>
                    <a:pt x="1178272" y="358194"/>
                  </a:lnTo>
                  <a:lnTo>
                    <a:pt x="1183830" y="360681"/>
                  </a:lnTo>
                  <a:lnTo>
                    <a:pt x="1189208" y="363169"/>
                  </a:lnTo>
                  <a:lnTo>
                    <a:pt x="1194548" y="365656"/>
                  </a:lnTo>
                  <a:lnTo>
                    <a:pt x="1199666" y="368144"/>
                  </a:lnTo>
                  <a:lnTo>
                    <a:pt x="1204737" y="370631"/>
                  </a:lnTo>
                  <a:lnTo>
                    <a:pt x="1209614" y="373118"/>
                  </a:lnTo>
                  <a:lnTo>
                    <a:pt x="1214396" y="375606"/>
                  </a:lnTo>
                  <a:lnTo>
                    <a:pt x="1219018" y="378093"/>
                  </a:lnTo>
                  <a:lnTo>
                    <a:pt x="1223493" y="380581"/>
                  </a:lnTo>
                  <a:lnTo>
                    <a:pt x="1227848" y="383068"/>
                  </a:lnTo>
                  <a:lnTo>
                    <a:pt x="1231999" y="385556"/>
                  </a:lnTo>
                  <a:lnTo>
                    <a:pt x="1236074" y="388043"/>
                  </a:lnTo>
                  <a:lnTo>
                    <a:pt x="1239885" y="390531"/>
                  </a:lnTo>
                  <a:lnTo>
                    <a:pt x="1243644" y="393018"/>
                  </a:lnTo>
                  <a:lnTo>
                    <a:pt x="1247124" y="395506"/>
                  </a:lnTo>
                  <a:lnTo>
                    <a:pt x="1250525" y="397993"/>
                  </a:lnTo>
                  <a:lnTo>
                    <a:pt x="1253693" y="400480"/>
                  </a:lnTo>
                  <a:lnTo>
                    <a:pt x="1256722" y="402968"/>
                  </a:lnTo>
                  <a:lnTo>
                    <a:pt x="1259569" y="405455"/>
                  </a:lnTo>
                  <a:lnTo>
                    <a:pt x="1262215" y="407943"/>
                  </a:lnTo>
                  <a:lnTo>
                    <a:pt x="1264733" y="410430"/>
                  </a:lnTo>
                  <a:lnTo>
                    <a:pt x="1266986" y="412918"/>
                  </a:lnTo>
                  <a:lnTo>
                    <a:pt x="1269167" y="415405"/>
                  </a:lnTo>
                  <a:lnTo>
                    <a:pt x="1271018" y="417893"/>
                  </a:lnTo>
                  <a:lnTo>
                    <a:pt x="1272809" y="420380"/>
                  </a:lnTo>
                  <a:lnTo>
                    <a:pt x="1274300" y="422868"/>
                  </a:lnTo>
                  <a:lnTo>
                    <a:pt x="1275681" y="425355"/>
                  </a:lnTo>
                  <a:lnTo>
                    <a:pt x="1276820" y="427843"/>
                  </a:lnTo>
                  <a:lnTo>
                    <a:pt x="1277787" y="430330"/>
                  </a:lnTo>
                  <a:lnTo>
                    <a:pt x="1278572" y="432817"/>
                  </a:lnTo>
                  <a:lnTo>
                    <a:pt x="1279122" y="435305"/>
                  </a:lnTo>
                  <a:lnTo>
                    <a:pt x="1279552" y="437792"/>
                  </a:lnTo>
                  <a:lnTo>
                    <a:pt x="1279682" y="440280"/>
                  </a:lnTo>
                  <a:lnTo>
                    <a:pt x="1279751" y="442767"/>
                  </a:lnTo>
                  <a:lnTo>
                    <a:pt x="1279470" y="445255"/>
                  </a:lnTo>
                  <a:lnTo>
                    <a:pt x="1279121" y="447742"/>
                  </a:lnTo>
                  <a:lnTo>
                    <a:pt x="1278487" y="450230"/>
                  </a:lnTo>
                  <a:lnTo>
                    <a:pt x="1277724" y="452717"/>
                  </a:lnTo>
                  <a:lnTo>
                    <a:pt x="1276740" y="455205"/>
                  </a:lnTo>
                  <a:lnTo>
                    <a:pt x="1275568" y="457692"/>
                  </a:lnTo>
                  <a:lnTo>
                    <a:pt x="1274239" y="460180"/>
                  </a:lnTo>
                  <a:lnTo>
                    <a:pt x="1272665" y="462667"/>
                  </a:lnTo>
                  <a:lnTo>
                    <a:pt x="1270996" y="465154"/>
                  </a:lnTo>
                  <a:lnTo>
                    <a:pt x="1269027" y="467642"/>
                  </a:lnTo>
                  <a:lnTo>
                    <a:pt x="1267001" y="470129"/>
                  </a:lnTo>
                  <a:lnTo>
                    <a:pt x="1264673" y="472617"/>
                  </a:lnTo>
                  <a:lnTo>
                    <a:pt x="1262266" y="475104"/>
                  </a:lnTo>
                  <a:lnTo>
                    <a:pt x="1259621" y="477592"/>
                  </a:lnTo>
                  <a:lnTo>
                    <a:pt x="1256845" y="480079"/>
                  </a:lnTo>
                  <a:lnTo>
                    <a:pt x="1253893" y="482567"/>
                  </a:lnTo>
                  <a:lnTo>
                    <a:pt x="1250764" y="485054"/>
                  </a:lnTo>
                  <a:lnTo>
                    <a:pt x="1247516" y="487542"/>
                  </a:lnTo>
                  <a:lnTo>
                    <a:pt x="1244047" y="490029"/>
                  </a:lnTo>
                  <a:lnTo>
                    <a:pt x="1240515" y="492516"/>
                  </a:lnTo>
                  <a:lnTo>
                    <a:pt x="1236725" y="495004"/>
                  </a:lnTo>
                  <a:lnTo>
                    <a:pt x="1232888" y="497491"/>
                  </a:lnTo>
                  <a:lnTo>
                    <a:pt x="1228827" y="499979"/>
                  </a:lnTo>
                  <a:lnTo>
                    <a:pt x="1224692" y="502466"/>
                  </a:lnTo>
                  <a:lnTo>
                    <a:pt x="1220388" y="504954"/>
                  </a:lnTo>
                  <a:lnTo>
                    <a:pt x="1215974" y="507441"/>
                  </a:lnTo>
                  <a:lnTo>
                    <a:pt x="1211442" y="509929"/>
                  </a:lnTo>
                  <a:lnTo>
                    <a:pt x="1206770" y="512416"/>
                  </a:lnTo>
                  <a:lnTo>
                    <a:pt x="1202026" y="514904"/>
                  </a:lnTo>
                  <a:lnTo>
                    <a:pt x="1197118" y="517391"/>
                  </a:lnTo>
                  <a:lnTo>
                    <a:pt x="1192176" y="519879"/>
                  </a:lnTo>
                  <a:lnTo>
                    <a:pt x="1187058" y="522366"/>
                  </a:lnTo>
                  <a:lnTo>
                    <a:pt x="1181909" y="524853"/>
                  </a:lnTo>
                  <a:lnTo>
                    <a:pt x="1176630" y="527341"/>
                  </a:lnTo>
                  <a:lnTo>
                    <a:pt x="1171299" y="529828"/>
                  </a:lnTo>
                  <a:lnTo>
                    <a:pt x="1165876" y="532316"/>
                  </a:lnTo>
                  <a:lnTo>
                    <a:pt x="1160386" y="534803"/>
                  </a:lnTo>
                  <a:lnTo>
                    <a:pt x="1154839" y="537291"/>
                  </a:lnTo>
                  <a:lnTo>
                    <a:pt x="1149216" y="539778"/>
                  </a:lnTo>
                  <a:lnTo>
                    <a:pt x="1143563" y="542266"/>
                  </a:lnTo>
                  <a:lnTo>
                    <a:pt x="1137831" y="544753"/>
                  </a:lnTo>
                  <a:lnTo>
                    <a:pt x="1132086" y="547241"/>
                  </a:lnTo>
                  <a:lnTo>
                    <a:pt x="1126277" y="549728"/>
                  </a:lnTo>
                  <a:lnTo>
                    <a:pt x="1120455" y="552216"/>
                  </a:lnTo>
                  <a:lnTo>
                    <a:pt x="1114597" y="554703"/>
                  </a:lnTo>
                  <a:lnTo>
                    <a:pt x="1108725" y="557190"/>
                  </a:lnTo>
                  <a:lnTo>
                    <a:pt x="1102835" y="559678"/>
                  </a:lnTo>
                  <a:lnTo>
                    <a:pt x="1096939" y="562165"/>
                  </a:lnTo>
                  <a:lnTo>
                    <a:pt x="1091038" y="564653"/>
                  </a:lnTo>
                  <a:lnTo>
                    <a:pt x="1085142" y="567140"/>
                  </a:lnTo>
                  <a:lnTo>
                    <a:pt x="1079247" y="569628"/>
                  </a:lnTo>
                  <a:lnTo>
                    <a:pt x="1073376" y="572115"/>
                  </a:lnTo>
                  <a:lnTo>
                    <a:pt x="1067513" y="574603"/>
                  </a:lnTo>
                  <a:lnTo>
                    <a:pt x="1061687" y="577090"/>
                  </a:lnTo>
                  <a:lnTo>
                    <a:pt x="1055879" y="579578"/>
                  </a:lnTo>
                  <a:lnTo>
                    <a:pt x="1050114" y="582065"/>
                  </a:lnTo>
                  <a:lnTo>
                    <a:pt x="1044386" y="584552"/>
                  </a:lnTo>
                  <a:lnTo>
                    <a:pt x="1038699" y="587040"/>
                  </a:lnTo>
                  <a:lnTo>
                    <a:pt x="1033075" y="589527"/>
                  </a:lnTo>
                  <a:lnTo>
                    <a:pt x="1027483" y="592015"/>
                  </a:lnTo>
                  <a:lnTo>
                    <a:pt x="1021983" y="594502"/>
                  </a:lnTo>
                  <a:lnTo>
                    <a:pt x="1016503" y="596990"/>
                  </a:lnTo>
                  <a:lnTo>
                    <a:pt x="1011150" y="599477"/>
                  </a:lnTo>
                  <a:lnTo>
                    <a:pt x="1005822" y="601965"/>
                  </a:lnTo>
                  <a:lnTo>
                    <a:pt x="1000610" y="604452"/>
                  </a:lnTo>
                  <a:lnTo>
                    <a:pt x="995454" y="606940"/>
                  </a:lnTo>
                  <a:lnTo>
                    <a:pt x="990398" y="609427"/>
                  </a:lnTo>
                  <a:lnTo>
                    <a:pt x="985433" y="611915"/>
                  </a:lnTo>
                  <a:lnTo>
                    <a:pt x="980546" y="614402"/>
                  </a:lnTo>
                  <a:lnTo>
                    <a:pt x="975789" y="616889"/>
                  </a:lnTo>
                  <a:lnTo>
                    <a:pt x="971084" y="619377"/>
                  </a:lnTo>
                  <a:lnTo>
                    <a:pt x="966551" y="621864"/>
                  </a:lnTo>
                  <a:lnTo>
                    <a:pt x="962053" y="624352"/>
                  </a:lnTo>
                  <a:lnTo>
                    <a:pt x="957747" y="626839"/>
                  </a:lnTo>
                  <a:lnTo>
                    <a:pt x="953492" y="629327"/>
                  </a:lnTo>
                  <a:lnTo>
                    <a:pt x="949401" y="631814"/>
                  </a:lnTo>
                  <a:lnTo>
                    <a:pt x="945402" y="634302"/>
                  </a:lnTo>
                  <a:lnTo>
                    <a:pt x="941535" y="636789"/>
                  </a:lnTo>
                  <a:lnTo>
                    <a:pt x="937803" y="639277"/>
                  </a:lnTo>
                  <a:lnTo>
                    <a:pt x="934167" y="641764"/>
                  </a:lnTo>
                  <a:lnTo>
                    <a:pt x="930714" y="644252"/>
                  </a:lnTo>
                  <a:lnTo>
                    <a:pt x="927317" y="646739"/>
                  </a:lnTo>
                  <a:lnTo>
                    <a:pt x="924150" y="649226"/>
                  </a:lnTo>
                  <a:lnTo>
                    <a:pt x="921026" y="651714"/>
                  </a:lnTo>
                  <a:lnTo>
                    <a:pt x="918124" y="654201"/>
                  </a:lnTo>
                  <a:lnTo>
                    <a:pt x="915295" y="656689"/>
                  </a:lnTo>
                  <a:lnTo>
                    <a:pt x="912646" y="659176"/>
                  </a:lnTo>
                  <a:lnTo>
                    <a:pt x="910117" y="661664"/>
                  </a:lnTo>
                  <a:lnTo>
                    <a:pt x="907724" y="664151"/>
                  </a:lnTo>
                  <a:lnTo>
                    <a:pt x="905498" y="666639"/>
                  </a:lnTo>
                  <a:lnTo>
                    <a:pt x="903364" y="669126"/>
                  </a:lnTo>
                  <a:lnTo>
                    <a:pt x="901442" y="671614"/>
                  </a:lnTo>
                  <a:lnTo>
                    <a:pt x="899567" y="674101"/>
                  </a:lnTo>
                  <a:lnTo>
                    <a:pt x="897950" y="676588"/>
                  </a:lnTo>
                  <a:lnTo>
                    <a:pt x="896379" y="679076"/>
                  </a:lnTo>
                  <a:lnTo>
                    <a:pt x="895020" y="681563"/>
                  </a:lnTo>
                  <a:lnTo>
                    <a:pt x="893751" y="684051"/>
                  </a:lnTo>
                  <a:lnTo>
                    <a:pt x="892648" y="686538"/>
                  </a:lnTo>
                  <a:lnTo>
                    <a:pt x="891677" y="689026"/>
                  </a:lnTo>
                  <a:lnTo>
                    <a:pt x="890825" y="691513"/>
                  </a:lnTo>
                  <a:lnTo>
                    <a:pt x="890148" y="694001"/>
                  </a:lnTo>
                  <a:lnTo>
                    <a:pt x="889544" y="696488"/>
                  </a:lnTo>
                  <a:lnTo>
                    <a:pt x="889153" y="698976"/>
                  </a:lnTo>
                  <a:lnTo>
                    <a:pt x="888805" y="701463"/>
                  </a:lnTo>
                  <a:lnTo>
                    <a:pt x="888680" y="703951"/>
                  </a:lnTo>
                  <a:lnTo>
                    <a:pt x="888607" y="706438"/>
                  </a:lnTo>
                  <a:lnTo>
                    <a:pt x="888711" y="708925"/>
                  </a:lnTo>
                  <a:lnTo>
                    <a:pt x="888905" y="711413"/>
                  </a:lnTo>
                  <a:lnTo>
                    <a:pt x="889230" y="713900"/>
                  </a:lnTo>
                  <a:lnTo>
                    <a:pt x="889679" y="716388"/>
                  </a:lnTo>
                  <a:lnTo>
                    <a:pt x="890216" y="718875"/>
                  </a:lnTo>
                  <a:lnTo>
                    <a:pt x="890907" y="721363"/>
                  </a:lnTo>
                  <a:lnTo>
                    <a:pt x="891647" y="723850"/>
                  </a:lnTo>
                  <a:lnTo>
                    <a:pt x="892566" y="726338"/>
                  </a:lnTo>
                  <a:lnTo>
                    <a:pt x="893518" y="728825"/>
                  </a:lnTo>
                  <a:lnTo>
                    <a:pt x="894631" y="731313"/>
                  </a:lnTo>
                  <a:lnTo>
                    <a:pt x="895792" y="733800"/>
                  </a:lnTo>
                  <a:lnTo>
                    <a:pt x="897075" y="736288"/>
                  </a:lnTo>
                  <a:lnTo>
                    <a:pt x="898429" y="738775"/>
                  </a:lnTo>
                  <a:lnTo>
                    <a:pt x="899869" y="741262"/>
                  </a:lnTo>
                  <a:lnTo>
                    <a:pt x="901400" y="743750"/>
                  </a:lnTo>
                  <a:lnTo>
                    <a:pt x="902983" y="746237"/>
                  </a:lnTo>
                  <a:lnTo>
                    <a:pt x="904673" y="748725"/>
                  </a:lnTo>
                  <a:lnTo>
                    <a:pt x="906386" y="751212"/>
                  </a:lnTo>
                  <a:lnTo>
                    <a:pt x="908216" y="753700"/>
                  </a:lnTo>
                  <a:lnTo>
                    <a:pt x="910063" y="756187"/>
                  </a:lnTo>
                  <a:lnTo>
                    <a:pt x="911996" y="758675"/>
                  </a:lnTo>
                  <a:lnTo>
                    <a:pt x="913958" y="761162"/>
                  </a:lnTo>
                  <a:lnTo>
                    <a:pt x="915979" y="763650"/>
                  </a:lnTo>
                  <a:lnTo>
                    <a:pt x="918037" y="766137"/>
                  </a:lnTo>
                  <a:lnTo>
                    <a:pt x="920131" y="768624"/>
                  </a:lnTo>
                  <a:lnTo>
                    <a:pt x="922265" y="771112"/>
                  </a:lnTo>
                  <a:lnTo>
                    <a:pt x="924416" y="773599"/>
                  </a:lnTo>
                  <a:lnTo>
                    <a:pt x="926605" y="776087"/>
                  </a:lnTo>
                  <a:lnTo>
                    <a:pt x="928800" y="778574"/>
                  </a:lnTo>
                  <a:lnTo>
                    <a:pt x="931022" y="781062"/>
                  </a:lnTo>
                  <a:lnTo>
                    <a:pt x="933247" y="783549"/>
                  </a:lnTo>
                  <a:lnTo>
                    <a:pt x="935481" y="786037"/>
                  </a:lnTo>
                  <a:lnTo>
                    <a:pt x="937714" y="788524"/>
                  </a:lnTo>
                  <a:lnTo>
                    <a:pt x="939945" y="791012"/>
                  </a:lnTo>
                  <a:lnTo>
                    <a:pt x="942166" y="793499"/>
                  </a:lnTo>
                  <a:lnTo>
                    <a:pt x="944380" y="795987"/>
                  </a:lnTo>
                  <a:lnTo>
                    <a:pt x="946569" y="798474"/>
                  </a:lnTo>
                  <a:lnTo>
                    <a:pt x="948750" y="800961"/>
                  </a:lnTo>
                  <a:lnTo>
                    <a:pt x="950888" y="803449"/>
                  </a:lnTo>
                  <a:lnTo>
                    <a:pt x="953015" y="805936"/>
                  </a:lnTo>
                  <a:lnTo>
                    <a:pt x="955088" y="808424"/>
                  </a:lnTo>
                  <a:lnTo>
                    <a:pt x="957140" y="810911"/>
                  </a:lnTo>
                  <a:lnTo>
                    <a:pt x="959138" y="813399"/>
                  </a:lnTo>
                  <a:lnTo>
                    <a:pt x="961095" y="815886"/>
                  </a:lnTo>
                  <a:lnTo>
                    <a:pt x="963005" y="818374"/>
                  </a:lnTo>
                  <a:lnTo>
                    <a:pt x="964851" y="820861"/>
                  </a:lnTo>
                  <a:lnTo>
                    <a:pt x="966659" y="823349"/>
                  </a:lnTo>
                  <a:lnTo>
                    <a:pt x="968376" y="825836"/>
                  </a:lnTo>
                  <a:lnTo>
                    <a:pt x="970071" y="828324"/>
                  </a:lnTo>
                  <a:lnTo>
                    <a:pt x="971643" y="830811"/>
                  </a:lnTo>
                  <a:lnTo>
                    <a:pt x="973192" y="833298"/>
                  </a:lnTo>
                  <a:lnTo>
                    <a:pt x="974626" y="835786"/>
                  </a:lnTo>
                  <a:lnTo>
                    <a:pt x="976012" y="838273"/>
                  </a:lnTo>
                  <a:lnTo>
                    <a:pt x="977300" y="840761"/>
                  </a:lnTo>
                  <a:lnTo>
                    <a:pt x="978509" y="843248"/>
                  </a:lnTo>
                  <a:lnTo>
                    <a:pt x="979641" y="845736"/>
                  </a:lnTo>
                  <a:lnTo>
                    <a:pt x="980661" y="848223"/>
                  </a:lnTo>
                  <a:lnTo>
                    <a:pt x="981630" y="850711"/>
                  </a:lnTo>
                  <a:lnTo>
                    <a:pt x="982450" y="853198"/>
                  </a:lnTo>
                  <a:lnTo>
                    <a:pt x="983239" y="855686"/>
                  </a:lnTo>
                  <a:lnTo>
                    <a:pt x="983857" y="858173"/>
                  </a:lnTo>
                  <a:lnTo>
                    <a:pt x="984435" y="860660"/>
                  </a:lnTo>
                  <a:lnTo>
                    <a:pt x="984868" y="863148"/>
                  </a:lnTo>
                  <a:lnTo>
                    <a:pt x="985226" y="865635"/>
                  </a:lnTo>
                  <a:lnTo>
                    <a:pt x="985468" y="868123"/>
                  </a:lnTo>
                  <a:lnTo>
                    <a:pt x="985600" y="870610"/>
                  </a:lnTo>
                  <a:lnTo>
                    <a:pt x="985648" y="873098"/>
                  </a:lnTo>
                  <a:lnTo>
                    <a:pt x="985549" y="875585"/>
                  </a:lnTo>
                  <a:lnTo>
                    <a:pt x="985399" y="878073"/>
                  </a:lnTo>
                  <a:lnTo>
                    <a:pt x="985065" y="880560"/>
                  </a:lnTo>
                  <a:lnTo>
                    <a:pt x="984696" y="883048"/>
                  </a:lnTo>
                  <a:lnTo>
                    <a:pt x="984144" y="885535"/>
                  </a:lnTo>
                  <a:lnTo>
                    <a:pt x="983538" y="888023"/>
                  </a:lnTo>
                  <a:lnTo>
                    <a:pt x="982784" y="890510"/>
                  </a:lnTo>
                  <a:lnTo>
                    <a:pt x="981939" y="892997"/>
                  </a:lnTo>
                  <a:lnTo>
                    <a:pt x="980983" y="895485"/>
                  </a:lnTo>
                  <a:lnTo>
                    <a:pt x="979902" y="897972"/>
                  </a:lnTo>
                  <a:lnTo>
                    <a:pt x="978746" y="900460"/>
                  </a:lnTo>
                  <a:lnTo>
                    <a:pt x="977430" y="902947"/>
                  </a:lnTo>
                  <a:lnTo>
                    <a:pt x="976075" y="905435"/>
                  </a:lnTo>
                  <a:lnTo>
                    <a:pt x="974529" y="907922"/>
                  </a:lnTo>
                  <a:lnTo>
                    <a:pt x="972949" y="910410"/>
                  </a:lnTo>
                  <a:lnTo>
                    <a:pt x="971207" y="912897"/>
                  </a:lnTo>
                  <a:lnTo>
                    <a:pt x="969403" y="915385"/>
                  </a:lnTo>
                  <a:lnTo>
                    <a:pt x="967473" y="917872"/>
                  </a:lnTo>
                  <a:lnTo>
                    <a:pt x="965451" y="920360"/>
                  </a:lnTo>
                  <a:lnTo>
                    <a:pt x="963339" y="922847"/>
                  </a:lnTo>
                  <a:lnTo>
                    <a:pt x="961108" y="925334"/>
                  </a:lnTo>
                  <a:lnTo>
                    <a:pt x="958820" y="927822"/>
                  </a:lnTo>
                  <a:lnTo>
                    <a:pt x="956387" y="930309"/>
                  </a:lnTo>
                  <a:lnTo>
                    <a:pt x="953925" y="932797"/>
                  </a:lnTo>
                  <a:lnTo>
                    <a:pt x="951305" y="935284"/>
                  </a:lnTo>
                  <a:lnTo>
                    <a:pt x="948654" y="937772"/>
                  </a:lnTo>
                  <a:lnTo>
                    <a:pt x="945881" y="940259"/>
                  </a:lnTo>
                  <a:lnTo>
                    <a:pt x="943051" y="942747"/>
                  </a:lnTo>
                  <a:lnTo>
                    <a:pt x="940131" y="945234"/>
                  </a:lnTo>
                  <a:lnTo>
                    <a:pt x="937135" y="947722"/>
                  </a:lnTo>
                  <a:lnTo>
                    <a:pt x="934079" y="950209"/>
                  </a:lnTo>
                  <a:lnTo>
                    <a:pt x="930928" y="952696"/>
                  </a:lnTo>
                  <a:lnTo>
                    <a:pt x="927743" y="955184"/>
                  </a:lnTo>
                  <a:lnTo>
                    <a:pt x="924451" y="957671"/>
                  </a:lnTo>
                  <a:lnTo>
                    <a:pt x="921138" y="960159"/>
                  </a:lnTo>
                  <a:lnTo>
                    <a:pt x="917726" y="962646"/>
                  </a:lnTo>
                  <a:lnTo>
                    <a:pt x="914289" y="965134"/>
                  </a:lnTo>
                  <a:lnTo>
                    <a:pt x="910778" y="967621"/>
                  </a:lnTo>
                  <a:lnTo>
                    <a:pt x="907229" y="970109"/>
                  </a:lnTo>
                  <a:lnTo>
                    <a:pt x="903630" y="972596"/>
                  </a:lnTo>
                  <a:lnTo>
                    <a:pt x="899983" y="975084"/>
                  </a:lnTo>
                  <a:lnTo>
                    <a:pt x="896307" y="977571"/>
                  </a:lnTo>
                  <a:lnTo>
                    <a:pt x="892576" y="980059"/>
                  </a:lnTo>
                  <a:lnTo>
                    <a:pt x="888832" y="982546"/>
                  </a:lnTo>
                  <a:lnTo>
                    <a:pt x="885031" y="985033"/>
                  </a:lnTo>
                  <a:lnTo>
                    <a:pt x="881223" y="987521"/>
                  </a:lnTo>
                  <a:lnTo>
                    <a:pt x="877374" y="990008"/>
                  </a:lnTo>
                  <a:lnTo>
                    <a:pt x="873513" y="992496"/>
                  </a:lnTo>
                  <a:lnTo>
                    <a:pt x="869627" y="994983"/>
                  </a:lnTo>
                  <a:lnTo>
                    <a:pt x="865728" y="997471"/>
                  </a:lnTo>
                  <a:lnTo>
                    <a:pt x="861816" y="999958"/>
                  </a:lnTo>
                  <a:lnTo>
                    <a:pt x="857892" y="1002446"/>
                  </a:lnTo>
                  <a:lnTo>
                    <a:pt x="853962" y="1004933"/>
                  </a:lnTo>
                  <a:lnTo>
                    <a:pt x="850027" y="1007421"/>
                  </a:lnTo>
                  <a:lnTo>
                    <a:pt x="846090" y="1009908"/>
                  </a:lnTo>
                  <a:lnTo>
                    <a:pt x="842156" y="1012396"/>
                  </a:lnTo>
                  <a:lnTo>
                    <a:pt x="838224" y="1014883"/>
                  </a:lnTo>
                  <a:lnTo>
                    <a:pt x="834301" y="1017370"/>
                  </a:lnTo>
                  <a:lnTo>
                    <a:pt x="830385" y="1019858"/>
                  </a:lnTo>
                  <a:lnTo>
                    <a:pt x="826482" y="1022345"/>
                  </a:lnTo>
                  <a:lnTo>
                    <a:pt x="822594" y="1024833"/>
                  </a:lnTo>
                  <a:lnTo>
                    <a:pt x="818719" y="1027320"/>
                  </a:lnTo>
                  <a:lnTo>
                    <a:pt x="814871" y="1029808"/>
                  </a:lnTo>
                  <a:lnTo>
                    <a:pt x="811032" y="1032295"/>
                  </a:lnTo>
                  <a:lnTo>
                    <a:pt x="807233" y="1034783"/>
                  </a:lnTo>
                  <a:lnTo>
                    <a:pt x="803442" y="1037270"/>
                  </a:lnTo>
                  <a:lnTo>
                    <a:pt x="799698" y="1039758"/>
                  </a:lnTo>
                  <a:lnTo>
                    <a:pt x="795969" y="1042245"/>
                  </a:lnTo>
                  <a:lnTo>
                    <a:pt x="792282" y="1044732"/>
                  </a:lnTo>
                  <a:lnTo>
                    <a:pt x="788623" y="1047220"/>
                  </a:lnTo>
                  <a:lnTo>
                    <a:pt x="785000" y="1049707"/>
                  </a:lnTo>
                  <a:lnTo>
                    <a:pt x="781420" y="1052195"/>
                  </a:lnTo>
                  <a:lnTo>
                    <a:pt x="777866" y="1054682"/>
                  </a:lnTo>
                  <a:lnTo>
                    <a:pt x="774370" y="1057170"/>
                  </a:lnTo>
                  <a:lnTo>
                    <a:pt x="770891" y="1059657"/>
                  </a:lnTo>
                  <a:lnTo>
                    <a:pt x="767488" y="1062145"/>
                  </a:lnTo>
                  <a:lnTo>
                    <a:pt x="764099" y="1064632"/>
                  </a:lnTo>
                  <a:lnTo>
                    <a:pt x="760782" y="1067120"/>
                  </a:lnTo>
                  <a:lnTo>
                    <a:pt x="757492" y="1069607"/>
                  </a:lnTo>
                  <a:lnTo>
                    <a:pt x="754262" y="1072095"/>
                  </a:lnTo>
                  <a:lnTo>
                    <a:pt x="751076" y="1074582"/>
                  </a:lnTo>
                  <a:lnTo>
                    <a:pt x="747936" y="1077069"/>
                  </a:lnTo>
                  <a:lnTo>
                    <a:pt x="744857" y="1079557"/>
                  </a:lnTo>
                  <a:lnTo>
                    <a:pt x="741810" y="1082044"/>
                  </a:lnTo>
                  <a:lnTo>
                    <a:pt x="738843" y="1084532"/>
                  </a:lnTo>
                  <a:lnTo>
                    <a:pt x="735893" y="1087019"/>
                  </a:lnTo>
                  <a:lnTo>
                    <a:pt x="733038" y="1089507"/>
                  </a:lnTo>
                  <a:lnTo>
                    <a:pt x="730202" y="1091994"/>
                  </a:lnTo>
                  <a:lnTo>
                    <a:pt x="727445" y="1094482"/>
                  </a:lnTo>
                  <a:lnTo>
                    <a:pt x="724725" y="1096969"/>
                  </a:lnTo>
                  <a:lnTo>
                    <a:pt x="722068" y="1099457"/>
                  </a:lnTo>
                  <a:lnTo>
                    <a:pt x="719465" y="1101944"/>
                  </a:lnTo>
                  <a:lnTo>
                    <a:pt x="716908" y="1104432"/>
                  </a:lnTo>
                  <a:lnTo>
                    <a:pt x="714423" y="1106919"/>
                  </a:lnTo>
                  <a:lnTo>
                    <a:pt x="711965" y="1109406"/>
                  </a:lnTo>
                  <a:lnTo>
                    <a:pt x="709598" y="1111894"/>
                  </a:lnTo>
                  <a:lnTo>
                    <a:pt x="707248" y="1114381"/>
                  </a:lnTo>
                  <a:lnTo>
                    <a:pt x="704990" y="1116869"/>
                  </a:lnTo>
                  <a:lnTo>
                    <a:pt x="702756" y="1119356"/>
                  </a:lnTo>
                  <a:lnTo>
                    <a:pt x="700597" y="1121844"/>
                  </a:lnTo>
                  <a:lnTo>
                    <a:pt x="698479" y="1124331"/>
                  </a:lnTo>
                  <a:lnTo>
                    <a:pt x="696417" y="1126819"/>
                  </a:lnTo>
                  <a:lnTo>
                    <a:pt x="694413" y="1129306"/>
                  </a:lnTo>
                  <a:lnTo>
                    <a:pt x="692447" y="1131794"/>
                  </a:lnTo>
                  <a:lnTo>
                    <a:pt x="690555" y="1134281"/>
                  </a:lnTo>
                  <a:lnTo>
                    <a:pt x="688683" y="1136768"/>
                  </a:lnTo>
                  <a:lnTo>
                    <a:pt x="686901" y="1139256"/>
                  </a:lnTo>
                  <a:lnTo>
                    <a:pt x="685134" y="1141743"/>
                  </a:lnTo>
                  <a:lnTo>
                    <a:pt x="683445" y="1144231"/>
                  </a:lnTo>
                  <a:lnTo>
                    <a:pt x="681784" y="1146718"/>
                  </a:lnTo>
                  <a:lnTo>
                    <a:pt x="680184" y="1149206"/>
                  </a:lnTo>
                  <a:lnTo>
                    <a:pt x="678626" y="1151693"/>
                  </a:lnTo>
                  <a:lnTo>
                    <a:pt x="677112" y="1154181"/>
                  </a:lnTo>
                  <a:lnTo>
                    <a:pt x="675653" y="1156668"/>
                  </a:lnTo>
                  <a:lnTo>
                    <a:pt x="674223" y="1159156"/>
                  </a:lnTo>
                  <a:lnTo>
                    <a:pt x="672860" y="1161643"/>
                  </a:lnTo>
                  <a:lnTo>
                    <a:pt x="671511" y="1164131"/>
                  </a:lnTo>
                  <a:lnTo>
                    <a:pt x="670240" y="1166618"/>
                  </a:lnTo>
                  <a:lnTo>
                    <a:pt x="668982" y="1169105"/>
                  </a:lnTo>
                  <a:lnTo>
                    <a:pt x="667786" y="1171593"/>
                  </a:lnTo>
                  <a:lnTo>
                    <a:pt x="666616" y="1174080"/>
                  </a:lnTo>
                  <a:lnTo>
                    <a:pt x="665492" y="1176568"/>
                  </a:lnTo>
                  <a:lnTo>
                    <a:pt x="664406" y="1179055"/>
                  </a:lnTo>
                  <a:lnTo>
                    <a:pt x="663352" y="1181543"/>
                  </a:lnTo>
                  <a:lnTo>
                    <a:pt x="662346" y="1184030"/>
                  </a:lnTo>
                  <a:lnTo>
                    <a:pt x="661358" y="1186518"/>
                  </a:lnTo>
                  <a:lnTo>
                    <a:pt x="660428" y="1189005"/>
                  </a:lnTo>
                  <a:lnTo>
                    <a:pt x="659508" y="1191493"/>
                  </a:lnTo>
                  <a:lnTo>
                    <a:pt x="658645" y="1193980"/>
                  </a:lnTo>
                  <a:lnTo>
                    <a:pt x="657797" y="1196468"/>
                  </a:lnTo>
                  <a:lnTo>
                    <a:pt x="656992" y="1198955"/>
                  </a:lnTo>
                  <a:lnTo>
                    <a:pt x="656210" y="1201442"/>
                  </a:lnTo>
                  <a:lnTo>
                    <a:pt x="655461" y="1203930"/>
                  </a:lnTo>
                  <a:lnTo>
                    <a:pt x="654742" y="1206417"/>
                  </a:lnTo>
                  <a:lnTo>
                    <a:pt x="654045" y="1208905"/>
                  </a:lnTo>
                  <a:lnTo>
                    <a:pt x="653386" y="1211392"/>
                  </a:lnTo>
                  <a:lnTo>
                    <a:pt x="652738" y="1213880"/>
                  </a:lnTo>
                  <a:lnTo>
                    <a:pt x="652135" y="1216367"/>
                  </a:lnTo>
                  <a:lnTo>
                    <a:pt x="651540" y="1218855"/>
                  </a:lnTo>
                  <a:lnTo>
                    <a:pt x="650983" y="1221342"/>
                  </a:lnTo>
                  <a:lnTo>
                    <a:pt x="650439" y="1223830"/>
                  </a:lnTo>
                  <a:lnTo>
                    <a:pt x="649924" y="1226317"/>
                  </a:lnTo>
                  <a:lnTo>
                    <a:pt x="649428" y="1228804"/>
                  </a:lnTo>
                  <a:lnTo>
                    <a:pt x="648953" y="1231292"/>
                  </a:lnTo>
                  <a:lnTo>
                    <a:pt x="648501" y="1233779"/>
                  </a:lnTo>
                  <a:lnTo>
                    <a:pt x="648062" y="1236267"/>
                  </a:lnTo>
                  <a:lnTo>
                    <a:pt x="647652" y="1238754"/>
                  </a:lnTo>
                  <a:lnTo>
                    <a:pt x="647248" y="1241242"/>
                  </a:lnTo>
                  <a:lnTo>
                    <a:pt x="646876" y="1243729"/>
                  </a:lnTo>
                  <a:lnTo>
                    <a:pt x="646510" y="1246217"/>
                  </a:lnTo>
                  <a:lnTo>
                    <a:pt x="646168" y="1248704"/>
                  </a:lnTo>
                  <a:lnTo>
                    <a:pt x="645837" y="1251192"/>
                  </a:lnTo>
                  <a:lnTo>
                    <a:pt x="645523" y="1253679"/>
                  </a:lnTo>
                  <a:lnTo>
                    <a:pt x="645224" y="1256167"/>
                  </a:lnTo>
                  <a:lnTo>
                    <a:pt x="644937" y="1258654"/>
                  </a:lnTo>
                  <a:lnTo>
                    <a:pt x="644667" y="1261141"/>
                  </a:lnTo>
                  <a:lnTo>
                    <a:pt x="644404" y="1263629"/>
                  </a:lnTo>
                  <a:lnTo>
                    <a:pt x="644161" y="1266116"/>
                  </a:lnTo>
                  <a:lnTo>
                    <a:pt x="643922" y="1268604"/>
                  </a:lnTo>
                  <a:lnTo>
                    <a:pt x="643703" y="1271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5"/>
            <p:cNvSpPr/>
            <p:nvPr/>
          </p:nvSpPr>
          <p:spPr>
            <a:xfrm>
              <a:off x="4514982" y="2753087"/>
              <a:ext cx="852549" cy="2869958"/>
            </a:xfrm>
            <a:custGeom>
              <a:avLst/>
              <a:gdLst/>
              <a:ahLst/>
              <a:cxnLst/>
              <a:rect l="0" t="0" r="0" b="0"/>
              <a:pathLst>
                <a:path w="852549" h="2869958">
                  <a:moveTo>
                    <a:pt x="425539" y="2869958"/>
                  </a:moveTo>
                  <a:lnTo>
                    <a:pt x="425464" y="2864341"/>
                  </a:lnTo>
                  <a:lnTo>
                    <a:pt x="425383" y="2858725"/>
                  </a:lnTo>
                  <a:lnTo>
                    <a:pt x="425293" y="2853109"/>
                  </a:lnTo>
                  <a:lnTo>
                    <a:pt x="425195" y="2847492"/>
                  </a:lnTo>
                  <a:lnTo>
                    <a:pt x="425092" y="2841876"/>
                  </a:lnTo>
                  <a:lnTo>
                    <a:pt x="424975" y="2836260"/>
                  </a:lnTo>
                  <a:lnTo>
                    <a:pt x="424851" y="2830643"/>
                  </a:lnTo>
                  <a:lnTo>
                    <a:pt x="424719" y="2825027"/>
                  </a:lnTo>
                  <a:lnTo>
                    <a:pt x="424572" y="2819410"/>
                  </a:lnTo>
                  <a:lnTo>
                    <a:pt x="424415" y="2813794"/>
                  </a:lnTo>
                  <a:lnTo>
                    <a:pt x="424249" y="2808178"/>
                  </a:lnTo>
                  <a:lnTo>
                    <a:pt x="424064" y="2802561"/>
                  </a:lnTo>
                  <a:lnTo>
                    <a:pt x="423868" y="2796945"/>
                  </a:lnTo>
                  <a:lnTo>
                    <a:pt x="423661" y="2791329"/>
                  </a:lnTo>
                  <a:lnTo>
                    <a:pt x="423433" y="2785712"/>
                  </a:lnTo>
                  <a:lnTo>
                    <a:pt x="423190" y="2780096"/>
                  </a:lnTo>
                  <a:lnTo>
                    <a:pt x="422934" y="2774480"/>
                  </a:lnTo>
                  <a:lnTo>
                    <a:pt x="422656" y="2768863"/>
                  </a:lnTo>
                  <a:lnTo>
                    <a:pt x="422358" y="2763247"/>
                  </a:lnTo>
                  <a:lnTo>
                    <a:pt x="422046" y="2757631"/>
                  </a:lnTo>
                  <a:lnTo>
                    <a:pt x="421709" y="2752014"/>
                  </a:lnTo>
                  <a:lnTo>
                    <a:pt x="421349" y="2746398"/>
                  </a:lnTo>
                  <a:lnTo>
                    <a:pt x="420972" y="2740781"/>
                  </a:lnTo>
                  <a:lnTo>
                    <a:pt x="420569" y="2735165"/>
                  </a:lnTo>
                  <a:lnTo>
                    <a:pt x="420138" y="2729549"/>
                  </a:lnTo>
                  <a:lnTo>
                    <a:pt x="419688" y="2723932"/>
                  </a:lnTo>
                  <a:lnTo>
                    <a:pt x="419211" y="2718316"/>
                  </a:lnTo>
                  <a:lnTo>
                    <a:pt x="418702" y="2712700"/>
                  </a:lnTo>
                  <a:lnTo>
                    <a:pt x="418171" y="2707083"/>
                  </a:lnTo>
                  <a:lnTo>
                    <a:pt x="417612" y="2701467"/>
                  </a:lnTo>
                  <a:lnTo>
                    <a:pt x="417016" y="2695851"/>
                  </a:lnTo>
                  <a:lnTo>
                    <a:pt x="416397" y="2690234"/>
                  </a:lnTo>
                  <a:lnTo>
                    <a:pt x="415750" y="2684618"/>
                  </a:lnTo>
                  <a:lnTo>
                    <a:pt x="415061" y="2679002"/>
                  </a:lnTo>
                  <a:lnTo>
                    <a:pt x="414347" y="2673385"/>
                  </a:lnTo>
                  <a:lnTo>
                    <a:pt x="413605" y="2667769"/>
                  </a:lnTo>
                  <a:lnTo>
                    <a:pt x="412818" y="2662152"/>
                  </a:lnTo>
                  <a:lnTo>
                    <a:pt x="412004" y="2656536"/>
                  </a:lnTo>
                  <a:lnTo>
                    <a:pt x="411164" y="2650920"/>
                  </a:lnTo>
                  <a:lnTo>
                    <a:pt x="410274" y="2645303"/>
                  </a:lnTo>
                  <a:lnTo>
                    <a:pt x="409358" y="2639687"/>
                  </a:lnTo>
                  <a:lnTo>
                    <a:pt x="408416" y="2634071"/>
                  </a:lnTo>
                  <a:lnTo>
                    <a:pt x="407424" y="2628454"/>
                  </a:lnTo>
                  <a:lnTo>
                    <a:pt x="406405" y="2622838"/>
                  </a:lnTo>
                  <a:lnTo>
                    <a:pt x="405359" y="2617222"/>
                  </a:lnTo>
                  <a:lnTo>
                    <a:pt x="404267" y="2611605"/>
                  </a:lnTo>
                  <a:lnTo>
                    <a:pt x="403146" y="2605989"/>
                  </a:lnTo>
                  <a:lnTo>
                    <a:pt x="401999" y="2600373"/>
                  </a:lnTo>
                  <a:lnTo>
                    <a:pt x="400811" y="2594756"/>
                  </a:lnTo>
                  <a:lnTo>
                    <a:pt x="399593" y="2589140"/>
                  </a:lnTo>
                  <a:lnTo>
                    <a:pt x="398352" y="2583523"/>
                  </a:lnTo>
                  <a:lnTo>
                    <a:pt x="397074" y="2577907"/>
                  </a:lnTo>
                  <a:lnTo>
                    <a:pt x="395767" y="2572291"/>
                  </a:lnTo>
                  <a:lnTo>
                    <a:pt x="394439" y="2566674"/>
                  </a:lnTo>
                  <a:lnTo>
                    <a:pt x="393080" y="2561058"/>
                  </a:lnTo>
                  <a:lnTo>
                    <a:pt x="391695" y="2555442"/>
                  </a:lnTo>
                  <a:lnTo>
                    <a:pt x="390292" y="2549825"/>
                  </a:lnTo>
                  <a:lnTo>
                    <a:pt x="388865" y="2544209"/>
                  </a:lnTo>
                  <a:lnTo>
                    <a:pt x="387415" y="2538593"/>
                  </a:lnTo>
                  <a:lnTo>
                    <a:pt x="385951" y="2532976"/>
                  </a:lnTo>
                  <a:lnTo>
                    <a:pt x="384470" y="2527360"/>
                  </a:lnTo>
                  <a:lnTo>
                    <a:pt x="382972" y="2521744"/>
                  </a:lnTo>
                  <a:lnTo>
                    <a:pt x="381464" y="2516127"/>
                  </a:lnTo>
                  <a:lnTo>
                    <a:pt x="379945" y="2510511"/>
                  </a:lnTo>
                  <a:lnTo>
                    <a:pt x="378415" y="2504894"/>
                  </a:lnTo>
                  <a:lnTo>
                    <a:pt x="376882" y="2499278"/>
                  </a:lnTo>
                  <a:lnTo>
                    <a:pt x="375343" y="2493662"/>
                  </a:lnTo>
                  <a:lnTo>
                    <a:pt x="373802" y="2488045"/>
                  </a:lnTo>
                  <a:lnTo>
                    <a:pt x="372261" y="2482429"/>
                  </a:lnTo>
                  <a:lnTo>
                    <a:pt x="370721" y="2476813"/>
                  </a:lnTo>
                  <a:lnTo>
                    <a:pt x="369188" y="2471196"/>
                  </a:lnTo>
                  <a:lnTo>
                    <a:pt x="367660" y="2465580"/>
                  </a:lnTo>
                  <a:lnTo>
                    <a:pt x="366138" y="2459964"/>
                  </a:lnTo>
                  <a:lnTo>
                    <a:pt x="364631" y="2454347"/>
                  </a:lnTo>
                  <a:lnTo>
                    <a:pt x="363134" y="2448731"/>
                  </a:lnTo>
                  <a:lnTo>
                    <a:pt x="361648" y="2443115"/>
                  </a:lnTo>
                  <a:lnTo>
                    <a:pt x="360185" y="2437498"/>
                  </a:lnTo>
                  <a:lnTo>
                    <a:pt x="358737" y="2431882"/>
                  </a:lnTo>
                  <a:lnTo>
                    <a:pt x="357304" y="2426266"/>
                  </a:lnTo>
                  <a:lnTo>
                    <a:pt x="355898" y="2420649"/>
                  </a:lnTo>
                  <a:lnTo>
                    <a:pt x="354514" y="2415033"/>
                  </a:lnTo>
                  <a:lnTo>
                    <a:pt x="353148" y="2409416"/>
                  </a:lnTo>
                  <a:lnTo>
                    <a:pt x="351813" y="2403800"/>
                  </a:lnTo>
                  <a:lnTo>
                    <a:pt x="350504" y="2398184"/>
                  </a:lnTo>
                  <a:lnTo>
                    <a:pt x="349216" y="2392567"/>
                  </a:lnTo>
                  <a:lnTo>
                    <a:pt x="347961" y="2386951"/>
                  </a:lnTo>
                  <a:lnTo>
                    <a:pt x="346736" y="2381335"/>
                  </a:lnTo>
                  <a:lnTo>
                    <a:pt x="345533" y="2375718"/>
                  </a:lnTo>
                  <a:lnTo>
                    <a:pt x="344363" y="2370102"/>
                  </a:lnTo>
                  <a:lnTo>
                    <a:pt x="343226" y="2364486"/>
                  </a:lnTo>
                  <a:lnTo>
                    <a:pt x="342112" y="2358869"/>
                  </a:lnTo>
                  <a:lnTo>
                    <a:pt x="341030" y="2353253"/>
                  </a:lnTo>
                  <a:lnTo>
                    <a:pt x="339982" y="2347637"/>
                  </a:lnTo>
                  <a:lnTo>
                    <a:pt x="338957" y="2342020"/>
                  </a:lnTo>
                  <a:lnTo>
                    <a:pt x="337960" y="2336404"/>
                  </a:lnTo>
                  <a:lnTo>
                    <a:pt x="336999" y="2330787"/>
                  </a:lnTo>
                  <a:lnTo>
                    <a:pt x="336058" y="2325171"/>
                  </a:lnTo>
                  <a:lnTo>
                    <a:pt x="335144" y="2319555"/>
                  </a:lnTo>
                  <a:lnTo>
                    <a:pt x="334263" y="2313938"/>
                  </a:lnTo>
                  <a:lnTo>
                    <a:pt x="333401" y="2308322"/>
                  </a:lnTo>
                  <a:lnTo>
                    <a:pt x="332560" y="2302706"/>
                  </a:lnTo>
                  <a:lnTo>
                    <a:pt x="331752" y="2297089"/>
                  </a:lnTo>
                  <a:lnTo>
                    <a:pt x="330959" y="2291473"/>
                  </a:lnTo>
                  <a:lnTo>
                    <a:pt x="330185" y="2285857"/>
                  </a:lnTo>
                  <a:lnTo>
                    <a:pt x="329438" y="2280240"/>
                  </a:lnTo>
                  <a:lnTo>
                    <a:pt x="328706" y="2274624"/>
                  </a:lnTo>
                  <a:lnTo>
                    <a:pt x="327987" y="2269008"/>
                  </a:lnTo>
                  <a:lnTo>
                    <a:pt x="327292" y="2263391"/>
                  </a:lnTo>
                  <a:lnTo>
                    <a:pt x="326609" y="2257775"/>
                  </a:lnTo>
                  <a:lnTo>
                    <a:pt x="325937" y="2252158"/>
                  </a:lnTo>
                  <a:lnTo>
                    <a:pt x="325283" y="2246542"/>
                  </a:lnTo>
                  <a:lnTo>
                    <a:pt x="324639" y="2240926"/>
                  </a:lnTo>
                  <a:lnTo>
                    <a:pt x="324004" y="2235309"/>
                  </a:lnTo>
                  <a:lnTo>
                    <a:pt x="323382" y="2229693"/>
                  </a:lnTo>
                  <a:lnTo>
                    <a:pt x="322769" y="2224077"/>
                  </a:lnTo>
                  <a:lnTo>
                    <a:pt x="322162" y="2218460"/>
                  </a:lnTo>
                  <a:lnTo>
                    <a:pt x="321566" y="2212844"/>
                  </a:lnTo>
                  <a:lnTo>
                    <a:pt x="320977" y="2207228"/>
                  </a:lnTo>
                  <a:lnTo>
                    <a:pt x="320393" y="2201611"/>
                  </a:lnTo>
                  <a:lnTo>
                    <a:pt x="319818" y="2195995"/>
                  </a:lnTo>
                  <a:lnTo>
                    <a:pt x="319250" y="2190379"/>
                  </a:lnTo>
                  <a:lnTo>
                    <a:pt x="318687" y="2184762"/>
                  </a:lnTo>
                  <a:lnTo>
                    <a:pt x="318131" y="2179146"/>
                  </a:lnTo>
                  <a:lnTo>
                    <a:pt x="317583" y="2173529"/>
                  </a:lnTo>
                  <a:lnTo>
                    <a:pt x="317041" y="2167913"/>
                  </a:lnTo>
                  <a:lnTo>
                    <a:pt x="316507" y="2162297"/>
                  </a:lnTo>
                  <a:lnTo>
                    <a:pt x="315982" y="2156680"/>
                  </a:lnTo>
                  <a:lnTo>
                    <a:pt x="315464" y="2151064"/>
                  </a:lnTo>
                  <a:lnTo>
                    <a:pt x="314955" y="2145448"/>
                  </a:lnTo>
                  <a:lnTo>
                    <a:pt x="314460" y="2139831"/>
                  </a:lnTo>
                  <a:lnTo>
                    <a:pt x="313973" y="2134215"/>
                  </a:lnTo>
                  <a:lnTo>
                    <a:pt x="313498" y="2128599"/>
                  </a:lnTo>
                  <a:lnTo>
                    <a:pt x="313041" y="2122982"/>
                  </a:lnTo>
                  <a:lnTo>
                    <a:pt x="312596" y="2117366"/>
                  </a:lnTo>
                  <a:lnTo>
                    <a:pt x="312165" y="2111750"/>
                  </a:lnTo>
                  <a:lnTo>
                    <a:pt x="311758" y="2106133"/>
                  </a:lnTo>
                  <a:lnTo>
                    <a:pt x="311366" y="2100517"/>
                  </a:lnTo>
                  <a:lnTo>
                    <a:pt x="310991" y="2094900"/>
                  </a:lnTo>
                  <a:lnTo>
                    <a:pt x="310648" y="2089284"/>
                  </a:lnTo>
                  <a:lnTo>
                    <a:pt x="310325" y="2083668"/>
                  </a:lnTo>
                  <a:lnTo>
                    <a:pt x="310020" y="2078051"/>
                  </a:lnTo>
                  <a:lnTo>
                    <a:pt x="309755" y="2072435"/>
                  </a:lnTo>
                  <a:lnTo>
                    <a:pt x="309515" y="2066819"/>
                  </a:lnTo>
                  <a:lnTo>
                    <a:pt x="309298" y="2061202"/>
                  </a:lnTo>
                  <a:lnTo>
                    <a:pt x="309126" y="2055586"/>
                  </a:lnTo>
                  <a:lnTo>
                    <a:pt x="308985" y="2049970"/>
                  </a:lnTo>
                  <a:lnTo>
                    <a:pt x="308871" y="2044353"/>
                  </a:lnTo>
                  <a:lnTo>
                    <a:pt x="308806" y="2038737"/>
                  </a:lnTo>
                  <a:lnTo>
                    <a:pt x="308780" y="2033121"/>
                  </a:lnTo>
                  <a:lnTo>
                    <a:pt x="308784" y="2027504"/>
                  </a:lnTo>
                  <a:lnTo>
                    <a:pt x="308842" y="2021888"/>
                  </a:lnTo>
                  <a:lnTo>
                    <a:pt x="308945" y="2016271"/>
                  </a:lnTo>
                  <a:lnTo>
                    <a:pt x="309082" y="2010655"/>
                  </a:lnTo>
                  <a:lnTo>
                    <a:pt x="309275" y="2005039"/>
                  </a:lnTo>
                  <a:lnTo>
                    <a:pt x="309520" y="1999422"/>
                  </a:lnTo>
                  <a:lnTo>
                    <a:pt x="309803" y="1993806"/>
                  </a:lnTo>
                  <a:lnTo>
                    <a:pt x="310142" y="1988190"/>
                  </a:lnTo>
                  <a:lnTo>
                    <a:pt x="310540" y="1982573"/>
                  </a:lnTo>
                  <a:lnTo>
                    <a:pt x="310978" y="1976957"/>
                  </a:lnTo>
                  <a:lnTo>
                    <a:pt x="311472" y="1971341"/>
                  </a:lnTo>
                  <a:lnTo>
                    <a:pt x="312030" y="1965724"/>
                  </a:lnTo>
                  <a:lnTo>
                    <a:pt x="312631" y="1960108"/>
                  </a:lnTo>
                  <a:lnTo>
                    <a:pt x="313285" y="1954492"/>
                  </a:lnTo>
                  <a:lnTo>
                    <a:pt x="314010" y="1948875"/>
                  </a:lnTo>
                  <a:lnTo>
                    <a:pt x="314777" y="1943259"/>
                  </a:lnTo>
                  <a:lnTo>
                    <a:pt x="315594" y="1937642"/>
                  </a:lnTo>
                  <a:lnTo>
                    <a:pt x="316485" y="1932026"/>
                  </a:lnTo>
                  <a:lnTo>
                    <a:pt x="317419" y="1926410"/>
                  </a:lnTo>
                  <a:lnTo>
                    <a:pt x="318398" y="1920793"/>
                  </a:lnTo>
                  <a:lnTo>
                    <a:pt x="319454" y="1915177"/>
                  </a:lnTo>
                  <a:lnTo>
                    <a:pt x="320550" y="1909561"/>
                  </a:lnTo>
                  <a:lnTo>
                    <a:pt x="321687" y="1903944"/>
                  </a:lnTo>
                  <a:lnTo>
                    <a:pt x="322900" y="1898328"/>
                  </a:lnTo>
                  <a:lnTo>
                    <a:pt x="324151" y="1892712"/>
                  </a:lnTo>
                  <a:lnTo>
                    <a:pt x="325441" y="1887095"/>
                  </a:lnTo>
                  <a:lnTo>
                    <a:pt x="326798" y="1881479"/>
                  </a:lnTo>
                  <a:lnTo>
                    <a:pt x="328193" y="1875863"/>
                  </a:lnTo>
                  <a:lnTo>
                    <a:pt x="329623" y="1870246"/>
                  </a:lnTo>
                  <a:lnTo>
                    <a:pt x="331110" y="1864630"/>
                  </a:lnTo>
                  <a:lnTo>
                    <a:pt x="332634" y="1859014"/>
                  </a:lnTo>
                  <a:lnTo>
                    <a:pt x="334188" y="1853397"/>
                  </a:lnTo>
                  <a:lnTo>
                    <a:pt x="335789" y="1847781"/>
                  </a:lnTo>
                  <a:lnTo>
                    <a:pt x="337423" y="1842164"/>
                  </a:lnTo>
                  <a:lnTo>
                    <a:pt x="339082" y="1836548"/>
                  </a:lnTo>
                  <a:lnTo>
                    <a:pt x="340777" y="1830932"/>
                  </a:lnTo>
                  <a:lnTo>
                    <a:pt x="342500" y="1825315"/>
                  </a:lnTo>
                  <a:lnTo>
                    <a:pt x="344241" y="1819699"/>
                  </a:lnTo>
                  <a:lnTo>
                    <a:pt x="346008" y="1814083"/>
                  </a:lnTo>
                  <a:lnTo>
                    <a:pt x="347795" y="1808466"/>
                  </a:lnTo>
                  <a:lnTo>
                    <a:pt x="349595" y="1802850"/>
                  </a:lnTo>
                  <a:lnTo>
                    <a:pt x="351409" y="1797234"/>
                  </a:lnTo>
                  <a:lnTo>
                    <a:pt x="353235" y="1791617"/>
                  </a:lnTo>
                  <a:lnTo>
                    <a:pt x="355066" y="1786001"/>
                  </a:lnTo>
                  <a:lnTo>
                    <a:pt x="356902" y="1780385"/>
                  </a:lnTo>
                  <a:lnTo>
                    <a:pt x="358739" y="1774768"/>
                  </a:lnTo>
                  <a:lnTo>
                    <a:pt x="360574" y="1769152"/>
                  </a:lnTo>
                  <a:lnTo>
                    <a:pt x="362405" y="1763535"/>
                  </a:lnTo>
                  <a:lnTo>
                    <a:pt x="364225" y="1757919"/>
                  </a:lnTo>
                  <a:lnTo>
                    <a:pt x="366036" y="1752303"/>
                  </a:lnTo>
                  <a:lnTo>
                    <a:pt x="367835" y="1746686"/>
                  </a:lnTo>
                  <a:lnTo>
                    <a:pt x="369610" y="1741070"/>
                  </a:lnTo>
                  <a:lnTo>
                    <a:pt x="371368" y="1735454"/>
                  </a:lnTo>
                  <a:lnTo>
                    <a:pt x="373107" y="1729837"/>
                  </a:lnTo>
                  <a:lnTo>
                    <a:pt x="374809" y="1724221"/>
                  </a:lnTo>
                  <a:lnTo>
                    <a:pt x="376486" y="1718605"/>
                  </a:lnTo>
                  <a:lnTo>
                    <a:pt x="378139" y="1712988"/>
                  </a:lnTo>
                  <a:lnTo>
                    <a:pt x="379739" y="1707372"/>
                  </a:lnTo>
                  <a:lnTo>
                    <a:pt x="381308" y="1701756"/>
                  </a:lnTo>
                  <a:lnTo>
                    <a:pt x="382846" y="1696139"/>
                  </a:lnTo>
                  <a:lnTo>
                    <a:pt x="384321" y="1690523"/>
                  </a:lnTo>
                  <a:lnTo>
                    <a:pt x="385756" y="1684906"/>
                  </a:lnTo>
                  <a:lnTo>
                    <a:pt x="387152" y="1679290"/>
                  </a:lnTo>
                  <a:lnTo>
                    <a:pt x="388477" y="1673674"/>
                  </a:lnTo>
                  <a:lnTo>
                    <a:pt x="389751" y="1668057"/>
                  </a:lnTo>
                  <a:lnTo>
                    <a:pt x="390980" y="1662441"/>
                  </a:lnTo>
                  <a:lnTo>
                    <a:pt x="392132" y="1656825"/>
                  </a:lnTo>
                  <a:lnTo>
                    <a:pt x="393220" y="1651208"/>
                  </a:lnTo>
                  <a:lnTo>
                    <a:pt x="394257" y="1645592"/>
                  </a:lnTo>
                  <a:lnTo>
                    <a:pt x="395212" y="1639976"/>
                  </a:lnTo>
                  <a:lnTo>
                    <a:pt x="396090" y="1634359"/>
                  </a:lnTo>
                  <a:lnTo>
                    <a:pt x="396912" y="1628743"/>
                  </a:lnTo>
                  <a:lnTo>
                    <a:pt x="397646" y="1623127"/>
                  </a:lnTo>
                  <a:lnTo>
                    <a:pt x="398292" y="1617510"/>
                  </a:lnTo>
                  <a:lnTo>
                    <a:pt x="398874" y="1611894"/>
                  </a:lnTo>
                  <a:lnTo>
                    <a:pt x="399366" y="1606277"/>
                  </a:lnTo>
                  <a:lnTo>
                    <a:pt x="399755" y="1600661"/>
                  </a:lnTo>
                  <a:lnTo>
                    <a:pt x="400074" y="1595045"/>
                  </a:lnTo>
                  <a:lnTo>
                    <a:pt x="400301" y="1589428"/>
                  </a:lnTo>
                  <a:lnTo>
                    <a:pt x="400409" y="1583812"/>
                  </a:lnTo>
                  <a:lnTo>
                    <a:pt x="400442" y="1578196"/>
                  </a:lnTo>
                  <a:lnTo>
                    <a:pt x="400380" y="1572579"/>
                  </a:lnTo>
                  <a:lnTo>
                    <a:pt x="400184" y="1566963"/>
                  </a:lnTo>
                  <a:lnTo>
                    <a:pt x="399906" y="1561347"/>
                  </a:lnTo>
                  <a:lnTo>
                    <a:pt x="399533" y="1555730"/>
                  </a:lnTo>
                  <a:lnTo>
                    <a:pt x="399008" y="1550114"/>
                  </a:lnTo>
                  <a:lnTo>
                    <a:pt x="398394" y="1544498"/>
                  </a:lnTo>
                  <a:lnTo>
                    <a:pt x="397686" y="1538881"/>
                  </a:lnTo>
                  <a:lnTo>
                    <a:pt x="396808" y="1533265"/>
                  </a:lnTo>
                  <a:lnTo>
                    <a:pt x="395834" y="1527648"/>
                  </a:lnTo>
                  <a:lnTo>
                    <a:pt x="394764" y="1522032"/>
                  </a:lnTo>
                  <a:lnTo>
                    <a:pt x="393510" y="1516416"/>
                  </a:lnTo>
                  <a:lnTo>
                    <a:pt x="392152" y="1510799"/>
                  </a:lnTo>
                  <a:lnTo>
                    <a:pt x="390691" y="1505183"/>
                  </a:lnTo>
                  <a:lnTo>
                    <a:pt x="389044" y="1499567"/>
                  </a:lnTo>
                  <a:lnTo>
                    <a:pt x="387276" y="1493950"/>
                  </a:lnTo>
                  <a:lnTo>
                    <a:pt x="385401" y="1488334"/>
                  </a:lnTo>
                  <a:lnTo>
                    <a:pt x="383338" y="1482718"/>
                  </a:lnTo>
                  <a:lnTo>
                    <a:pt x="381140" y="1477101"/>
                  </a:lnTo>
                  <a:lnTo>
                    <a:pt x="378829" y="1471485"/>
                  </a:lnTo>
                  <a:lnTo>
                    <a:pt x="376331" y="1465869"/>
                  </a:lnTo>
                  <a:lnTo>
                    <a:pt x="373682" y="1460252"/>
                  </a:lnTo>
                  <a:lnTo>
                    <a:pt x="370916" y="1454636"/>
                  </a:lnTo>
                  <a:lnTo>
                    <a:pt x="367967" y="1449019"/>
                  </a:lnTo>
                  <a:lnTo>
                    <a:pt x="364852" y="1443403"/>
                  </a:lnTo>
                  <a:lnTo>
                    <a:pt x="361617" y="1437787"/>
                  </a:lnTo>
                  <a:lnTo>
                    <a:pt x="358204" y="1432170"/>
                  </a:lnTo>
                  <a:lnTo>
                    <a:pt x="354613" y="1426554"/>
                  </a:lnTo>
                  <a:lnTo>
                    <a:pt x="350900" y="1420938"/>
                  </a:lnTo>
                  <a:lnTo>
                    <a:pt x="347018" y="1415321"/>
                  </a:lnTo>
                  <a:lnTo>
                    <a:pt x="342947" y="1409705"/>
                  </a:lnTo>
                  <a:lnTo>
                    <a:pt x="338753" y="1404089"/>
                  </a:lnTo>
                  <a:lnTo>
                    <a:pt x="334403" y="1398472"/>
                  </a:lnTo>
                  <a:lnTo>
                    <a:pt x="329856" y="1392856"/>
                  </a:lnTo>
                  <a:lnTo>
                    <a:pt x="325190" y="1387240"/>
                  </a:lnTo>
                  <a:lnTo>
                    <a:pt x="320381" y="1381623"/>
                  </a:lnTo>
                  <a:lnTo>
                    <a:pt x="315371" y="1376007"/>
                  </a:lnTo>
                  <a:lnTo>
                    <a:pt x="310248" y="1370390"/>
                  </a:lnTo>
                  <a:lnTo>
                    <a:pt x="304998" y="1364774"/>
                  </a:lnTo>
                  <a:lnTo>
                    <a:pt x="299550" y="1359158"/>
                  </a:lnTo>
                  <a:lnTo>
                    <a:pt x="293996" y="1353541"/>
                  </a:lnTo>
                  <a:lnTo>
                    <a:pt x="288334" y="1347925"/>
                  </a:lnTo>
                  <a:lnTo>
                    <a:pt x="282482" y="1342309"/>
                  </a:lnTo>
                  <a:lnTo>
                    <a:pt x="276535" y="1336692"/>
                  </a:lnTo>
                  <a:lnTo>
                    <a:pt x="270493" y="1331076"/>
                  </a:lnTo>
                  <a:lnTo>
                    <a:pt x="264288" y="1325460"/>
                  </a:lnTo>
                  <a:lnTo>
                    <a:pt x="257996" y="1319843"/>
                  </a:lnTo>
                  <a:lnTo>
                    <a:pt x="251624" y="1314227"/>
                  </a:lnTo>
                  <a:lnTo>
                    <a:pt x="245122" y="1308611"/>
                  </a:lnTo>
                  <a:lnTo>
                    <a:pt x="238545" y="1302994"/>
                  </a:lnTo>
                  <a:lnTo>
                    <a:pt x="231904" y="1297378"/>
                  </a:lnTo>
                  <a:lnTo>
                    <a:pt x="225169" y="1291761"/>
                  </a:lnTo>
                  <a:lnTo>
                    <a:pt x="218376" y="1286145"/>
                  </a:lnTo>
                  <a:lnTo>
                    <a:pt x="211538" y="1280529"/>
                  </a:lnTo>
                  <a:lnTo>
                    <a:pt x="204642" y="1274912"/>
                  </a:lnTo>
                  <a:lnTo>
                    <a:pt x="197710" y="1269296"/>
                  </a:lnTo>
                  <a:lnTo>
                    <a:pt x="190757" y="1263680"/>
                  </a:lnTo>
                  <a:lnTo>
                    <a:pt x="183779" y="1258063"/>
                  </a:lnTo>
                  <a:lnTo>
                    <a:pt x="176795" y="1252447"/>
                  </a:lnTo>
                  <a:lnTo>
                    <a:pt x="169811" y="1246831"/>
                  </a:lnTo>
                  <a:lnTo>
                    <a:pt x="162837" y="1241214"/>
                  </a:lnTo>
                  <a:lnTo>
                    <a:pt x="155891" y="1235598"/>
                  </a:lnTo>
                  <a:lnTo>
                    <a:pt x="148970" y="1229982"/>
                  </a:lnTo>
                  <a:lnTo>
                    <a:pt x="142090" y="1224365"/>
                  </a:lnTo>
                  <a:lnTo>
                    <a:pt x="135275" y="1218749"/>
                  </a:lnTo>
                  <a:lnTo>
                    <a:pt x="128511" y="1213133"/>
                  </a:lnTo>
                  <a:lnTo>
                    <a:pt x="121815" y="1207516"/>
                  </a:lnTo>
                  <a:lnTo>
                    <a:pt x="115228" y="1201900"/>
                  </a:lnTo>
                  <a:lnTo>
                    <a:pt x="108716" y="1196283"/>
                  </a:lnTo>
                  <a:lnTo>
                    <a:pt x="102295" y="1190667"/>
                  </a:lnTo>
                  <a:lnTo>
                    <a:pt x="96030" y="1185051"/>
                  </a:lnTo>
                  <a:lnTo>
                    <a:pt x="89863" y="1179434"/>
                  </a:lnTo>
                  <a:lnTo>
                    <a:pt x="83807" y="1173818"/>
                  </a:lnTo>
                  <a:lnTo>
                    <a:pt x="77954" y="1168202"/>
                  </a:lnTo>
                  <a:lnTo>
                    <a:pt x="72223" y="1162585"/>
                  </a:lnTo>
                  <a:lnTo>
                    <a:pt x="66615" y="1156969"/>
                  </a:lnTo>
                  <a:lnTo>
                    <a:pt x="61261" y="1151353"/>
                  </a:lnTo>
                  <a:lnTo>
                    <a:pt x="56049" y="1145736"/>
                  </a:lnTo>
                  <a:lnTo>
                    <a:pt x="50981" y="1140120"/>
                  </a:lnTo>
                  <a:lnTo>
                    <a:pt x="46192" y="1134504"/>
                  </a:lnTo>
                  <a:lnTo>
                    <a:pt x="41576" y="1128887"/>
                  </a:lnTo>
                  <a:lnTo>
                    <a:pt x="37123" y="1123271"/>
                  </a:lnTo>
                  <a:lnTo>
                    <a:pt x="32966" y="1117654"/>
                  </a:lnTo>
                  <a:lnTo>
                    <a:pt x="29014" y="1112038"/>
                  </a:lnTo>
                  <a:lnTo>
                    <a:pt x="25240" y="1106422"/>
                  </a:lnTo>
                  <a:lnTo>
                    <a:pt x="21773" y="1100805"/>
                  </a:lnTo>
                  <a:lnTo>
                    <a:pt x="18542" y="1095189"/>
                  </a:lnTo>
                  <a:lnTo>
                    <a:pt x="15503" y="1089573"/>
                  </a:lnTo>
                  <a:lnTo>
                    <a:pt x="12773" y="1083956"/>
                  </a:lnTo>
                  <a:lnTo>
                    <a:pt x="10309" y="1078340"/>
                  </a:lnTo>
                  <a:lnTo>
                    <a:pt x="8047" y="1072724"/>
                  </a:lnTo>
                  <a:lnTo>
                    <a:pt x="6091" y="1067107"/>
                  </a:lnTo>
                  <a:lnTo>
                    <a:pt x="4429" y="1061491"/>
                  </a:lnTo>
                  <a:lnTo>
                    <a:pt x="2975" y="1055875"/>
                  </a:lnTo>
                  <a:lnTo>
                    <a:pt x="1818" y="1050258"/>
                  </a:lnTo>
                  <a:lnTo>
                    <a:pt x="979" y="1044642"/>
                  </a:lnTo>
                  <a:lnTo>
                    <a:pt x="352" y="1039025"/>
                  </a:lnTo>
                  <a:lnTo>
                    <a:pt x="7" y="1033409"/>
                  </a:lnTo>
                  <a:lnTo>
                    <a:pt x="0" y="1027793"/>
                  </a:lnTo>
                  <a:lnTo>
                    <a:pt x="204" y="1022176"/>
                  </a:lnTo>
                  <a:lnTo>
                    <a:pt x="672" y="1016560"/>
                  </a:lnTo>
                  <a:lnTo>
                    <a:pt x="1492" y="1010944"/>
                  </a:lnTo>
                  <a:lnTo>
                    <a:pt x="2520" y="1005327"/>
                  </a:lnTo>
                  <a:lnTo>
                    <a:pt x="3789" y="999711"/>
                  </a:lnTo>
                  <a:lnTo>
                    <a:pt x="5418" y="994095"/>
                  </a:lnTo>
                  <a:lnTo>
                    <a:pt x="7248" y="988478"/>
                  </a:lnTo>
                  <a:lnTo>
                    <a:pt x="9294" y="982862"/>
                  </a:lnTo>
                  <a:lnTo>
                    <a:pt x="11702" y="977246"/>
                  </a:lnTo>
                  <a:lnTo>
                    <a:pt x="14300" y="971629"/>
                  </a:lnTo>
                  <a:lnTo>
                    <a:pt x="17089" y="966013"/>
                  </a:lnTo>
                  <a:lnTo>
                    <a:pt x="20229" y="960396"/>
                  </a:lnTo>
                  <a:lnTo>
                    <a:pt x="23548" y="954780"/>
                  </a:lnTo>
                  <a:lnTo>
                    <a:pt x="27044" y="949164"/>
                  </a:lnTo>
                  <a:lnTo>
                    <a:pt x="30848" y="943547"/>
                  </a:lnTo>
                  <a:lnTo>
                    <a:pt x="34828" y="937931"/>
                  </a:lnTo>
                  <a:lnTo>
                    <a:pt x="38969" y="932315"/>
                  </a:lnTo>
                  <a:lnTo>
                    <a:pt x="43372" y="926698"/>
                  </a:lnTo>
                  <a:lnTo>
                    <a:pt x="47944" y="921082"/>
                  </a:lnTo>
                  <a:lnTo>
                    <a:pt x="52656" y="915466"/>
                  </a:lnTo>
                  <a:lnTo>
                    <a:pt x="57585" y="909849"/>
                  </a:lnTo>
                  <a:lnTo>
                    <a:pt x="62667" y="904233"/>
                  </a:lnTo>
                  <a:lnTo>
                    <a:pt x="67867" y="898617"/>
                  </a:lnTo>
                  <a:lnTo>
                    <a:pt x="73239" y="893000"/>
                  </a:lnTo>
                  <a:lnTo>
                    <a:pt x="78744" y="887384"/>
                  </a:lnTo>
                  <a:lnTo>
                    <a:pt x="84342" y="881767"/>
                  </a:lnTo>
                  <a:lnTo>
                    <a:pt x="90067" y="876151"/>
                  </a:lnTo>
                  <a:lnTo>
                    <a:pt x="95898" y="870535"/>
                  </a:lnTo>
                  <a:lnTo>
                    <a:pt x="101798" y="864918"/>
                  </a:lnTo>
                  <a:lnTo>
                    <a:pt x="107783" y="859302"/>
                  </a:lnTo>
                  <a:lnTo>
                    <a:pt x="113842" y="853686"/>
                  </a:lnTo>
                  <a:lnTo>
                    <a:pt x="119943" y="848069"/>
                  </a:lnTo>
                  <a:lnTo>
                    <a:pt x="126091" y="842453"/>
                  </a:lnTo>
                  <a:lnTo>
                    <a:pt x="132278" y="836837"/>
                  </a:lnTo>
                  <a:lnTo>
                    <a:pt x="138480" y="831220"/>
                  </a:lnTo>
                  <a:lnTo>
                    <a:pt x="144695" y="825604"/>
                  </a:lnTo>
                  <a:lnTo>
                    <a:pt x="150909" y="819988"/>
                  </a:lnTo>
                  <a:lnTo>
                    <a:pt x="157113" y="814371"/>
                  </a:lnTo>
                  <a:lnTo>
                    <a:pt x="163303" y="808755"/>
                  </a:lnTo>
                  <a:lnTo>
                    <a:pt x="169449" y="803138"/>
                  </a:lnTo>
                  <a:lnTo>
                    <a:pt x="175561" y="797522"/>
                  </a:lnTo>
                  <a:lnTo>
                    <a:pt x="181636" y="791906"/>
                  </a:lnTo>
                  <a:lnTo>
                    <a:pt x="187626" y="786289"/>
                  </a:lnTo>
                  <a:lnTo>
                    <a:pt x="193560" y="780673"/>
                  </a:lnTo>
                  <a:lnTo>
                    <a:pt x="199438" y="775057"/>
                  </a:lnTo>
                  <a:lnTo>
                    <a:pt x="205194" y="769440"/>
                  </a:lnTo>
                  <a:lnTo>
                    <a:pt x="210873" y="763824"/>
                  </a:lnTo>
                  <a:lnTo>
                    <a:pt x="216478" y="758208"/>
                  </a:lnTo>
                  <a:lnTo>
                    <a:pt x="221938" y="752591"/>
                  </a:lnTo>
                  <a:lnTo>
                    <a:pt x="227299" y="746975"/>
                  </a:lnTo>
                  <a:lnTo>
                    <a:pt x="232570" y="741359"/>
                  </a:lnTo>
                  <a:lnTo>
                    <a:pt x="237681" y="735742"/>
                  </a:lnTo>
                  <a:lnTo>
                    <a:pt x="242672" y="730126"/>
                  </a:lnTo>
                  <a:lnTo>
                    <a:pt x="247564" y="724509"/>
                  </a:lnTo>
                  <a:lnTo>
                    <a:pt x="252288" y="718893"/>
                  </a:lnTo>
                  <a:lnTo>
                    <a:pt x="256874" y="713277"/>
                  </a:lnTo>
                  <a:lnTo>
                    <a:pt x="261354" y="707660"/>
                  </a:lnTo>
                  <a:lnTo>
                    <a:pt x="265667" y="702044"/>
                  </a:lnTo>
                  <a:lnTo>
                    <a:pt x="269828" y="696428"/>
                  </a:lnTo>
                  <a:lnTo>
                    <a:pt x="273880" y="690811"/>
                  </a:lnTo>
                  <a:lnTo>
                    <a:pt x="277771" y="685195"/>
                  </a:lnTo>
                  <a:lnTo>
                    <a:pt x="281503" y="679579"/>
                  </a:lnTo>
                  <a:lnTo>
                    <a:pt x="285125" y="673962"/>
                  </a:lnTo>
                  <a:lnTo>
                    <a:pt x="288600" y="668346"/>
                  </a:lnTo>
                  <a:lnTo>
                    <a:pt x="291910" y="662730"/>
                  </a:lnTo>
                  <a:lnTo>
                    <a:pt x="295116" y="657113"/>
                  </a:lnTo>
                  <a:lnTo>
                    <a:pt x="298190" y="651497"/>
                  </a:lnTo>
                  <a:lnTo>
                    <a:pt x="301101" y="645880"/>
                  </a:lnTo>
                  <a:lnTo>
                    <a:pt x="303915" y="640264"/>
                  </a:lnTo>
                  <a:lnTo>
                    <a:pt x="306616" y="634648"/>
                  </a:lnTo>
                  <a:lnTo>
                    <a:pt x="309160" y="629031"/>
                  </a:lnTo>
                  <a:lnTo>
                    <a:pt x="311618" y="623415"/>
                  </a:lnTo>
                  <a:lnTo>
                    <a:pt x="313981" y="617799"/>
                  </a:lnTo>
                  <a:lnTo>
                    <a:pt x="316200" y="612182"/>
                  </a:lnTo>
                  <a:lnTo>
                    <a:pt x="318345" y="606566"/>
                  </a:lnTo>
                  <a:lnTo>
                    <a:pt x="320413" y="600950"/>
                  </a:lnTo>
                  <a:lnTo>
                    <a:pt x="322354" y="595333"/>
                  </a:lnTo>
                  <a:lnTo>
                    <a:pt x="324233" y="589717"/>
                  </a:lnTo>
                  <a:lnTo>
                    <a:pt x="326050" y="584101"/>
                  </a:lnTo>
                  <a:lnTo>
                    <a:pt x="327766" y="578484"/>
                  </a:lnTo>
                  <a:lnTo>
                    <a:pt x="329430" y="572868"/>
                  </a:lnTo>
                  <a:lnTo>
                    <a:pt x="331046" y="567252"/>
                  </a:lnTo>
                  <a:lnTo>
                    <a:pt x="332586" y="561635"/>
                  </a:lnTo>
                  <a:lnTo>
                    <a:pt x="334085" y="556019"/>
                  </a:lnTo>
                  <a:lnTo>
                    <a:pt x="335549" y="550402"/>
                  </a:lnTo>
                  <a:lnTo>
                    <a:pt x="336962" y="544786"/>
                  </a:lnTo>
                  <a:lnTo>
                    <a:pt x="338344" y="539170"/>
                  </a:lnTo>
                  <a:lnTo>
                    <a:pt x="339703" y="533553"/>
                  </a:lnTo>
                  <a:lnTo>
                    <a:pt x="341031" y="527937"/>
                  </a:lnTo>
                  <a:lnTo>
                    <a:pt x="342339" y="522321"/>
                  </a:lnTo>
                  <a:lnTo>
                    <a:pt x="343635" y="516704"/>
                  </a:lnTo>
                  <a:lnTo>
                    <a:pt x="344916" y="511088"/>
                  </a:lnTo>
                  <a:lnTo>
                    <a:pt x="346188" y="505472"/>
                  </a:lnTo>
                  <a:lnTo>
                    <a:pt x="347455" y="499855"/>
                  </a:lnTo>
                  <a:lnTo>
                    <a:pt x="348720" y="494239"/>
                  </a:lnTo>
                  <a:lnTo>
                    <a:pt x="349985" y="488623"/>
                  </a:lnTo>
                  <a:lnTo>
                    <a:pt x="351253" y="483006"/>
                  </a:lnTo>
                  <a:lnTo>
                    <a:pt x="352525" y="477390"/>
                  </a:lnTo>
                  <a:lnTo>
                    <a:pt x="353807" y="471773"/>
                  </a:lnTo>
                  <a:lnTo>
                    <a:pt x="355094" y="466157"/>
                  </a:lnTo>
                  <a:lnTo>
                    <a:pt x="356391" y="460541"/>
                  </a:lnTo>
                  <a:lnTo>
                    <a:pt x="357702" y="454924"/>
                  </a:lnTo>
                  <a:lnTo>
                    <a:pt x="359022" y="449308"/>
                  </a:lnTo>
                  <a:lnTo>
                    <a:pt x="360353" y="443692"/>
                  </a:lnTo>
                  <a:lnTo>
                    <a:pt x="361700" y="438075"/>
                  </a:lnTo>
                  <a:lnTo>
                    <a:pt x="363056" y="432459"/>
                  </a:lnTo>
                  <a:lnTo>
                    <a:pt x="364423" y="426843"/>
                  </a:lnTo>
                  <a:lnTo>
                    <a:pt x="365806" y="421226"/>
                  </a:lnTo>
                  <a:lnTo>
                    <a:pt x="367198" y="415610"/>
                  </a:lnTo>
                  <a:lnTo>
                    <a:pt x="368597" y="409994"/>
                  </a:lnTo>
                  <a:lnTo>
                    <a:pt x="370010" y="404377"/>
                  </a:lnTo>
                  <a:lnTo>
                    <a:pt x="371429" y="398761"/>
                  </a:lnTo>
                  <a:lnTo>
                    <a:pt x="372853" y="393144"/>
                  </a:lnTo>
                  <a:lnTo>
                    <a:pt x="374284" y="387528"/>
                  </a:lnTo>
                  <a:lnTo>
                    <a:pt x="375718" y="381912"/>
                  </a:lnTo>
                  <a:lnTo>
                    <a:pt x="377153" y="376295"/>
                  </a:lnTo>
                  <a:lnTo>
                    <a:pt x="378589" y="370679"/>
                  </a:lnTo>
                  <a:lnTo>
                    <a:pt x="380023" y="365063"/>
                  </a:lnTo>
                  <a:lnTo>
                    <a:pt x="381455" y="359446"/>
                  </a:lnTo>
                  <a:lnTo>
                    <a:pt x="382881" y="353830"/>
                  </a:lnTo>
                  <a:lnTo>
                    <a:pt x="384298" y="348214"/>
                  </a:lnTo>
                  <a:lnTo>
                    <a:pt x="385710" y="342597"/>
                  </a:lnTo>
                  <a:lnTo>
                    <a:pt x="387108" y="336981"/>
                  </a:lnTo>
                  <a:lnTo>
                    <a:pt x="388493" y="331365"/>
                  </a:lnTo>
                  <a:lnTo>
                    <a:pt x="389867" y="325748"/>
                  </a:lnTo>
                  <a:lnTo>
                    <a:pt x="391222" y="320132"/>
                  </a:lnTo>
                  <a:lnTo>
                    <a:pt x="392558" y="314515"/>
                  </a:lnTo>
                  <a:lnTo>
                    <a:pt x="393878" y="308899"/>
                  </a:lnTo>
                  <a:lnTo>
                    <a:pt x="395176" y="303283"/>
                  </a:lnTo>
                  <a:lnTo>
                    <a:pt x="396448" y="297666"/>
                  </a:lnTo>
                  <a:lnTo>
                    <a:pt x="397701" y="292050"/>
                  </a:lnTo>
                  <a:lnTo>
                    <a:pt x="398928" y="286434"/>
                  </a:lnTo>
                  <a:lnTo>
                    <a:pt x="400123" y="280817"/>
                  </a:lnTo>
                  <a:lnTo>
                    <a:pt x="401297" y="275201"/>
                  </a:lnTo>
                  <a:lnTo>
                    <a:pt x="402444" y="269585"/>
                  </a:lnTo>
                  <a:lnTo>
                    <a:pt x="403553" y="263968"/>
                  </a:lnTo>
                  <a:lnTo>
                    <a:pt x="404639" y="258352"/>
                  </a:lnTo>
                  <a:lnTo>
                    <a:pt x="405698" y="252736"/>
                  </a:lnTo>
                  <a:lnTo>
                    <a:pt x="406714" y="247119"/>
                  </a:lnTo>
                  <a:lnTo>
                    <a:pt x="407705" y="241503"/>
                  </a:lnTo>
                  <a:lnTo>
                    <a:pt x="408671" y="235886"/>
                  </a:lnTo>
                  <a:lnTo>
                    <a:pt x="409590" y="230270"/>
                  </a:lnTo>
                  <a:lnTo>
                    <a:pt x="410485" y="224654"/>
                  </a:lnTo>
                  <a:lnTo>
                    <a:pt x="411354" y="219037"/>
                  </a:lnTo>
                  <a:lnTo>
                    <a:pt x="412176" y="213421"/>
                  </a:lnTo>
                  <a:lnTo>
                    <a:pt x="412973" y="207805"/>
                  </a:lnTo>
                  <a:lnTo>
                    <a:pt x="413745" y="202188"/>
                  </a:lnTo>
                  <a:lnTo>
                    <a:pt x="414473" y="196572"/>
                  </a:lnTo>
                  <a:lnTo>
                    <a:pt x="415174" y="190956"/>
                  </a:lnTo>
                  <a:lnTo>
                    <a:pt x="415851" y="185339"/>
                  </a:lnTo>
                  <a:lnTo>
                    <a:pt x="416488" y="179723"/>
                  </a:lnTo>
                  <a:lnTo>
                    <a:pt x="417098" y="174107"/>
                  </a:lnTo>
                  <a:lnTo>
                    <a:pt x="417685" y="168490"/>
                  </a:lnTo>
                  <a:lnTo>
                    <a:pt x="418236" y="162874"/>
                  </a:lnTo>
                  <a:lnTo>
                    <a:pt x="418760" y="157257"/>
                  </a:lnTo>
                  <a:lnTo>
                    <a:pt x="419263" y="151641"/>
                  </a:lnTo>
                  <a:lnTo>
                    <a:pt x="419735" y="146025"/>
                  </a:lnTo>
                  <a:lnTo>
                    <a:pt x="420180" y="140408"/>
                  </a:lnTo>
                  <a:lnTo>
                    <a:pt x="420606" y="134792"/>
                  </a:lnTo>
                  <a:lnTo>
                    <a:pt x="421004" y="129176"/>
                  </a:lnTo>
                  <a:lnTo>
                    <a:pt x="421378" y="123559"/>
                  </a:lnTo>
                  <a:lnTo>
                    <a:pt x="421734" y="117943"/>
                  </a:lnTo>
                  <a:lnTo>
                    <a:pt x="422068" y="112327"/>
                  </a:lnTo>
                  <a:lnTo>
                    <a:pt x="422378" y="106710"/>
                  </a:lnTo>
                  <a:lnTo>
                    <a:pt x="422673" y="101094"/>
                  </a:lnTo>
                  <a:lnTo>
                    <a:pt x="422949" y="95478"/>
                  </a:lnTo>
                  <a:lnTo>
                    <a:pt x="423204" y="89861"/>
                  </a:lnTo>
                  <a:lnTo>
                    <a:pt x="423445" y="84245"/>
                  </a:lnTo>
                  <a:lnTo>
                    <a:pt x="423671" y="78628"/>
                  </a:lnTo>
                  <a:lnTo>
                    <a:pt x="423877" y="73012"/>
                  </a:lnTo>
                  <a:lnTo>
                    <a:pt x="424073" y="67396"/>
                  </a:lnTo>
                  <a:lnTo>
                    <a:pt x="424256" y="61779"/>
                  </a:lnTo>
                  <a:lnTo>
                    <a:pt x="424421" y="56163"/>
                  </a:lnTo>
                  <a:lnTo>
                    <a:pt x="424577" y="50547"/>
                  </a:lnTo>
                  <a:lnTo>
                    <a:pt x="424724" y="44930"/>
                  </a:lnTo>
                  <a:lnTo>
                    <a:pt x="424855" y="39314"/>
                  </a:lnTo>
                  <a:lnTo>
                    <a:pt x="424979" y="33698"/>
                  </a:lnTo>
                  <a:lnTo>
                    <a:pt x="425095" y="28081"/>
                  </a:lnTo>
                  <a:lnTo>
                    <a:pt x="425198" y="22465"/>
                  </a:lnTo>
                  <a:lnTo>
                    <a:pt x="425295" y="16849"/>
                  </a:lnTo>
                  <a:lnTo>
                    <a:pt x="425385" y="11232"/>
                  </a:lnTo>
                  <a:lnTo>
                    <a:pt x="425466" y="5616"/>
                  </a:lnTo>
                  <a:lnTo>
                    <a:pt x="425541" y="0"/>
                  </a:lnTo>
                  <a:lnTo>
                    <a:pt x="427008" y="0"/>
                  </a:lnTo>
                  <a:lnTo>
                    <a:pt x="427083" y="5616"/>
                  </a:lnTo>
                  <a:lnTo>
                    <a:pt x="427163" y="11232"/>
                  </a:lnTo>
                  <a:lnTo>
                    <a:pt x="427254" y="16849"/>
                  </a:lnTo>
                  <a:lnTo>
                    <a:pt x="427351" y="22465"/>
                  </a:lnTo>
                  <a:lnTo>
                    <a:pt x="427454" y="28081"/>
                  </a:lnTo>
                  <a:lnTo>
                    <a:pt x="427570" y="33698"/>
                  </a:lnTo>
                  <a:lnTo>
                    <a:pt x="427694" y="39314"/>
                  </a:lnTo>
                  <a:lnTo>
                    <a:pt x="427825" y="44930"/>
                  </a:lnTo>
                  <a:lnTo>
                    <a:pt x="427972" y="50547"/>
                  </a:lnTo>
                  <a:lnTo>
                    <a:pt x="428128" y="56163"/>
                  </a:lnTo>
                  <a:lnTo>
                    <a:pt x="428293" y="61779"/>
                  </a:lnTo>
                  <a:lnTo>
                    <a:pt x="428476" y="67396"/>
                  </a:lnTo>
                  <a:lnTo>
                    <a:pt x="428672" y="73012"/>
                  </a:lnTo>
                  <a:lnTo>
                    <a:pt x="428878" y="78628"/>
                  </a:lnTo>
                  <a:lnTo>
                    <a:pt x="429104" y="84245"/>
                  </a:lnTo>
                  <a:lnTo>
                    <a:pt x="429345" y="89861"/>
                  </a:lnTo>
                  <a:lnTo>
                    <a:pt x="429600" y="95478"/>
                  </a:lnTo>
                  <a:lnTo>
                    <a:pt x="429876" y="101094"/>
                  </a:lnTo>
                  <a:lnTo>
                    <a:pt x="430171" y="106710"/>
                  </a:lnTo>
                  <a:lnTo>
                    <a:pt x="430481" y="112327"/>
                  </a:lnTo>
                  <a:lnTo>
                    <a:pt x="430814" y="117943"/>
                  </a:lnTo>
                  <a:lnTo>
                    <a:pt x="431171" y="123559"/>
                  </a:lnTo>
                  <a:lnTo>
                    <a:pt x="431544" y="129176"/>
                  </a:lnTo>
                  <a:lnTo>
                    <a:pt x="431943" y="134792"/>
                  </a:lnTo>
                  <a:lnTo>
                    <a:pt x="432369" y="140408"/>
                  </a:lnTo>
                  <a:lnTo>
                    <a:pt x="432814" y="146025"/>
                  </a:lnTo>
                  <a:lnTo>
                    <a:pt x="433286" y="151641"/>
                  </a:lnTo>
                  <a:lnTo>
                    <a:pt x="433789" y="157257"/>
                  </a:lnTo>
                  <a:lnTo>
                    <a:pt x="434313" y="162874"/>
                  </a:lnTo>
                  <a:lnTo>
                    <a:pt x="434864" y="168490"/>
                  </a:lnTo>
                  <a:lnTo>
                    <a:pt x="435451" y="174107"/>
                  </a:lnTo>
                  <a:lnTo>
                    <a:pt x="436061" y="179723"/>
                  </a:lnTo>
                  <a:lnTo>
                    <a:pt x="436698" y="185339"/>
                  </a:lnTo>
                  <a:lnTo>
                    <a:pt x="437375" y="190956"/>
                  </a:lnTo>
                  <a:lnTo>
                    <a:pt x="438076" y="196572"/>
                  </a:lnTo>
                  <a:lnTo>
                    <a:pt x="438804" y="202188"/>
                  </a:lnTo>
                  <a:lnTo>
                    <a:pt x="439576" y="207805"/>
                  </a:lnTo>
                  <a:lnTo>
                    <a:pt x="440373" y="213421"/>
                  </a:lnTo>
                  <a:lnTo>
                    <a:pt x="441195" y="219037"/>
                  </a:lnTo>
                  <a:lnTo>
                    <a:pt x="442064" y="224654"/>
                  </a:lnTo>
                  <a:lnTo>
                    <a:pt x="442959" y="230270"/>
                  </a:lnTo>
                  <a:lnTo>
                    <a:pt x="443878" y="235886"/>
                  </a:lnTo>
                  <a:lnTo>
                    <a:pt x="444843" y="241503"/>
                  </a:lnTo>
                  <a:lnTo>
                    <a:pt x="445835" y="247119"/>
                  </a:lnTo>
                  <a:lnTo>
                    <a:pt x="446851" y="252736"/>
                  </a:lnTo>
                  <a:lnTo>
                    <a:pt x="447910" y="258352"/>
                  </a:lnTo>
                  <a:lnTo>
                    <a:pt x="448995" y="263968"/>
                  </a:lnTo>
                  <a:lnTo>
                    <a:pt x="450104" y="269585"/>
                  </a:lnTo>
                  <a:lnTo>
                    <a:pt x="451251" y="275201"/>
                  </a:lnTo>
                  <a:lnTo>
                    <a:pt x="452425" y="280817"/>
                  </a:lnTo>
                  <a:lnTo>
                    <a:pt x="453620" y="286434"/>
                  </a:lnTo>
                  <a:lnTo>
                    <a:pt x="454848" y="292050"/>
                  </a:lnTo>
                  <a:lnTo>
                    <a:pt x="456101" y="297666"/>
                  </a:lnTo>
                  <a:lnTo>
                    <a:pt x="457373" y="303283"/>
                  </a:lnTo>
                  <a:lnTo>
                    <a:pt x="458671" y="308899"/>
                  </a:lnTo>
                  <a:lnTo>
                    <a:pt x="459991" y="314515"/>
                  </a:lnTo>
                  <a:lnTo>
                    <a:pt x="461327" y="320132"/>
                  </a:lnTo>
                  <a:lnTo>
                    <a:pt x="462682" y="325748"/>
                  </a:lnTo>
                  <a:lnTo>
                    <a:pt x="464056" y="331365"/>
                  </a:lnTo>
                  <a:lnTo>
                    <a:pt x="465441" y="336981"/>
                  </a:lnTo>
                  <a:lnTo>
                    <a:pt x="466839" y="342597"/>
                  </a:lnTo>
                  <a:lnTo>
                    <a:pt x="468250" y="348214"/>
                  </a:lnTo>
                  <a:lnTo>
                    <a:pt x="469668" y="353830"/>
                  </a:lnTo>
                  <a:lnTo>
                    <a:pt x="471094" y="359446"/>
                  </a:lnTo>
                  <a:lnTo>
                    <a:pt x="472525" y="365063"/>
                  </a:lnTo>
                  <a:lnTo>
                    <a:pt x="473959" y="370679"/>
                  </a:lnTo>
                  <a:lnTo>
                    <a:pt x="475396" y="376295"/>
                  </a:lnTo>
                  <a:lnTo>
                    <a:pt x="476831" y="381912"/>
                  </a:lnTo>
                  <a:lnTo>
                    <a:pt x="478265" y="387528"/>
                  </a:lnTo>
                  <a:lnTo>
                    <a:pt x="479696" y="393144"/>
                  </a:lnTo>
                  <a:lnTo>
                    <a:pt x="481120" y="398761"/>
                  </a:lnTo>
                  <a:lnTo>
                    <a:pt x="482539" y="404377"/>
                  </a:lnTo>
                  <a:lnTo>
                    <a:pt x="483952" y="409994"/>
                  </a:lnTo>
                  <a:lnTo>
                    <a:pt x="485351" y="415610"/>
                  </a:lnTo>
                  <a:lnTo>
                    <a:pt x="486742" y="421226"/>
                  </a:lnTo>
                  <a:lnTo>
                    <a:pt x="488125" y="426843"/>
                  </a:lnTo>
                  <a:lnTo>
                    <a:pt x="489492" y="432459"/>
                  </a:lnTo>
                  <a:lnTo>
                    <a:pt x="490849" y="438075"/>
                  </a:lnTo>
                  <a:lnTo>
                    <a:pt x="492196" y="443692"/>
                  </a:lnTo>
                  <a:lnTo>
                    <a:pt x="493527" y="449308"/>
                  </a:lnTo>
                  <a:lnTo>
                    <a:pt x="494847" y="454924"/>
                  </a:lnTo>
                  <a:lnTo>
                    <a:pt x="496158" y="460541"/>
                  </a:lnTo>
                  <a:lnTo>
                    <a:pt x="497454" y="466157"/>
                  </a:lnTo>
                  <a:lnTo>
                    <a:pt x="498742" y="471773"/>
                  </a:lnTo>
                  <a:lnTo>
                    <a:pt x="500023" y="477390"/>
                  </a:lnTo>
                  <a:lnTo>
                    <a:pt x="501296" y="483006"/>
                  </a:lnTo>
                  <a:lnTo>
                    <a:pt x="502564" y="488623"/>
                  </a:lnTo>
                  <a:lnTo>
                    <a:pt x="503829" y="494239"/>
                  </a:lnTo>
                  <a:lnTo>
                    <a:pt x="505093" y="499855"/>
                  </a:lnTo>
                  <a:lnTo>
                    <a:pt x="506361" y="505472"/>
                  </a:lnTo>
                  <a:lnTo>
                    <a:pt x="507633" y="511088"/>
                  </a:lnTo>
                  <a:lnTo>
                    <a:pt x="508914" y="516704"/>
                  </a:lnTo>
                  <a:lnTo>
                    <a:pt x="510209" y="522321"/>
                  </a:lnTo>
                  <a:lnTo>
                    <a:pt x="511518" y="527937"/>
                  </a:lnTo>
                  <a:lnTo>
                    <a:pt x="512846" y="533553"/>
                  </a:lnTo>
                  <a:lnTo>
                    <a:pt x="514205" y="539170"/>
                  </a:lnTo>
                  <a:lnTo>
                    <a:pt x="515587" y="544786"/>
                  </a:lnTo>
                  <a:lnTo>
                    <a:pt x="516999" y="550402"/>
                  </a:lnTo>
                  <a:lnTo>
                    <a:pt x="518463" y="556019"/>
                  </a:lnTo>
                  <a:lnTo>
                    <a:pt x="519962" y="561635"/>
                  </a:lnTo>
                  <a:lnTo>
                    <a:pt x="521503" y="567252"/>
                  </a:lnTo>
                  <a:lnTo>
                    <a:pt x="523119" y="572868"/>
                  </a:lnTo>
                  <a:lnTo>
                    <a:pt x="524783" y="578484"/>
                  </a:lnTo>
                  <a:lnTo>
                    <a:pt x="526498" y="584101"/>
                  </a:lnTo>
                  <a:lnTo>
                    <a:pt x="528316" y="589717"/>
                  </a:lnTo>
                  <a:lnTo>
                    <a:pt x="530195" y="595333"/>
                  </a:lnTo>
                  <a:lnTo>
                    <a:pt x="532136" y="600950"/>
                  </a:lnTo>
                  <a:lnTo>
                    <a:pt x="534204" y="606566"/>
                  </a:lnTo>
                  <a:lnTo>
                    <a:pt x="536349" y="612182"/>
                  </a:lnTo>
                  <a:lnTo>
                    <a:pt x="538568" y="617799"/>
                  </a:lnTo>
                  <a:lnTo>
                    <a:pt x="540931" y="623415"/>
                  </a:lnTo>
                  <a:lnTo>
                    <a:pt x="543389" y="629031"/>
                  </a:lnTo>
                  <a:lnTo>
                    <a:pt x="545933" y="634648"/>
                  </a:lnTo>
                  <a:lnTo>
                    <a:pt x="548633" y="640264"/>
                  </a:lnTo>
                  <a:lnTo>
                    <a:pt x="551448" y="645880"/>
                  </a:lnTo>
                  <a:lnTo>
                    <a:pt x="554359" y="651497"/>
                  </a:lnTo>
                  <a:lnTo>
                    <a:pt x="557433" y="657113"/>
                  </a:lnTo>
                  <a:lnTo>
                    <a:pt x="560639" y="662730"/>
                  </a:lnTo>
                  <a:lnTo>
                    <a:pt x="563949" y="668346"/>
                  </a:lnTo>
                  <a:lnTo>
                    <a:pt x="567423" y="673962"/>
                  </a:lnTo>
                  <a:lnTo>
                    <a:pt x="571046" y="679579"/>
                  </a:lnTo>
                  <a:lnTo>
                    <a:pt x="574777" y="685195"/>
                  </a:lnTo>
                  <a:lnTo>
                    <a:pt x="578669" y="690811"/>
                  </a:lnTo>
                  <a:lnTo>
                    <a:pt x="582721" y="696428"/>
                  </a:lnTo>
                  <a:lnTo>
                    <a:pt x="586882" y="702044"/>
                  </a:lnTo>
                  <a:lnTo>
                    <a:pt x="591195" y="707660"/>
                  </a:lnTo>
                  <a:lnTo>
                    <a:pt x="595675" y="713277"/>
                  </a:lnTo>
                  <a:lnTo>
                    <a:pt x="600261" y="718893"/>
                  </a:lnTo>
                  <a:lnTo>
                    <a:pt x="604985" y="724509"/>
                  </a:lnTo>
                  <a:lnTo>
                    <a:pt x="609876" y="730126"/>
                  </a:lnTo>
                  <a:lnTo>
                    <a:pt x="614868" y="735742"/>
                  </a:lnTo>
                  <a:lnTo>
                    <a:pt x="619979" y="741359"/>
                  </a:lnTo>
                  <a:lnTo>
                    <a:pt x="625250" y="746975"/>
                  </a:lnTo>
                  <a:lnTo>
                    <a:pt x="630611" y="752591"/>
                  </a:lnTo>
                  <a:lnTo>
                    <a:pt x="636070" y="758208"/>
                  </a:lnTo>
                  <a:lnTo>
                    <a:pt x="641676" y="763824"/>
                  </a:lnTo>
                  <a:lnTo>
                    <a:pt x="647355" y="769440"/>
                  </a:lnTo>
                  <a:lnTo>
                    <a:pt x="653111" y="775057"/>
                  </a:lnTo>
                  <a:lnTo>
                    <a:pt x="658989" y="780673"/>
                  </a:lnTo>
                  <a:lnTo>
                    <a:pt x="664923" y="786289"/>
                  </a:lnTo>
                  <a:lnTo>
                    <a:pt x="670912" y="791906"/>
                  </a:lnTo>
                  <a:lnTo>
                    <a:pt x="676987" y="797522"/>
                  </a:lnTo>
                  <a:lnTo>
                    <a:pt x="683100" y="803138"/>
                  </a:lnTo>
                  <a:lnTo>
                    <a:pt x="689246" y="808755"/>
                  </a:lnTo>
                  <a:lnTo>
                    <a:pt x="695435" y="814371"/>
                  </a:lnTo>
                  <a:lnTo>
                    <a:pt x="701639" y="819988"/>
                  </a:lnTo>
                  <a:lnTo>
                    <a:pt x="707853" y="825604"/>
                  </a:lnTo>
                  <a:lnTo>
                    <a:pt x="714069" y="831220"/>
                  </a:lnTo>
                  <a:lnTo>
                    <a:pt x="720271" y="836837"/>
                  </a:lnTo>
                  <a:lnTo>
                    <a:pt x="726457" y="842453"/>
                  </a:lnTo>
                  <a:lnTo>
                    <a:pt x="732606" y="848069"/>
                  </a:lnTo>
                  <a:lnTo>
                    <a:pt x="738707" y="853686"/>
                  </a:lnTo>
                  <a:lnTo>
                    <a:pt x="744766" y="859302"/>
                  </a:lnTo>
                  <a:lnTo>
                    <a:pt x="750751" y="864918"/>
                  </a:lnTo>
                  <a:lnTo>
                    <a:pt x="756650" y="870535"/>
                  </a:lnTo>
                  <a:lnTo>
                    <a:pt x="762482" y="876151"/>
                  </a:lnTo>
                  <a:lnTo>
                    <a:pt x="768207" y="881767"/>
                  </a:lnTo>
                  <a:lnTo>
                    <a:pt x="773805" y="887384"/>
                  </a:lnTo>
                  <a:lnTo>
                    <a:pt x="779310" y="893000"/>
                  </a:lnTo>
                  <a:lnTo>
                    <a:pt x="784682" y="898617"/>
                  </a:lnTo>
                  <a:lnTo>
                    <a:pt x="789882" y="904233"/>
                  </a:lnTo>
                  <a:lnTo>
                    <a:pt x="794964" y="909849"/>
                  </a:lnTo>
                  <a:lnTo>
                    <a:pt x="799893" y="915466"/>
                  </a:lnTo>
                  <a:lnTo>
                    <a:pt x="804605" y="921082"/>
                  </a:lnTo>
                  <a:lnTo>
                    <a:pt x="809177" y="926698"/>
                  </a:lnTo>
                  <a:lnTo>
                    <a:pt x="813580" y="932315"/>
                  </a:lnTo>
                  <a:lnTo>
                    <a:pt x="817720" y="937931"/>
                  </a:lnTo>
                  <a:lnTo>
                    <a:pt x="821701" y="943547"/>
                  </a:lnTo>
                  <a:lnTo>
                    <a:pt x="825505" y="949164"/>
                  </a:lnTo>
                  <a:lnTo>
                    <a:pt x="829001" y="954780"/>
                  </a:lnTo>
                  <a:lnTo>
                    <a:pt x="832320" y="960396"/>
                  </a:lnTo>
                  <a:lnTo>
                    <a:pt x="835460" y="966013"/>
                  </a:lnTo>
                  <a:lnTo>
                    <a:pt x="838249" y="971629"/>
                  </a:lnTo>
                  <a:lnTo>
                    <a:pt x="840847" y="977246"/>
                  </a:lnTo>
                  <a:lnTo>
                    <a:pt x="843255" y="982862"/>
                  </a:lnTo>
                  <a:lnTo>
                    <a:pt x="845300" y="988478"/>
                  </a:lnTo>
                  <a:lnTo>
                    <a:pt x="847131" y="994095"/>
                  </a:lnTo>
                  <a:lnTo>
                    <a:pt x="848760" y="999711"/>
                  </a:lnTo>
                  <a:lnTo>
                    <a:pt x="850029" y="1005327"/>
                  </a:lnTo>
                  <a:lnTo>
                    <a:pt x="851057" y="1010944"/>
                  </a:lnTo>
                  <a:lnTo>
                    <a:pt x="851877" y="1016560"/>
                  </a:lnTo>
                  <a:lnTo>
                    <a:pt x="852345" y="1022176"/>
                  </a:lnTo>
                  <a:lnTo>
                    <a:pt x="852549" y="1027793"/>
                  </a:lnTo>
                  <a:lnTo>
                    <a:pt x="852542" y="1033409"/>
                  </a:lnTo>
                  <a:lnTo>
                    <a:pt x="852197" y="1039025"/>
                  </a:lnTo>
                  <a:lnTo>
                    <a:pt x="851570" y="1044642"/>
                  </a:lnTo>
                  <a:lnTo>
                    <a:pt x="850731" y="1050258"/>
                  </a:lnTo>
                  <a:lnTo>
                    <a:pt x="849574" y="1055875"/>
                  </a:lnTo>
                  <a:lnTo>
                    <a:pt x="848120" y="1061491"/>
                  </a:lnTo>
                  <a:lnTo>
                    <a:pt x="846458" y="1067107"/>
                  </a:lnTo>
                  <a:lnTo>
                    <a:pt x="844502" y="1072724"/>
                  </a:lnTo>
                  <a:lnTo>
                    <a:pt x="842240" y="1078340"/>
                  </a:lnTo>
                  <a:lnTo>
                    <a:pt x="839776" y="1083956"/>
                  </a:lnTo>
                  <a:lnTo>
                    <a:pt x="837046" y="1089573"/>
                  </a:lnTo>
                  <a:lnTo>
                    <a:pt x="834007" y="1095189"/>
                  </a:lnTo>
                  <a:lnTo>
                    <a:pt x="830776" y="1100805"/>
                  </a:lnTo>
                  <a:lnTo>
                    <a:pt x="827309" y="1106422"/>
                  </a:lnTo>
                  <a:lnTo>
                    <a:pt x="823535" y="1112038"/>
                  </a:lnTo>
                  <a:lnTo>
                    <a:pt x="819583" y="1117654"/>
                  </a:lnTo>
                  <a:lnTo>
                    <a:pt x="815426" y="1123271"/>
                  </a:lnTo>
                  <a:lnTo>
                    <a:pt x="810972" y="1128887"/>
                  </a:lnTo>
                  <a:lnTo>
                    <a:pt x="806357" y="1134504"/>
                  </a:lnTo>
                  <a:lnTo>
                    <a:pt x="801568" y="1140120"/>
                  </a:lnTo>
                  <a:lnTo>
                    <a:pt x="796500" y="1145736"/>
                  </a:lnTo>
                  <a:lnTo>
                    <a:pt x="791288" y="1151353"/>
                  </a:lnTo>
                  <a:lnTo>
                    <a:pt x="785934" y="1156969"/>
                  </a:lnTo>
                  <a:lnTo>
                    <a:pt x="780326" y="1162585"/>
                  </a:lnTo>
                  <a:lnTo>
                    <a:pt x="774595" y="1168202"/>
                  </a:lnTo>
                  <a:lnTo>
                    <a:pt x="768742" y="1173818"/>
                  </a:lnTo>
                  <a:lnTo>
                    <a:pt x="762686" y="1179434"/>
                  </a:lnTo>
                  <a:lnTo>
                    <a:pt x="756519" y="1185051"/>
                  </a:lnTo>
                  <a:lnTo>
                    <a:pt x="750254" y="1190667"/>
                  </a:lnTo>
                  <a:lnTo>
                    <a:pt x="743833" y="1196283"/>
                  </a:lnTo>
                  <a:lnTo>
                    <a:pt x="737321" y="1201900"/>
                  </a:lnTo>
                  <a:lnTo>
                    <a:pt x="730734" y="1207516"/>
                  </a:lnTo>
                  <a:lnTo>
                    <a:pt x="724038" y="1213133"/>
                  </a:lnTo>
                  <a:lnTo>
                    <a:pt x="717274" y="1218749"/>
                  </a:lnTo>
                  <a:lnTo>
                    <a:pt x="710459" y="1224365"/>
                  </a:lnTo>
                  <a:lnTo>
                    <a:pt x="703579" y="1229982"/>
                  </a:lnTo>
                  <a:lnTo>
                    <a:pt x="696658" y="1235598"/>
                  </a:lnTo>
                  <a:lnTo>
                    <a:pt x="689711" y="1241214"/>
                  </a:lnTo>
                  <a:lnTo>
                    <a:pt x="682738" y="1246831"/>
                  </a:lnTo>
                  <a:lnTo>
                    <a:pt x="675754" y="1252447"/>
                  </a:lnTo>
                  <a:lnTo>
                    <a:pt x="668770" y="1258063"/>
                  </a:lnTo>
                  <a:lnTo>
                    <a:pt x="661792" y="1263680"/>
                  </a:lnTo>
                  <a:lnTo>
                    <a:pt x="654838" y="1269296"/>
                  </a:lnTo>
                  <a:lnTo>
                    <a:pt x="647907" y="1274912"/>
                  </a:lnTo>
                  <a:lnTo>
                    <a:pt x="641010" y="1280529"/>
                  </a:lnTo>
                  <a:lnTo>
                    <a:pt x="634173" y="1286145"/>
                  </a:lnTo>
                  <a:lnTo>
                    <a:pt x="627380" y="1291761"/>
                  </a:lnTo>
                  <a:lnTo>
                    <a:pt x="620644" y="1297378"/>
                  </a:lnTo>
                  <a:lnTo>
                    <a:pt x="614004" y="1302994"/>
                  </a:lnTo>
                  <a:lnTo>
                    <a:pt x="607427" y="1308611"/>
                  </a:lnTo>
                  <a:lnTo>
                    <a:pt x="600924" y="1314227"/>
                  </a:lnTo>
                  <a:lnTo>
                    <a:pt x="594553" y="1319843"/>
                  </a:lnTo>
                  <a:lnTo>
                    <a:pt x="588261" y="1325460"/>
                  </a:lnTo>
                  <a:lnTo>
                    <a:pt x="582055" y="1331076"/>
                  </a:lnTo>
                  <a:lnTo>
                    <a:pt x="576014" y="1336692"/>
                  </a:lnTo>
                  <a:lnTo>
                    <a:pt x="570067" y="1342309"/>
                  </a:lnTo>
                  <a:lnTo>
                    <a:pt x="564215" y="1347925"/>
                  </a:lnTo>
                  <a:lnTo>
                    <a:pt x="558553" y="1353541"/>
                  </a:lnTo>
                  <a:lnTo>
                    <a:pt x="552999" y="1359158"/>
                  </a:lnTo>
                  <a:lnTo>
                    <a:pt x="547551" y="1364774"/>
                  </a:lnTo>
                  <a:lnTo>
                    <a:pt x="542301" y="1370390"/>
                  </a:lnTo>
                  <a:lnTo>
                    <a:pt x="537177" y="1376007"/>
                  </a:lnTo>
                  <a:lnTo>
                    <a:pt x="532168" y="1381623"/>
                  </a:lnTo>
                  <a:lnTo>
                    <a:pt x="527359" y="1387240"/>
                  </a:lnTo>
                  <a:lnTo>
                    <a:pt x="522692" y="1392856"/>
                  </a:lnTo>
                  <a:lnTo>
                    <a:pt x="518146" y="1398472"/>
                  </a:lnTo>
                  <a:lnTo>
                    <a:pt x="513795" y="1404089"/>
                  </a:lnTo>
                  <a:lnTo>
                    <a:pt x="509602" y="1409705"/>
                  </a:lnTo>
                  <a:lnTo>
                    <a:pt x="505531" y="1415321"/>
                  </a:lnTo>
                  <a:lnTo>
                    <a:pt x="501649" y="1420938"/>
                  </a:lnTo>
                  <a:lnTo>
                    <a:pt x="497936" y="1426554"/>
                  </a:lnTo>
                  <a:lnTo>
                    <a:pt x="494345" y="1432170"/>
                  </a:lnTo>
                  <a:lnTo>
                    <a:pt x="490932" y="1437787"/>
                  </a:lnTo>
                  <a:lnTo>
                    <a:pt x="487696" y="1443403"/>
                  </a:lnTo>
                  <a:lnTo>
                    <a:pt x="484582" y="1449019"/>
                  </a:lnTo>
                  <a:lnTo>
                    <a:pt x="481633" y="1454636"/>
                  </a:lnTo>
                  <a:lnTo>
                    <a:pt x="478866" y="1460252"/>
                  </a:lnTo>
                  <a:lnTo>
                    <a:pt x="476218" y="1465869"/>
                  </a:lnTo>
                  <a:lnTo>
                    <a:pt x="473720" y="1471485"/>
                  </a:lnTo>
                  <a:lnTo>
                    <a:pt x="471409" y="1477101"/>
                  </a:lnTo>
                  <a:lnTo>
                    <a:pt x="469211" y="1482718"/>
                  </a:lnTo>
                  <a:lnTo>
                    <a:pt x="467147" y="1488334"/>
                  </a:lnTo>
                  <a:lnTo>
                    <a:pt x="465273" y="1493950"/>
                  </a:lnTo>
                  <a:lnTo>
                    <a:pt x="463505" y="1499567"/>
                  </a:lnTo>
                  <a:lnTo>
                    <a:pt x="461858" y="1505183"/>
                  </a:lnTo>
                  <a:lnTo>
                    <a:pt x="460397" y="1510799"/>
                  </a:lnTo>
                  <a:lnTo>
                    <a:pt x="459039" y="1516416"/>
                  </a:lnTo>
                  <a:lnTo>
                    <a:pt x="457784" y="1522032"/>
                  </a:lnTo>
                  <a:lnTo>
                    <a:pt x="456715" y="1527648"/>
                  </a:lnTo>
                  <a:lnTo>
                    <a:pt x="455741" y="1533265"/>
                  </a:lnTo>
                  <a:lnTo>
                    <a:pt x="454862" y="1538881"/>
                  </a:lnTo>
                  <a:lnTo>
                    <a:pt x="454155" y="1544498"/>
                  </a:lnTo>
                  <a:lnTo>
                    <a:pt x="453541" y="1550114"/>
                  </a:lnTo>
                  <a:lnTo>
                    <a:pt x="453016" y="1555730"/>
                  </a:lnTo>
                  <a:lnTo>
                    <a:pt x="452643" y="1561347"/>
                  </a:lnTo>
                  <a:lnTo>
                    <a:pt x="452365" y="1566963"/>
                  </a:lnTo>
                  <a:lnTo>
                    <a:pt x="452169" y="1572579"/>
                  </a:lnTo>
                  <a:lnTo>
                    <a:pt x="452107" y="1578196"/>
                  </a:lnTo>
                  <a:lnTo>
                    <a:pt x="452140" y="1583812"/>
                  </a:lnTo>
                  <a:lnTo>
                    <a:pt x="452248" y="1589428"/>
                  </a:lnTo>
                  <a:lnTo>
                    <a:pt x="452475" y="1595045"/>
                  </a:lnTo>
                  <a:lnTo>
                    <a:pt x="452794" y="1600661"/>
                  </a:lnTo>
                  <a:lnTo>
                    <a:pt x="453183" y="1606277"/>
                  </a:lnTo>
                  <a:lnTo>
                    <a:pt x="453674" y="1611894"/>
                  </a:lnTo>
                  <a:lnTo>
                    <a:pt x="454257" y="1617510"/>
                  </a:lnTo>
                  <a:lnTo>
                    <a:pt x="454902" y="1623127"/>
                  </a:lnTo>
                  <a:lnTo>
                    <a:pt x="455637" y="1628743"/>
                  </a:lnTo>
                  <a:lnTo>
                    <a:pt x="456458" y="1634359"/>
                  </a:lnTo>
                  <a:lnTo>
                    <a:pt x="457337" y="1639976"/>
                  </a:lnTo>
                  <a:lnTo>
                    <a:pt x="458292" y="1645592"/>
                  </a:lnTo>
                  <a:lnTo>
                    <a:pt x="459329" y="1651208"/>
                  </a:lnTo>
                  <a:lnTo>
                    <a:pt x="460417" y="1656825"/>
                  </a:lnTo>
                  <a:lnTo>
                    <a:pt x="461569" y="1662441"/>
                  </a:lnTo>
                  <a:lnTo>
                    <a:pt x="462798" y="1668057"/>
                  </a:lnTo>
                  <a:lnTo>
                    <a:pt x="464072" y="1673674"/>
                  </a:lnTo>
                  <a:lnTo>
                    <a:pt x="465397" y="1679290"/>
                  </a:lnTo>
                  <a:lnTo>
                    <a:pt x="466793" y="1684906"/>
                  </a:lnTo>
                  <a:lnTo>
                    <a:pt x="468227" y="1690523"/>
                  </a:lnTo>
                  <a:lnTo>
                    <a:pt x="469703" y="1696139"/>
                  </a:lnTo>
                  <a:lnTo>
                    <a:pt x="471240" y="1701756"/>
                  </a:lnTo>
                  <a:lnTo>
                    <a:pt x="472809" y="1707372"/>
                  </a:lnTo>
                  <a:lnTo>
                    <a:pt x="474410" y="1712988"/>
                  </a:lnTo>
                  <a:lnTo>
                    <a:pt x="476063" y="1718605"/>
                  </a:lnTo>
                  <a:lnTo>
                    <a:pt x="477740" y="1724221"/>
                  </a:lnTo>
                  <a:lnTo>
                    <a:pt x="479441" y="1729837"/>
                  </a:lnTo>
                  <a:lnTo>
                    <a:pt x="481181" y="1735454"/>
                  </a:lnTo>
                  <a:lnTo>
                    <a:pt x="482939" y="1741070"/>
                  </a:lnTo>
                  <a:lnTo>
                    <a:pt x="484714" y="1746686"/>
                  </a:lnTo>
                  <a:lnTo>
                    <a:pt x="486513" y="1752303"/>
                  </a:lnTo>
                  <a:lnTo>
                    <a:pt x="488323" y="1757919"/>
                  </a:lnTo>
                  <a:lnTo>
                    <a:pt x="490143" y="1763535"/>
                  </a:lnTo>
                  <a:lnTo>
                    <a:pt x="491975" y="1769152"/>
                  </a:lnTo>
                  <a:lnTo>
                    <a:pt x="493810" y="1774768"/>
                  </a:lnTo>
                  <a:lnTo>
                    <a:pt x="495647" y="1780385"/>
                  </a:lnTo>
                  <a:lnTo>
                    <a:pt x="497483" y="1786001"/>
                  </a:lnTo>
                  <a:lnTo>
                    <a:pt x="499314" y="1791617"/>
                  </a:lnTo>
                  <a:lnTo>
                    <a:pt x="501140" y="1797234"/>
                  </a:lnTo>
                  <a:lnTo>
                    <a:pt x="502954" y="1802850"/>
                  </a:lnTo>
                  <a:lnTo>
                    <a:pt x="504754" y="1808466"/>
                  </a:lnTo>
                  <a:lnTo>
                    <a:pt x="506541" y="1814083"/>
                  </a:lnTo>
                  <a:lnTo>
                    <a:pt x="508308" y="1819699"/>
                  </a:lnTo>
                  <a:lnTo>
                    <a:pt x="510049" y="1825315"/>
                  </a:lnTo>
                  <a:lnTo>
                    <a:pt x="511771" y="1830932"/>
                  </a:lnTo>
                  <a:lnTo>
                    <a:pt x="513467" y="1836548"/>
                  </a:lnTo>
                  <a:lnTo>
                    <a:pt x="515126" y="1842164"/>
                  </a:lnTo>
                  <a:lnTo>
                    <a:pt x="516759" y="1847781"/>
                  </a:lnTo>
                  <a:lnTo>
                    <a:pt x="518361" y="1853397"/>
                  </a:lnTo>
                  <a:lnTo>
                    <a:pt x="519915" y="1859014"/>
                  </a:lnTo>
                  <a:lnTo>
                    <a:pt x="521438" y="1864630"/>
                  </a:lnTo>
                  <a:lnTo>
                    <a:pt x="522926" y="1870246"/>
                  </a:lnTo>
                  <a:lnTo>
                    <a:pt x="524356" y="1875863"/>
                  </a:lnTo>
                  <a:lnTo>
                    <a:pt x="525751" y="1881479"/>
                  </a:lnTo>
                  <a:lnTo>
                    <a:pt x="527108" y="1887095"/>
                  </a:lnTo>
                  <a:lnTo>
                    <a:pt x="528398" y="1892712"/>
                  </a:lnTo>
                  <a:lnTo>
                    <a:pt x="529649" y="1898328"/>
                  </a:lnTo>
                  <a:lnTo>
                    <a:pt x="530862" y="1903944"/>
                  </a:lnTo>
                  <a:lnTo>
                    <a:pt x="531999" y="1909561"/>
                  </a:lnTo>
                  <a:lnTo>
                    <a:pt x="533095" y="1915177"/>
                  </a:lnTo>
                  <a:lnTo>
                    <a:pt x="534150" y="1920793"/>
                  </a:lnTo>
                  <a:lnTo>
                    <a:pt x="535130" y="1926410"/>
                  </a:lnTo>
                  <a:lnTo>
                    <a:pt x="536063" y="1932026"/>
                  </a:lnTo>
                  <a:lnTo>
                    <a:pt x="536955" y="1937642"/>
                  </a:lnTo>
                  <a:lnTo>
                    <a:pt x="537772" y="1943259"/>
                  </a:lnTo>
                  <a:lnTo>
                    <a:pt x="538539" y="1948875"/>
                  </a:lnTo>
                  <a:lnTo>
                    <a:pt x="539263" y="1954492"/>
                  </a:lnTo>
                  <a:lnTo>
                    <a:pt x="539918" y="1960108"/>
                  </a:lnTo>
                  <a:lnTo>
                    <a:pt x="540518" y="1965724"/>
                  </a:lnTo>
                  <a:lnTo>
                    <a:pt x="541077" y="1971341"/>
                  </a:lnTo>
                  <a:lnTo>
                    <a:pt x="541571" y="1976957"/>
                  </a:lnTo>
                  <a:lnTo>
                    <a:pt x="542009" y="1982573"/>
                  </a:lnTo>
                  <a:lnTo>
                    <a:pt x="542407" y="1988190"/>
                  </a:lnTo>
                  <a:lnTo>
                    <a:pt x="542746" y="1993806"/>
                  </a:lnTo>
                  <a:lnTo>
                    <a:pt x="543029" y="1999422"/>
                  </a:lnTo>
                  <a:lnTo>
                    <a:pt x="543274" y="2005039"/>
                  </a:lnTo>
                  <a:lnTo>
                    <a:pt x="543466" y="2010655"/>
                  </a:lnTo>
                  <a:lnTo>
                    <a:pt x="543604" y="2016271"/>
                  </a:lnTo>
                  <a:lnTo>
                    <a:pt x="543707" y="2021888"/>
                  </a:lnTo>
                  <a:lnTo>
                    <a:pt x="543764" y="2027504"/>
                  </a:lnTo>
                  <a:lnTo>
                    <a:pt x="543769" y="2033121"/>
                  </a:lnTo>
                  <a:lnTo>
                    <a:pt x="543743" y="2038737"/>
                  </a:lnTo>
                  <a:lnTo>
                    <a:pt x="543678" y="2044353"/>
                  </a:lnTo>
                  <a:lnTo>
                    <a:pt x="543564" y="2049970"/>
                  </a:lnTo>
                  <a:lnTo>
                    <a:pt x="543423" y="2055586"/>
                  </a:lnTo>
                  <a:lnTo>
                    <a:pt x="543251" y="2061202"/>
                  </a:lnTo>
                  <a:lnTo>
                    <a:pt x="543034" y="2066819"/>
                  </a:lnTo>
                  <a:lnTo>
                    <a:pt x="542793" y="2072435"/>
                  </a:lnTo>
                  <a:lnTo>
                    <a:pt x="542529" y="2078051"/>
                  </a:lnTo>
                  <a:lnTo>
                    <a:pt x="542224" y="2083668"/>
                  </a:lnTo>
                  <a:lnTo>
                    <a:pt x="541901" y="2089284"/>
                  </a:lnTo>
                  <a:lnTo>
                    <a:pt x="541558" y="2094900"/>
                  </a:lnTo>
                  <a:lnTo>
                    <a:pt x="541182" y="2100517"/>
                  </a:lnTo>
                  <a:lnTo>
                    <a:pt x="540791" y="2106133"/>
                  </a:lnTo>
                  <a:lnTo>
                    <a:pt x="540384" y="2111750"/>
                  </a:lnTo>
                  <a:lnTo>
                    <a:pt x="539953" y="2117366"/>
                  </a:lnTo>
                  <a:lnTo>
                    <a:pt x="539507" y="2122982"/>
                  </a:lnTo>
                  <a:lnTo>
                    <a:pt x="539051" y="2128599"/>
                  </a:lnTo>
                  <a:lnTo>
                    <a:pt x="538575" y="2134215"/>
                  </a:lnTo>
                  <a:lnTo>
                    <a:pt x="538089" y="2139831"/>
                  </a:lnTo>
                  <a:lnTo>
                    <a:pt x="537593" y="2145448"/>
                  </a:lnTo>
                  <a:lnTo>
                    <a:pt x="537085" y="2151064"/>
                  </a:lnTo>
                  <a:lnTo>
                    <a:pt x="536567" y="2156680"/>
                  </a:lnTo>
                  <a:lnTo>
                    <a:pt x="536042" y="2162297"/>
                  </a:lnTo>
                  <a:lnTo>
                    <a:pt x="535508" y="2167913"/>
                  </a:lnTo>
                  <a:lnTo>
                    <a:pt x="534965" y="2173529"/>
                  </a:lnTo>
                  <a:lnTo>
                    <a:pt x="534418" y="2179146"/>
                  </a:lnTo>
                  <a:lnTo>
                    <a:pt x="533862" y="2184762"/>
                  </a:lnTo>
                  <a:lnTo>
                    <a:pt x="533299" y="2190379"/>
                  </a:lnTo>
                  <a:lnTo>
                    <a:pt x="532731" y="2195995"/>
                  </a:lnTo>
                  <a:lnTo>
                    <a:pt x="532155" y="2201611"/>
                  </a:lnTo>
                  <a:lnTo>
                    <a:pt x="531572" y="2207228"/>
                  </a:lnTo>
                  <a:lnTo>
                    <a:pt x="530983" y="2212844"/>
                  </a:lnTo>
                  <a:lnTo>
                    <a:pt x="530387" y="2218460"/>
                  </a:lnTo>
                  <a:lnTo>
                    <a:pt x="529780" y="2224077"/>
                  </a:lnTo>
                  <a:lnTo>
                    <a:pt x="529167" y="2229693"/>
                  </a:lnTo>
                  <a:lnTo>
                    <a:pt x="528545" y="2235309"/>
                  </a:lnTo>
                  <a:lnTo>
                    <a:pt x="527910" y="2240926"/>
                  </a:lnTo>
                  <a:lnTo>
                    <a:pt x="527266" y="2246542"/>
                  </a:lnTo>
                  <a:lnTo>
                    <a:pt x="526612" y="2252158"/>
                  </a:lnTo>
                  <a:lnTo>
                    <a:pt x="525940" y="2257775"/>
                  </a:lnTo>
                  <a:lnTo>
                    <a:pt x="525256" y="2263391"/>
                  </a:lnTo>
                  <a:lnTo>
                    <a:pt x="524562" y="2269008"/>
                  </a:lnTo>
                  <a:lnTo>
                    <a:pt x="523843" y="2274624"/>
                  </a:lnTo>
                  <a:lnTo>
                    <a:pt x="523110" y="2280240"/>
                  </a:lnTo>
                  <a:lnTo>
                    <a:pt x="522364" y="2285857"/>
                  </a:lnTo>
                  <a:lnTo>
                    <a:pt x="521589" y="2291473"/>
                  </a:lnTo>
                  <a:lnTo>
                    <a:pt x="520797" y="2297089"/>
                  </a:lnTo>
                  <a:lnTo>
                    <a:pt x="519988" y="2302706"/>
                  </a:lnTo>
                  <a:lnTo>
                    <a:pt x="519148" y="2308322"/>
                  </a:lnTo>
                  <a:lnTo>
                    <a:pt x="518286" y="2313938"/>
                  </a:lnTo>
                  <a:lnTo>
                    <a:pt x="517405" y="2319555"/>
                  </a:lnTo>
                  <a:lnTo>
                    <a:pt x="516490" y="2325171"/>
                  </a:lnTo>
                  <a:lnTo>
                    <a:pt x="515550" y="2330787"/>
                  </a:lnTo>
                  <a:lnTo>
                    <a:pt x="514588" y="2336404"/>
                  </a:lnTo>
                  <a:lnTo>
                    <a:pt x="513592" y="2342020"/>
                  </a:lnTo>
                  <a:lnTo>
                    <a:pt x="512567" y="2347637"/>
                  </a:lnTo>
                  <a:lnTo>
                    <a:pt x="511519" y="2353253"/>
                  </a:lnTo>
                  <a:lnTo>
                    <a:pt x="510437" y="2358869"/>
                  </a:lnTo>
                  <a:lnTo>
                    <a:pt x="509323" y="2364486"/>
                  </a:lnTo>
                  <a:lnTo>
                    <a:pt x="508186" y="2370102"/>
                  </a:lnTo>
                  <a:lnTo>
                    <a:pt x="507016" y="2375718"/>
                  </a:lnTo>
                  <a:lnTo>
                    <a:pt x="505813" y="2381335"/>
                  </a:lnTo>
                  <a:lnTo>
                    <a:pt x="504588" y="2386951"/>
                  </a:lnTo>
                  <a:lnTo>
                    <a:pt x="503333" y="2392567"/>
                  </a:lnTo>
                  <a:lnTo>
                    <a:pt x="502045" y="2398184"/>
                  </a:lnTo>
                  <a:lnTo>
                    <a:pt x="500736" y="2403800"/>
                  </a:lnTo>
                  <a:lnTo>
                    <a:pt x="499401" y="2409416"/>
                  </a:lnTo>
                  <a:lnTo>
                    <a:pt x="498035" y="2415033"/>
                  </a:lnTo>
                  <a:lnTo>
                    <a:pt x="496650" y="2420649"/>
                  </a:lnTo>
                  <a:lnTo>
                    <a:pt x="495245" y="2426266"/>
                  </a:lnTo>
                  <a:lnTo>
                    <a:pt x="493812" y="2431882"/>
                  </a:lnTo>
                  <a:lnTo>
                    <a:pt x="492364" y="2437498"/>
                  </a:lnTo>
                  <a:lnTo>
                    <a:pt x="490901" y="2443115"/>
                  </a:lnTo>
                  <a:lnTo>
                    <a:pt x="489415" y="2448731"/>
                  </a:lnTo>
                  <a:lnTo>
                    <a:pt x="487918" y="2454347"/>
                  </a:lnTo>
                  <a:lnTo>
                    <a:pt x="486411" y="2459964"/>
                  </a:lnTo>
                  <a:lnTo>
                    <a:pt x="484889" y="2465580"/>
                  </a:lnTo>
                  <a:lnTo>
                    <a:pt x="483361" y="2471196"/>
                  </a:lnTo>
                  <a:lnTo>
                    <a:pt x="481827" y="2476813"/>
                  </a:lnTo>
                  <a:lnTo>
                    <a:pt x="480288" y="2482429"/>
                  </a:lnTo>
                  <a:lnTo>
                    <a:pt x="478747" y="2488045"/>
                  </a:lnTo>
                  <a:lnTo>
                    <a:pt x="477206" y="2493662"/>
                  </a:lnTo>
                  <a:lnTo>
                    <a:pt x="475667" y="2499278"/>
                  </a:lnTo>
                  <a:lnTo>
                    <a:pt x="474133" y="2504894"/>
                  </a:lnTo>
                  <a:lnTo>
                    <a:pt x="472604" y="2510511"/>
                  </a:lnTo>
                  <a:lnTo>
                    <a:pt x="471085" y="2516127"/>
                  </a:lnTo>
                  <a:lnTo>
                    <a:pt x="469577" y="2521744"/>
                  </a:lnTo>
                  <a:lnTo>
                    <a:pt x="468079" y="2527360"/>
                  </a:lnTo>
                  <a:lnTo>
                    <a:pt x="466597" y="2532976"/>
                  </a:lnTo>
                  <a:lnTo>
                    <a:pt x="465134" y="2538593"/>
                  </a:lnTo>
                  <a:lnTo>
                    <a:pt x="463684" y="2544209"/>
                  </a:lnTo>
                  <a:lnTo>
                    <a:pt x="462257" y="2549825"/>
                  </a:lnTo>
                  <a:lnTo>
                    <a:pt x="460854" y="2555442"/>
                  </a:lnTo>
                  <a:lnTo>
                    <a:pt x="459469" y="2561058"/>
                  </a:lnTo>
                  <a:lnTo>
                    <a:pt x="458110" y="2566674"/>
                  </a:lnTo>
                  <a:lnTo>
                    <a:pt x="456782" y="2572291"/>
                  </a:lnTo>
                  <a:lnTo>
                    <a:pt x="455475" y="2577907"/>
                  </a:lnTo>
                  <a:lnTo>
                    <a:pt x="454197" y="2583523"/>
                  </a:lnTo>
                  <a:lnTo>
                    <a:pt x="452955" y="2589140"/>
                  </a:lnTo>
                  <a:lnTo>
                    <a:pt x="451738" y="2594756"/>
                  </a:lnTo>
                  <a:lnTo>
                    <a:pt x="450549" y="2600373"/>
                  </a:lnTo>
                  <a:lnTo>
                    <a:pt x="449403" y="2605989"/>
                  </a:lnTo>
                  <a:lnTo>
                    <a:pt x="448282" y="2611605"/>
                  </a:lnTo>
                  <a:lnTo>
                    <a:pt x="447190" y="2617222"/>
                  </a:lnTo>
                  <a:lnTo>
                    <a:pt x="446144" y="2622838"/>
                  </a:lnTo>
                  <a:lnTo>
                    <a:pt x="445125" y="2628454"/>
                  </a:lnTo>
                  <a:lnTo>
                    <a:pt x="444133" y="2634071"/>
                  </a:lnTo>
                  <a:lnTo>
                    <a:pt x="443191" y="2639687"/>
                  </a:lnTo>
                  <a:lnTo>
                    <a:pt x="442274" y="2645303"/>
                  </a:lnTo>
                  <a:lnTo>
                    <a:pt x="441385" y="2650920"/>
                  </a:lnTo>
                  <a:lnTo>
                    <a:pt x="440545" y="2656536"/>
                  </a:lnTo>
                  <a:lnTo>
                    <a:pt x="439731" y="2662152"/>
                  </a:lnTo>
                  <a:lnTo>
                    <a:pt x="438944" y="2667769"/>
                  </a:lnTo>
                  <a:lnTo>
                    <a:pt x="438202" y="2673385"/>
                  </a:lnTo>
                  <a:lnTo>
                    <a:pt x="437488" y="2679002"/>
                  </a:lnTo>
                  <a:lnTo>
                    <a:pt x="436799" y="2684618"/>
                  </a:lnTo>
                  <a:lnTo>
                    <a:pt x="436152" y="2690234"/>
                  </a:lnTo>
                  <a:lnTo>
                    <a:pt x="435533" y="2695851"/>
                  </a:lnTo>
                  <a:lnTo>
                    <a:pt x="434937" y="2701467"/>
                  </a:lnTo>
                  <a:lnTo>
                    <a:pt x="434378" y="2707083"/>
                  </a:lnTo>
                  <a:lnTo>
                    <a:pt x="433847" y="2712700"/>
                  </a:lnTo>
                  <a:lnTo>
                    <a:pt x="433337" y="2718316"/>
                  </a:lnTo>
                  <a:lnTo>
                    <a:pt x="432860" y="2723932"/>
                  </a:lnTo>
                  <a:lnTo>
                    <a:pt x="432410" y="2729549"/>
                  </a:lnTo>
                  <a:lnTo>
                    <a:pt x="431980" y="2735165"/>
                  </a:lnTo>
                  <a:lnTo>
                    <a:pt x="431577" y="2740781"/>
                  </a:lnTo>
                  <a:lnTo>
                    <a:pt x="431200" y="2746398"/>
                  </a:lnTo>
                  <a:lnTo>
                    <a:pt x="430840" y="2752014"/>
                  </a:lnTo>
                  <a:lnTo>
                    <a:pt x="430503" y="2757631"/>
                  </a:lnTo>
                  <a:lnTo>
                    <a:pt x="430191" y="2763247"/>
                  </a:lnTo>
                  <a:lnTo>
                    <a:pt x="429893" y="2768863"/>
                  </a:lnTo>
                  <a:lnTo>
                    <a:pt x="429615" y="2774480"/>
                  </a:lnTo>
                  <a:lnTo>
                    <a:pt x="429359" y="2780096"/>
                  </a:lnTo>
                  <a:lnTo>
                    <a:pt x="429116" y="2785712"/>
                  </a:lnTo>
                  <a:lnTo>
                    <a:pt x="428888" y="2791329"/>
                  </a:lnTo>
                  <a:lnTo>
                    <a:pt x="428681" y="2796945"/>
                  </a:lnTo>
                  <a:lnTo>
                    <a:pt x="428484" y="2802561"/>
                  </a:lnTo>
                  <a:lnTo>
                    <a:pt x="428300" y="2808178"/>
                  </a:lnTo>
                  <a:lnTo>
                    <a:pt x="428134" y="2813794"/>
                  </a:lnTo>
                  <a:lnTo>
                    <a:pt x="427977" y="2819410"/>
                  </a:lnTo>
                  <a:lnTo>
                    <a:pt x="427829" y="2825027"/>
                  </a:lnTo>
                  <a:lnTo>
                    <a:pt x="427698" y="2830643"/>
                  </a:lnTo>
                  <a:lnTo>
                    <a:pt x="427574" y="2836260"/>
                  </a:lnTo>
                  <a:lnTo>
                    <a:pt x="427457" y="2841876"/>
                  </a:lnTo>
                  <a:lnTo>
                    <a:pt x="427353" y="2847492"/>
                  </a:lnTo>
                  <a:lnTo>
                    <a:pt x="427256" y="2853109"/>
                  </a:lnTo>
                  <a:lnTo>
                    <a:pt x="427165" y="2858725"/>
                  </a:lnTo>
                  <a:lnTo>
                    <a:pt x="427085" y="2864341"/>
                  </a:lnTo>
                  <a:lnTo>
                    <a:pt x="427009" y="28699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6"/>
            <p:cNvSpPr/>
            <p:nvPr/>
          </p:nvSpPr>
          <p:spPr>
            <a:xfrm>
              <a:off x="6000392" y="1199695"/>
              <a:ext cx="725619" cy="5006810"/>
            </a:xfrm>
            <a:custGeom>
              <a:avLst/>
              <a:gdLst/>
              <a:ahLst/>
              <a:cxnLst/>
              <a:rect l="0" t="0" r="0" b="0"/>
              <a:pathLst>
                <a:path w="725619" h="5006810">
                  <a:moveTo>
                    <a:pt x="362766" y="5006810"/>
                  </a:moveTo>
                  <a:lnTo>
                    <a:pt x="362754" y="4997012"/>
                  </a:lnTo>
                  <a:lnTo>
                    <a:pt x="362740" y="4987214"/>
                  </a:lnTo>
                  <a:lnTo>
                    <a:pt x="362722" y="4977416"/>
                  </a:lnTo>
                  <a:lnTo>
                    <a:pt x="362700" y="4967618"/>
                  </a:lnTo>
                  <a:lnTo>
                    <a:pt x="362674" y="4957820"/>
                  </a:lnTo>
                  <a:lnTo>
                    <a:pt x="362644" y="4948021"/>
                  </a:lnTo>
                  <a:lnTo>
                    <a:pt x="362607" y="4938223"/>
                  </a:lnTo>
                  <a:lnTo>
                    <a:pt x="362563" y="4928425"/>
                  </a:lnTo>
                  <a:lnTo>
                    <a:pt x="362512" y="4918627"/>
                  </a:lnTo>
                  <a:lnTo>
                    <a:pt x="362453" y="4908829"/>
                  </a:lnTo>
                  <a:lnTo>
                    <a:pt x="362385" y="4899031"/>
                  </a:lnTo>
                  <a:lnTo>
                    <a:pt x="362309" y="4889233"/>
                  </a:lnTo>
                  <a:lnTo>
                    <a:pt x="362222" y="4879435"/>
                  </a:lnTo>
                  <a:lnTo>
                    <a:pt x="362122" y="4869637"/>
                  </a:lnTo>
                  <a:lnTo>
                    <a:pt x="362013" y="4859839"/>
                  </a:lnTo>
                  <a:lnTo>
                    <a:pt x="361892" y="4850041"/>
                  </a:lnTo>
                  <a:lnTo>
                    <a:pt x="361760" y="4840243"/>
                  </a:lnTo>
                  <a:lnTo>
                    <a:pt x="361618" y="4830445"/>
                  </a:lnTo>
                  <a:lnTo>
                    <a:pt x="361466" y="4820647"/>
                  </a:lnTo>
                  <a:lnTo>
                    <a:pt x="361302" y="4810849"/>
                  </a:lnTo>
                  <a:lnTo>
                    <a:pt x="361130" y="4801051"/>
                  </a:lnTo>
                  <a:lnTo>
                    <a:pt x="360952" y="4791252"/>
                  </a:lnTo>
                  <a:lnTo>
                    <a:pt x="360768" y="4781454"/>
                  </a:lnTo>
                  <a:lnTo>
                    <a:pt x="360581" y="4771656"/>
                  </a:lnTo>
                  <a:lnTo>
                    <a:pt x="360393" y="4761858"/>
                  </a:lnTo>
                  <a:lnTo>
                    <a:pt x="360206" y="4752060"/>
                  </a:lnTo>
                  <a:lnTo>
                    <a:pt x="360023" y="4742262"/>
                  </a:lnTo>
                  <a:lnTo>
                    <a:pt x="359848" y="4732464"/>
                  </a:lnTo>
                  <a:lnTo>
                    <a:pt x="359682" y="4722666"/>
                  </a:lnTo>
                  <a:lnTo>
                    <a:pt x="359527" y="4712868"/>
                  </a:lnTo>
                  <a:lnTo>
                    <a:pt x="359387" y="4703070"/>
                  </a:lnTo>
                  <a:lnTo>
                    <a:pt x="359266" y="4693272"/>
                  </a:lnTo>
                  <a:lnTo>
                    <a:pt x="359166" y="4683474"/>
                  </a:lnTo>
                  <a:lnTo>
                    <a:pt x="359086" y="4673676"/>
                  </a:lnTo>
                  <a:lnTo>
                    <a:pt x="359028" y="4663878"/>
                  </a:lnTo>
                  <a:lnTo>
                    <a:pt x="358993" y="4654080"/>
                  </a:lnTo>
                  <a:lnTo>
                    <a:pt x="358980" y="4644281"/>
                  </a:lnTo>
                  <a:lnTo>
                    <a:pt x="358993" y="4634483"/>
                  </a:lnTo>
                  <a:lnTo>
                    <a:pt x="359030" y="4624685"/>
                  </a:lnTo>
                  <a:lnTo>
                    <a:pt x="359087" y="4614887"/>
                  </a:lnTo>
                  <a:lnTo>
                    <a:pt x="359164" y="4605089"/>
                  </a:lnTo>
                  <a:lnTo>
                    <a:pt x="359256" y="4595291"/>
                  </a:lnTo>
                  <a:lnTo>
                    <a:pt x="359363" y="4585493"/>
                  </a:lnTo>
                  <a:lnTo>
                    <a:pt x="359481" y="4575695"/>
                  </a:lnTo>
                  <a:lnTo>
                    <a:pt x="359608" y="4565897"/>
                  </a:lnTo>
                  <a:lnTo>
                    <a:pt x="359737" y="4556099"/>
                  </a:lnTo>
                  <a:lnTo>
                    <a:pt x="359867" y="4546301"/>
                  </a:lnTo>
                  <a:lnTo>
                    <a:pt x="359992" y="4536503"/>
                  </a:lnTo>
                  <a:lnTo>
                    <a:pt x="360111" y="4526705"/>
                  </a:lnTo>
                  <a:lnTo>
                    <a:pt x="360219" y="4516907"/>
                  </a:lnTo>
                  <a:lnTo>
                    <a:pt x="360308" y="4507109"/>
                  </a:lnTo>
                  <a:lnTo>
                    <a:pt x="360379" y="4497311"/>
                  </a:lnTo>
                  <a:lnTo>
                    <a:pt x="360429" y="4487512"/>
                  </a:lnTo>
                  <a:lnTo>
                    <a:pt x="360454" y="4477714"/>
                  </a:lnTo>
                  <a:lnTo>
                    <a:pt x="360454" y="4467916"/>
                  </a:lnTo>
                  <a:lnTo>
                    <a:pt x="360426" y="4458118"/>
                  </a:lnTo>
                  <a:lnTo>
                    <a:pt x="360361" y="4448320"/>
                  </a:lnTo>
                  <a:lnTo>
                    <a:pt x="360263" y="4438522"/>
                  </a:lnTo>
                  <a:lnTo>
                    <a:pt x="360133" y="4428724"/>
                  </a:lnTo>
                  <a:lnTo>
                    <a:pt x="359968" y="4418926"/>
                  </a:lnTo>
                  <a:lnTo>
                    <a:pt x="359769" y="4409128"/>
                  </a:lnTo>
                  <a:lnTo>
                    <a:pt x="359535" y="4399330"/>
                  </a:lnTo>
                  <a:lnTo>
                    <a:pt x="359262" y="4389532"/>
                  </a:lnTo>
                  <a:lnTo>
                    <a:pt x="358950" y="4379734"/>
                  </a:lnTo>
                  <a:lnTo>
                    <a:pt x="358603" y="4369936"/>
                  </a:lnTo>
                  <a:lnTo>
                    <a:pt x="358221" y="4360138"/>
                  </a:lnTo>
                  <a:lnTo>
                    <a:pt x="357804" y="4350340"/>
                  </a:lnTo>
                  <a:lnTo>
                    <a:pt x="357353" y="4340542"/>
                  </a:lnTo>
                  <a:lnTo>
                    <a:pt x="356864" y="4330743"/>
                  </a:lnTo>
                  <a:lnTo>
                    <a:pt x="356335" y="4320945"/>
                  </a:lnTo>
                  <a:lnTo>
                    <a:pt x="355772" y="4311147"/>
                  </a:lnTo>
                  <a:lnTo>
                    <a:pt x="355174" y="4301349"/>
                  </a:lnTo>
                  <a:lnTo>
                    <a:pt x="354541" y="4291551"/>
                  </a:lnTo>
                  <a:lnTo>
                    <a:pt x="353874" y="4281753"/>
                  </a:lnTo>
                  <a:lnTo>
                    <a:pt x="353172" y="4271955"/>
                  </a:lnTo>
                  <a:lnTo>
                    <a:pt x="352429" y="4262157"/>
                  </a:lnTo>
                  <a:lnTo>
                    <a:pt x="351651" y="4252359"/>
                  </a:lnTo>
                  <a:lnTo>
                    <a:pt x="350839" y="4242561"/>
                  </a:lnTo>
                  <a:lnTo>
                    <a:pt x="349993" y="4232763"/>
                  </a:lnTo>
                  <a:lnTo>
                    <a:pt x="349115" y="4222965"/>
                  </a:lnTo>
                  <a:lnTo>
                    <a:pt x="348205" y="4213167"/>
                  </a:lnTo>
                  <a:lnTo>
                    <a:pt x="347258" y="4203369"/>
                  </a:lnTo>
                  <a:lnTo>
                    <a:pt x="346281" y="4193571"/>
                  </a:lnTo>
                  <a:lnTo>
                    <a:pt x="345276" y="4183773"/>
                  </a:lnTo>
                  <a:lnTo>
                    <a:pt x="344245" y="4173974"/>
                  </a:lnTo>
                  <a:lnTo>
                    <a:pt x="343191" y="4164176"/>
                  </a:lnTo>
                  <a:lnTo>
                    <a:pt x="342115" y="4154378"/>
                  </a:lnTo>
                  <a:lnTo>
                    <a:pt x="341017" y="4144580"/>
                  </a:lnTo>
                  <a:lnTo>
                    <a:pt x="339902" y="4134782"/>
                  </a:lnTo>
                  <a:lnTo>
                    <a:pt x="338774" y="4124984"/>
                  </a:lnTo>
                  <a:lnTo>
                    <a:pt x="337635" y="4115186"/>
                  </a:lnTo>
                  <a:lnTo>
                    <a:pt x="336489" y="4105388"/>
                  </a:lnTo>
                  <a:lnTo>
                    <a:pt x="335337" y="4095590"/>
                  </a:lnTo>
                  <a:lnTo>
                    <a:pt x="334183" y="4085792"/>
                  </a:lnTo>
                  <a:lnTo>
                    <a:pt x="333032" y="4075994"/>
                  </a:lnTo>
                  <a:lnTo>
                    <a:pt x="331886" y="4066196"/>
                  </a:lnTo>
                  <a:lnTo>
                    <a:pt x="330750" y="4056398"/>
                  </a:lnTo>
                  <a:lnTo>
                    <a:pt x="329625" y="4046600"/>
                  </a:lnTo>
                  <a:lnTo>
                    <a:pt x="328517" y="4036802"/>
                  </a:lnTo>
                  <a:lnTo>
                    <a:pt x="327428" y="4027004"/>
                  </a:lnTo>
                  <a:lnTo>
                    <a:pt x="326369" y="4017205"/>
                  </a:lnTo>
                  <a:lnTo>
                    <a:pt x="325340" y="4007407"/>
                  </a:lnTo>
                  <a:lnTo>
                    <a:pt x="324343" y="3997609"/>
                  </a:lnTo>
                  <a:lnTo>
                    <a:pt x="323384" y="3987811"/>
                  </a:lnTo>
                  <a:lnTo>
                    <a:pt x="322465" y="3978013"/>
                  </a:lnTo>
                  <a:lnTo>
                    <a:pt x="321590" y="3968215"/>
                  </a:lnTo>
                  <a:lnTo>
                    <a:pt x="320773" y="3958417"/>
                  </a:lnTo>
                  <a:lnTo>
                    <a:pt x="320007" y="3948619"/>
                  </a:lnTo>
                  <a:lnTo>
                    <a:pt x="319292" y="3938821"/>
                  </a:lnTo>
                  <a:lnTo>
                    <a:pt x="318629" y="3929023"/>
                  </a:lnTo>
                  <a:lnTo>
                    <a:pt x="318016" y="3919225"/>
                  </a:lnTo>
                  <a:lnTo>
                    <a:pt x="317453" y="3909427"/>
                  </a:lnTo>
                  <a:lnTo>
                    <a:pt x="316943" y="3899629"/>
                  </a:lnTo>
                  <a:lnTo>
                    <a:pt x="316477" y="3889831"/>
                  </a:lnTo>
                  <a:lnTo>
                    <a:pt x="316043" y="3880033"/>
                  </a:lnTo>
                  <a:lnTo>
                    <a:pt x="315638" y="3870234"/>
                  </a:lnTo>
                  <a:lnTo>
                    <a:pt x="315252" y="3860436"/>
                  </a:lnTo>
                  <a:lnTo>
                    <a:pt x="314878" y="3850638"/>
                  </a:lnTo>
                  <a:lnTo>
                    <a:pt x="314506" y="3840840"/>
                  </a:lnTo>
                  <a:lnTo>
                    <a:pt x="314125" y="3831042"/>
                  </a:lnTo>
                  <a:lnTo>
                    <a:pt x="313727" y="3821244"/>
                  </a:lnTo>
                  <a:lnTo>
                    <a:pt x="313303" y="3811446"/>
                  </a:lnTo>
                  <a:lnTo>
                    <a:pt x="312848" y="3801648"/>
                  </a:lnTo>
                  <a:lnTo>
                    <a:pt x="312357" y="3791850"/>
                  </a:lnTo>
                  <a:lnTo>
                    <a:pt x="311822" y="3782052"/>
                  </a:lnTo>
                  <a:lnTo>
                    <a:pt x="311238" y="3772254"/>
                  </a:lnTo>
                  <a:lnTo>
                    <a:pt x="310612" y="3762456"/>
                  </a:lnTo>
                  <a:lnTo>
                    <a:pt x="309949" y="3752658"/>
                  </a:lnTo>
                  <a:lnTo>
                    <a:pt x="309253" y="3742860"/>
                  </a:lnTo>
                  <a:lnTo>
                    <a:pt x="308531" y="3733062"/>
                  </a:lnTo>
                  <a:lnTo>
                    <a:pt x="307793" y="3723264"/>
                  </a:lnTo>
                  <a:lnTo>
                    <a:pt x="307051" y="3713465"/>
                  </a:lnTo>
                  <a:lnTo>
                    <a:pt x="306323" y="3703667"/>
                  </a:lnTo>
                  <a:lnTo>
                    <a:pt x="305622" y="3693869"/>
                  </a:lnTo>
                  <a:lnTo>
                    <a:pt x="304963" y="3684071"/>
                  </a:lnTo>
                  <a:lnTo>
                    <a:pt x="304360" y="3674273"/>
                  </a:lnTo>
                  <a:lnTo>
                    <a:pt x="303827" y="3664475"/>
                  </a:lnTo>
                  <a:lnTo>
                    <a:pt x="303397" y="3654677"/>
                  </a:lnTo>
                  <a:lnTo>
                    <a:pt x="303076" y="3644879"/>
                  </a:lnTo>
                  <a:lnTo>
                    <a:pt x="302867" y="3635081"/>
                  </a:lnTo>
                  <a:lnTo>
                    <a:pt x="302781" y="3625283"/>
                  </a:lnTo>
                  <a:lnTo>
                    <a:pt x="302823" y="3615485"/>
                  </a:lnTo>
                  <a:lnTo>
                    <a:pt x="302998" y="3605687"/>
                  </a:lnTo>
                  <a:lnTo>
                    <a:pt x="303326" y="3595889"/>
                  </a:lnTo>
                  <a:lnTo>
                    <a:pt x="303801" y="3586091"/>
                  </a:lnTo>
                  <a:lnTo>
                    <a:pt x="304403" y="3576293"/>
                  </a:lnTo>
                  <a:lnTo>
                    <a:pt x="305127" y="3566495"/>
                  </a:lnTo>
                  <a:lnTo>
                    <a:pt x="305964" y="3556696"/>
                  </a:lnTo>
                  <a:lnTo>
                    <a:pt x="306903" y="3546898"/>
                  </a:lnTo>
                  <a:lnTo>
                    <a:pt x="307939" y="3537100"/>
                  </a:lnTo>
                  <a:lnTo>
                    <a:pt x="309056" y="3527302"/>
                  </a:lnTo>
                  <a:lnTo>
                    <a:pt x="310225" y="3517504"/>
                  </a:lnTo>
                  <a:lnTo>
                    <a:pt x="311431" y="3507706"/>
                  </a:lnTo>
                  <a:lnTo>
                    <a:pt x="312658" y="3497908"/>
                  </a:lnTo>
                  <a:lnTo>
                    <a:pt x="313889" y="3488110"/>
                  </a:lnTo>
                  <a:lnTo>
                    <a:pt x="315107" y="3478312"/>
                  </a:lnTo>
                  <a:lnTo>
                    <a:pt x="316284" y="3468514"/>
                  </a:lnTo>
                  <a:lnTo>
                    <a:pt x="317410" y="3458716"/>
                  </a:lnTo>
                  <a:lnTo>
                    <a:pt x="318468" y="3448918"/>
                  </a:lnTo>
                  <a:lnTo>
                    <a:pt x="319447" y="3439120"/>
                  </a:lnTo>
                  <a:lnTo>
                    <a:pt x="320333" y="3429322"/>
                  </a:lnTo>
                  <a:lnTo>
                    <a:pt x="321114" y="3419524"/>
                  </a:lnTo>
                  <a:lnTo>
                    <a:pt x="321751" y="3409726"/>
                  </a:lnTo>
                  <a:lnTo>
                    <a:pt x="322254" y="3399927"/>
                  </a:lnTo>
                  <a:lnTo>
                    <a:pt x="322616" y="3390129"/>
                  </a:lnTo>
                  <a:lnTo>
                    <a:pt x="322829" y="3380331"/>
                  </a:lnTo>
                  <a:lnTo>
                    <a:pt x="322887" y="3370533"/>
                  </a:lnTo>
                  <a:lnTo>
                    <a:pt x="322782" y="3360735"/>
                  </a:lnTo>
                  <a:lnTo>
                    <a:pt x="322483" y="3350937"/>
                  </a:lnTo>
                  <a:lnTo>
                    <a:pt x="321997" y="3341139"/>
                  </a:lnTo>
                  <a:lnTo>
                    <a:pt x="321336" y="3331341"/>
                  </a:lnTo>
                  <a:lnTo>
                    <a:pt x="320498" y="3321543"/>
                  </a:lnTo>
                  <a:lnTo>
                    <a:pt x="319483" y="3311745"/>
                  </a:lnTo>
                  <a:lnTo>
                    <a:pt x="318292" y="3301947"/>
                  </a:lnTo>
                  <a:lnTo>
                    <a:pt x="316911" y="3292149"/>
                  </a:lnTo>
                  <a:lnTo>
                    <a:pt x="315342" y="3282351"/>
                  </a:lnTo>
                  <a:lnTo>
                    <a:pt x="313615" y="3272553"/>
                  </a:lnTo>
                  <a:lnTo>
                    <a:pt x="311738" y="3262755"/>
                  </a:lnTo>
                  <a:lnTo>
                    <a:pt x="309721" y="3252957"/>
                  </a:lnTo>
                  <a:lnTo>
                    <a:pt x="307574" y="3243158"/>
                  </a:lnTo>
                  <a:lnTo>
                    <a:pt x="305305" y="3233360"/>
                  </a:lnTo>
                  <a:lnTo>
                    <a:pt x="302917" y="3223562"/>
                  </a:lnTo>
                  <a:lnTo>
                    <a:pt x="300446" y="3213764"/>
                  </a:lnTo>
                  <a:lnTo>
                    <a:pt x="297906" y="3203966"/>
                  </a:lnTo>
                  <a:lnTo>
                    <a:pt x="295312" y="3194168"/>
                  </a:lnTo>
                  <a:lnTo>
                    <a:pt x="292677" y="3184370"/>
                  </a:lnTo>
                  <a:lnTo>
                    <a:pt x="290015" y="3174572"/>
                  </a:lnTo>
                  <a:lnTo>
                    <a:pt x="287339" y="3164774"/>
                  </a:lnTo>
                  <a:lnTo>
                    <a:pt x="284667" y="3154976"/>
                  </a:lnTo>
                  <a:lnTo>
                    <a:pt x="282008" y="3145178"/>
                  </a:lnTo>
                  <a:lnTo>
                    <a:pt x="279371" y="3135380"/>
                  </a:lnTo>
                  <a:lnTo>
                    <a:pt x="276763" y="3125582"/>
                  </a:lnTo>
                  <a:lnTo>
                    <a:pt x="274188" y="3115784"/>
                  </a:lnTo>
                  <a:lnTo>
                    <a:pt x="271661" y="3105986"/>
                  </a:lnTo>
                  <a:lnTo>
                    <a:pt x="269178" y="3096187"/>
                  </a:lnTo>
                  <a:lnTo>
                    <a:pt x="266737" y="3086389"/>
                  </a:lnTo>
                  <a:lnTo>
                    <a:pt x="264338" y="3076591"/>
                  </a:lnTo>
                  <a:lnTo>
                    <a:pt x="261980" y="3066793"/>
                  </a:lnTo>
                  <a:lnTo>
                    <a:pt x="259659" y="3056995"/>
                  </a:lnTo>
                  <a:lnTo>
                    <a:pt x="257376" y="3047197"/>
                  </a:lnTo>
                  <a:lnTo>
                    <a:pt x="255125" y="3037399"/>
                  </a:lnTo>
                  <a:lnTo>
                    <a:pt x="252895" y="3027601"/>
                  </a:lnTo>
                  <a:lnTo>
                    <a:pt x="250682" y="3017803"/>
                  </a:lnTo>
                  <a:lnTo>
                    <a:pt x="248479" y="3008005"/>
                  </a:lnTo>
                  <a:lnTo>
                    <a:pt x="246280" y="2998207"/>
                  </a:lnTo>
                  <a:lnTo>
                    <a:pt x="244077" y="2988409"/>
                  </a:lnTo>
                  <a:lnTo>
                    <a:pt x="241856" y="2978611"/>
                  </a:lnTo>
                  <a:lnTo>
                    <a:pt x="239611" y="2968813"/>
                  </a:lnTo>
                  <a:lnTo>
                    <a:pt x="237331" y="2959015"/>
                  </a:lnTo>
                  <a:lnTo>
                    <a:pt x="235005" y="2949217"/>
                  </a:lnTo>
                  <a:lnTo>
                    <a:pt x="232623" y="2939418"/>
                  </a:lnTo>
                  <a:lnTo>
                    <a:pt x="230170" y="2929620"/>
                  </a:lnTo>
                  <a:lnTo>
                    <a:pt x="227611" y="2919822"/>
                  </a:lnTo>
                  <a:lnTo>
                    <a:pt x="224947" y="2910024"/>
                  </a:lnTo>
                  <a:lnTo>
                    <a:pt x="222161" y="2900226"/>
                  </a:lnTo>
                  <a:lnTo>
                    <a:pt x="219239" y="2890428"/>
                  </a:lnTo>
                  <a:lnTo>
                    <a:pt x="216163" y="2880630"/>
                  </a:lnTo>
                  <a:lnTo>
                    <a:pt x="212917" y="2870832"/>
                  </a:lnTo>
                  <a:lnTo>
                    <a:pt x="209442" y="2861034"/>
                  </a:lnTo>
                  <a:lnTo>
                    <a:pt x="205748" y="2851236"/>
                  </a:lnTo>
                  <a:lnTo>
                    <a:pt x="201829" y="2841438"/>
                  </a:lnTo>
                  <a:lnTo>
                    <a:pt x="197671" y="2831640"/>
                  </a:lnTo>
                  <a:lnTo>
                    <a:pt x="193264" y="2821842"/>
                  </a:lnTo>
                  <a:lnTo>
                    <a:pt x="188598" y="2812044"/>
                  </a:lnTo>
                  <a:lnTo>
                    <a:pt x="183627" y="2802246"/>
                  </a:lnTo>
                  <a:lnTo>
                    <a:pt x="178365" y="2792448"/>
                  </a:lnTo>
                  <a:lnTo>
                    <a:pt x="172837" y="2782649"/>
                  </a:lnTo>
                  <a:lnTo>
                    <a:pt x="167048" y="2772851"/>
                  </a:lnTo>
                  <a:lnTo>
                    <a:pt x="161008" y="2763053"/>
                  </a:lnTo>
                  <a:lnTo>
                    <a:pt x="154729" y="2753255"/>
                  </a:lnTo>
                  <a:lnTo>
                    <a:pt x="148207" y="2743457"/>
                  </a:lnTo>
                  <a:lnTo>
                    <a:pt x="141462" y="2733659"/>
                  </a:lnTo>
                  <a:lnTo>
                    <a:pt x="134549" y="2723861"/>
                  </a:lnTo>
                  <a:lnTo>
                    <a:pt x="127495" y="2714063"/>
                  </a:lnTo>
                  <a:lnTo>
                    <a:pt x="120330" y="2704265"/>
                  </a:lnTo>
                  <a:lnTo>
                    <a:pt x="113082" y="2694467"/>
                  </a:lnTo>
                  <a:lnTo>
                    <a:pt x="105783" y="2684669"/>
                  </a:lnTo>
                  <a:lnTo>
                    <a:pt x="98478" y="2674871"/>
                  </a:lnTo>
                  <a:lnTo>
                    <a:pt x="91209" y="2665073"/>
                  </a:lnTo>
                  <a:lnTo>
                    <a:pt x="84010" y="2655275"/>
                  </a:lnTo>
                  <a:lnTo>
                    <a:pt x="76911" y="2645477"/>
                  </a:lnTo>
                  <a:lnTo>
                    <a:pt x="69947" y="2635679"/>
                  </a:lnTo>
                  <a:lnTo>
                    <a:pt x="63146" y="2625880"/>
                  </a:lnTo>
                  <a:lnTo>
                    <a:pt x="56592" y="2616082"/>
                  </a:lnTo>
                  <a:lnTo>
                    <a:pt x="50279" y="2606284"/>
                  </a:lnTo>
                  <a:lnTo>
                    <a:pt x="44228" y="2596486"/>
                  </a:lnTo>
                  <a:lnTo>
                    <a:pt x="38464" y="2586688"/>
                  </a:lnTo>
                  <a:lnTo>
                    <a:pt x="33008" y="2576890"/>
                  </a:lnTo>
                  <a:lnTo>
                    <a:pt x="27883" y="2567092"/>
                  </a:lnTo>
                  <a:lnTo>
                    <a:pt x="23171" y="2557294"/>
                  </a:lnTo>
                  <a:lnTo>
                    <a:pt x="18861" y="2547496"/>
                  </a:lnTo>
                  <a:lnTo>
                    <a:pt x="14945" y="2537698"/>
                  </a:lnTo>
                  <a:lnTo>
                    <a:pt x="11439" y="2527900"/>
                  </a:lnTo>
                  <a:lnTo>
                    <a:pt x="8358" y="2518102"/>
                  </a:lnTo>
                  <a:lnTo>
                    <a:pt x="5715" y="2508304"/>
                  </a:lnTo>
                  <a:lnTo>
                    <a:pt x="3578" y="2498506"/>
                  </a:lnTo>
                  <a:lnTo>
                    <a:pt x="1962" y="2488708"/>
                  </a:lnTo>
                  <a:lnTo>
                    <a:pt x="823" y="2478910"/>
                  </a:lnTo>
                  <a:lnTo>
                    <a:pt x="167" y="2469111"/>
                  </a:lnTo>
                  <a:lnTo>
                    <a:pt x="0" y="2459313"/>
                  </a:lnTo>
                  <a:lnTo>
                    <a:pt x="324" y="2449515"/>
                  </a:lnTo>
                  <a:lnTo>
                    <a:pt x="1172" y="2439717"/>
                  </a:lnTo>
                  <a:lnTo>
                    <a:pt x="2594" y="2429919"/>
                  </a:lnTo>
                  <a:lnTo>
                    <a:pt x="4496" y="2420121"/>
                  </a:lnTo>
                  <a:lnTo>
                    <a:pt x="6868" y="2410323"/>
                  </a:lnTo>
                  <a:lnTo>
                    <a:pt x="9698" y="2400525"/>
                  </a:lnTo>
                  <a:lnTo>
                    <a:pt x="12970" y="2390727"/>
                  </a:lnTo>
                  <a:lnTo>
                    <a:pt x="16669" y="2380929"/>
                  </a:lnTo>
                  <a:lnTo>
                    <a:pt x="20852" y="2371131"/>
                  </a:lnTo>
                  <a:lnTo>
                    <a:pt x="25398" y="2361333"/>
                  </a:lnTo>
                  <a:lnTo>
                    <a:pt x="30279" y="2351535"/>
                  </a:lnTo>
                  <a:lnTo>
                    <a:pt x="35467" y="2341737"/>
                  </a:lnTo>
                  <a:lnTo>
                    <a:pt x="40933" y="2331939"/>
                  </a:lnTo>
                  <a:lnTo>
                    <a:pt x="46646" y="2322140"/>
                  </a:lnTo>
                  <a:lnTo>
                    <a:pt x="52611" y="2312342"/>
                  </a:lnTo>
                  <a:lnTo>
                    <a:pt x="58754" y="2302544"/>
                  </a:lnTo>
                  <a:lnTo>
                    <a:pt x="65039" y="2292746"/>
                  </a:lnTo>
                  <a:lnTo>
                    <a:pt x="71438" y="2282948"/>
                  </a:lnTo>
                  <a:lnTo>
                    <a:pt x="77926" y="2273150"/>
                  </a:lnTo>
                  <a:lnTo>
                    <a:pt x="84477" y="2263352"/>
                  </a:lnTo>
                  <a:lnTo>
                    <a:pt x="91072" y="2253554"/>
                  </a:lnTo>
                  <a:lnTo>
                    <a:pt x="97679" y="2243756"/>
                  </a:lnTo>
                  <a:lnTo>
                    <a:pt x="104277" y="2233958"/>
                  </a:lnTo>
                  <a:lnTo>
                    <a:pt x="110852" y="2224160"/>
                  </a:lnTo>
                  <a:lnTo>
                    <a:pt x="117390" y="2214362"/>
                  </a:lnTo>
                  <a:lnTo>
                    <a:pt x="123877" y="2204564"/>
                  </a:lnTo>
                  <a:lnTo>
                    <a:pt x="130297" y="2194766"/>
                  </a:lnTo>
                  <a:lnTo>
                    <a:pt x="136633" y="2184968"/>
                  </a:lnTo>
                  <a:lnTo>
                    <a:pt x="142888" y="2175170"/>
                  </a:lnTo>
                  <a:lnTo>
                    <a:pt x="149055" y="2165371"/>
                  </a:lnTo>
                  <a:lnTo>
                    <a:pt x="155130" y="2155573"/>
                  </a:lnTo>
                  <a:lnTo>
                    <a:pt x="161109" y="2145775"/>
                  </a:lnTo>
                  <a:lnTo>
                    <a:pt x="166987" y="2135977"/>
                  </a:lnTo>
                  <a:lnTo>
                    <a:pt x="172744" y="2126179"/>
                  </a:lnTo>
                  <a:lnTo>
                    <a:pt x="178400" y="2116381"/>
                  </a:lnTo>
                  <a:lnTo>
                    <a:pt x="183956" y="2106583"/>
                  </a:lnTo>
                  <a:lnTo>
                    <a:pt x="189412" y="2096785"/>
                  </a:lnTo>
                  <a:lnTo>
                    <a:pt x="194771" y="2086987"/>
                  </a:lnTo>
                  <a:lnTo>
                    <a:pt x="200035" y="2077189"/>
                  </a:lnTo>
                  <a:lnTo>
                    <a:pt x="205188" y="2067391"/>
                  </a:lnTo>
                  <a:lnTo>
                    <a:pt x="210253" y="2057593"/>
                  </a:lnTo>
                  <a:lnTo>
                    <a:pt x="215236" y="2047795"/>
                  </a:lnTo>
                  <a:lnTo>
                    <a:pt x="220140" y="2037997"/>
                  </a:lnTo>
                  <a:lnTo>
                    <a:pt x="224971" y="2028199"/>
                  </a:lnTo>
                  <a:lnTo>
                    <a:pt x="229732" y="2018401"/>
                  </a:lnTo>
                  <a:lnTo>
                    <a:pt x="234417" y="2008602"/>
                  </a:lnTo>
                  <a:lnTo>
                    <a:pt x="239036" y="1998804"/>
                  </a:lnTo>
                  <a:lnTo>
                    <a:pt x="243597" y="1989006"/>
                  </a:lnTo>
                  <a:lnTo>
                    <a:pt x="248102" y="1979208"/>
                  </a:lnTo>
                  <a:lnTo>
                    <a:pt x="252550" y="1969410"/>
                  </a:lnTo>
                  <a:lnTo>
                    <a:pt x="256943" y="1959612"/>
                  </a:lnTo>
                  <a:lnTo>
                    <a:pt x="261273" y="1949814"/>
                  </a:lnTo>
                  <a:lnTo>
                    <a:pt x="265535" y="1940016"/>
                  </a:lnTo>
                  <a:lnTo>
                    <a:pt x="269733" y="1930218"/>
                  </a:lnTo>
                  <a:lnTo>
                    <a:pt x="273862" y="1920420"/>
                  </a:lnTo>
                  <a:lnTo>
                    <a:pt x="277916" y="1910622"/>
                  </a:lnTo>
                  <a:lnTo>
                    <a:pt x="281889" y="1900824"/>
                  </a:lnTo>
                  <a:lnTo>
                    <a:pt x="285769" y="1891026"/>
                  </a:lnTo>
                  <a:lnTo>
                    <a:pt x="289532" y="1881228"/>
                  </a:lnTo>
                  <a:lnTo>
                    <a:pt x="293187" y="1871430"/>
                  </a:lnTo>
                  <a:lnTo>
                    <a:pt x="296725" y="1861632"/>
                  </a:lnTo>
                  <a:lnTo>
                    <a:pt x="300139" y="1851833"/>
                  </a:lnTo>
                  <a:lnTo>
                    <a:pt x="303422" y="1842035"/>
                  </a:lnTo>
                  <a:lnTo>
                    <a:pt x="306565" y="1832237"/>
                  </a:lnTo>
                  <a:lnTo>
                    <a:pt x="309528" y="1822439"/>
                  </a:lnTo>
                  <a:lnTo>
                    <a:pt x="312338" y="1812641"/>
                  </a:lnTo>
                  <a:lnTo>
                    <a:pt x="314993" y="1802843"/>
                  </a:lnTo>
                  <a:lnTo>
                    <a:pt x="317492" y="1793045"/>
                  </a:lnTo>
                  <a:lnTo>
                    <a:pt x="319834" y="1783247"/>
                  </a:lnTo>
                  <a:lnTo>
                    <a:pt x="322021" y="1773449"/>
                  </a:lnTo>
                  <a:lnTo>
                    <a:pt x="324027" y="1763651"/>
                  </a:lnTo>
                  <a:lnTo>
                    <a:pt x="325880" y="1753853"/>
                  </a:lnTo>
                  <a:lnTo>
                    <a:pt x="327594" y="1744055"/>
                  </a:lnTo>
                  <a:lnTo>
                    <a:pt x="329178" y="1734257"/>
                  </a:lnTo>
                  <a:lnTo>
                    <a:pt x="330640" y="1724459"/>
                  </a:lnTo>
                  <a:lnTo>
                    <a:pt x="331989" y="1714661"/>
                  </a:lnTo>
                  <a:lnTo>
                    <a:pt x="333226" y="1704863"/>
                  </a:lnTo>
                  <a:lnTo>
                    <a:pt x="334368" y="1695064"/>
                  </a:lnTo>
                  <a:lnTo>
                    <a:pt x="335438" y="1685266"/>
                  </a:lnTo>
                  <a:lnTo>
                    <a:pt x="336447" y="1675468"/>
                  </a:lnTo>
                  <a:lnTo>
                    <a:pt x="337407" y="1665670"/>
                  </a:lnTo>
                  <a:lnTo>
                    <a:pt x="338327" y="1655872"/>
                  </a:lnTo>
                  <a:lnTo>
                    <a:pt x="339216" y="1646074"/>
                  </a:lnTo>
                  <a:lnTo>
                    <a:pt x="340086" y="1636276"/>
                  </a:lnTo>
                  <a:lnTo>
                    <a:pt x="340948" y="1626478"/>
                  </a:lnTo>
                  <a:lnTo>
                    <a:pt x="341808" y="1616680"/>
                  </a:lnTo>
                  <a:lnTo>
                    <a:pt x="342671" y="1606882"/>
                  </a:lnTo>
                  <a:lnTo>
                    <a:pt x="343541" y="1597084"/>
                  </a:lnTo>
                  <a:lnTo>
                    <a:pt x="344420" y="1587286"/>
                  </a:lnTo>
                  <a:lnTo>
                    <a:pt x="345312" y="1577488"/>
                  </a:lnTo>
                  <a:lnTo>
                    <a:pt x="346214" y="1567690"/>
                  </a:lnTo>
                  <a:lnTo>
                    <a:pt x="347123" y="1557892"/>
                  </a:lnTo>
                  <a:lnTo>
                    <a:pt x="348038" y="1548093"/>
                  </a:lnTo>
                  <a:lnTo>
                    <a:pt x="348956" y="1538295"/>
                  </a:lnTo>
                  <a:lnTo>
                    <a:pt x="349872" y="1528497"/>
                  </a:lnTo>
                  <a:lnTo>
                    <a:pt x="350779" y="1518699"/>
                  </a:lnTo>
                  <a:lnTo>
                    <a:pt x="351673" y="1508901"/>
                  </a:lnTo>
                  <a:lnTo>
                    <a:pt x="352549" y="1499103"/>
                  </a:lnTo>
                  <a:lnTo>
                    <a:pt x="353403" y="1489305"/>
                  </a:lnTo>
                  <a:lnTo>
                    <a:pt x="354230" y="1479507"/>
                  </a:lnTo>
                  <a:lnTo>
                    <a:pt x="355026" y="1469709"/>
                  </a:lnTo>
                  <a:lnTo>
                    <a:pt x="355782" y="1459911"/>
                  </a:lnTo>
                  <a:lnTo>
                    <a:pt x="356495" y="1450113"/>
                  </a:lnTo>
                  <a:lnTo>
                    <a:pt x="357168" y="1440315"/>
                  </a:lnTo>
                  <a:lnTo>
                    <a:pt x="357797" y="1430517"/>
                  </a:lnTo>
                  <a:lnTo>
                    <a:pt x="358382" y="1420719"/>
                  </a:lnTo>
                  <a:lnTo>
                    <a:pt x="358923" y="1410921"/>
                  </a:lnTo>
                  <a:lnTo>
                    <a:pt x="359415" y="1401123"/>
                  </a:lnTo>
                  <a:lnTo>
                    <a:pt x="359858" y="1391324"/>
                  </a:lnTo>
                  <a:lnTo>
                    <a:pt x="360258" y="1381526"/>
                  </a:lnTo>
                  <a:lnTo>
                    <a:pt x="360618" y="1371728"/>
                  </a:lnTo>
                  <a:lnTo>
                    <a:pt x="360939" y="1361930"/>
                  </a:lnTo>
                  <a:lnTo>
                    <a:pt x="361224" y="1352132"/>
                  </a:lnTo>
                  <a:lnTo>
                    <a:pt x="361474" y="1342334"/>
                  </a:lnTo>
                  <a:lnTo>
                    <a:pt x="361687" y="1332536"/>
                  </a:lnTo>
                  <a:lnTo>
                    <a:pt x="361872" y="1322738"/>
                  </a:lnTo>
                  <a:lnTo>
                    <a:pt x="362032" y="1312940"/>
                  </a:lnTo>
                  <a:lnTo>
                    <a:pt x="362169" y="1303142"/>
                  </a:lnTo>
                  <a:lnTo>
                    <a:pt x="362286" y="1293344"/>
                  </a:lnTo>
                  <a:lnTo>
                    <a:pt x="362385" y="1283546"/>
                  </a:lnTo>
                  <a:lnTo>
                    <a:pt x="362465" y="1273748"/>
                  </a:lnTo>
                  <a:lnTo>
                    <a:pt x="362532" y="1263950"/>
                  </a:lnTo>
                  <a:lnTo>
                    <a:pt x="362587" y="1254152"/>
                  </a:lnTo>
                  <a:lnTo>
                    <a:pt x="362633" y="1244354"/>
                  </a:lnTo>
                  <a:lnTo>
                    <a:pt x="362671" y="1234555"/>
                  </a:lnTo>
                  <a:lnTo>
                    <a:pt x="362701" y="1224757"/>
                  </a:lnTo>
                  <a:lnTo>
                    <a:pt x="362725" y="1214959"/>
                  </a:lnTo>
                  <a:lnTo>
                    <a:pt x="362743" y="1205161"/>
                  </a:lnTo>
                  <a:lnTo>
                    <a:pt x="362759" y="1195363"/>
                  </a:lnTo>
                  <a:lnTo>
                    <a:pt x="362770" y="1185565"/>
                  </a:lnTo>
                  <a:lnTo>
                    <a:pt x="362780" y="1175767"/>
                  </a:lnTo>
                  <a:lnTo>
                    <a:pt x="362787" y="1165969"/>
                  </a:lnTo>
                  <a:lnTo>
                    <a:pt x="362793" y="1156171"/>
                  </a:lnTo>
                  <a:lnTo>
                    <a:pt x="362797" y="1146373"/>
                  </a:lnTo>
                  <a:lnTo>
                    <a:pt x="362800" y="1136575"/>
                  </a:lnTo>
                  <a:lnTo>
                    <a:pt x="362802" y="1126777"/>
                  </a:lnTo>
                  <a:lnTo>
                    <a:pt x="362804" y="1116979"/>
                  </a:lnTo>
                  <a:lnTo>
                    <a:pt x="362806" y="1107181"/>
                  </a:lnTo>
                  <a:lnTo>
                    <a:pt x="362807" y="1097383"/>
                  </a:lnTo>
                  <a:lnTo>
                    <a:pt x="362807" y="1087585"/>
                  </a:lnTo>
                  <a:lnTo>
                    <a:pt x="362808" y="1077786"/>
                  </a:lnTo>
                  <a:lnTo>
                    <a:pt x="362808" y="1067988"/>
                  </a:lnTo>
                  <a:lnTo>
                    <a:pt x="362809" y="1058190"/>
                  </a:lnTo>
                  <a:lnTo>
                    <a:pt x="362809" y="1048392"/>
                  </a:lnTo>
                  <a:lnTo>
                    <a:pt x="362809" y="1038594"/>
                  </a:lnTo>
                  <a:lnTo>
                    <a:pt x="362809" y="1028796"/>
                  </a:lnTo>
                  <a:lnTo>
                    <a:pt x="362809" y="1018998"/>
                  </a:lnTo>
                  <a:lnTo>
                    <a:pt x="362809" y="1009200"/>
                  </a:lnTo>
                  <a:lnTo>
                    <a:pt x="362809" y="999402"/>
                  </a:lnTo>
                  <a:lnTo>
                    <a:pt x="362809" y="989604"/>
                  </a:lnTo>
                  <a:lnTo>
                    <a:pt x="362809" y="979806"/>
                  </a:lnTo>
                  <a:lnTo>
                    <a:pt x="362809" y="970008"/>
                  </a:lnTo>
                  <a:lnTo>
                    <a:pt x="362809" y="960210"/>
                  </a:lnTo>
                  <a:lnTo>
                    <a:pt x="362809" y="950412"/>
                  </a:lnTo>
                  <a:lnTo>
                    <a:pt x="362809" y="940614"/>
                  </a:lnTo>
                  <a:lnTo>
                    <a:pt x="362809" y="930816"/>
                  </a:lnTo>
                  <a:lnTo>
                    <a:pt x="362809" y="921017"/>
                  </a:lnTo>
                  <a:lnTo>
                    <a:pt x="362809" y="911219"/>
                  </a:lnTo>
                  <a:lnTo>
                    <a:pt x="362809" y="901421"/>
                  </a:lnTo>
                  <a:lnTo>
                    <a:pt x="362809" y="891623"/>
                  </a:lnTo>
                  <a:lnTo>
                    <a:pt x="362809" y="881825"/>
                  </a:lnTo>
                  <a:lnTo>
                    <a:pt x="362809" y="872027"/>
                  </a:lnTo>
                  <a:lnTo>
                    <a:pt x="362809" y="862229"/>
                  </a:lnTo>
                  <a:lnTo>
                    <a:pt x="362809" y="852431"/>
                  </a:lnTo>
                  <a:lnTo>
                    <a:pt x="362808" y="842633"/>
                  </a:lnTo>
                  <a:lnTo>
                    <a:pt x="362808" y="832835"/>
                  </a:lnTo>
                  <a:lnTo>
                    <a:pt x="362807" y="823037"/>
                  </a:lnTo>
                  <a:lnTo>
                    <a:pt x="362806" y="813239"/>
                  </a:lnTo>
                  <a:lnTo>
                    <a:pt x="362805" y="803441"/>
                  </a:lnTo>
                  <a:lnTo>
                    <a:pt x="362804" y="793643"/>
                  </a:lnTo>
                  <a:lnTo>
                    <a:pt x="362802" y="783845"/>
                  </a:lnTo>
                  <a:lnTo>
                    <a:pt x="362800" y="774046"/>
                  </a:lnTo>
                  <a:lnTo>
                    <a:pt x="362796" y="764248"/>
                  </a:lnTo>
                  <a:lnTo>
                    <a:pt x="362792" y="754450"/>
                  </a:lnTo>
                  <a:lnTo>
                    <a:pt x="362787" y="744652"/>
                  </a:lnTo>
                  <a:lnTo>
                    <a:pt x="362781" y="734854"/>
                  </a:lnTo>
                  <a:lnTo>
                    <a:pt x="362773" y="725056"/>
                  </a:lnTo>
                  <a:lnTo>
                    <a:pt x="362763" y="715258"/>
                  </a:lnTo>
                  <a:lnTo>
                    <a:pt x="362750" y="705460"/>
                  </a:lnTo>
                  <a:lnTo>
                    <a:pt x="362734" y="695662"/>
                  </a:lnTo>
                  <a:lnTo>
                    <a:pt x="362716" y="685864"/>
                  </a:lnTo>
                  <a:lnTo>
                    <a:pt x="362693" y="676066"/>
                  </a:lnTo>
                  <a:lnTo>
                    <a:pt x="362666" y="666268"/>
                  </a:lnTo>
                  <a:lnTo>
                    <a:pt x="362632" y="656470"/>
                  </a:lnTo>
                  <a:lnTo>
                    <a:pt x="362593" y="646672"/>
                  </a:lnTo>
                  <a:lnTo>
                    <a:pt x="362547" y="636874"/>
                  </a:lnTo>
                  <a:lnTo>
                    <a:pt x="362494" y="627076"/>
                  </a:lnTo>
                  <a:lnTo>
                    <a:pt x="362433" y="617277"/>
                  </a:lnTo>
                  <a:lnTo>
                    <a:pt x="362363" y="607479"/>
                  </a:lnTo>
                  <a:lnTo>
                    <a:pt x="362281" y="597681"/>
                  </a:lnTo>
                  <a:lnTo>
                    <a:pt x="362190" y="587883"/>
                  </a:lnTo>
                  <a:lnTo>
                    <a:pt x="362088" y="578085"/>
                  </a:lnTo>
                  <a:lnTo>
                    <a:pt x="361976" y="568287"/>
                  </a:lnTo>
                  <a:lnTo>
                    <a:pt x="361852" y="558489"/>
                  </a:lnTo>
                  <a:lnTo>
                    <a:pt x="361717" y="548691"/>
                  </a:lnTo>
                  <a:lnTo>
                    <a:pt x="361570" y="538893"/>
                  </a:lnTo>
                  <a:lnTo>
                    <a:pt x="361413" y="529095"/>
                  </a:lnTo>
                  <a:lnTo>
                    <a:pt x="361248" y="519297"/>
                  </a:lnTo>
                  <a:lnTo>
                    <a:pt x="361074" y="509499"/>
                  </a:lnTo>
                  <a:lnTo>
                    <a:pt x="360894" y="499701"/>
                  </a:lnTo>
                  <a:lnTo>
                    <a:pt x="360709" y="489903"/>
                  </a:lnTo>
                  <a:lnTo>
                    <a:pt x="360521" y="480105"/>
                  </a:lnTo>
                  <a:lnTo>
                    <a:pt x="360334" y="470307"/>
                  </a:lnTo>
                  <a:lnTo>
                    <a:pt x="360148" y="460508"/>
                  </a:lnTo>
                  <a:lnTo>
                    <a:pt x="359968" y="450710"/>
                  </a:lnTo>
                  <a:lnTo>
                    <a:pt x="359795" y="440912"/>
                  </a:lnTo>
                  <a:lnTo>
                    <a:pt x="359632" y="431114"/>
                  </a:lnTo>
                  <a:lnTo>
                    <a:pt x="359485" y="421316"/>
                  </a:lnTo>
                  <a:lnTo>
                    <a:pt x="359354" y="411518"/>
                  </a:lnTo>
                  <a:lnTo>
                    <a:pt x="359242" y="401720"/>
                  </a:lnTo>
                  <a:lnTo>
                    <a:pt x="359149" y="391922"/>
                  </a:lnTo>
                  <a:lnTo>
                    <a:pt x="359078" y="382124"/>
                  </a:lnTo>
                  <a:lnTo>
                    <a:pt x="359030" y="372326"/>
                  </a:lnTo>
                  <a:lnTo>
                    <a:pt x="359009" y="362528"/>
                  </a:lnTo>
                  <a:lnTo>
                    <a:pt x="359015" y="352730"/>
                  </a:lnTo>
                  <a:lnTo>
                    <a:pt x="359045" y="342932"/>
                  </a:lnTo>
                  <a:lnTo>
                    <a:pt x="359099" y="333134"/>
                  </a:lnTo>
                  <a:lnTo>
                    <a:pt x="359176" y="323336"/>
                  </a:lnTo>
                  <a:lnTo>
                    <a:pt x="359274" y="313538"/>
                  </a:lnTo>
                  <a:lnTo>
                    <a:pt x="359393" y="303739"/>
                  </a:lnTo>
                  <a:lnTo>
                    <a:pt x="359531" y="293941"/>
                  </a:lnTo>
                  <a:lnTo>
                    <a:pt x="359685" y="284143"/>
                  </a:lnTo>
                  <a:lnTo>
                    <a:pt x="359850" y="274345"/>
                  </a:lnTo>
                  <a:lnTo>
                    <a:pt x="360025" y="264547"/>
                  </a:lnTo>
                  <a:lnTo>
                    <a:pt x="360207" y="254749"/>
                  </a:lnTo>
                  <a:lnTo>
                    <a:pt x="360393" y="244951"/>
                  </a:lnTo>
                  <a:lnTo>
                    <a:pt x="360582" y="235153"/>
                  </a:lnTo>
                  <a:lnTo>
                    <a:pt x="360768" y="225355"/>
                  </a:lnTo>
                  <a:lnTo>
                    <a:pt x="360952" y="215557"/>
                  </a:lnTo>
                  <a:lnTo>
                    <a:pt x="361130" y="205759"/>
                  </a:lnTo>
                  <a:lnTo>
                    <a:pt x="361302" y="195961"/>
                  </a:lnTo>
                  <a:lnTo>
                    <a:pt x="361466" y="186163"/>
                  </a:lnTo>
                  <a:lnTo>
                    <a:pt x="361618" y="176365"/>
                  </a:lnTo>
                  <a:lnTo>
                    <a:pt x="361761" y="166567"/>
                  </a:lnTo>
                  <a:lnTo>
                    <a:pt x="361892" y="156769"/>
                  </a:lnTo>
                  <a:lnTo>
                    <a:pt x="362013" y="146970"/>
                  </a:lnTo>
                  <a:lnTo>
                    <a:pt x="362122" y="137172"/>
                  </a:lnTo>
                  <a:lnTo>
                    <a:pt x="362222" y="127374"/>
                  </a:lnTo>
                  <a:lnTo>
                    <a:pt x="362309" y="117576"/>
                  </a:lnTo>
                  <a:lnTo>
                    <a:pt x="362385" y="107778"/>
                  </a:lnTo>
                  <a:lnTo>
                    <a:pt x="362453" y="97980"/>
                  </a:lnTo>
                  <a:lnTo>
                    <a:pt x="362512" y="88182"/>
                  </a:lnTo>
                  <a:lnTo>
                    <a:pt x="362563" y="78384"/>
                  </a:lnTo>
                  <a:lnTo>
                    <a:pt x="362607" y="68586"/>
                  </a:lnTo>
                  <a:lnTo>
                    <a:pt x="362644" y="58788"/>
                  </a:lnTo>
                  <a:lnTo>
                    <a:pt x="362674" y="48990"/>
                  </a:lnTo>
                  <a:lnTo>
                    <a:pt x="362700" y="39192"/>
                  </a:lnTo>
                  <a:lnTo>
                    <a:pt x="362722" y="29394"/>
                  </a:lnTo>
                  <a:lnTo>
                    <a:pt x="362740" y="19596"/>
                  </a:lnTo>
                  <a:lnTo>
                    <a:pt x="362754" y="9798"/>
                  </a:lnTo>
                  <a:lnTo>
                    <a:pt x="362852" y="0"/>
                  </a:lnTo>
                  <a:lnTo>
                    <a:pt x="362864" y="9798"/>
                  </a:lnTo>
                  <a:lnTo>
                    <a:pt x="362879" y="19596"/>
                  </a:lnTo>
                  <a:lnTo>
                    <a:pt x="362897" y="29394"/>
                  </a:lnTo>
                  <a:lnTo>
                    <a:pt x="362918" y="39192"/>
                  </a:lnTo>
                  <a:lnTo>
                    <a:pt x="362944" y="48990"/>
                  </a:lnTo>
                  <a:lnTo>
                    <a:pt x="362975" y="58788"/>
                  </a:lnTo>
                  <a:lnTo>
                    <a:pt x="363012" y="68586"/>
                  </a:lnTo>
                  <a:lnTo>
                    <a:pt x="363056" y="78384"/>
                  </a:lnTo>
                  <a:lnTo>
                    <a:pt x="363107" y="88182"/>
                  </a:lnTo>
                  <a:lnTo>
                    <a:pt x="363166" y="97980"/>
                  </a:lnTo>
                  <a:lnTo>
                    <a:pt x="363233" y="107778"/>
                  </a:lnTo>
                  <a:lnTo>
                    <a:pt x="363310" y="117576"/>
                  </a:lnTo>
                  <a:lnTo>
                    <a:pt x="363397" y="127374"/>
                  </a:lnTo>
                  <a:lnTo>
                    <a:pt x="363496" y="137172"/>
                  </a:lnTo>
                  <a:lnTo>
                    <a:pt x="363606" y="146970"/>
                  </a:lnTo>
                  <a:lnTo>
                    <a:pt x="363727" y="156769"/>
                  </a:lnTo>
                  <a:lnTo>
                    <a:pt x="363858" y="166567"/>
                  </a:lnTo>
                  <a:lnTo>
                    <a:pt x="364000" y="176365"/>
                  </a:lnTo>
                  <a:lnTo>
                    <a:pt x="364153" y="186163"/>
                  </a:lnTo>
                  <a:lnTo>
                    <a:pt x="364317" y="195961"/>
                  </a:lnTo>
                  <a:lnTo>
                    <a:pt x="364488" y="205759"/>
                  </a:lnTo>
                  <a:lnTo>
                    <a:pt x="364667" y="215557"/>
                  </a:lnTo>
                  <a:lnTo>
                    <a:pt x="364850" y="225355"/>
                  </a:lnTo>
                  <a:lnTo>
                    <a:pt x="365037" y="235153"/>
                  </a:lnTo>
                  <a:lnTo>
                    <a:pt x="365225" y="244951"/>
                  </a:lnTo>
                  <a:lnTo>
                    <a:pt x="365412" y="254749"/>
                  </a:lnTo>
                  <a:lnTo>
                    <a:pt x="365594" y="264547"/>
                  </a:lnTo>
                  <a:lnTo>
                    <a:pt x="365769" y="274345"/>
                  </a:lnTo>
                  <a:lnTo>
                    <a:pt x="365934" y="284143"/>
                  </a:lnTo>
                  <a:lnTo>
                    <a:pt x="366087" y="293941"/>
                  </a:lnTo>
                  <a:lnTo>
                    <a:pt x="366226" y="303739"/>
                  </a:lnTo>
                  <a:lnTo>
                    <a:pt x="366345" y="313538"/>
                  </a:lnTo>
                  <a:lnTo>
                    <a:pt x="366443" y="323336"/>
                  </a:lnTo>
                  <a:lnTo>
                    <a:pt x="366519" y="333134"/>
                  </a:lnTo>
                  <a:lnTo>
                    <a:pt x="366573" y="342932"/>
                  </a:lnTo>
                  <a:lnTo>
                    <a:pt x="366603" y="352730"/>
                  </a:lnTo>
                  <a:lnTo>
                    <a:pt x="366609" y="362528"/>
                  </a:lnTo>
                  <a:lnTo>
                    <a:pt x="366588" y="372326"/>
                  </a:lnTo>
                  <a:lnTo>
                    <a:pt x="366540" y="382124"/>
                  </a:lnTo>
                  <a:lnTo>
                    <a:pt x="366469" y="391922"/>
                  </a:lnTo>
                  <a:lnTo>
                    <a:pt x="366377" y="401720"/>
                  </a:lnTo>
                  <a:lnTo>
                    <a:pt x="366264" y="411518"/>
                  </a:lnTo>
                  <a:lnTo>
                    <a:pt x="366134" y="421316"/>
                  </a:lnTo>
                  <a:lnTo>
                    <a:pt x="365986" y="431114"/>
                  </a:lnTo>
                  <a:lnTo>
                    <a:pt x="365823" y="440912"/>
                  </a:lnTo>
                  <a:lnTo>
                    <a:pt x="365651" y="450710"/>
                  </a:lnTo>
                  <a:lnTo>
                    <a:pt x="365470" y="460508"/>
                  </a:lnTo>
                  <a:lnTo>
                    <a:pt x="365285" y="470307"/>
                  </a:lnTo>
                  <a:lnTo>
                    <a:pt x="365097" y="480105"/>
                  </a:lnTo>
                  <a:lnTo>
                    <a:pt x="364909" y="489903"/>
                  </a:lnTo>
                  <a:lnTo>
                    <a:pt x="364725" y="499701"/>
                  </a:lnTo>
                  <a:lnTo>
                    <a:pt x="364545" y="509499"/>
                  </a:lnTo>
                  <a:lnTo>
                    <a:pt x="364371" y="519297"/>
                  </a:lnTo>
                  <a:lnTo>
                    <a:pt x="364205" y="529095"/>
                  </a:lnTo>
                  <a:lnTo>
                    <a:pt x="364048" y="538893"/>
                  </a:lnTo>
                  <a:lnTo>
                    <a:pt x="363901" y="548691"/>
                  </a:lnTo>
                  <a:lnTo>
                    <a:pt x="363766" y="558489"/>
                  </a:lnTo>
                  <a:lnTo>
                    <a:pt x="363643" y="568287"/>
                  </a:lnTo>
                  <a:lnTo>
                    <a:pt x="363530" y="578085"/>
                  </a:lnTo>
                  <a:lnTo>
                    <a:pt x="363429" y="587883"/>
                  </a:lnTo>
                  <a:lnTo>
                    <a:pt x="363337" y="597681"/>
                  </a:lnTo>
                  <a:lnTo>
                    <a:pt x="363256" y="607479"/>
                  </a:lnTo>
                  <a:lnTo>
                    <a:pt x="363185" y="617277"/>
                  </a:lnTo>
                  <a:lnTo>
                    <a:pt x="363124" y="627076"/>
                  </a:lnTo>
                  <a:lnTo>
                    <a:pt x="363071" y="636874"/>
                  </a:lnTo>
                  <a:lnTo>
                    <a:pt x="363026" y="646672"/>
                  </a:lnTo>
                  <a:lnTo>
                    <a:pt x="362986" y="656470"/>
                  </a:lnTo>
                  <a:lnTo>
                    <a:pt x="362953" y="666268"/>
                  </a:lnTo>
                  <a:lnTo>
                    <a:pt x="362925" y="676066"/>
                  </a:lnTo>
                  <a:lnTo>
                    <a:pt x="362903" y="685864"/>
                  </a:lnTo>
                  <a:lnTo>
                    <a:pt x="362884" y="695662"/>
                  </a:lnTo>
                  <a:lnTo>
                    <a:pt x="362869" y="705460"/>
                  </a:lnTo>
                  <a:lnTo>
                    <a:pt x="362856" y="715258"/>
                  </a:lnTo>
                  <a:lnTo>
                    <a:pt x="362846" y="725056"/>
                  </a:lnTo>
                  <a:lnTo>
                    <a:pt x="362837" y="734854"/>
                  </a:lnTo>
                  <a:lnTo>
                    <a:pt x="362831" y="744652"/>
                  </a:lnTo>
                  <a:lnTo>
                    <a:pt x="362826" y="754450"/>
                  </a:lnTo>
                  <a:lnTo>
                    <a:pt x="362822" y="764248"/>
                  </a:lnTo>
                  <a:lnTo>
                    <a:pt x="362819" y="774046"/>
                  </a:lnTo>
                  <a:lnTo>
                    <a:pt x="362817" y="783845"/>
                  </a:lnTo>
                  <a:lnTo>
                    <a:pt x="362815" y="793643"/>
                  </a:lnTo>
                  <a:lnTo>
                    <a:pt x="362813" y="803441"/>
                  </a:lnTo>
                  <a:lnTo>
                    <a:pt x="362812" y="813239"/>
                  </a:lnTo>
                  <a:lnTo>
                    <a:pt x="362811" y="823037"/>
                  </a:lnTo>
                  <a:lnTo>
                    <a:pt x="362811" y="832835"/>
                  </a:lnTo>
                  <a:lnTo>
                    <a:pt x="362810" y="842633"/>
                  </a:lnTo>
                  <a:lnTo>
                    <a:pt x="362810" y="852431"/>
                  </a:lnTo>
                  <a:lnTo>
                    <a:pt x="362810" y="862229"/>
                  </a:lnTo>
                  <a:lnTo>
                    <a:pt x="362810" y="872027"/>
                  </a:lnTo>
                  <a:lnTo>
                    <a:pt x="362810" y="881825"/>
                  </a:lnTo>
                  <a:lnTo>
                    <a:pt x="362810" y="891623"/>
                  </a:lnTo>
                  <a:lnTo>
                    <a:pt x="362809" y="901421"/>
                  </a:lnTo>
                  <a:lnTo>
                    <a:pt x="362809" y="911219"/>
                  </a:lnTo>
                  <a:lnTo>
                    <a:pt x="362809" y="921017"/>
                  </a:lnTo>
                  <a:lnTo>
                    <a:pt x="362809" y="930816"/>
                  </a:lnTo>
                  <a:lnTo>
                    <a:pt x="362809" y="940614"/>
                  </a:lnTo>
                  <a:lnTo>
                    <a:pt x="362809" y="950412"/>
                  </a:lnTo>
                  <a:lnTo>
                    <a:pt x="362809" y="960210"/>
                  </a:lnTo>
                  <a:lnTo>
                    <a:pt x="362809" y="970008"/>
                  </a:lnTo>
                  <a:lnTo>
                    <a:pt x="362809" y="979806"/>
                  </a:lnTo>
                  <a:lnTo>
                    <a:pt x="362809" y="989604"/>
                  </a:lnTo>
                  <a:lnTo>
                    <a:pt x="362809" y="999402"/>
                  </a:lnTo>
                  <a:lnTo>
                    <a:pt x="362809" y="1009200"/>
                  </a:lnTo>
                  <a:lnTo>
                    <a:pt x="362809" y="1018998"/>
                  </a:lnTo>
                  <a:lnTo>
                    <a:pt x="362810" y="1028796"/>
                  </a:lnTo>
                  <a:lnTo>
                    <a:pt x="362810" y="1038594"/>
                  </a:lnTo>
                  <a:lnTo>
                    <a:pt x="362810" y="1048392"/>
                  </a:lnTo>
                  <a:lnTo>
                    <a:pt x="362810" y="1058190"/>
                  </a:lnTo>
                  <a:lnTo>
                    <a:pt x="362810" y="1067988"/>
                  </a:lnTo>
                  <a:lnTo>
                    <a:pt x="362811" y="1077786"/>
                  </a:lnTo>
                  <a:lnTo>
                    <a:pt x="362811" y="1087585"/>
                  </a:lnTo>
                  <a:lnTo>
                    <a:pt x="362812" y="1097383"/>
                  </a:lnTo>
                  <a:lnTo>
                    <a:pt x="362813" y="1107181"/>
                  </a:lnTo>
                  <a:lnTo>
                    <a:pt x="362814" y="1116979"/>
                  </a:lnTo>
                  <a:lnTo>
                    <a:pt x="362816" y="1126777"/>
                  </a:lnTo>
                  <a:lnTo>
                    <a:pt x="362819" y="1136575"/>
                  </a:lnTo>
                  <a:lnTo>
                    <a:pt x="362822" y="1146373"/>
                  </a:lnTo>
                  <a:lnTo>
                    <a:pt x="362826" y="1156171"/>
                  </a:lnTo>
                  <a:lnTo>
                    <a:pt x="362831" y="1165969"/>
                  </a:lnTo>
                  <a:lnTo>
                    <a:pt x="362839" y="1175767"/>
                  </a:lnTo>
                  <a:lnTo>
                    <a:pt x="362848" y="1185565"/>
                  </a:lnTo>
                  <a:lnTo>
                    <a:pt x="362860" y="1195363"/>
                  </a:lnTo>
                  <a:lnTo>
                    <a:pt x="362875" y="1205161"/>
                  </a:lnTo>
                  <a:lnTo>
                    <a:pt x="362894" y="1214959"/>
                  </a:lnTo>
                  <a:lnTo>
                    <a:pt x="362918" y="1224757"/>
                  </a:lnTo>
                  <a:lnTo>
                    <a:pt x="362948" y="1234555"/>
                  </a:lnTo>
                  <a:lnTo>
                    <a:pt x="362986" y="1244354"/>
                  </a:lnTo>
                  <a:lnTo>
                    <a:pt x="363031" y="1254152"/>
                  </a:lnTo>
                  <a:lnTo>
                    <a:pt x="363087" y="1263950"/>
                  </a:lnTo>
                  <a:lnTo>
                    <a:pt x="363154" y="1273748"/>
                  </a:lnTo>
                  <a:lnTo>
                    <a:pt x="363233" y="1283546"/>
                  </a:lnTo>
                  <a:lnTo>
                    <a:pt x="363332" y="1293344"/>
                  </a:lnTo>
                  <a:lnTo>
                    <a:pt x="363449" y="1303142"/>
                  </a:lnTo>
                  <a:lnTo>
                    <a:pt x="363586" y="1312940"/>
                  </a:lnTo>
                  <a:lnTo>
                    <a:pt x="363747" y="1322738"/>
                  </a:lnTo>
                  <a:lnTo>
                    <a:pt x="363932" y="1332536"/>
                  </a:lnTo>
                  <a:lnTo>
                    <a:pt x="364145" y="1342334"/>
                  </a:lnTo>
                  <a:lnTo>
                    <a:pt x="364394" y="1352132"/>
                  </a:lnTo>
                  <a:lnTo>
                    <a:pt x="364679" y="1361930"/>
                  </a:lnTo>
                  <a:lnTo>
                    <a:pt x="365001" y="1371728"/>
                  </a:lnTo>
                  <a:lnTo>
                    <a:pt x="365361" y="1381526"/>
                  </a:lnTo>
                  <a:lnTo>
                    <a:pt x="365761" y="1391324"/>
                  </a:lnTo>
                  <a:lnTo>
                    <a:pt x="366204" y="1401123"/>
                  </a:lnTo>
                  <a:lnTo>
                    <a:pt x="366696" y="1410921"/>
                  </a:lnTo>
                  <a:lnTo>
                    <a:pt x="367236" y="1420719"/>
                  </a:lnTo>
                  <a:lnTo>
                    <a:pt x="367822" y="1430517"/>
                  </a:lnTo>
                  <a:lnTo>
                    <a:pt x="368451" y="1440315"/>
                  </a:lnTo>
                  <a:lnTo>
                    <a:pt x="369123" y="1450113"/>
                  </a:lnTo>
                  <a:lnTo>
                    <a:pt x="369837" y="1459911"/>
                  </a:lnTo>
                  <a:lnTo>
                    <a:pt x="370593" y="1469709"/>
                  </a:lnTo>
                  <a:lnTo>
                    <a:pt x="371389" y="1479507"/>
                  </a:lnTo>
                  <a:lnTo>
                    <a:pt x="372216" y="1489305"/>
                  </a:lnTo>
                  <a:lnTo>
                    <a:pt x="373069" y="1499103"/>
                  </a:lnTo>
                  <a:lnTo>
                    <a:pt x="373946" y="1508901"/>
                  </a:lnTo>
                  <a:lnTo>
                    <a:pt x="374840" y="1518699"/>
                  </a:lnTo>
                  <a:lnTo>
                    <a:pt x="375747" y="1528497"/>
                  </a:lnTo>
                  <a:lnTo>
                    <a:pt x="376663" y="1538295"/>
                  </a:lnTo>
                  <a:lnTo>
                    <a:pt x="377580" y="1548093"/>
                  </a:lnTo>
                  <a:lnTo>
                    <a:pt x="378495" y="1557892"/>
                  </a:lnTo>
                  <a:lnTo>
                    <a:pt x="379405" y="1567690"/>
                  </a:lnTo>
                  <a:lnTo>
                    <a:pt x="380307" y="1577488"/>
                  </a:lnTo>
                  <a:lnTo>
                    <a:pt x="381199" y="1587286"/>
                  </a:lnTo>
                  <a:lnTo>
                    <a:pt x="382078" y="1597084"/>
                  </a:lnTo>
                  <a:lnTo>
                    <a:pt x="382947" y="1606882"/>
                  </a:lnTo>
                  <a:lnTo>
                    <a:pt x="383810" y="1616680"/>
                  </a:lnTo>
                  <a:lnTo>
                    <a:pt x="384670" y="1626478"/>
                  </a:lnTo>
                  <a:lnTo>
                    <a:pt x="385532" y="1636276"/>
                  </a:lnTo>
                  <a:lnTo>
                    <a:pt x="386402" y="1646074"/>
                  </a:lnTo>
                  <a:lnTo>
                    <a:pt x="387292" y="1655872"/>
                  </a:lnTo>
                  <a:lnTo>
                    <a:pt x="388212" y="1665670"/>
                  </a:lnTo>
                  <a:lnTo>
                    <a:pt x="389171" y="1675468"/>
                  </a:lnTo>
                  <a:lnTo>
                    <a:pt x="390181" y="1685266"/>
                  </a:lnTo>
                  <a:lnTo>
                    <a:pt x="391251" y="1695064"/>
                  </a:lnTo>
                  <a:lnTo>
                    <a:pt x="392393" y="1704863"/>
                  </a:lnTo>
                  <a:lnTo>
                    <a:pt x="393630" y="1714661"/>
                  </a:lnTo>
                  <a:lnTo>
                    <a:pt x="394979" y="1724459"/>
                  </a:lnTo>
                  <a:lnTo>
                    <a:pt x="396441" y="1734257"/>
                  </a:lnTo>
                  <a:lnTo>
                    <a:pt x="398024" y="1744055"/>
                  </a:lnTo>
                  <a:lnTo>
                    <a:pt x="399738" y="1753853"/>
                  </a:lnTo>
                  <a:lnTo>
                    <a:pt x="401591" y="1763651"/>
                  </a:lnTo>
                  <a:lnTo>
                    <a:pt x="403598" y="1773449"/>
                  </a:lnTo>
                  <a:lnTo>
                    <a:pt x="405784" y="1783247"/>
                  </a:lnTo>
                  <a:lnTo>
                    <a:pt x="408126" y="1793045"/>
                  </a:lnTo>
                  <a:lnTo>
                    <a:pt x="410625" y="1802843"/>
                  </a:lnTo>
                  <a:lnTo>
                    <a:pt x="413281" y="1812641"/>
                  </a:lnTo>
                  <a:lnTo>
                    <a:pt x="416091" y="1822439"/>
                  </a:lnTo>
                  <a:lnTo>
                    <a:pt x="419054" y="1832237"/>
                  </a:lnTo>
                  <a:lnTo>
                    <a:pt x="422197" y="1842035"/>
                  </a:lnTo>
                  <a:lnTo>
                    <a:pt x="425479" y="1851833"/>
                  </a:lnTo>
                  <a:lnTo>
                    <a:pt x="428893" y="1861632"/>
                  </a:lnTo>
                  <a:lnTo>
                    <a:pt x="432432" y="1871430"/>
                  </a:lnTo>
                  <a:lnTo>
                    <a:pt x="436086" y="1881228"/>
                  </a:lnTo>
                  <a:lnTo>
                    <a:pt x="439850" y="1891026"/>
                  </a:lnTo>
                  <a:lnTo>
                    <a:pt x="443729" y="1900824"/>
                  </a:lnTo>
                  <a:lnTo>
                    <a:pt x="447703" y="1910622"/>
                  </a:lnTo>
                  <a:lnTo>
                    <a:pt x="451757" y="1920420"/>
                  </a:lnTo>
                  <a:lnTo>
                    <a:pt x="455886" y="1930218"/>
                  </a:lnTo>
                  <a:lnTo>
                    <a:pt x="460084" y="1940016"/>
                  </a:lnTo>
                  <a:lnTo>
                    <a:pt x="464346" y="1949814"/>
                  </a:lnTo>
                  <a:lnTo>
                    <a:pt x="468676" y="1959612"/>
                  </a:lnTo>
                  <a:lnTo>
                    <a:pt x="473069" y="1969410"/>
                  </a:lnTo>
                  <a:lnTo>
                    <a:pt x="477517" y="1979208"/>
                  </a:lnTo>
                  <a:lnTo>
                    <a:pt x="482021" y="1989006"/>
                  </a:lnTo>
                  <a:lnTo>
                    <a:pt x="486583" y="1998804"/>
                  </a:lnTo>
                  <a:lnTo>
                    <a:pt x="491202" y="2008602"/>
                  </a:lnTo>
                  <a:lnTo>
                    <a:pt x="495887" y="2018401"/>
                  </a:lnTo>
                  <a:lnTo>
                    <a:pt x="500648" y="2028199"/>
                  </a:lnTo>
                  <a:lnTo>
                    <a:pt x="505478" y="2037997"/>
                  </a:lnTo>
                  <a:lnTo>
                    <a:pt x="510383" y="2047795"/>
                  </a:lnTo>
                  <a:lnTo>
                    <a:pt x="515366" y="2057593"/>
                  </a:lnTo>
                  <a:lnTo>
                    <a:pt x="520431" y="2067391"/>
                  </a:lnTo>
                  <a:lnTo>
                    <a:pt x="525584" y="2077189"/>
                  </a:lnTo>
                  <a:lnTo>
                    <a:pt x="530848" y="2086987"/>
                  </a:lnTo>
                  <a:lnTo>
                    <a:pt x="536207" y="2096785"/>
                  </a:lnTo>
                  <a:lnTo>
                    <a:pt x="541663" y="2106583"/>
                  </a:lnTo>
                  <a:lnTo>
                    <a:pt x="547219" y="2116381"/>
                  </a:lnTo>
                  <a:lnTo>
                    <a:pt x="552874" y="2126179"/>
                  </a:lnTo>
                  <a:lnTo>
                    <a:pt x="558631" y="2135977"/>
                  </a:lnTo>
                  <a:lnTo>
                    <a:pt x="564509" y="2145775"/>
                  </a:lnTo>
                  <a:lnTo>
                    <a:pt x="570489" y="2155573"/>
                  </a:lnTo>
                  <a:lnTo>
                    <a:pt x="576564" y="2165371"/>
                  </a:lnTo>
                  <a:lnTo>
                    <a:pt x="582731" y="2175170"/>
                  </a:lnTo>
                  <a:lnTo>
                    <a:pt x="588985" y="2184968"/>
                  </a:lnTo>
                  <a:lnTo>
                    <a:pt x="595321" y="2194766"/>
                  </a:lnTo>
                  <a:lnTo>
                    <a:pt x="601741" y="2204564"/>
                  </a:lnTo>
                  <a:lnTo>
                    <a:pt x="608229" y="2214362"/>
                  </a:lnTo>
                  <a:lnTo>
                    <a:pt x="614766" y="2224160"/>
                  </a:lnTo>
                  <a:lnTo>
                    <a:pt x="621341" y="2233958"/>
                  </a:lnTo>
                  <a:lnTo>
                    <a:pt x="627940" y="2243756"/>
                  </a:lnTo>
                  <a:lnTo>
                    <a:pt x="634547" y="2253554"/>
                  </a:lnTo>
                  <a:lnTo>
                    <a:pt x="641141" y="2263352"/>
                  </a:lnTo>
                  <a:lnTo>
                    <a:pt x="647693" y="2273150"/>
                  </a:lnTo>
                  <a:lnTo>
                    <a:pt x="654181" y="2282948"/>
                  </a:lnTo>
                  <a:lnTo>
                    <a:pt x="660580" y="2292746"/>
                  </a:lnTo>
                  <a:lnTo>
                    <a:pt x="666865" y="2302544"/>
                  </a:lnTo>
                  <a:lnTo>
                    <a:pt x="673008" y="2312342"/>
                  </a:lnTo>
                  <a:lnTo>
                    <a:pt x="678972" y="2322140"/>
                  </a:lnTo>
                  <a:lnTo>
                    <a:pt x="684686" y="2331939"/>
                  </a:lnTo>
                  <a:lnTo>
                    <a:pt x="690152" y="2341737"/>
                  </a:lnTo>
                  <a:lnTo>
                    <a:pt x="695340" y="2351535"/>
                  </a:lnTo>
                  <a:lnTo>
                    <a:pt x="700221" y="2361333"/>
                  </a:lnTo>
                  <a:lnTo>
                    <a:pt x="704766" y="2371131"/>
                  </a:lnTo>
                  <a:lnTo>
                    <a:pt x="708950" y="2380929"/>
                  </a:lnTo>
                  <a:lnTo>
                    <a:pt x="712649" y="2390727"/>
                  </a:lnTo>
                  <a:lnTo>
                    <a:pt x="715921" y="2400525"/>
                  </a:lnTo>
                  <a:lnTo>
                    <a:pt x="718751" y="2410323"/>
                  </a:lnTo>
                  <a:lnTo>
                    <a:pt x="721123" y="2420121"/>
                  </a:lnTo>
                  <a:lnTo>
                    <a:pt x="723025" y="2429919"/>
                  </a:lnTo>
                  <a:lnTo>
                    <a:pt x="724446" y="2439717"/>
                  </a:lnTo>
                  <a:lnTo>
                    <a:pt x="725295" y="2449515"/>
                  </a:lnTo>
                  <a:lnTo>
                    <a:pt x="725619" y="2459313"/>
                  </a:lnTo>
                  <a:lnTo>
                    <a:pt x="725452" y="2469111"/>
                  </a:lnTo>
                  <a:lnTo>
                    <a:pt x="724796" y="2478910"/>
                  </a:lnTo>
                  <a:lnTo>
                    <a:pt x="723657" y="2488708"/>
                  </a:lnTo>
                  <a:lnTo>
                    <a:pt x="722041" y="2498506"/>
                  </a:lnTo>
                  <a:lnTo>
                    <a:pt x="719904" y="2508304"/>
                  </a:lnTo>
                  <a:lnTo>
                    <a:pt x="717260" y="2518102"/>
                  </a:lnTo>
                  <a:lnTo>
                    <a:pt x="714179" y="2527900"/>
                  </a:lnTo>
                  <a:lnTo>
                    <a:pt x="710674" y="2537698"/>
                  </a:lnTo>
                  <a:lnTo>
                    <a:pt x="706758" y="2547496"/>
                  </a:lnTo>
                  <a:lnTo>
                    <a:pt x="702448" y="2557294"/>
                  </a:lnTo>
                  <a:lnTo>
                    <a:pt x="697736" y="2567092"/>
                  </a:lnTo>
                  <a:lnTo>
                    <a:pt x="692610" y="2576890"/>
                  </a:lnTo>
                  <a:lnTo>
                    <a:pt x="687155" y="2586688"/>
                  </a:lnTo>
                  <a:lnTo>
                    <a:pt x="681390" y="2596486"/>
                  </a:lnTo>
                  <a:lnTo>
                    <a:pt x="675340" y="2606284"/>
                  </a:lnTo>
                  <a:lnTo>
                    <a:pt x="669026" y="2616082"/>
                  </a:lnTo>
                  <a:lnTo>
                    <a:pt x="662473" y="2625880"/>
                  </a:lnTo>
                  <a:lnTo>
                    <a:pt x="655672" y="2635679"/>
                  </a:lnTo>
                  <a:lnTo>
                    <a:pt x="648707" y="2645477"/>
                  </a:lnTo>
                  <a:lnTo>
                    <a:pt x="641609" y="2655275"/>
                  </a:lnTo>
                  <a:lnTo>
                    <a:pt x="634409" y="2665073"/>
                  </a:lnTo>
                  <a:lnTo>
                    <a:pt x="627140" y="2674871"/>
                  </a:lnTo>
                  <a:lnTo>
                    <a:pt x="619835" y="2684669"/>
                  </a:lnTo>
                  <a:lnTo>
                    <a:pt x="612537" y="2694467"/>
                  </a:lnTo>
                  <a:lnTo>
                    <a:pt x="605289" y="2704265"/>
                  </a:lnTo>
                  <a:lnTo>
                    <a:pt x="598123" y="2714063"/>
                  </a:lnTo>
                  <a:lnTo>
                    <a:pt x="591070" y="2723861"/>
                  </a:lnTo>
                  <a:lnTo>
                    <a:pt x="584157" y="2733659"/>
                  </a:lnTo>
                  <a:lnTo>
                    <a:pt x="577412" y="2743457"/>
                  </a:lnTo>
                  <a:lnTo>
                    <a:pt x="570889" y="2753255"/>
                  </a:lnTo>
                  <a:lnTo>
                    <a:pt x="564610" y="2763053"/>
                  </a:lnTo>
                  <a:lnTo>
                    <a:pt x="558570" y="2772851"/>
                  </a:lnTo>
                  <a:lnTo>
                    <a:pt x="552782" y="2782649"/>
                  </a:lnTo>
                  <a:lnTo>
                    <a:pt x="547254" y="2792448"/>
                  </a:lnTo>
                  <a:lnTo>
                    <a:pt x="541991" y="2802246"/>
                  </a:lnTo>
                  <a:lnTo>
                    <a:pt x="537021" y="2812044"/>
                  </a:lnTo>
                  <a:lnTo>
                    <a:pt x="532355" y="2821842"/>
                  </a:lnTo>
                  <a:lnTo>
                    <a:pt x="527948" y="2831640"/>
                  </a:lnTo>
                  <a:lnTo>
                    <a:pt x="523790" y="2841438"/>
                  </a:lnTo>
                  <a:lnTo>
                    <a:pt x="519871" y="2851236"/>
                  </a:lnTo>
                  <a:lnTo>
                    <a:pt x="516177" y="2861034"/>
                  </a:lnTo>
                  <a:lnTo>
                    <a:pt x="512702" y="2870832"/>
                  </a:lnTo>
                  <a:lnTo>
                    <a:pt x="509456" y="2880630"/>
                  </a:lnTo>
                  <a:lnTo>
                    <a:pt x="506380" y="2890428"/>
                  </a:lnTo>
                  <a:lnTo>
                    <a:pt x="503457" y="2900226"/>
                  </a:lnTo>
                  <a:lnTo>
                    <a:pt x="500672" y="2910024"/>
                  </a:lnTo>
                  <a:lnTo>
                    <a:pt x="498008" y="2919822"/>
                  </a:lnTo>
                  <a:lnTo>
                    <a:pt x="495449" y="2929620"/>
                  </a:lnTo>
                  <a:lnTo>
                    <a:pt x="492996" y="2939418"/>
                  </a:lnTo>
                  <a:lnTo>
                    <a:pt x="490614" y="2949217"/>
                  </a:lnTo>
                  <a:lnTo>
                    <a:pt x="488288" y="2959015"/>
                  </a:lnTo>
                  <a:lnTo>
                    <a:pt x="486008" y="2968813"/>
                  </a:lnTo>
                  <a:lnTo>
                    <a:pt x="483762" y="2978611"/>
                  </a:lnTo>
                  <a:lnTo>
                    <a:pt x="481542" y="2988409"/>
                  </a:lnTo>
                  <a:lnTo>
                    <a:pt x="479338" y="2998207"/>
                  </a:lnTo>
                  <a:lnTo>
                    <a:pt x="477139" y="3008005"/>
                  </a:lnTo>
                  <a:lnTo>
                    <a:pt x="474937" y="3017803"/>
                  </a:lnTo>
                  <a:lnTo>
                    <a:pt x="472723" y="3027601"/>
                  </a:lnTo>
                  <a:lnTo>
                    <a:pt x="470494" y="3037399"/>
                  </a:lnTo>
                  <a:lnTo>
                    <a:pt x="468242" y="3047197"/>
                  </a:lnTo>
                  <a:lnTo>
                    <a:pt x="465959" y="3056995"/>
                  </a:lnTo>
                  <a:lnTo>
                    <a:pt x="463639" y="3066793"/>
                  </a:lnTo>
                  <a:lnTo>
                    <a:pt x="461280" y="3076591"/>
                  </a:lnTo>
                  <a:lnTo>
                    <a:pt x="458882" y="3086389"/>
                  </a:lnTo>
                  <a:lnTo>
                    <a:pt x="456441" y="3096187"/>
                  </a:lnTo>
                  <a:lnTo>
                    <a:pt x="453958" y="3105986"/>
                  </a:lnTo>
                  <a:lnTo>
                    <a:pt x="451430" y="3115784"/>
                  </a:lnTo>
                  <a:lnTo>
                    <a:pt x="448856" y="3125582"/>
                  </a:lnTo>
                  <a:lnTo>
                    <a:pt x="446248" y="3135380"/>
                  </a:lnTo>
                  <a:lnTo>
                    <a:pt x="443610" y="3145178"/>
                  </a:lnTo>
                  <a:lnTo>
                    <a:pt x="440951" y="3154976"/>
                  </a:lnTo>
                  <a:lnTo>
                    <a:pt x="438279" y="3164774"/>
                  </a:lnTo>
                  <a:lnTo>
                    <a:pt x="435604" y="3174572"/>
                  </a:lnTo>
                  <a:lnTo>
                    <a:pt x="432941" y="3184370"/>
                  </a:lnTo>
                  <a:lnTo>
                    <a:pt x="430306" y="3194168"/>
                  </a:lnTo>
                  <a:lnTo>
                    <a:pt x="427712" y="3203966"/>
                  </a:lnTo>
                  <a:lnTo>
                    <a:pt x="425173" y="3213764"/>
                  </a:lnTo>
                  <a:lnTo>
                    <a:pt x="422702" y="3223562"/>
                  </a:lnTo>
                  <a:lnTo>
                    <a:pt x="420314" y="3233360"/>
                  </a:lnTo>
                  <a:lnTo>
                    <a:pt x="418044" y="3243158"/>
                  </a:lnTo>
                  <a:lnTo>
                    <a:pt x="415898" y="3252957"/>
                  </a:lnTo>
                  <a:lnTo>
                    <a:pt x="413881" y="3262755"/>
                  </a:lnTo>
                  <a:lnTo>
                    <a:pt x="412004" y="3272553"/>
                  </a:lnTo>
                  <a:lnTo>
                    <a:pt x="410277" y="3282351"/>
                  </a:lnTo>
                  <a:lnTo>
                    <a:pt x="408708" y="3292149"/>
                  </a:lnTo>
                  <a:lnTo>
                    <a:pt x="407327" y="3301947"/>
                  </a:lnTo>
                  <a:lnTo>
                    <a:pt x="406136" y="3311745"/>
                  </a:lnTo>
                  <a:lnTo>
                    <a:pt x="405121" y="3321543"/>
                  </a:lnTo>
                  <a:lnTo>
                    <a:pt x="404283" y="3331341"/>
                  </a:lnTo>
                  <a:lnTo>
                    <a:pt x="403621" y="3341139"/>
                  </a:lnTo>
                  <a:lnTo>
                    <a:pt x="403136" y="3350937"/>
                  </a:lnTo>
                  <a:lnTo>
                    <a:pt x="402836" y="3360735"/>
                  </a:lnTo>
                  <a:lnTo>
                    <a:pt x="402732" y="3370533"/>
                  </a:lnTo>
                  <a:lnTo>
                    <a:pt x="402790" y="3380331"/>
                  </a:lnTo>
                  <a:lnTo>
                    <a:pt x="403003" y="3390129"/>
                  </a:lnTo>
                  <a:lnTo>
                    <a:pt x="403365" y="3399927"/>
                  </a:lnTo>
                  <a:lnTo>
                    <a:pt x="403867" y="3409726"/>
                  </a:lnTo>
                  <a:lnTo>
                    <a:pt x="404504" y="3419524"/>
                  </a:lnTo>
                  <a:lnTo>
                    <a:pt x="405285" y="3429322"/>
                  </a:lnTo>
                  <a:lnTo>
                    <a:pt x="406171" y="3439120"/>
                  </a:lnTo>
                  <a:lnTo>
                    <a:pt x="407150" y="3448918"/>
                  </a:lnTo>
                  <a:lnTo>
                    <a:pt x="408209" y="3458716"/>
                  </a:lnTo>
                  <a:lnTo>
                    <a:pt x="409334" y="3468514"/>
                  </a:lnTo>
                  <a:lnTo>
                    <a:pt x="410512" y="3478312"/>
                  </a:lnTo>
                  <a:lnTo>
                    <a:pt x="411730" y="3488110"/>
                  </a:lnTo>
                  <a:lnTo>
                    <a:pt x="412961" y="3497908"/>
                  </a:lnTo>
                  <a:lnTo>
                    <a:pt x="414187" y="3507706"/>
                  </a:lnTo>
                  <a:lnTo>
                    <a:pt x="415393" y="3517504"/>
                  </a:lnTo>
                  <a:lnTo>
                    <a:pt x="416563" y="3527302"/>
                  </a:lnTo>
                  <a:lnTo>
                    <a:pt x="417680" y="3537100"/>
                  </a:lnTo>
                  <a:lnTo>
                    <a:pt x="418715" y="3546898"/>
                  </a:lnTo>
                  <a:lnTo>
                    <a:pt x="419654" y="3556696"/>
                  </a:lnTo>
                  <a:lnTo>
                    <a:pt x="420491" y="3566495"/>
                  </a:lnTo>
                  <a:lnTo>
                    <a:pt x="421215" y="3576293"/>
                  </a:lnTo>
                  <a:lnTo>
                    <a:pt x="421818" y="3586091"/>
                  </a:lnTo>
                  <a:lnTo>
                    <a:pt x="422292" y="3595889"/>
                  </a:lnTo>
                  <a:lnTo>
                    <a:pt x="422621" y="3605687"/>
                  </a:lnTo>
                  <a:lnTo>
                    <a:pt x="422796" y="3615485"/>
                  </a:lnTo>
                  <a:lnTo>
                    <a:pt x="422838" y="3625283"/>
                  </a:lnTo>
                  <a:lnTo>
                    <a:pt x="422751" y="3635081"/>
                  </a:lnTo>
                  <a:lnTo>
                    <a:pt x="422543" y="3644879"/>
                  </a:lnTo>
                  <a:lnTo>
                    <a:pt x="422221" y="3654677"/>
                  </a:lnTo>
                  <a:lnTo>
                    <a:pt x="421792" y="3664475"/>
                  </a:lnTo>
                  <a:lnTo>
                    <a:pt x="421259" y="3674273"/>
                  </a:lnTo>
                  <a:lnTo>
                    <a:pt x="420656" y="3684071"/>
                  </a:lnTo>
                  <a:lnTo>
                    <a:pt x="419997" y="3693869"/>
                  </a:lnTo>
                  <a:lnTo>
                    <a:pt x="419296" y="3703667"/>
                  </a:lnTo>
                  <a:lnTo>
                    <a:pt x="418568" y="3713465"/>
                  </a:lnTo>
                  <a:lnTo>
                    <a:pt x="417826" y="3723264"/>
                  </a:lnTo>
                  <a:lnTo>
                    <a:pt x="417087" y="3733062"/>
                  </a:lnTo>
                  <a:lnTo>
                    <a:pt x="416366" y="3742860"/>
                  </a:lnTo>
                  <a:lnTo>
                    <a:pt x="415670" y="3752658"/>
                  </a:lnTo>
                  <a:lnTo>
                    <a:pt x="415006" y="3762456"/>
                  </a:lnTo>
                  <a:lnTo>
                    <a:pt x="414381" y="3772254"/>
                  </a:lnTo>
                  <a:lnTo>
                    <a:pt x="413796" y="3782052"/>
                  </a:lnTo>
                  <a:lnTo>
                    <a:pt x="413262" y="3791850"/>
                  </a:lnTo>
                  <a:lnTo>
                    <a:pt x="412771" y="3801648"/>
                  </a:lnTo>
                  <a:lnTo>
                    <a:pt x="412316" y="3811446"/>
                  </a:lnTo>
                  <a:lnTo>
                    <a:pt x="411892" y="3821244"/>
                  </a:lnTo>
                  <a:lnTo>
                    <a:pt x="411493" y="3831042"/>
                  </a:lnTo>
                  <a:lnTo>
                    <a:pt x="411112" y="3840840"/>
                  </a:lnTo>
                  <a:lnTo>
                    <a:pt x="410741" y="3850638"/>
                  </a:lnTo>
                  <a:lnTo>
                    <a:pt x="410367" y="3860436"/>
                  </a:lnTo>
                  <a:lnTo>
                    <a:pt x="409981" y="3870234"/>
                  </a:lnTo>
                  <a:lnTo>
                    <a:pt x="409575" y="3880033"/>
                  </a:lnTo>
                  <a:lnTo>
                    <a:pt x="409142" y="3889831"/>
                  </a:lnTo>
                  <a:lnTo>
                    <a:pt x="408675" y="3899629"/>
                  </a:lnTo>
                  <a:lnTo>
                    <a:pt x="408166" y="3909427"/>
                  </a:lnTo>
                  <a:lnTo>
                    <a:pt x="407602" y="3919225"/>
                  </a:lnTo>
                  <a:lnTo>
                    <a:pt x="406990" y="3929023"/>
                  </a:lnTo>
                  <a:lnTo>
                    <a:pt x="406327" y="3938821"/>
                  </a:lnTo>
                  <a:lnTo>
                    <a:pt x="405612" y="3948619"/>
                  </a:lnTo>
                  <a:lnTo>
                    <a:pt x="404846" y="3958417"/>
                  </a:lnTo>
                  <a:lnTo>
                    <a:pt x="404029" y="3968215"/>
                  </a:lnTo>
                  <a:lnTo>
                    <a:pt x="403154" y="3978013"/>
                  </a:lnTo>
                  <a:lnTo>
                    <a:pt x="402235" y="3987811"/>
                  </a:lnTo>
                  <a:lnTo>
                    <a:pt x="401275" y="3997609"/>
                  </a:lnTo>
                  <a:lnTo>
                    <a:pt x="400279" y="4007407"/>
                  </a:lnTo>
                  <a:lnTo>
                    <a:pt x="399249" y="4017205"/>
                  </a:lnTo>
                  <a:lnTo>
                    <a:pt x="398190" y="4027004"/>
                  </a:lnTo>
                  <a:lnTo>
                    <a:pt x="397102" y="4036802"/>
                  </a:lnTo>
                  <a:lnTo>
                    <a:pt x="395993" y="4046600"/>
                  </a:lnTo>
                  <a:lnTo>
                    <a:pt x="394869" y="4056398"/>
                  </a:lnTo>
                  <a:lnTo>
                    <a:pt x="393732" y="4066196"/>
                  </a:lnTo>
                  <a:lnTo>
                    <a:pt x="392587" y="4075994"/>
                  </a:lnTo>
                  <a:lnTo>
                    <a:pt x="391435" y="4085792"/>
                  </a:lnTo>
                  <a:lnTo>
                    <a:pt x="390282" y="4095590"/>
                  </a:lnTo>
                  <a:lnTo>
                    <a:pt x="389130" y="4105388"/>
                  </a:lnTo>
                  <a:lnTo>
                    <a:pt x="387983" y="4115186"/>
                  </a:lnTo>
                  <a:lnTo>
                    <a:pt x="386845" y="4124984"/>
                  </a:lnTo>
                  <a:lnTo>
                    <a:pt x="385716" y="4134782"/>
                  </a:lnTo>
                  <a:lnTo>
                    <a:pt x="384601" y="4144580"/>
                  </a:lnTo>
                  <a:lnTo>
                    <a:pt x="383503" y="4154378"/>
                  </a:lnTo>
                  <a:lnTo>
                    <a:pt x="382427" y="4164176"/>
                  </a:lnTo>
                  <a:lnTo>
                    <a:pt x="381373" y="4173974"/>
                  </a:lnTo>
                  <a:lnTo>
                    <a:pt x="380343" y="4183773"/>
                  </a:lnTo>
                  <a:lnTo>
                    <a:pt x="379338" y="4193571"/>
                  </a:lnTo>
                  <a:lnTo>
                    <a:pt x="378361" y="4203369"/>
                  </a:lnTo>
                  <a:lnTo>
                    <a:pt x="377414" y="4213167"/>
                  </a:lnTo>
                  <a:lnTo>
                    <a:pt x="376503" y="4222965"/>
                  </a:lnTo>
                  <a:lnTo>
                    <a:pt x="375625" y="4232763"/>
                  </a:lnTo>
                  <a:lnTo>
                    <a:pt x="374780" y="4242561"/>
                  </a:lnTo>
                  <a:lnTo>
                    <a:pt x="373968" y="4252359"/>
                  </a:lnTo>
                  <a:lnTo>
                    <a:pt x="373190" y="4262157"/>
                  </a:lnTo>
                  <a:lnTo>
                    <a:pt x="372446" y="4271955"/>
                  </a:lnTo>
                  <a:lnTo>
                    <a:pt x="371744" y="4281753"/>
                  </a:lnTo>
                  <a:lnTo>
                    <a:pt x="371077" y="4291551"/>
                  </a:lnTo>
                  <a:lnTo>
                    <a:pt x="370445" y="4301349"/>
                  </a:lnTo>
                  <a:lnTo>
                    <a:pt x="369847" y="4311147"/>
                  </a:lnTo>
                  <a:lnTo>
                    <a:pt x="369284" y="4320945"/>
                  </a:lnTo>
                  <a:lnTo>
                    <a:pt x="368755" y="4330743"/>
                  </a:lnTo>
                  <a:lnTo>
                    <a:pt x="368266" y="4340542"/>
                  </a:lnTo>
                  <a:lnTo>
                    <a:pt x="367814" y="4350340"/>
                  </a:lnTo>
                  <a:lnTo>
                    <a:pt x="367398" y="4360138"/>
                  </a:lnTo>
                  <a:lnTo>
                    <a:pt x="367016" y="4369936"/>
                  </a:lnTo>
                  <a:lnTo>
                    <a:pt x="366668" y="4379734"/>
                  </a:lnTo>
                  <a:lnTo>
                    <a:pt x="366356" y="4389532"/>
                  </a:lnTo>
                  <a:lnTo>
                    <a:pt x="366083" y="4399330"/>
                  </a:lnTo>
                  <a:lnTo>
                    <a:pt x="365850" y="4409128"/>
                  </a:lnTo>
                  <a:lnTo>
                    <a:pt x="365651" y="4418926"/>
                  </a:lnTo>
                  <a:lnTo>
                    <a:pt x="365486" y="4428724"/>
                  </a:lnTo>
                  <a:lnTo>
                    <a:pt x="365355" y="4438522"/>
                  </a:lnTo>
                  <a:lnTo>
                    <a:pt x="365257" y="4448320"/>
                  </a:lnTo>
                  <a:lnTo>
                    <a:pt x="365193" y="4458118"/>
                  </a:lnTo>
                  <a:lnTo>
                    <a:pt x="365165" y="4467916"/>
                  </a:lnTo>
                  <a:lnTo>
                    <a:pt x="365164" y="4477714"/>
                  </a:lnTo>
                  <a:lnTo>
                    <a:pt x="365190" y="4487512"/>
                  </a:lnTo>
                  <a:lnTo>
                    <a:pt x="365239" y="4497311"/>
                  </a:lnTo>
                  <a:lnTo>
                    <a:pt x="365310" y="4507109"/>
                  </a:lnTo>
                  <a:lnTo>
                    <a:pt x="365400" y="4516907"/>
                  </a:lnTo>
                  <a:lnTo>
                    <a:pt x="365508" y="4526705"/>
                  </a:lnTo>
                  <a:lnTo>
                    <a:pt x="365626" y="4536503"/>
                  </a:lnTo>
                  <a:lnTo>
                    <a:pt x="365752" y="4546301"/>
                  </a:lnTo>
                  <a:lnTo>
                    <a:pt x="365881" y="4556099"/>
                  </a:lnTo>
                  <a:lnTo>
                    <a:pt x="366011" y="4565897"/>
                  </a:lnTo>
                  <a:lnTo>
                    <a:pt x="366138" y="4575695"/>
                  </a:lnTo>
                  <a:lnTo>
                    <a:pt x="366256" y="4585493"/>
                  </a:lnTo>
                  <a:lnTo>
                    <a:pt x="366363" y="4595291"/>
                  </a:lnTo>
                  <a:lnTo>
                    <a:pt x="366455" y="4605089"/>
                  </a:lnTo>
                  <a:lnTo>
                    <a:pt x="366531" y="4614887"/>
                  </a:lnTo>
                  <a:lnTo>
                    <a:pt x="366589" y="4624685"/>
                  </a:lnTo>
                  <a:lnTo>
                    <a:pt x="366626" y="4634483"/>
                  </a:lnTo>
                  <a:lnTo>
                    <a:pt x="366638" y="4644281"/>
                  </a:lnTo>
                  <a:lnTo>
                    <a:pt x="366626" y="4654080"/>
                  </a:lnTo>
                  <a:lnTo>
                    <a:pt x="366590" y="4663878"/>
                  </a:lnTo>
                  <a:lnTo>
                    <a:pt x="366533" y="4673676"/>
                  </a:lnTo>
                  <a:lnTo>
                    <a:pt x="366453" y="4683474"/>
                  </a:lnTo>
                  <a:lnTo>
                    <a:pt x="366352" y="4693272"/>
                  </a:lnTo>
                  <a:lnTo>
                    <a:pt x="366232" y="4703070"/>
                  </a:lnTo>
                  <a:lnTo>
                    <a:pt x="366091" y="4712868"/>
                  </a:lnTo>
                  <a:lnTo>
                    <a:pt x="365937" y="4722666"/>
                  </a:lnTo>
                  <a:lnTo>
                    <a:pt x="365771" y="4732464"/>
                  </a:lnTo>
                  <a:lnTo>
                    <a:pt x="365595" y="4742262"/>
                  </a:lnTo>
                  <a:lnTo>
                    <a:pt x="365413" y="4752060"/>
                  </a:lnTo>
                  <a:lnTo>
                    <a:pt x="365226" y="4761858"/>
                  </a:lnTo>
                  <a:lnTo>
                    <a:pt x="365038" y="4771656"/>
                  </a:lnTo>
                  <a:lnTo>
                    <a:pt x="364851" y="4781454"/>
                  </a:lnTo>
                  <a:lnTo>
                    <a:pt x="364667" y="4791252"/>
                  </a:lnTo>
                  <a:lnTo>
                    <a:pt x="364488" y="4801051"/>
                  </a:lnTo>
                  <a:lnTo>
                    <a:pt x="364317" y="4810849"/>
                  </a:lnTo>
                  <a:lnTo>
                    <a:pt x="364153" y="4820647"/>
                  </a:lnTo>
                  <a:lnTo>
                    <a:pt x="364000" y="4830445"/>
                  </a:lnTo>
                  <a:lnTo>
                    <a:pt x="363858" y="4840243"/>
                  </a:lnTo>
                  <a:lnTo>
                    <a:pt x="363727" y="4850041"/>
                  </a:lnTo>
                  <a:lnTo>
                    <a:pt x="363606" y="4859839"/>
                  </a:lnTo>
                  <a:lnTo>
                    <a:pt x="363496" y="4869637"/>
                  </a:lnTo>
                  <a:lnTo>
                    <a:pt x="363397" y="4879435"/>
                  </a:lnTo>
                  <a:lnTo>
                    <a:pt x="363310" y="4889233"/>
                  </a:lnTo>
                  <a:lnTo>
                    <a:pt x="363233" y="4899031"/>
                  </a:lnTo>
                  <a:lnTo>
                    <a:pt x="363166" y="4908829"/>
                  </a:lnTo>
                  <a:lnTo>
                    <a:pt x="363107" y="4918627"/>
                  </a:lnTo>
                  <a:lnTo>
                    <a:pt x="363056" y="4928425"/>
                  </a:lnTo>
                  <a:lnTo>
                    <a:pt x="363012" y="4938223"/>
                  </a:lnTo>
                  <a:lnTo>
                    <a:pt x="362975" y="4948021"/>
                  </a:lnTo>
                  <a:lnTo>
                    <a:pt x="362944" y="4957820"/>
                  </a:lnTo>
                  <a:lnTo>
                    <a:pt x="362918" y="4967618"/>
                  </a:lnTo>
                  <a:lnTo>
                    <a:pt x="362897" y="4977416"/>
                  </a:lnTo>
                  <a:lnTo>
                    <a:pt x="362879" y="4987214"/>
                  </a:lnTo>
                  <a:lnTo>
                    <a:pt x="362864" y="49970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519311" y="3285558"/>
              <a:ext cx="0" cy="47631"/>
            </a:xfrm>
            <a:custGeom>
              <a:avLst/>
              <a:gdLst/>
              <a:ahLst/>
              <a:cxnLst/>
              <a:rect l="0" t="0" r="0" b="0"/>
              <a:pathLst>
                <a:path h="47631">
                  <a:moveTo>
                    <a:pt x="0" y="476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519311" y="3576000"/>
              <a:ext cx="0" cy="195178"/>
            </a:xfrm>
            <a:custGeom>
              <a:avLst/>
              <a:gdLst/>
              <a:ahLst/>
              <a:cxnLst/>
              <a:rect l="0" t="0" r="0" b="0"/>
              <a:pathLst>
                <a:path h="195178">
                  <a:moveTo>
                    <a:pt x="0" y="0"/>
                  </a:moveTo>
                  <a:lnTo>
                    <a:pt x="0" y="19517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g9"/>
            <p:cNvSpPr/>
            <p:nvPr/>
          </p:nvSpPr>
          <p:spPr>
            <a:xfrm>
              <a:off x="3448214" y="3333190"/>
              <a:ext cx="142194" cy="242809"/>
            </a:xfrm>
            <a:custGeom>
              <a:avLst/>
              <a:gdLst/>
              <a:ahLst/>
              <a:cxnLst/>
              <a:rect l="0" t="0" r="0" b="0"/>
              <a:pathLst>
                <a:path w="142194" h="242809">
                  <a:moveTo>
                    <a:pt x="0" y="0"/>
                  </a:moveTo>
                  <a:lnTo>
                    <a:pt x="0" y="242809"/>
                  </a:lnTo>
                  <a:lnTo>
                    <a:pt x="142194" y="242809"/>
                  </a:lnTo>
                  <a:lnTo>
                    <a:pt x="1421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448214" y="3380821"/>
              <a:ext cx="142194" cy="0"/>
            </a:xfrm>
            <a:custGeom>
              <a:avLst/>
              <a:gdLst/>
              <a:ahLst/>
              <a:cxnLst/>
              <a:rect l="0" t="0" r="0" b="0"/>
              <a:pathLst>
                <a:path w="142194">
                  <a:moveTo>
                    <a:pt x="0" y="0"/>
                  </a:moveTo>
                  <a:lnTo>
                    <a:pt x="1421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941257" y="3267262"/>
              <a:ext cx="0" cy="423951"/>
            </a:xfrm>
            <a:custGeom>
              <a:avLst/>
              <a:gdLst/>
              <a:ahLst/>
              <a:cxnLst/>
              <a:rect l="0" t="0" r="0" b="0"/>
              <a:pathLst>
                <a:path h="423951">
                  <a:moveTo>
                    <a:pt x="0" y="4239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941257" y="4110671"/>
              <a:ext cx="0" cy="522951"/>
            </a:xfrm>
            <a:custGeom>
              <a:avLst/>
              <a:gdLst/>
              <a:ahLst/>
              <a:cxnLst/>
              <a:rect l="0" t="0" r="0" b="0"/>
              <a:pathLst>
                <a:path h="522951">
                  <a:moveTo>
                    <a:pt x="0" y="0"/>
                  </a:moveTo>
                  <a:lnTo>
                    <a:pt x="0" y="52295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g13"/>
            <p:cNvSpPr/>
            <p:nvPr/>
          </p:nvSpPr>
          <p:spPr>
            <a:xfrm>
              <a:off x="4870159" y="3691214"/>
              <a:ext cx="142194" cy="419457"/>
            </a:xfrm>
            <a:custGeom>
              <a:avLst/>
              <a:gdLst/>
              <a:ahLst/>
              <a:cxnLst/>
              <a:rect l="0" t="0" r="0" b="0"/>
              <a:pathLst>
                <a:path w="142194" h="419457">
                  <a:moveTo>
                    <a:pt x="0" y="0"/>
                  </a:moveTo>
                  <a:lnTo>
                    <a:pt x="0" y="419457"/>
                  </a:lnTo>
                  <a:lnTo>
                    <a:pt x="142194" y="419457"/>
                  </a:lnTo>
                  <a:lnTo>
                    <a:pt x="1421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4870159" y="3847228"/>
              <a:ext cx="142194" cy="0"/>
            </a:xfrm>
            <a:custGeom>
              <a:avLst/>
              <a:gdLst/>
              <a:ahLst/>
              <a:cxnLst/>
              <a:rect l="0" t="0" r="0" b="0"/>
              <a:pathLst>
                <a:path w="142194">
                  <a:moveTo>
                    <a:pt x="0" y="0"/>
                  </a:moveTo>
                  <a:lnTo>
                    <a:pt x="1421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363202" y="2765660"/>
              <a:ext cx="0" cy="741216"/>
            </a:xfrm>
            <a:custGeom>
              <a:avLst/>
              <a:gdLst/>
              <a:ahLst/>
              <a:cxnLst/>
              <a:rect l="0" t="0" r="0" b="0"/>
              <a:pathLst>
                <a:path h="741216">
                  <a:moveTo>
                    <a:pt x="0" y="7412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363202" y="4062449"/>
              <a:ext cx="0" cy="830128"/>
            </a:xfrm>
            <a:custGeom>
              <a:avLst/>
              <a:gdLst/>
              <a:ahLst/>
              <a:cxnLst/>
              <a:rect l="0" t="0" r="0" b="0"/>
              <a:pathLst>
                <a:path h="830128">
                  <a:moveTo>
                    <a:pt x="0" y="0"/>
                  </a:moveTo>
                  <a:lnTo>
                    <a:pt x="0" y="8301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g17"/>
            <p:cNvSpPr/>
            <p:nvPr/>
          </p:nvSpPr>
          <p:spPr>
            <a:xfrm>
              <a:off x="6292105" y="3506876"/>
              <a:ext cx="142194" cy="555572"/>
            </a:xfrm>
            <a:custGeom>
              <a:avLst/>
              <a:gdLst/>
              <a:ahLst/>
              <a:cxnLst/>
              <a:rect l="0" t="0" r="0" b="0"/>
              <a:pathLst>
                <a:path w="142194" h="555572">
                  <a:moveTo>
                    <a:pt x="0" y="0"/>
                  </a:moveTo>
                  <a:lnTo>
                    <a:pt x="0" y="555572"/>
                  </a:lnTo>
                  <a:lnTo>
                    <a:pt x="142194" y="555572"/>
                  </a:lnTo>
                  <a:lnTo>
                    <a:pt x="1421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292105" y="3717424"/>
              <a:ext cx="142194" cy="0"/>
            </a:xfrm>
            <a:custGeom>
              <a:avLst/>
              <a:gdLst/>
              <a:ahLst/>
              <a:cxnLst/>
              <a:rect l="0" t="0" r="0" b="0"/>
              <a:pathLst>
                <a:path w="142194">
                  <a:moveTo>
                    <a:pt x="0" y="0"/>
                  </a:moveTo>
                  <a:lnTo>
                    <a:pt x="1421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3314954" y="3685374"/>
              <a:ext cx="171607" cy="1716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3521839" y="3199754"/>
              <a:ext cx="171607" cy="1716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3573348" y="3295018"/>
              <a:ext cx="171607" cy="1716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4602630" y="3655499"/>
              <a:ext cx="158293" cy="15829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5123687" y="3543268"/>
              <a:ext cx="158293" cy="15829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4624012" y="3753886"/>
              <a:ext cx="158293" cy="15829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5037986" y="3197928"/>
              <a:ext cx="138668" cy="138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5061566" y="3595157"/>
              <a:ext cx="138668" cy="1386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4599789" y="4569529"/>
              <a:ext cx="128187" cy="1281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g28"/>
            <p:cNvSpPr/>
            <p:nvPr/>
          </p:nvSpPr>
          <p:spPr>
            <a:xfrm>
              <a:off x="4815812" y="4735419"/>
              <a:ext cx="172639" cy="149510"/>
            </a:xfrm>
            <a:custGeom>
              <a:avLst/>
              <a:gdLst/>
              <a:ahLst/>
              <a:cxnLst/>
              <a:rect l="0" t="0" r="0" b="0"/>
              <a:pathLst>
                <a:path w="172639" h="149510">
                  <a:moveTo>
                    <a:pt x="86319" y="0"/>
                  </a:moveTo>
                  <a:lnTo>
                    <a:pt x="172639" y="149510"/>
                  </a:lnTo>
                  <a:lnTo>
                    <a:pt x="0" y="1495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g29"/>
            <p:cNvSpPr/>
            <p:nvPr/>
          </p:nvSpPr>
          <p:spPr>
            <a:xfrm>
              <a:off x="4922818" y="5009198"/>
              <a:ext cx="172639" cy="149510"/>
            </a:xfrm>
            <a:custGeom>
              <a:avLst/>
              <a:gdLst/>
              <a:ahLst/>
              <a:cxnLst/>
              <a:rect l="0" t="0" r="0" b="0"/>
              <a:pathLst>
                <a:path w="172639" h="149510">
                  <a:moveTo>
                    <a:pt x="86319" y="0"/>
                  </a:moveTo>
                  <a:lnTo>
                    <a:pt x="172639" y="149510"/>
                  </a:lnTo>
                  <a:lnTo>
                    <a:pt x="0" y="1495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5051688" y="3797294"/>
              <a:ext cx="128259" cy="128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4771507" y="3872224"/>
              <a:ext cx="128259" cy="128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5038754" y="3635992"/>
              <a:ext cx="128259" cy="128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4677719" y="3857804"/>
              <a:ext cx="127509" cy="12750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6229355" y="3101881"/>
              <a:ext cx="45932" cy="459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6140157" y="3614382"/>
              <a:ext cx="45932" cy="459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6563523" y="3134728"/>
              <a:ext cx="64210" cy="642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6447541" y="3674547"/>
              <a:ext cx="64210" cy="642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6359120" y="3442459"/>
              <a:ext cx="100448" cy="100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6224268" y="3656723"/>
              <a:ext cx="100448" cy="100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6203033" y="3650577"/>
              <a:ext cx="100448" cy="100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6611581" y="3367199"/>
              <a:ext cx="58215" cy="582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6427074" y="4035439"/>
              <a:ext cx="58215" cy="582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6312530" y="3668157"/>
              <a:ext cx="58215" cy="582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6259722" y="3772820"/>
              <a:ext cx="99016" cy="990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6118465" y="3512911"/>
              <a:ext cx="99016" cy="990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6463797" y="3746232"/>
              <a:ext cx="99016" cy="990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6568954" y="3497825"/>
              <a:ext cx="71466" cy="714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6049915" y="3575659"/>
              <a:ext cx="71466" cy="714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6167102" y="3415955"/>
              <a:ext cx="71466" cy="714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6465156" y="3736511"/>
              <a:ext cx="71466" cy="714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6495342" y="3592472"/>
              <a:ext cx="71757" cy="717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6402927" y="2982262"/>
              <a:ext cx="71757" cy="717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6439696" y="3648596"/>
              <a:ext cx="53933" cy="539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6181643" y="3569601"/>
              <a:ext cx="53933" cy="539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6268131" y="3518142"/>
              <a:ext cx="71268" cy="712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6483187" y="3701161"/>
              <a:ext cx="71268" cy="712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6167712" y="3738411"/>
              <a:ext cx="71268" cy="712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6152458" y="4776618"/>
              <a:ext cx="71774" cy="717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6082695" y="3609213"/>
              <a:ext cx="71774" cy="717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6200421" y="4177916"/>
              <a:ext cx="71774" cy="717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6184872" y="3554793"/>
              <a:ext cx="71774" cy="717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6128353" y="4053942"/>
              <a:ext cx="71307" cy="713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6506289" y="3912403"/>
              <a:ext cx="71307" cy="713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6275799" y="3720778"/>
              <a:ext cx="71307" cy="713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6240666" y="3714581"/>
              <a:ext cx="71307" cy="713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6492876" y="3255830"/>
              <a:ext cx="71605" cy="7160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6111306" y="3576711"/>
              <a:ext cx="71605" cy="7160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g68"/>
            <p:cNvSpPr/>
            <p:nvPr/>
          </p:nvSpPr>
          <p:spPr>
            <a:xfrm>
              <a:off x="6339283" y="5020960"/>
              <a:ext cx="96436" cy="83516"/>
            </a:xfrm>
            <a:custGeom>
              <a:avLst/>
              <a:gdLst/>
              <a:ahLst/>
              <a:cxnLst/>
              <a:rect l="0" t="0" r="0" b="0"/>
              <a:pathLst>
                <a:path w="96436" h="83516">
                  <a:moveTo>
                    <a:pt x="48218" y="0"/>
                  </a:moveTo>
                  <a:lnTo>
                    <a:pt x="96436" y="83516"/>
                  </a:lnTo>
                  <a:lnTo>
                    <a:pt x="0" y="83516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6165027" y="3018872"/>
              <a:ext cx="70986" cy="709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6362981" y="3137918"/>
              <a:ext cx="70986" cy="709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6386759" y="3325444"/>
              <a:ext cx="70986" cy="709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6074784" y="3581715"/>
              <a:ext cx="71503" cy="715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6363265" y="4538912"/>
              <a:ext cx="71503" cy="715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6557815" y="4190293"/>
              <a:ext cx="71503" cy="715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6146927" y="3574536"/>
              <a:ext cx="70744" cy="70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6411800" y="3495541"/>
              <a:ext cx="70744" cy="70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6573365" y="3586680"/>
              <a:ext cx="71639" cy="716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6521851" y="3521004"/>
              <a:ext cx="71639" cy="716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6196915" y="3756537"/>
              <a:ext cx="71639" cy="716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6449212" y="3776779"/>
              <a:ext cx="70771" cy="7077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6551856" y="3979749"/>
              <a:ext cx="70771" cy="7077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6045593" y="3914558"/>
              <a:ext cx="70771" cy="7077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6218621" y="4303019"/>
              <a:ext cx="70771" cy="7077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g84"/>
            <p:cNvSpPr/>
            <p:nvPr/>
          </p:nvSpPr>
          <p:spPr>
            <a:xfrm>
              <a:off x="6514812" y="5017747"/>
              <a:ext cx="95589" cy="82783"/>
            </a:xfrm>
            <a:custGeom>
              <a:avLst/>
              <a:gdLst/>
              <a:ahLst/>
              <a:cxnLst/>
              <a:rect l="0" t="0" r="0" b="0"/>
              <a:pathLst>
                <a:path w="95589" h="82783">
                  <a:moveTo>
                    <a:pt x="47794" y="0"/>
                  </a:moveTo>
                  <a:lnTo>
                    <a:pt x="95589" y="82783"/>
                  </a:lnTo>
                  <a:lnTo>
                    <a:pt x="0" y="8278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pg85"/>
            <p:cNvSpPr/>
            <p:nvPr/>
          </p:nvSpPr>
          <p:spPr>
            <a:xfrm>
              <a:off x="6086409" y="5067795"/>
              <a:ext cx="95589" cy="82783"/>
            </a:xfrm>
            <a:custGeom>
              <a:avLst/>
              <a:gdLst/>
              <a:ahLst/>
              <a:cxnLst/>
              <a:rect l="0" t="0" r="0" b="0"/>
              <a:pathLst>
                <a:path w="95589" h="82783">
                  <a:moveTo>
                    <a:pt x="47794" y="0"/>
                  </a:moveTo>
                  <a:lnTo>
                    <a:pt x="95589" y="82783"/>
                  </a:lnTo>
                  <a:lnTo>
                    <a:pt x="0" y="8278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6171544" y="4552798"/>
              <a:ext cx="70976" cy="709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g87"/>
            <p:cNvSpPr/>
            <p:nvPr/>
          </p:nvSpPr>
          <p:spPr>
            <a:xfrm>
              <a:off x="6549797" y="4850442"/>
              <a:ext cx="95589" cy="82783"/>
            </a:xfrm>
            <a:custGeom>
              <a:avLst/>
              <a:gdLst/>
              <a:ahLst/>
              <a:cxnLst/>
              <a:rect l="0" t="0" r="0" b="0"/>
              <a:pathLst>
                <a:path w="95589" h="82783">
                  <a:moveTo>
                    <a:pt x="47794" y="0"/>
                  </a:moveTo>
                  <a:lnTo>
                    <a:pt x="95589" y="82783"/>
                  </a:lnTo>
                  <a:lnTo>
                    <a:pt x="0" y="8278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6588434" y="3318310"/>
              <a:ext cx="72183" cy="7218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6227319" y="3599406"/>
              <a:ext cx="72183" cy="7218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6400442" y="3563568"/>
              <a:ext cx="71725" cy="717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6521140" y="3686456"/>
              <a:ext cx="71725" cy="717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6381117" y="3610110"/>
              <a:ext cx="71725" cy="717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6102148" y="4751812"/>
              <a:ext cx="70893" cy="708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6215380" y="4160737"/>
              <a:ext cx="70893" cy="708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6219253" y="4521317"/>
              <a:ext cx="70893" cy="708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6109190" y="4735581"/>
              <a:ext cx="70893" cy="708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6255111" y="3335996"/>
              <a:ext cx="71502" cy="7150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6456986" y="3748472"/>
              <a:ext cx="71502" cy="7150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6205130" y="4716172"/>
              <a:ext cx="71502" cy="7150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6402599" y="3524360"/>
              <a:ext cx="70717" cy="7071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6605737" y="3852821"/>
              <a:ext cx="70717" cy="7071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6583099" y="3310345"/>
              <a:ext cx="70556" cy="705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6172879" y="3577220"/>
              <a:ext cx="70556" cy="705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6075244" y="3601791"/>
              <a:ext cx="70556" cy="705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6305134" y="3259743"/>
              <a:ext cx="70768" cy="70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6514701" y="3773218"/>
              <a:ext cx="70768" cy="70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6509986" y="3405547"/>
              <a:ext cx="70768" cy="70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6494391" y="3727831"/>
              <a:ext cx="70768" cy="70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6443071" y="3625547"/>
              <a:ext cx="70821" cy="708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6453125" y="3559871"/>
              <a:ext cx="70821" cy="708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6419777" y="3795403"/>
              <a:ext cx="70821" cy="708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6397791" y="3558543"/>
              <a:ext cx="70511" cy="705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6229924" y="3584609"/>
              <a:ext cx="70511" cy="705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6454437" y="3575449"/>
              <a:ext cx="70511" cy="705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6556122" y="3617622"/>
              <a:ext cx="70572" cy="7057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6257361" y="3556660"/>
              <a:ext cx="70572" cy="7057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6423117" y="3780168"/>
              <a:ext cx="70715" cy="707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6418721" y="3969656"/>
              <a:ext cx="70715" cy="707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6480723" y="3909194"/>
              <a:ext cx="70715" cy="707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6070990" y="4175142"/>
              <a:ext cx="70638" cy="70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6208135" y="3068442"/>
              <a:ext cx="70638" cy="70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6062537" y="3346052"/>
              <a:ext cx="70638" cy="70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6566177" y="3490216"/>
              <a:ext cx="70638" cy="70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6268111" y="3753284"/>
              <a:ext cx="72185" cy="7218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6164702" y="4214687"/>
              <a:ext cx="72185" cy="7218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6511113" y="3878427"/>
              <a:ext cx="72185" cy="7218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6284565" y="4308062"/>
              <a:ext cx="71002" cy="7100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6341037" y="4291497"/>
              <a:ext cx="71002" cy="7100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6230266" y="4765030"/>
              <a:ext cx="71002" cy="7100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6549667" y="3953160"/>
              <a:ext cx="71002" cy="7100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6564370" y="3276467"/>
              <a:ext cx="72034" cy="720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6053174" y="3326132"/>
              <a:ext cx="72034" cy="720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6237132" y="3357556"/>
              <a:ext cx="72034" cy="720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6138712" y="4698309"/>
              <a:ext cx="71299" cy="71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6226382" y="3625988"/>
              <a:ext cx="71299" cy="71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6199640" y="3888156"/>
              <a:ext cx="71299" cy="71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6442584" y="3572930"/>
              <a:ext cx="71299" cy="71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6369918" y="3662371"/>
              <a:ext cx="71780" cy="71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6381596" y="3849744"/>
              <a:ext cx="71780" cy="71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6112412" y="3574127"/>
              <a:ext cx="71780" cy="71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6494089" y="3365121"/>
              <a:ext cx="71780" cy="71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6406278" y="3389500"/>
              <a:ext cx="71008" cy="7100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6497662" y="3320227"/>
              <a:ext cx="71008" cy="7100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6433652" y="4275837"/>
              <a:ext cx="70364" cy="7036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6558499" y="4034932"/>
              <a:ext cx="70364" cy="7036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6493485" y="3954025"/>
              <a:ext cx="70364" cy="7036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6322116" y="3452565"/>
              <a:ext cx="70364" cy="7036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6274676" y="3374859"/>
              <a:ext cx="70692" cy="7069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6150205" y="3787335"/>
              <a:ext cx="70692" cy="7069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6458185" y="4755036"/>
              <a:ext cx="70692" cy="7069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6331248" y="3878319"/>
              <a:ext cx="70583" cy="70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6513642" y="3260008"/>
              <a:ext cx="70583" cy="70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6344356" y="3730902"/>
              <a:ext cx="70583" cy="70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6523790" y="3746870"/>
              <a:ext cx="70583" cy="70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6091703" y="3207015"/>
              <a:ext cx="71210" cy="712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6606491" y="3473890"/>
              <a:ext cx="71210" cy="712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6145169" y="3498461"/>
              <a:ext cx="71210" cy="712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6212639" y="3742234"/>
              <a:ext cx="70651" cy="70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6366475" y="3581630"/>
              <a:ext cx="70651" cy="70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6071487" y="2825514"/>
              <a:ext cx="70651" cy="70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6321092" y="3254360"/>
              <a:ext cx="70573" cy="70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6482237" y="3484238"/>
              <a:ext cx="70573" cy="70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6399187" y="3326317"/>
              <a:ext cx="70573" cy="70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6260543" y="2886817"/>
              <a:ext cx="70954" cy="709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6594489" y="3772540"/>
              <a:ext cx="70954" cy="709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g166"/>
            <p:cNvSpPr/>
            <p:nvPr/>
          </p:nvSpPr>
          <p:spPr>
            <a:xfrm>
              <a:off x="6344359" y="5792139"/>
              <a:ext cx="95559" cy="82757"/>
            </a:xfrm>
            <a:custGeom>
              <a:avLst/>
              <a:gdLst/>
              <a:ahLst/>
              <a:cxnLst/>
              <a:rect l="0" t="0" r="0" b="0"/>
              <a:pathLst>
                <a:path w="95559" h="82757">
                  <a:moveTo>
                    <a:pt x="47779" y="0"/>
                  </a:moveTo>
                  <a:lnTo>
                    <a:pt x="95559" y="82757"/>
                  </a:lnTo>
                  <a:lnTo>
                    <a:pt x="0" y="8275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6395634" y="4363839"/>
              <a:ext cx="71306" cy="7130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6415843" y="3403675"/>
              <a:ext cx="71306" cy="7130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6576564" y="3457079"/>
              <a:ext cx="71306" cy="7130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6169721" y="3206966"/>
              <a:ext cx="71306" cy="7130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6109893" y="4012925"/>
              <a:ext cx="71296" cy="712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6323814" y="4215895"/>
              <a:ext cx="71296" cy="712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6499239" y="4150704"/>
              <a:ext cx="71296" cy="712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6284774" y="4539166"/>
              <a:ext cx="71296" cy="712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6600077" y="3618209"/>
              <a:ext cx="70380" cy="7038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6249320" y="4079020"/>
              <a:ext cx="70380" cy="7038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6388372" y="3122551"/>
              <a:ext cx="71159" cy="711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6472287" y="3762304"/>
              <a:ext cx="71159" cy="711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g179"/>
            <p:cNvSpPr/>
            <p:nvPr/>
          </p:nvSpPr>
          <p:spPr>
            <a:xfrm>
              <a:off x="6379571" y="5041107"/>
              <a:ext cx="95836" cy="82996"/>
            </a:xfrm>
            <a:custGeom>
              <a:avLst/>
              <a:gdLst/>
              <a:ahLst/>
              <a:cxnLst/>
              <a:rect l="0" t="0" r="0" b="0"/>
              <a:pathLst>
                <a:path w="95836" h="82996">
                  <a:moveTo>
                    <a:pt x="47918" y="0"/>
                  </a:moveTo>
                  <a:lnTo>
                    <a:pt x="95836" y="82996"/>
                  </a:lnTo>
                  <a:lnTo>
                    <a:pt x="0" y="82996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6147716" y="3076657"/>
              <a:ext cx="71159" cy="711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6241109" y="3238545"/>
              <a:ext cx="32988" cy="3298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6576491" y="3274874"/>
              <a:ext cx="32988" cy="3298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g183"/>
            <p:cNvSpPr/>
            <p:nvPr/>
          </p:nvSpPr>
          <p:spPr>
            <a:xfrm>
              <a:off x="6565585" y="5310175"/>
              <a:ext cx="44427" cy="38475"/>
            </a:xfrm>
            <a:custGeom>
              <a:avLst/>
              <a:gdLst/>
              <a:ahLst/>
              <a:cxnLst/>
              <a:rect l="0" t="0" r="0" b="0"/>
              <a:pathLst>
                <a:path w="44427" h="38475">
                  <a:moveTo>
                    <a:pt x="22213" y="0"/>
                  </a:moveTo>
                  <a:lnTo>
                    <a:pt x="44427" y="38475"/>
                  </a:lnTo>
                  <a:lnTo>
                    <a:pt x="0" y="38475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6602325" y="3711080"/>
              <a:ext cx="71040" cy="7104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6163936" y="3510886"/>
              <a:ext cx="71040" cy="7104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6516821" y="2764212"/>
              <a:ext cx="71040" cy="7104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g187"/>
            <p:cNvSpPr/>
            <p:nvPr/>
          </p:nvSpPr>
          <p:spPr>
            <a:xfrm>
              <a:off x="6576433" y="4951858"/>
              <a:ext cx="95592" cy="82785"/>
            </a:xfrm>
            <a:custGeom>
              <a:avLst/>
              <a:gdLst/>
              <a:ahLst/>
              <a:cxnLst/>
              <a:rect l="0" t="0" r="0" b="0"/>
              <a:pathLst>
                <a:path w="95592" h="82785">
                  <a:moveTo>
                    <a:pt x="47796" y="0"/>
                  </a:moveTo>
                  <a:lnTo>
                    <a:pt x="95592" y="82785"/>
                  </a:lnTo>
                  <a:lnTo>
                    <a:pt x="0" y="827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" name="pg188"/>
            <p:cNvSpPr/>
            <p:nvPr/>
          </p:nvSpPr>
          <p:spPr>
            <a:xfrm>
              <a:off x="6409549" y="5175861"/>
              <a:ext cx="95592" cy="82785"/>
            </a:xfrm>
            <a:custGeom>
              <a:avLst/>
              <a:gdLst/>
              <a:ahLst/>
              <a:cxnLst/>
              <a:rect l="0" t="0" r="0" b="0"/>
              <a:pathLst>
                <a:path w="95592" h="82785">
                  <a:moveTo>
                    <a:pt x="47796" y="0"/>
                  </a:moveTo>
                  <a:lnTo>
                    <a:pt x="95592" y="82785"/>
                  </a:lnTo>
                  <a:lnTo>
                    <a:pt x="0" y="8278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6325053" y="4836077"/>
              <a:ext cx="70978" cy="709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6346382" y="4619801"/>
              <a:ext cx="70978" cy="709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6095012" y="3706138"/>
              <a:ext cx="70713" cy="70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6477271" y="3064015"/>
              <a:ext cx="70713" cy="70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6138662" y="3850731"/>
              <a:ext cx="70713" cy="70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g194"/>
            <p:cNvSpPr/>
            <p:nvPr/>
          </p:nvSpPr>
          <p:spPr>
            <a:xfrm>
              <a:off x="6082692" y="5189759"/>
              <a:ext cx="94528" cy="81863"/>
            </a:xfrm>
            <a:custGeom>
              <a:avLst/>
              <a:gdLst/>
              <a:ahLst/>
              <a:cxnLst/>
              <a:rect l="0" t="0" r="0" b="0"/>
              <a:pathLst>
                <a:path w="94528" h="81863">
                  <a:moveTo>
                    <a:pt x="47264" y="0"/>
                  </a:moveTo>
                  <a:lnTo>
                    <a:pt x="94528" y="81863"/>
                  </a:lnTo>
                  <a:lnTo>
                    <a:pt x="0" y="818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" name="pg195"/>
            <p:cNvSpPr/>
            <p:nvPr/>
          </p:nvSpPr>
          <p:spPr>
            <a:xfrm>
              <a:off x="6546893" y="5413762"/>
              <a:ext cx="94528" cy="81863"/>
            </a:xfrm>
            <a:custGeom>
              <a:avLst/>
              <a:gdLst/>
              <a:ahLst/>
              <a:cxnLst/>
              <a:rect l="0" t="0" r="0" b="0"/>
              <a:pathLst>
                <a:path w="94528" h="81863">
                  <a:moveTo>
                    <a:pt x="47264" y="0"/>
                  </a:moveTo>
                  <a:lnTo>
                    <a:pt x="94528" y="81863"/>
                  </a:lnTo>
                  <a:lnTo>
                    <a:pt x="0" y="818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6" name="pg196"/>
            <p:cNvSpPr/>
            <p:nvPr/>
          </p:nvSpPr>
          <p:spPr>
            <a:xfrm>
              <a:off x="6440015" y="5054277"/>
              <a:ext cx="94528" cy="81863"/>
            </a:xfrm>
            <a:custGeom>
              <a:avLst/>
              <a:gdLst/>
              <a:ahLst/>
              <a:cxnLst/>
              <a:rect l="0" t="0" r="0" b="0"/>
              <a:pathLst>
                <a:path w="94528" h="81863">
                  <a:moveTo>
                    <a:pt x="47264" y="0"/>
                  </a:moveTo>
                  <a:lnTo>
                    <a:pt x="94528" y="81863"/>
                  </a:lnTo>
                  <a:lnTo>
                    <a:pt x="0" y="8186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6339658" y="4857483"/>
              <a:ext cx="70188" cy="701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6608065" y="3774007"/>
              <a:ext cx="70966" cy="7096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6556730" y="3373434"/>
              <a:ext cx="70966" cy="7096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6276938" y="3112879"/>
              <a:ext cx="70966" cy="7096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6120864" y="4671204"/>
              <a:ext cx="71365" cy="713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6097854" y="4054167"/>
              <a:ext cx="71365" cy="713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6232869" y="4742871"/>
              <a:ext cx="71365" cy="713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g204"/>
            <p:cNvSpPr/>
            <p:nvPr/>
          </p:nvSpPr>
          <p:spPr>
            <a:xfrm>
              <a:off x="6068809" y="4980903"/>
              <a:ext cx="96112" cy="83236"/>
            </a:xfrm>
            <a:custGeom>
              <a:avLst/>
              <a:gdLst/>
              <a:ahLst/>
              <a:cxnLst/>
              <a:rect l="0" t="0" r="0" b="0"/>
              <a:pathLst>
                <a:path w="96112" h="83236">
                  <a:moveTo>
                    <a:pt x="48056" y="0"/>
                  </a:moveTo>
                  <a:lnTo>
                    <a:pt x="96112" y="83236"/>
                  </a:lnTo>
                  <a:lnTo>
                    <a:pt x="0" y="83236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6267145" y="4167343"/>
              <a:ext cx="70889" cy="708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6607430" y="3718377"/>
              <a:ext cx="70889" cy="708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6367662" y="3850679"/>
              <a:ext cx="70889" cy="708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6149356" y="3663100"/>
              <a:ext cx="70829" cy="7082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6137591" y="3916157"/>
              <a:ext cx="70829" cy="7082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6579762" y="3564159"/>
              <a:ext cx="70390" cy="70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6570684" y="3481976"/>
              <a:ext cx="70390" cy="70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6079728" y="3465336"/>
              <a:ext cx="70390" cy="703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g213"/>
            <p:cNvSpPr/>
            <p:nvPr/>
          </p:nvSpPr>
          <p:spPr>
            <a:xfrm>
              <a:off x="6379618" y="1503888"/>
              <a:ext cx="95265" cy="82502"/>
            </a:xfrm>
            <a:custGeom>
              <a:avLst/>
              <a:gdLst/>
              <a:ahLst/>
              <a:cxnLst/>
              <a:rect l="0" t="0" r="0" b="0"/>
              <a:pathLst>
                <a:path w="95265" h="82502">
                  <a:moveTo>
                    <a:pt x="47632" y="0"/>
                  </a:moveTo>
                  <a:lnTo>
                    <a:pt x="95265" y="82502"/>
                  </a:lnTo>
                  <a:lnTo>
                    <a:pt x="0" y="8250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6075231" y="3381960"/>
              <a:ext cx="70736" cy="707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6404325" y="3407372"/>
              <a:ext cx="70714" cy="7071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6339595" y="3868095"/>
              <a:ext cx="70714" cy="7071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6286527" y="3897717"/>
              <a:ext cx="70714" cy="7071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6409544" y="3677185"/>
              <a:ext cx="70687" cy="7068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6549071" y="3476991"/>
              <a:ext cx="70687" cy="7068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6256190" y="2730317"/>
              <a:ext cx="70687" cy="7068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6610606" y="4368085"/>
              <a:ext cx="70680" cy="706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6472685" y="4351519"/>
              <a:ext cx="70680" cy="706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6419956" y="4825053"/>
              <a:ext cx="70680" cy="706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6107770" y="4013183"/>
              <a:ext cx="70680" cy="706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6071030" y="3616838"/>
              <a:ext cx="70668" cy="7066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6358692" y="3695554"/>
              <a:ext cx="70668" cy="7066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6079302" y="4794511"/>
              <a:ext cx="71040" cy="7104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6530609" y="4115038"/>
              <a:ext cx="71040" cy="7104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6589311" y="2812592"/>
              <a:ext cx="70525" cy="7052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6579485" y="3769789"/>
              <a:ext cx="70525" cy="7052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6289344" y="3421170"/>
              <a:ext cx="70525" cy="7052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6487165" y="4110659"/>
              <a:ext cx="70469" cy="704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6262975" y="3408497"/>
              <a:ext cx="31504" cy="315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6415321" y="3609966"/>
              <a:ext cx="31504" cy="315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6129117" y="3883745"/>
              <a:ext cx="31504" cy="315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6259279" y="3627405"/>
              <a:ext cx="70447" cy="704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6255619" y="3561373"/>
              <a:ext cx="70447" cy="704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6475852" y="3767591"/>
              <a:ext cx="70447" cy="704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6586690" y="3440046"/>
              <a:ext cx="70459" cy="704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6319808" y="4055988"/>
              <a:ext cx="70459" cy="704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6372869" y="4273751"/>
              <a:ext cx="70459" cy="704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6304216" y="3673470"/>
              <a:ext cx="70431" cy="7043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6094420" y="3425119"/>
              <a:ext cx="70431" cy="7043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6499510" y="3669506"/>
              <a:ext cx="70351" cy="70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6094042" y="3557275"/>
              <a:ext cx="70351" cy="70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6564293" y="3767893"/>
              <a:ext cx="70351" cy="703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6143521" y="3779432"/>
              <a:ext cx="70324" cy="70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6321591" y="3407156"/>
              <a:ext cx="70324" cy="703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6070949" y="3494902"/>
              <a:ext cx="70280" cy="7028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6514693" y="3815783"/>
              <a:ext cx="70280" cy="7028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g251"/>
            <p:cNvSpPr/>
            <p:nvPr/>
          </p:nvSpPr>
          <p:spPr>
            <a:xfrm>
              <a:off x="6192119" y="5260400"/>
              <a:ext cx="94652" cy="81971"/>
            </a:xfrm>
            <a:custGeom>
              <a:avLst/>
              <a:gdLst/>
              <a:ahLst/>
              <a:cxnLst/>
              <a:rect l="0" t="0" r="0" b="0"/>
              <a:pathLst>
                <a:path w="94652" h="81971">
                  <a:moveTo>
                    <a:pt x="47326" y="0"/>
                  </a:moveTo>
                  <a:lnTo>
                    <a:pt x="94652" y="81971"/>
                  </a:lnTo>
                  <a:lnTo>
                    <a:pt x="0" y="81971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6178250" y="3237734"/>
              <a:ext cx="70109" cy="701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6331691" y="3180334"/>
              <a:ext cx="70279" cy="702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6377477" y="4008923"/>
              <a:ext cx="70225" cy="702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6160639" y="3867383"/>
              <a:ext cx="70225" cy="702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6450427" y="3675758"/>
              <a:ext cx="70225" cy="702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6502588" y="3669562"/>
              <a:ext cx="70225" cy="702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6155709" y="3426045"/>
              <a:ext cx="70210" cy="702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6141202" y="3312060"/>
              <a:ext cx="70210" cy="702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6165062" y="3551929"/>
              <a:ext cx="70210" cy="702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6146364" y="3390763"/>
              <a:ext cx="70210" cy="702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6377467" y="3494538"/>
              <a:ext cx="70020" cy="7002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6146355" y="3221942"/>
              <a:ext cx="70020" cy="7002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6140659" y="3142897"/>
              <a:ext cx="70020" cy="7002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6470124" y="3191919"/>
              <a:ext cx="70020" cy="7002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6122358" y="3300491"/>
              <a:ext cx="70110" cy="701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6469569" y="3414304"/>
              <a:ext cx="70110" cy="701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6062914" y="3140175"/>
              <a:ext cx="70110" cy="701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6547686" y="3166000"/>
              <a:ext cx="70110" cy="7011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g270"/>
            <p:cNvSpPr/>
            <p:nvPr/>
          </p:nvSpPr>
          <p:spPr>
            <a:xfrm>
              <a:off x="6465549" y="5100867"/>
              <a:ext cx="94420" cy="81770"/>
            </a:xfrm>
            <a:custGeom>
              <a:avLst/>
              <a:gdLst/>
              <a:ahLst/>
              <a:cxnLst/>
              <a:rect l="0" t="0" r="0" b="0"/>
              <a:pathLst>
                <a:path w="94420" h="81770">
                  <a:moveTo>
                    <a:pt x="47210" y="0"/>
                  </a:moveTo>
                  <a:lnTo>
                    <a:pt x="94420" y="81770"/>
                  </a:lnTo>
                  <a:lnTo>
                    <a:pt x="0" y="8177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6604370" y="3705212"/>
              <a:ext cx="70108" cy="701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6164877" y="4021100"/>
              <a:ext cx="70108" cy="701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6488272" y="3736454"/>
              <a:ext cx="70101" cy="7010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6284891" y="3075933"/>
              <a:ext cx="70101" cy="7010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6221390" y="3736620"/>
              <a:ext cx="70101" cy="7010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6158952" y="3514235"/>
              <a:ext cx="70101" cy="7010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6507982" y="3885390"/>
              <a:ext cx="70091" cy="7009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6552366" y="3238536"/>
              <a:ext cx="70057" cy="700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6322762" y="3667375"/>
              <a:ext cx="70057" cy="700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6539383" y="3712053"/>
              <a:ext cx="70057" cy="700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6418129" y="3629603"/>
              <a:ext cx="70021" cy="7002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6142023" y="3229030"/>
              <a:ext cx="70021" cy="7002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6476197" y="2968474"/>
              <a:ext cx="70021" cy="7002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6281925" y="4099921"/>
              <a:ext cx="70008" cy="700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6188588" y="3522892"/>
              <a:ext cx="70008" cy="700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6323929" y="3797438"/>
              <a:ext cx="70008" cy="700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6181119" y="3634913"/>
              <a:ext cx="70010" cy="700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6183217" y="3359829"/>
              <a:ext cx="70010" cy="700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6090458" y="3571046"/>
              <a:ext cx="70010" cy="700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6410480" y="4270535"/>
              <a:ext cx="70002" cy="700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6095895" y="4848321"/>
              <a:ext cx="69994" cy="699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6387257" y="3471006"/>
              <a:ext cx="69994" cy="699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6422229" y="3838107"/>
              <a:ext cx="69994" cy="699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6510192" y="3585264"/>
              <a:ext cx="69994" cy="699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6157267" y="3418288"/>
              <a:ext cx="69991" cy="699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6202428" y="3596937"/>
              <a:ext cx="69991" cy="699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6418224" y="3967771"/>
              <a:ext cx="69991" cy="699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6312433" y="3869707"/>
              <a:ext cx="69983" cy="699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6451341" y="3856373"/>
              <a:ext cx="69983" cy="699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6357898" y="3925984"/>
              <a:ext cx="69983" cy="699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6472435" y="3620800"/>
              <a:ext cx="69983" cy="699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6327324" y="4057331"/>
              <a:ext cx="69975" cy="69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6067555" y="4287209"/>
              <a:ext cx="69975" cy="69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6279128" y="4129288"/>
              <a:ext cx="69975" cy="69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6466247" y="3766138"/>
              <a:ext cx="69968" cy="699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6301617" y="3583029"/>
              <a:ext cx="69963" cy="69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6580525" y="3810154"/>
              <a:ext cx="69963" cy="69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6467320" y="3796150"/>
              <a:ext cx="69963" cy="69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6052062" y="3838880"/>
              <a:ext cx="69953" cy="699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6330021" y="4251356"/>
              <a:ext cx="69953" cy="699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g311"/>
            <p:cNvSpPr/>
            <p:nvPr/>
          </p:nvSpPr>
          <p:spPr>
            <a:xfrm>
              <a:off x="6118729" y="5199641"/>
              <a:ext cx="94212" cy="81590"/>
            </a:xfrm>
            <a:custGeom>
              <a:avLst/>
              <a:gdLst/>
              <a:ahLst/>
              <a:cxnLst/>
              <a:rect l="0" t="0" r="0" b="0"/>
              <a:pathLst>
                <a:path w="94212" h="81590">
                  <a:moveTo>
                    <a:pt x="47106" y="0"/>
                  </a:moveTo>
                  <a:lnTo>
                    <a:pt x="94212" y="81590"/>
                  </a:lnTo>
                  <a:lnTo>
                    <a:pt x="0" y="8159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2" name="pg312"/>
            <p:cNvSpPr/>
            <p:nvPr/>
          </p:nvSpPr>
          <p:spPr>
            <a:xfrm>
              <a:off x="6571564" y="4896168"/>
              <a:ext cx="94744" cy="82050"/>
            </a:xfrm>
            <a:custGeom>
              <a:avLst/>
              <a:gdLst/>
              <a:ahLst/>
              <a:cxnLst/>
              <a:rect l="0" t="0" r="0" b="0"/>
              <a:pathLst>
                <a:path w="94744" h="82050">
                  <a:moveTo>
                    <a:pt x="47372" y="0"/>
                  </a:moveTo>
                  <a:lnTo>
                    <a:pt x="94744" y="82050"/>
                  </a:lnTo>
                  <a:lnTo>
                    <a:pt x="0" y="8205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6595823" y="4273572"/>
              <a:ext cx="70348" cy="7034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g314"/>
            <p:cNvSpPr/>
            <p:nvPr/>
          </p:nvSpPr>
          <p:spPr>
            <a:xfrm>
              <a:off x="6363898" y="5040762"/>
              <a:ext cx="94744" cy="82050"/>
            </a:xfrm>
            <a:custGeom>
              <a:avLst/>
              <a:gdLst/>
              <a:ahLst/>
              <a:cxnLst/>
              <a:rect l="0" t="0" r="0" b="0"/>
              <a:pathLst>
                <a:path w="94744" h="82050">
                  <a:moveTo>
                    <a:pt x="47372" y="0"/>
                  </a:moveTo>
                  <a:lnTo>
                    <a:pt x="94744" y="82050"/>
                  </a:lnTo>
                  <a:lnTo>
                    <a:pt x="0" y="8205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6411987" y="3526305"/>
              <a:ext cx="69928" cy="6992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6489643" y="3447368"/>
              <a:ext cx="69928" cy="6992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6585323" y="3776742"/>
              <a:ext cx="69928" cy="6992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6343232" y="3801508"/>
              <a:ext cx="69912" cy="69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6214210" y="4125952"/>
              <a:ext cx="69912" cy="69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6284018" y="4389066"/>
              <a:ext cx="69912" cy="69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6285006" y="4376186"/>
              <a:ext cx="69912" cy="69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6065764" y="3655588"/>
              <a:ext cx="69905" cy="699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6291345" y="3418506"/>
              <a:ext cx="69896" cy="6989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6369682" y="3879316"/>
              <a:ext cx="69896" cy="6989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6458006" y="4036757"/>
              <a:ext cx="69875" cy="69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6066948" y="4125748"/>
              <a:ext cx="69875" cy="69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6438998" y="4064821"/>
              <a:ext cx="69875" cy="69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l328"/>
            <p:cNvSpPr/>
            <p:nvPr/>
          </p:nvSpPr>
          <p:spPr>
            <a:xfrm>
              <a:off x="6280171" y="5478499"/>
              <a:ext cx="74993" cy="94810"/>
            </a:xfrm>
            <a:custGeom>
              <a:avLst/>
              <a:gdLst/>
              <a:ahLst/>
              <a:cxnLst/>
              <a:rect l="0" t="0" r="0" b="0"/>
              <a:pathLst>
                <a:path w="74993" h="94810">
                  <a:moveTo>
                    <a:pt x="0" y="94810"/>
                  </a:moveTo>
                  <a:lnTo>
                    <a:pt x="749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l329"/>
            <p:cNvSpPr/>
            <p:nvPr/>
          </p:nvSpPr>
          <p:spPr>
            <a:xfrm>
              <a:off x="6257911" y="5323858"/>
              <a:ext cx="96230" cy="93568"/>
            </a:xfrm>
            <a:custGeom>
              <a:avLst/>
              <a:gdLst/>
              <a:ahLst/>
              <a:cxnLst/>
              <a:rect l="0" t="0" r="0" b="0"/>
              <a:pathLst>
                <a:path w="96230" h="93568">
                  <a:moveTo>
                    <a:pt x="0" y="93568"/>
                  </a:moveTo>
                  <a:lnTo>
                    <a:pt x="962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tx330"/>
            <p:cNvSpPr/>
            <p:nvPr/>
          </p:nvSpPr>
          <p:spPr>
            <a:xfrm>
              <a:off x="6043352" y="5866812"/>
              <a:ext cx="843561" cy="1695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His239Arg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6326912" y="5368516"/>
              <a:ext cx="843738" cy="136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Ala221Ser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5689216" y="5553912"/>
              <a:ext cx="772985" cy="1718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Cys47Tyr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6084708" y="1365066"/>
              <a:ext cx="763281" cy="1336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Ile180Thr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5381432" y="5335882"/>
              <a:ext cx="853618" cy="1687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Thr231Lys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6306886" y="5114671"/>
              <a:ext cx="863764" cy="1695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Arg252Pro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3223993" y="1451181"/>
              <a:ext cx="1476589" cy="1297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Kruskal-Wallis, p = 0.15</a:t>
              </a:r>
            </a:p>
          </p:txBody>
        </p:sp>
        <p:sp>
          <p:nvSpPr>
            <p:cNvPr id="337" name="pl337"/>
            <p:cNvSpPr/>
            <p:nvPr/>
          </p:nvSpPr>
          <p:spPr>
            <a:xfrm>
              <a:off x="2666144" y="949355"/>
              <a:ext cx="0" cy="5507491"/>
            </a:xfrm>
            <a:custGeom>
              <a:avLst/>
              <a:gdLst/>
              <a:ahLst/>
              <a:cxnLst/>
              <a:rect l="0" t="0" r="0" b="0"/>
              <a:pathLst>
                <a:path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tx338"/>
            <p:cNvSpPr/>
            <p:nvPr/>
          </p:nvSpPr>
          <p:spPr>
            <a:xfrm>
              <a:off x="2448394" y="6285782"/>
              <a:ext cx="135508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-3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2448394" y="5423051"/>
              <a:ext cx="135508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2448394" y="4558459"/>
              <a:ext cx="135508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2499144" y="3689699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2499144" y="2827637"/>
              <a:ext cx="84757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2499144" y="1961408"/>
              <a:ext cx="84757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2499144" y="1093319"/>
              <a:ext cx="84757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45" name="pl345"/>
            <p:cNvSpPr/>
            <p:nvPr/>
          </p:nvSpPr>
          <p:spPr>
            <a:xfrm>
              <a:off x="2621860" y="6340737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l346"/>
            <p:cNvSpPr/>
            <p:nvPr/>
          </p:nvSpPr>
          <p:spPr>
            <a:xfrm>
              <a:off x="2621860" y="5475326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l347"/>
            <p:cNvSpPr/>
            <p:nvPr/>
          </p:nvSpPr>
          <p:spPr>
            <a:xfrm>
              <a:off x="2621860" y="4609916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l348"/>
            <p:cNvSpPr/>
            <p:nvPr/>
          </p:nvSpPr>
          <p:spPr>
            <a:xfrm>
              <a:off x="2621860" y="3744505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l349"/>
            <p:cNvSpPr/>
            <p:nvPr/>
          </p:nvSpPr>
          <p:spPr>
            <a:xfrm>
              <a:off x="2621860" y="2879095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l350"/>
            <p:cNvSpPr/>
            <p:nvPr/>
          </p:nvSpPr>
          <p:spPr>
            <a:xfrm>
              <a:off x="2621860" y="2013684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l351"/>
            <p:cNvSpPr/>
            <p:nvPr/>
          </p:nvSpPr>
          <p:spPr>
            <a:xfrm>
              <a:off x="2621860" y="1148273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l352"/>
            <p:cNvSpPr/>
            <p:nvPr/>
          </p:nvSpPr>
          <p:spPr>
            <a:xfrm>
              <a:off x="2666144" y="6456846"/>
              <a:ext cx="4550226" cy="0"/>
            </a:xfrm>
            <a:custGeom>
              <a:avLst/>
              <a:gdLst/>
              <a:ahLst/>
              <a:cxnLst/>
              <a:rect l="0" t="0" r="0" b="0"/>
              <a:pathLst>
                <a:path w="4550226">
                  <a:moveTo>
                    <a:pt x="0" y="0"/>
                  </a:moveTo>
                  <a:lnTo>
                    <a:pt x="455022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l353"/>
            <p:cNvSpPr/>
            <p:nvPr/>
          </p:nvSpPr>
          <p:spPr>
            <a:xfrm>
              <a:off x="3519311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l354"/>
            <p:cNvSpPr/>
            <p:nvPr/>
          </p:nvSpPr>
          <p:spPr>
            <a:xfrm>
              <a:off x="4941257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l355"/>
            <p:cNvSpPr/>
            <p:nvPr/>
          </p:nvSpPr>
          <p:spPr>
            <a:xfrm>
              <a:off x="6363202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tx356"/>
            <p:cNvSpPr/>
            <p:nvPr/>
          </p:nvSpPr>
          <p:spPr>
            <a:xfrm>
              <a:off x="3243942" y="6508355"/>
              <a:ext cx="550738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357" name="tx357"/>
            <p:cNvSpPr/>
            <p:nvPr/>
          </p:nvSpPr>
          <p:spPr>
            <a:xfrm>
              <a:off x="4602338" y="6508355"/>
              <a:ext cx="677837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358" name="tx358"/>
            <p:cNvSpPr/>
            <p:nvPr/>
          </p:nvSpPr>
          <p:spPr>
            <a:xfrm>
              <a:off x="6130212" y="6508355"/>
              <a:ext cx="465980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359" name="tx359"/>
            <p:cNvSpPr/>
            <p:nvPr/>
          </p:nvSpPr>
          <p:spPr>
            <a:xfrm>
              <a:off x="4244468" y="6683595"/>
              <a:ext cx="1393576" cy="170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360" name="tx360"/>
            <p:cNvSpPr/>
            <p:nvPr/>
          </p:nvSpPr>
          <p:spPr>
            <a:xfrm rot="-5400000">
              <a:off x="1803384" y="3635731"/>
              <a:ext cx="988057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361" name="tx361"/>
            <p:cNvSpPr/>
            <p:nvPr/>
          </p:nvSpPr>
          <p:spPr>
            <a:xfrm>
              <a:off x="7393505" y="2281930"/>
              <a:ext cx="346050" cy="1312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362" name="pt362"/>
            <p:cNvSpPr/>
            <p:nvPr/>
          </p:nvSpPr>
          <p:spPr>
            <a:xfrm>
              <a:off x="7486430" y="2614353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7438061" y="2760833"/>
              <a:ext cx="105738" cy="10573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7418025" y="2935647"/>
              <a:ext cx="145809" cy="14580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tx365"/>
            <p:cNvSpPr/>
            <p:nvPr/>
          </p:nvSpPr>
          <p:spPr>
            <a:xfrm>
              <a:off x="7676923" y="2564047"/>
              <a:ext cx="211856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366" name="tx366"/>
            <p:cNvSpPr/>
            <p:nvPr/>
          </p:nvSpPr>
          <p:spPr>
            <a:xfrm>
              <a:off x="7676923" y="2758747"/>
              <a:ext cx="211856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367" name="tx367"/>
            <p:cNvSpPr/>
            <p:nvPr/>
          </p:nvSpPr>
          <p:spPr>
            <a:xfrm>
              <a:off x="7676923" y="2953746"/>
              <a:ext cx="211856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7393505" y="3296004"/>
              <a:ext cx="1067407" cy="1343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 Label</a:t>
              </a:r>
            </a:p>
          </p:txBody>
        </p:sp>
        <p:sp>
          <p:nvSpPr>
            <p:cNvPr id="369" name="pt369"/>
            <p:cNvSpPr/>
            <p:nvPr/>
          </p:nvSpPr>
          <p:spPr>
            <a:xfrm>
              <a:off x="7466104" y="361114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7466104" y="380598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7466104" y="400083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7466104" y="419568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tx373"/>
            <p:cNvSpPr/>
            <p:nvPr/>
          </p:nvSpPr>
          <p:spPr>
            <a:xfrm>
              <a:off x="7676923" y="3581309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LB/B</a:t>
              </a:r>
            </a:p>
          </p:txBody>
        </p:sp>
        <p:sp>
          <p:nvSpPr>
            <p:cNvPr id="374" name="tx374"/>
            <p:cNvSpPr/>
            <p:nvPr/>
          </p:nvSpPr>
          <p:spPr>
            <a:xfrm>
              <a:off x="7676923" y="3776158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LP/P</a:t>
              </a:r>
            </a:p>
          </p:txBody>
        </p:sp>
        <p:sp>
          <p:nvSpPr>
            <p:cNvPr id="375" name="tx375"/>
            <p:cNvSpPr/>
            <p:nvPr/>
          </p:nvSpPr>
          <p:spPr>
            <a:xfrm>
              <a:off x="7676923" y="3968105"/>
              <a:ext cx="364331" cy="112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None</a:t>
              </a:r>
            </a:p>
          </p:txBody>
        </p:sp>
        <p:sp>
          <p:nvSpPr>
            <p:cNvPr id="376" name="tx376"/>
            <p:cNvSpPr/>
            <p:nvPr/>
          </p:nvSpPr>
          <p:spPr>
            <a:xfrm>
              <a:off x="7676923" y="4159680"/>
              <a:ext cx="211708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</a:t>
              </a:r>
            </a:p>
          </p:txBody>
        </p:sp>
        <p:sp>
          <p:nvSpPr>
            <p:cNvPr id="377" name="tx377"/>
            <p:cNvSpPr/>
            <p:nvPr/>
          </p:nvSpPr>
          <p:spPr>
            <a:xfrm>
              <a:off x="7393505" y="4507532"/>
              <a:ext cx="958453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378" name="pt378"/>
            <p:cNvSpPr/>
            <p:nvPr/>
          </p:nvSpPr>
          <p:spPr>
            <a:xfrm>
              <a:off x="7466104" y="4823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g379"/>
            <p:cNvSpPr/>
            <p:nvPr/>
          </p:nvSpPr>
          <p:spPr>
            <a:xfrm>
              <a:off x="7457495" y="500417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0" name="tx380"/>
            <p:cNvSpPr/>
            <p:nvPr/>
          </p:nvSpPr>
          <p:spPr>
            <a:xfrm>
              <a:off x="7676923" y="4790443"/>
              <a:ext cx="33032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381" name="tx381"/>
            <p:cNvSpPr/>
            <p:nvPr/>
          </p:nvSpPr>
          <p:spPr>
            <a:xfrm>
              <a:off x="7676923" y="4981943"/>
              <a:ext cx="448865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382" name="tx382"/>
            <p:cNvSpPr/>
            <p:nvPr/>
          </p:nvSpPr>
          <p:spPr>
            <a:xfrm>
              <a:off x="2666144" y="621074"/>
              <a:ext cx="6594871" cy="1947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BRCA1,Colorectal Cancer,FUSE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g4"/>
            <p:cNvSpPr/>
            <p:nvPr/>
          </p:nvSpPr>
          <p:spPr>
            <a:xfrm>
              <a:off x="2982855" y="2591069"/>
              <a:ext cx="1848518" cy="3212513"/>
            </a:xfrm>
            <a:custGeom>
              <a:avLst/>
              <a:gdLst/>
              <a:ahLst/>
              <a:cxnLst/>
              <a:rect l="0" t="0" r="0" b="0"/>
              <a:pathLst>
                <a:path w="1848518" h="3212513">
                  <a:moveTo>
                    <a:pt x="921807" y="3212513"/>
                  </a:moveTo>
                  <a:lnTo>
                    <a:pt x="921534" y="3206226"/>
                  </a:lnTo>
                  <a:lnTo>
                    <a:pt x="921231" y="3199939"/>
                  </a:lnTo>
                  <a:lnTo>
                    <a:pt x="920904" y="3193653"/>
                  </a:lnTo>
                  <a:lnTo>
                    <a:pt x="920549" y="3187366"/>
                  </a:lnTo>
                  <a:lnTo>
                    <a:pt x="920150" y="3181079"/>
                  </a:lnTo>
                  <a:lnTo>
                    <a:pt x="919721" y="3174792"/>
                  </a:lnTo>
                  <a:lnTo>
                    <a:pt x="919262" y="3168506"/>
                  </a:lnTo>
                  <a:lnTo>
                    <a:pt x="918746" y="3162219"/>
                  </a:lnTo>
                  <a:lnTo>
                    <a:pt x="918191" y="3155932"/>
                  </a:lnTo>
                  <a:lnTo>
                    <a:pt x="917598" y="3149646"/>
                  </a:lnTo>
                  <a:lnTo>
                    <a:pt x="916946" y="3143359"/>
                  </a:lnTo>
                  <a:lnTo>
                    <a:pt x="916237" y="3137072"/>
                  </a:lnTo>
                  <a:lnTo>
                    <a:pt x="915483" y="3130785"/>
                  </a:lnTo>
                  <a:lnTo>
                    <a:pt x="914668" y="3124499"/>
                  </a:lnTo>
                  <a:lnTo>
                    <a:pt x="913775" y="3118212"/>
                  </a:lnTo>
                  <a:lnTo>
                    <a:pt x="912828" y="3111925"/>
                  </a:lnTo>
                  <a:lnTo>
                    <a:pt x="911822" y="3105639"/>
                  </a:lnTo>
                  <a:lnTo>
                    <a:pt x="910713" y="3099352"/>
                  </a:lnTo>
                  <a:lnTo>
                    <a:pt x="909540" y="3093065"/>
                  </a:lnTo>
                  <a:lnTo>
                    <a:pt x="908303" y="3086778"/>
                  </a:lnTo>
                  <a:lnTo>
                    <a:pt x="906953" y="3080492"/>
                  </a:lnTo>
                  <a:lnTo>
                    <a:pt x="905521" y="3074205"/>
                  </a:lnTo>
                  <a:lnTo>
                    <a:pt x="904016" y="3067918"/>
                  </a:lnTo>
                  <a:lnTo>
                    <a:pt x="902400" y="3061632"/>
                  </a:lnTo>
                  <a:lnTo>
                    <a:pt x="900675" y="3055345"/>
                  </a:lnTo>
                  <a:lnTo>
                    <a:pt x="898869" y="3049058"/>
                  </a:lnTo>
                  <a:lnTo>
                    <a:pt x="896958" y="3042771"/>
                  </a:lnTo>
                  <a:lnTo>
                    <a:pt x="894912" y="3036485"/>
                  </a:lnTo>
                  <a:lnTo>
                    <a:pt x="892775" y="3030198"/>
                  </a:lnTo>
                  <a:lnTo>
                    <a:pt x="890546" y="3023911"/>
                  </a:lnTo>
                  <a:lnTo>
                    <a:pt x="888151" y="3017624"/>
                  </a:lnTo>
                  <a:lnTo>
                    <a:pt x="885662" y="3011338"/>
                  </a:lnTo>
                  <a:lnTo>
                    <a:pt x="883076" y="3005051"/>
                  </a:lnTo>
                  <a:lnTo>
                    <a:pt x="880335" y="2998764"/>
                  </a:lnTo>
                  <a:lnTo>
                    <a:pt x="877476" y="2992478"/>
                  </a:lnTo>
                  <a:lnTo>
                    <a:pt x="874520" y="2986191"/>
                  </a:lnTo>
                  <a:lnTo>
                    <a:pt x="871427" y="2979904"/>
                  </a:lnTo>
                  <a:lnTo>
                    <a:pt x="868196" y="2973617"/>
                  </a:lnTo>
                  <a:lnTo>
                    <a:pt x="864868" y="2967331"/>
                  </a:lnTo>
                  <a:lnTo>
                    <a:pt x="861426" y="2961044"/>
                  </a:lnTo>
                  <a:lnTo>
                    <a:pt x="857832" y="2954757"/>
                  </a:lnTo>
                  <a:lnTo>
                    <a:pt x="854145" y="2948471"/>
                  </a:lnTo>
                  <a:lnTo>
                    <a:pt x="850368" y="2942184"/>
                  </a:lnTo>
                  <a:lnTo>
                    <a:pt x="846438" y="2935897"/>
                  </a:lnTo>
                  <a:lnTo>
                    <a:pt x="842423" y="2929610"/>
                  </a:lnTo>
                  <a:lnTo>
                    <a:pt x="838327" y="2923324"/>
                  </a:lnTo>
                  <a:lnTo>
                    <a:pt x="834115" y="2917037"/>
                  </a:lnTo>
                  <a:lnTo>
                    <a:pt x="829818" y="2910750"/>
                  </a:lnTo>
                  <a:lnTo>
                    <a:pt x="825456" y="2904464"/>
                  </a:lnTo>
                  <a:lnTo>
                    <a:pt x="821014" y="2898177"/>
                  </a:lnTo>
                  <a:lnTo>
                    <a:pt x="816499" y="2891890"/>
                  </a:lnTo>
                  <a:lnTo>
                    <a:pt x="811940" y="2885603"/>
                  </a:lnTo>
                  <a:lnTo>
                    <a:pt x="807337" y="2879317"/>
                  </a:lnTo>
                  <a:lnTo>
                    <a:pt x="802686" y="2873030"/>
                  </a:lnTo>
                  <a:lnTo>
                    <a:pt x="798017" y="2866743"/>
                  </a:lnTo>
                  <a:lnTo>
                    <a:pt x="793333" y="2860457"/>
                  </a:lnTo>
                  <a:lnTo>
                    <a:pt x="788644" y="2854170"/>
                  </a:lnTo>
                  <a:lnTo>
                    <a:pt x="783966" y="2847883"/>
                  </a:lnTo>
                  <a:lnTo>
                    <a:pt x="779304" y="2841596"/>
                  </a:lnTo>
                  <a:lnTo>
                    <a:pt x="774679" y="2835310"/>
                  </a:lnTo>
                  <a:lnTo>
                    <a:pt x="770107" y="2829023"/>
                  </a:lnTo>
                  <a:lnTo>
                    <a:pt x="765583" y="2822736"/>
                  </a:lnTo>
                  <a:lnTo>
                    <a:pt x="761130" y="2816449"/>
                  </a:lnTo>
                  <a:lnTo>
                    <a:pt x="756784" y="2810163"/>
                  </a:lnTo>
                  <a:lnTo>
                    <a:pt x="752521" y="2803876"/>
                  </a:lnTo>
                  <a:lnTo>
                    <a:pt x="748350" y="2797589"/>
                  </a:lnTo>
                  <a:lnTo>
                    <a:pt x="744355" y="2791303"/>
                  </a:lnTo>
                  <a:lnTo>
                    <a:pt x="740477" y="2785016"/>
                  </a:lnTo>
                  <a:lnTo>
                    <a:pt x="736718" y="2778729"/>
                  </a:lnTo>
                  <a:lnTo>
                    <a:pt x="733175" y="2772442"/>
                  </a:lnTo>
                  <a:lnTo>
                    <a:pt x="729800" y="2766156"/>
                  </a:lnTo>
                  <a:lnTo>
                    <a:pt x="726576" y="2759869"/>
                  </a:lnTo>
                  <a:lnTo>
                    <a:pt x="723579" y="2753582"/>
                  </a:lnTo>
                  <a:lnTo>
                    <a:pt x="720816" y="2747296"/>
                  </a:lnTo>
                  <a:lnTo>
                    <a:pt x="718231" y="2741009"/>
                  </a:lnTo>
                  <a:lnTo>
                    <a:pt x="715868" y="2734722"/>
                  </a:lnTo>
                  <a:lnTo>
                    <a:pt x="713809" y="2728435"/>
                  </a:lnTo>
                  <a:lnTo>
                    <a:pt x="711950" y="2722149"/>
                  </a:lnTo>
                  <a:lnTo>
                    <a:pt x="710292" y="2715862"/>
                  </a:lnTo>
                  <a:lnTo>
                    <a:pt x="709007" y="2709575"/>
                  </a:lnTo>
                  <a:lnTo>
                    <a:pt x="707936" y="2703289"/>
                  </a:lnTo>
                  <a:lnTo>
                    <a:pt x="707081" y="2697002"/>
                  </a:lnTo>
                  <a:lnTo>
                    <a:pt x="706569" y="2690715"/>
                  </a:lnTo>
                  <a:lnTo>
                    <a:pt x="706324" y="2684428"/>
                  </a:lnTo>
                  <a:lnTo>
                    <a:pt x="706300" y="2678142"/>
                  </a:lnTo>
                  <a:lnTo>
                    <a:pt x="706577" y="2671855"/>
                  </a:lnTo>
                  <a:lnTo>
                    <a:pt x="707167" y="2665568"/>
                  </a:lnTo>
                  <a:lnTo>
                    <a:pt x="707975" y="2659282"/>
                  </a:lnTo>
                  <a:lnTo>
                    <a:pt x="709032" y="2652995"/>
                  </a:lnTo>
                  <a:lnTo>
                    <a:pt x="710437" y="2646708"/>
                  </a:lnTo>
                  <a:lnTo>
                    <a:pt x="712048" y="2640421"/>
                  </a:lnTo>
                  <a:lnTo>
                    <a:pt x="713865" y="2634135"/>
                  </a:lnTo>
                  <a:lnTo>
                    <a:pt x="716024" y="2627848"/>
                  </a:lnTo>
                  <a:lnTo>
                    <a:pt x="718384" y="2621561"/>
                  </a:lnTo>
                  <a:lnTo>
                    <a:pt x="720930" y="2615274"/>
                  </a:lnTo>
                  <a:lnTo>
                    <a:pt x="723746" y="2608988"/>
                  </a:lnTo>
                  <a:lnTo>
                    <a:pt x="726775" y="2602701"/>
                  </a:lnTo>
                  <a:lnTo>
                    <a:pt x="729964" y="2596414"/>
                  </a:lnTo>
                  <a:lnTo>
                    <a:pt x="733354" y="2590128"/>
                  </a:lnTo>
                  <a:lnTo>
                    <a:pt x="736953" y="2583841"/>
                  </a:lnTo>
                  <a:lnTo>
                    <a:pt x="740682" y="2577554"/>
                  </a:lnTo>
                  <a:lnTo>
                    <a:pt x="744549" y="2571267"/>
                  </a:lnTo>
                  <a:lnTo>
                    <a:pt x="748605" y="2564981"/>
                  </a:lnTo>
                  <a:lnTo>
                    <a:pt x="752757" y="2558694"/>
                  </a:lnTo>
                  <a:lnTo>
                    <a:pt x="757004" y="2552407"/>
                  </a:lnTo>
                  <a:lnTo>
                    <a:pt x="761385" y="2546121"/>
                  </a:lnTo>
                  <a:lnTo>
                    <a:pt x="765838" y="2539834"/>
                  </a:lnTo>
                  <a:lnTo>
                    <a:pt x="770352" y="2533547"/>
                  </a:lnTo>
                  <a:lnTo>
                    <a:pt x="774937" y="2527260"/>
                  </a:lnTo>
                  <a:lnTo>
                    <a:pt x="779567" y="2520974"/>
                  </a:lnTo>
                  <a:lnTo>
                    <a:pt x="784224" y="2514687"/>
                  </a:lnTo>
                  <a:lnTo>
                    <a:pt x="788905" y="2508400"/>
                  </a:lnTo>
                  <a:lnTo>
                    <a:pt x="793593" y="2502114"/>
                  </a:lnTo>
                  <a:lnTo>
                    <a:pt x="798277" y="2495827"/>
                  </a:lnTo>
                  <a:lnTo>
                    <a:pt x="802951" y="2489540"/>
                  </a:lnTo>
                  <a:lnTo>
                    <a:pt x="807589" y="2483253"/>
                  </a:lnTo>
                  <a:lnTo>
                    <a:pt x="812193" y="2476967"/>
                  </a:lnTo>
                  <a:lnTo>
                    <a:pt x="816762" y="2470680"/>
                  </a:lnTo>
                  <a:lnTo>
                    <a:pt x="821260" y="2464393"/>
                  </a:lnTo>
                  <a:lnTo>
                    <a:pt x="825693" y="2458107"/>
                  </a:lnTo>
                  <a:lnTo>
                    <a:pt x="830069" y="2451820"/>
                  </a:lnTo>
                  <a:lnTo>
                    <a:pt x="834356" y="2445533"/>
                  </a:lnTo>
                  <a:lnTo>
                    <a:pt x="838543" y="2439246"/>
                  </a:lnTo>
                  <a:lnTo>
                    <a:pt x="842655" y="2432960"/>
                  </a:lnTo>
                  <a:lnTo>
                    <a:pt x="846674" y="2426673"/>
                  </a:lnTo>
                  <a:lnTo>
                    <a:pt x="850558" y="2420386"/>
                  </a:lnTo>
                  <a:lnTo>
                    <a:pt x="854354" y="2414099"/>
                  </a:lnTo>
                  <a:lnTo>
                    <a:pt x="858061" y="2407813"/>
                  </a:lnTo>
                  <a:lnTo>
                    <a:pt x="861605" y="2401526"/>
                  </a:lnTo>
                  <a:lnTo>
                    <a:pt x="865050" y="2395239"/>
                  </a:lnTo>
                  <a:lnTo>
                    <a:pt x="868399" y="2388953"/>
                  </a:lnTo>
                  <a:lnTo>
                    <a:pt x="871598" y="2382666"/>
                  </a:lnTo>
                  <a:lnTo>
                    <a:pt x="874674" y="2376379"/>
                  </a:lnTo>
                  <a:lnTo>
                    <a:pt x="877652" y="2370092"/>
                  </a:lnTo>
                  <a:lnTo>
                    <a:pt x="880498" y="2363806"/>
                  </a:lnTo>
                  <a:lnTo>
                    <a:pt x="883203" y="2357519"/>
                  </a:lnTo>
                  <a:lnTo>
                    <a:pt x="885810" y="2351232"/>
                  </a:lnTo>
                  <a:lnTo>
                    <a:pt x="888308" y="2344946"/>
                  </a:lnTo>
                  <a:lnTo>
                    <a:pt x="890648" y="2338659"/>
                  </a:lnTo>
                  <a:lnTo>
                    <a:pt x="892896" y="2332372"/>
                  </a:lnTo>
                  <a:lnTo>
                    <a:pt x="895052" y="2326085"/>
                  </a:lnTo>
                  <a:lnTo>
                    <a:pt x="897055" y="2319799"/>
                  </a:lnTo>
                  <a:lnTo>
                    <a:pt x="898965" y="2313512"/>
                  </a:lnTo>
                  <a:lnTo>
                    <a:pt x="900790" y="2307225"/>
                  </a:lnTo>
                  <a:lnTo>
                    <a:pt x="902491" y="2300939"/>
                  </a:lnTo>
                  <a:lnTo>
                    <a:pt x="904090" y="2294652"/>
                  </a:lnTo>
                  <a:lnTo>
                    <a:pt x="905613" y="2288365"/>
                  </a:lnTo>
                  <a:lnTo>
                    <a:pt x="907039" y="2282078"/>
                  </a:lnTo>
                  <a:lnTo>
                    <a:pt x="908359" y="2275792"/>
                  </a:lnTo>
                  <a:lnTo>
                    <a:pt x="909611" y="2269505"/>
                  </a:lnTo>
                  <a:lnTo>
                    <a:pt x="910792" y="2263218"/>
                  </a:lnTo>
                  <a:lnTo>
                    <a:pt x="911866" y="2256932"/>
                  </a:lnTo>
                  <a:lnTo>
                    <a:pt x="912882" y="2250645"/>
                  </a:lnTo>
                  <a:lnTo>
                    <a:pt x="913840" y="2244358"/>
                  </a:lnTo>
                  <a:lnTo>
                    <a:pt x="914709" y="2238071"/>
                  </a:lnTo>
                  <a:lnTo>
                    <a:pt x="915522" y="2231785"/>
                  </a:lnTo>
                  <a:lnTo>
                    <a:pt x="916286" y="2225498"/>
                  </a:lnTo>
                  <a:lnTo>
                    <a:pt x="916984" y="2219211"/>
                  </a:lnTo>
                  <a:lnTo>
                    <a:pt x="917626" y="2212924"/>
                  </a:lnTo>
                  <a:lnTo>
                    <a:pt x="918227" y="2206638"/>
                  </a:lnTo>
                  <a:lnTo>
                    <a:pt x="918781" y="2200351"/>
                  </a:lnTo>
                  <a:lnTo>
                    <a:pt x="919280" y="2194064"/>
                  </a:lnTo>
                  <a:lnTo>
                    <a:pt x="919747" y="2187778"/>
                  </a:lnTo>
                  <a:lnTo>
                    <a:pt x="920181" y="2181491"/>
                  </a:lnTo>
                  <a:lnTo>
                    <a:pt x="920564" y="2175204"/>
                  </a:lnTo>
                  <a:lnTo>
                    <a:pt x="920922" y="2168917"/>
                  </a:lnTo>
                  <a:lnTo>
                    <a:pt x="921254" y="2162631"/>
                  </a:lnTo>
                  <a:lnTo>
                    <a:pt x="921549" y="2156344"/>
                  </a:lnTo>
                  <a:lnTo>
                    <a:pt x="921819" y="2150057"/>
                  </a:lnTo>
                  <a:lnTo>
                    <a:pt x="922069" y="2143771"/>
                  </a:lnTo>
                  <a:lnTo>
                    <a:pt x="922293" y="2137484"/>
                  </a:lnTo>
                  <a:lnTo>
                    <a:pt x="922495" y="2131197"/>
                  </a:lnTo>
                  <a:lnTo>
                    <a:pt x="922681" y="2124910"/>
                  </a:lnTo>
                  <a:lnTo>
                    <a:pt x="922850" y="2118624"/>
                  </a:lnTo>
                  <a:lnTo>
                    <a:pt x="922998" y="2112337"/>
                  </a:lnTo>
                  <a:lnTo>
                    <a:pt x="923135" y="2106050"/>
                  </a:lnTo>
                  <a:lnTo>
                    <a:pt x="923260" y="2099764"/>
                  </a:lnTo>
                  <a:lnTo>
                    <a:pt x="923368" y="2093477"/>
                  </a:lnTo>
                  <a:lnTo>
                    <a:pt x="923467" y="2087190"/>
                  </a:lnTo>
                  <a:lnTo>
                    <a:pt x="923558" y="2080903"/>
                  </a:lnTo>
                  <a:lnTo>
                    <a:pt x="923637" y="2074617"/>
                  </a:lnTo>
                  <a:lnTo>
                    <a:pt x="923707" y="2068330"/>
                  </a:lnTo>
                  <a:lnTo>
                    <a:pt x="923772" y="2062043"/>
                  </a:lnTo>
                  <a:lnTo>
                    <a:pt x="923829" y="2055757"/>
                  </a:lnTo>
                  <a:lnTo>
                    <a:pt x="923879" y="2049470"/>
                  </a:lnTo>
                  <a:lnTo>
                    <a:pt x="923925" y="2043183"/>
                  </a:lnTo>
                  <a:lnTo>
                    <a:pt x="923965" y="2036896"/>
                  </a:lnTo>
                  <a:lnTo>
                    <a:pt x="924000" y="2030610"/>
                  </a:lnTo>
                  <a:lnTo>
                    <a:pt x="924032" y="2024323"/>
                  </a:lnTo>
                  <a:lnTo>
                    <a:pt x="924060" y="2018036"/>
                  </a:lnTo>
                  <a:lnTo>
                    <a:pt x="924084" y="2011749"/>
                  </a:lnTo>
                  <a:lnTo>
                    <a:pt x="924106" y="2005463"/>
                  </a:lnTo>
                  <a:lnTo>
                    <a:pt x="924126" y="1999176"/>
                  </a:lnTo>
                  <a:lnTo>
                    <a:pt x="924142" y="1992889"/>
                  </a:lnTo>
                  <a:lnTo>
                    <a:pt x="924157" y="1986603"/>
                  </a:lnTo>
                  <a:lnTo>
                    <a:pt x="924170" y="1980316"/>
                  </a:lnTo>
                  <a:lnTo>
                    <a:pt x="924181" y="1974029"/>
                  </a:lnTo>
                  <a:lnTo>
                    <a:pt x="924191" y="1967742"/>
                  </a:lnTo>
                  <a:lnTo>
                    <a:pt x="924199" y="1961456"/>
                  </a:lnTo>
                  <a:lnTo>
                    <a:pt x="924206" y="1955169"/>
                  </a:lnTo>
                  <a:lnTo>
                    <a:pt x="924212" y="1948882"/>
                  </a:lnTo>
                  <a:lnTo>
                    <a:pt x="924218" y="1942596"/>
                  </a:lnTo>
                  <a:lnTo>
                    <a:pt x="924222" y="1936309"/>
                  </a:lnTo>
                  <a:lnTo>
                    <a:pt x="924225" y="1930022"/>
                  </a:lnTo>
                  <a:lnTo>
                    <a:pt x="924228" y="1923735"/>
                  </a:lnTo>
                  <a:lnTo>
                    <a:pt x="924230" y="1917449"/>
                  </a:lnTo>
                  <a:lnTo>
                    <a:pt x="924232" y="1911162"/>
                  </a:lnTo>
                  <a:lnTo>
                    <a:pt x="924232" y="1904875"/>
                  </a:lnTo>
                  <a:lnTo>
                    <a:pt x="924233" y="1898589"/>
                  </a:lnTo>
                  <a:lnTo>
                    <a:pt x="924232" y="1892302"/>
                  </a:lnTo>
                  <a:lnTo>
                    <a:pt x="924231" y="1886015"/>
                  </a:lnTo>
                  <a:lnTo>
                    <a:pt x="924229" y="1879728"/>
                  </a:lnTo>
                  <a:lnTo>
                    <a:pt x="924227" y="1873442"/>
                  </a:lnTo>
                  <a:lnTo>
                    <a:pt x="924223" y="1867155"/>
                  </a:lnTo>
                  <a:lnTo>
                    <a:pt x="924219" y="1860868"/>
                  </a:lnTo>
                  <a:lnTo>
                    <a:pt x="924214" y="1854582"/>
                  </a:lnTo>
                  <a:lnTo>
                    <a:pt x="924208" y="1848295"/>
                  </a:lnTo>
                  <a:lnTo>
                    <a:pt x="924200" y="1842008"/>
                  </a:lnTo>
                  <a:lnTo>
                    <a:pt x="924192" y="1835721"/>
                  </a:lnTo>
                  <a:lnTo>
                    <a:pt x="924182" y="1829435"/>
                  </a:lnTo>
                  <a:lnTo>
                    <a:pt x="924170" y="1823148"/>
                  </a:lnTo>
                  <a:lnTo>
                    <a:pt x="924156" y="1816861"/>
                  </a:lnTo>
                  <a:lnTo>
                    <a:pt x="924141" y="1810574"/>
                  </a:lnTo>
                  <a:lnTo>
                    <a:pt x="924122" y="1804288"/>
                  </a:lnTo>
                  <a:lnTo>
                    <a:pt x="924101" y="1798001"/>
                  </a:lnTo>
                  <a:lnTo>
                    <a:pt x="924078" y="1791714"/>
                  </a:lnTo>
                  <a:lnTo>
                    <a:pt x="924050" y="1785428"/>
                  </a:lnTo>
                  <a:lnTo>
                    <a:pt x="924018" y="1779141"/>
                  </a:lnTo>
                  <a:lnTo>
                    <a:pt x="923983" y="1772854"/>
                  </a:lnTo>
                  <a:lnTo>
                    <a:pt x="923942" y="1766567"/>
                  </a:lnTo>
                  <a:lnTo>
                    <a:pt x="923894" y="1760281"/>
                  </a:lnTo>
                  <a:lnTo>
                    <a:pt x="923842" y="1753994"/>
                  </a:lnTo>
                  <a:lnTo>
                    <a:pt x="923782" y="1747707"/>
                  </a:lnTo>
                  <a:lnTo>
                    <a:pt x="923712" y="1741421"/>
                  </a:lnTo>
                  <a:lnTo>
                    <a:pt x="923635" y="1735134"/>
                  </a:lnTo>
                  <a:lnTo>
                    <a:pt x="923550" y="1728847"/>
                  </a:lnTo>
                  <a:lnTo>
                    <a:pt x="923449" y="1722560"/>
                  </a:lnTo>
                  <a:lnTo>
                    <a:pt x="923337" y="1716274"/>
                  </a:lnTo>
                  <a:lnTo>
                    <a:pt x="923214" y="1709987"/>
                  </a:lnTo>
                  <a:lnTo>
                    <a:pt x="923070" y="1703700"/>
                  </a:lnTo>
                  <a:lnTo>
                    <a:pt x="922910" y="1697414"/>
                  </a:lnTo>
                  <a:lnTo>
                    <a:pt x="922735" y="1691127"/>
                  </a:lnTo>
                  <a:lnTo>
                    <a:pt x="922535" y="1684840"/>
                  </a:lnTo>
                  <a:lnTo>
                    <a:pt x="922308" y="1678553"/>
                  </a:lnTo>
                  <a:lnTo>
                    <a:pt x="922061" y="1672267"/>
                  </a:lnTo>
                  <a:lnTo>
                    <a:pt x="921785" y="1665980"/>
                  </a:lnTo>
                  <a:lnTo>
                    <a:pt x="921469" y="1659693"/>
                  </a:lnTo>
                  <a:lnTo>
                    <a:pt x="921124" y="1653407"/>
                  </a:lnTo>
                  <a:lnTo>
                    <a:pt x="920748" y="1647120"/>
                  </a:lnTo>
                  <a:lnTo>
                    <a:pt x="920312" y="1640833"/>
                  </a:lnTo>
                  <a:lnTo>
                    <a:pt x="919837" y="1634546"/>
                  </a:lnTo>
                  <a:lnTo>
                    <a:pt x="919323" y="1628260"/>
                  </a:lnTo>
                  <a:lnTo>
                    <a:pt x="918737" y="1621973"/>
                  </a:lnTo>
                  <a:lnTo>
                    <a:pt x="918092" y="1615686"/>
                  </a:lnTo>
                  <a:lnTo>
                    <a:pt x="917394" y="1609399"/>
                  </a:lnTo>
                  <a:lnTo>
                    <a:pt x="916617" y="1603113"/>
                  </a:lnTo>
                  <a:lnTo>
                    <a:pt x="915752" y="1596826"/>
                  </a:lnTo>
                  <a:lnTo>
                    <a:pt x="914818" y="1590539"/>
                  </a:lnTo>
                  <a:lnTo>
                    <a:pt x="913800" y="1584253"/>
                  </a:lnTo>
                  <a:lnTo>
                    <a:pt x="912654" y="1577966"/>
                  </a:lnTo>
                  <a:lnTo>
                    <a:pt x="911420" y="1571679"/>
                  </a:lnTo>
                  <a:lnTo>
                    <a:pt x="910097" y="1565392"/>
                  </a:lnTo>
                  <a:lnTo>
                    <a:pt x="908600" y="1559106"/>
                  </a:lnTo>
                  <a:lnTo>
                    <a:pt x="906991" y="1552819"/>
                  </a:lnTo>
                  <a:lnTo>
                    <a:pt x="905269" y="1546532"/>
                  </a:lnTo>
                  <a:lnTo>
                    <a:pt x="903361" y="1540246"/>
                  </a:lnTo>
                  <a:lnTo>
                    <a:pt x="901288" y="1533959"/>
                  </a:lnTo>
                  <a:lnTo>
                    <a:pt x="899077" y="1527672"/>
                  </a:lnTo>
                  <a:lnTo>
                    <a:pt x="896672" y="1521385"/>
                  </a:lnTo>
                  <a:lnTo>
                    <a:pt x="894037" y="1515099"/>
                  </a:lnTo>
                  <a:lnTo>
                    <a:pt x="891234" y="1508812"/>
                  </a:lnTo>
                  <a:lnTo>
                    <a:pt x="888238" y="1502525"/>
                  </a:lnTo>
                  <a:lnTo>
                    <a:pt x="884930" y="1496239"/>
                  </a:lnTo>
                  <a:lnTo>
                    <a:pt x="881423" y="1489952"/>
                  </a:lnTo>
                  <a:lnTo>
                    <a:pt x="877714" y="1483665"/>
                  </a:lnTo>
                  <a:lnTo>
                    <a:pt x="873635" y="1477378"/>
                  </a:lnTo>
                  <a:lnTo>
                    <a:pt x="869305" y="1471092"/>
                  </a:lnTo>
                  <a:lnTo>
                    <a:pt x="864738" y="1464805"/>
                  </a:lnTo>
                  <a:lnTo>
                    <a:pt x="859803" y="1458518"/>
                  </a:lnTo>
                  <a:lnTo>
                    <a:pt x="854526" y="1452232"/>
                  </a:lnTo>
                  <a:lnTo>
                    <a:pt x="848979" y="1445945"/>
                  </a:lnTo>
                  <a:lnTo>
                    <a:pt x="843076" y="1439658"/>
                  </a:lnTo>
                  <a:lnTo>
                    <a:pt x="836732" y="1433371"/>
                  </a:lnTo>
                  <a:lnTo>
                    <a:pt x="830085" y="1427085"/>
                  </a:lnTo>
                  <a:lnTo>
                    <a:pt x="823111" y="1420798"/>
                  </a:lnTo>
                  <a:lnTo>
                    <a:pt x="815586" y="1414511"/>
                  </a:lnTo>
                  <a:lnTo>
                    <a:pt x="807729" y="1408224"/>
                  </a:lnTo>
                  <a:lnTo>
                    <a:pt x="799538" y="1401938"/>
                  </a:lnTo>
                  <a:lnTo>
                    <a:pt x="790784" y="1395651"/>
                  </a:lnTo>
                  <a:lnTo>
                    <a:pt x="781626" y="1389364"/>
                  </a:lnTo>
                  <a:lnTo>
                    <a:pt x="772112" y="1383078"/>
                  </a:lnTo>
                  <a:lnTo>
                    <a:pt x="762083" y="1376791"/>
                  </a:lnTo>
                  <a:lnTo>
                    <a:pt x="751557" y="1370504"/>
                  </a:lnTo>
                  <a:lnTo>
                    <a:pt x="740664" y="1364217"/>
                  </a:lnTo>
                  <a:lnTo>
                    <a:pt x="729320" y="1357931"/>
                  </a:lnTo>
                  <a:lnTo>
                    <a:pt x="717396" y="1351644"/>
                  </a:lnTo>
                  <a:lnTo>
                    <a:pt x="705103" y="1345357"/>
                  </a:lnTo>
                  <a:lnTo>
                    <a:pt x="692439" y="1339071"/>
                  </a:lnTo>
                  <a:lnTo>
                    <a:pt x="679128" y="1332784"/>
                  </a:lnTo>
                  <a:lnTo>
                    <a:pt x="665461" y="1326497"/>
                  </a:lnTo>
                  <a:lnTo>
                    <a:pt x="651441" y="1320210"/>
                  </a:lnTo>
                  <a:lnTo>
                    <a:pt x="636876" y="1313924"/>
                  </a:lnTo>
                  <a:lnTo>
                    <a:pt x="621913" y="1307637"/>
                  </a:lnTo>
                  <a:lnTo>
                    <a:pt x="606627" y="1301350"/>
                  </a:lnTo>
                  <a:lnTo>
                    <a:pt x="590914" y="1295064"/>
                  </a:lnTo>
                  <a:lnTo>
                    <a:pt x="574789" y="1288777"/>
                  </a:lnTo>
                  <a:lnTo>
                    <a:pt x="558390" y="1282490"/>
                  </a:lnTo>
                  <a:lnTo>
                    <a:pt x="541683" y="1276203"/>
                  </a:lnTo>
                  <a:lnTo>
                    <a:pt x="524590" y="1269917"/>
                  </a:lnTo>
                  <a:lnTo>
                    <a:pt x="507288" y="1263630"/>
                  </a:lnTo>
                  <a:lnTo>
                    <a:pt x="489782" y="1257343"/>
                  </a:lnTo>
                  <a:lnTo>
                    <a:pt x="471981" y="1251057"/>
                  </a:lnTo>
                  <a:lnTo>
                    <a:pt x="454041" y="1244770"/>
                  </a:lnTo>
                  <a:lnTo>
                    <a:pt x="435981" y="1238483"/>
                  </a:lnTo>
                  <a:lnTo>
                    <a:pt x="417783" y="1232196"/>
                  </a:lnTo>
                  <a:lnTo>
                    <a:pt x="399524" y="1225910"/>
                  </a:lnTo>
                  <a:lnTo>
                    <a:pt x="381240" y="1219623"/>
                  </a:lnTo>
                  <a:lnTo>
                    <a:pt x="362954" y="1213336"/>
                  </a:lnTo>
                  <a:lnTo>
                    <a:pt x="344734" y="1207049"/>
                  </a:lnTo>
                  <a:lnTo>
                    <a:pt x="326593" y="1200763"/>
                  </a:lnTo>
                  <a:lnTo>
                    <a:pt x="308556" y="1194476"/>
                  </a:lnTo>
                  <a:lnTo>
                    <a:pt x="290760" y="1188189"/>
                  </a:lnTo>
                  <a:lnTo>
                    <a:pt x="273151" y="1181903"/>
                  </a:lnTo>
                  <a:lnTo>
                    <a:pt x="255740" y="1175616"/>
                  </a:lnTo>
                  <a:lnTo>
                    <a:pt x="238734" y="1169329"/>
                  </a:lnTo>
                  <a:lnTo>
                    <a:pt x="222050" y="1163042"/>
                  </a:lnTo>
                  <a:lnTo>
                    <a:pt x="205671" y="1156756"/>
                  </a:lnTo>
                  <a:lnTo>
                    <a:pt x="189785" y="1150469"/>
                  </a:lnTo>
                  <a:lnTo>
                    <a:pt x="174403" y="1144182"/>
                  </a:lnTo>
                  <a:lnTo>
                    <a:pt x="159424" y="1137896"/>
                  </a:lnTo>
                  <a:lnTo>
                    <a:pt x="144977" y="1131609"/>
                  </a:lnTo>
                  <a:lnTo>
                    <a:pt x="131237" y="1125322"/>
                  </a:lnTo>
                  <a:lnTo>
                    <a:pt x="117985" y="1119035"/>
                  </a:lnTo>
                  <a:lnTo>
                    <a:pt x="105251" y="1112749"/>
                  </a:lnTo>
                  <a:lnTo>
                    <a:pt x="93438" y="1106462"/>
                  </a:lnTo>
                  <a:lnTo>
                    <a:pt x="82177" y="1100175"/>
                  </a:lnTo>
                  <a:lnTo>
                    <a:pt x="71474" y="1093889"/>
                  </a:lnTo>
                  <a:lnTo>
                    <a:pt x="61701" y="1087602"/>
                  </a:lnTo>
                  <a:lnTo>
                    <a:pt x="52618" y="1081315"/>
                  </a:lnTo>
                  <a:lnTo>
                    <a:pt x="44128" y="1075028"/>
                  </a:lnTo>
                  <a:lnTo>
                    <a:pt x="36484" y="1068742"/>
                  </a:lnTo>
                  <a:lnTo>
                    <a:pt x="29672" y="1062455"/>
                  </a:lnTo>
                  <a:lnTo>
                    <a:pt x="23463" y="1056168"/>
                  </a:lnTo>
                  <a:lnTo>
                    <a:pt x="17975" y="1049882"/>
                  </a:lnTo>
                  <a:lnTo>
                    <a:pt x="13431" y="1043595"/>
                  </a:lnTo>
                  <a:lnTo>
                    <a:pt x="9469" y="1037308"/>
                  </a:lnTo>
                  <a:lnTo>
                    <a:pt x="6087" y="1031021"/>
                  </a:lnTo>
                  <a:lnTo>
                    <a:pt x="3698" y="1024735"/>
                  </a:lnTo>
                  <a:lnTo>
                    <a:pt x="1851" y="1018448"/>
                  </a:lnTo>
                  <a:lnTo>
                    <a:pt x="532" y="1012161"/>
                  </a:lnTo>
                  <a:lnTo>
                    <a:pt x="0" y="1005874"/>
                  </a:lnTo>
                  <a:lnTo>
                    <a:pt x="42" y="999588"/>
                  </a:lnTo>
                  <a:lnTo>
                    <a:pt x="535" y="993301"/>
                  </a:lnTo>
                  <a:lnTo>
                    <a:pt x="1607" y="987014"/>
                  </a:lnTo>
                  <a:lnTo>
                    <a:pt x="3233" y="980728"/>
                  </a:lnTo>
                  <a:lnTo>
                    <a:pt x="5214" y="974441"/>
                  </a:lnTo>
                  <a:lnTo>
                    <a:pt x="7581" y="968154"/>
                  </a:lnTo>
                  <a:lnTo>
                    <a:pt x="10424" y="961867"/>
                  </a:lnTo>
                  <a:lnTo>
                    <a:pt x="13513" y="955581"/>
                  </a:lnTo>
                  <a:lnTo>
                    <a:pt x="16836" y="949294"/>
                  </a:lnTo>
                  <a:lnTo>
                    <a:pt x="20478" y="943007"/>
                  </a:lnTo>
                  <a:lnTo>
                    <a:pt x="24264" y="936721"/>
                  </a:lnTo>
                  <a:lnTo>
                    <a:pt x="28169" y="930434"/>
                  </a:lnTo>
                  <a:lnTo>
                    <a:pt x="32196" y="924147"/>
                  </a:lnTo>
                  <a:lnTo>
                    <a:pt x="36263" y="917860"/>
                  </a:lnTo>
                  <a:lnTo>
                    <a:pt x="40336" y="911574"/>
                  </a:lnTo>
                  <a:lnTo>
                    <a:pt x="44386" y="905287"/>
                  </a:lnTo>
                  <a:lnTo>
                    <a:pt x="48339" y="899000"/>
                  </a:lnTo>
                  <a:lnTo>
                    <a:pt x="52197" y="892714"/>
                  </a:lnTo>
                  <a:lnTo>
                    <a:pt x="55939" y="886427"/>
                  </a:lnTo>
                  <a:lnTo>
                    <a:pt x="59430" y="880140"/>
                  </a:lnTo>
                  <a:lnTo>
                    <a:pt x="62743" y="873853"/>
                  </a:lnTo>
                  <a:lnTo>
                    <a:pt x="65870" y="867567"/>
                  </a:lnTo>
                  <a:lnTo>
                    <a:pt x="68647" y="861280"/>
                  </a:lnTo>
                  <a:lnTo>
                    <a:pt x="71158" y="854993"/>
                  </a:lnTo>
                  <a:lnTo>
                    <a:pt x="73426" y="848707"/>
                  </a:lnTo>
                  <a:lnTo>
                    <a:pt x="75326" y="842420"/>
                  </a:lnTo>
                  <a:lnTo>
                    <a:pt x="76867" y="836133"/>
                  </a:lnTo>
                  <a:lnTo>
                    <a:pt x="78137" y="829846"/>
                  </a:lnTo>
                  <a:lnTo>
                    <a:pt x="79067" y="823560"/>
                  </a:lnTo>
                  <a:lnTo>
                    <a:pt x="79570" y="817273"/>
                  </a:lnTo>
                  <a:lnTo>
                    <a:pt x="79801" y="810986"/>
                  </a:lnTo>
                  <a:lnTo>
                    <a:pt x="79756" y="804699"/>
                  </a:lnTo>
                  <a:lnTo>
                    <a:pt x="79253" y="798413"/>
                  </a:lnTo>
                  <a:lnTo>
                    <a:pt x="78508" y="792126"/>
                  </a:lnTo>
                  <a:lnTo>
                    <a:pt x="77524" y="785839"/>
                  </a:lnTo>
                  <a:lnTo>
                    <a:pt x="76188" y="779553"/>
                  </a:lnTo>
                  <a:lnTo>
                    <a:pt x="74622" y="773266"/>
                  </a:lnTo>
                  <a:lnTo>
                    <a:pt x="72876" y="766979"/>
                  </a:lnTo>
                  <a:lnTo>
                    <a:pt x="70905" y="760692"/>
                  </a:lnTo>
                  <a:lnTo>
                    <a:pt x="68759" y="754406"/>
                  </a:lnTo>
                  <a:lnTo>
                    <a:pt x="66511" y="748119"/>
                  </a:lnTo>
                  <a:lnTo>
                    <a:pt x="64161" y="741832"/>
                  </a:lnTo>
                  <a:lnTo>
                    <a:pt x="61740" y="735546"/>
                  </a:lnTo>
                  <a:lnTo>
                    <a:pt x="59311" y="729259"/>
                  </a:lnTo>
                  <a:lnTo>
                    <a:pt x="56884" y="722972"/>
                  </a:lnTo>
                  <a:lnTo>
                    <a:pt x="54537" y="716685"/>
                  </a:lnTo>
                  <a:lnTo>
                    <a:pt x="52287" y="710399"/>
                  </a:lnTo>
                  <a:lnTo>
                    <a:pt x="50142" y="704112"/>
                  </a:lnTo>
                  <a:lnTo>
                    <a:pt x="48212" y="697825"/>
                  </a:lnTo>
                  <a:lnTo>
                    <a:pt x="46516" y="691539"/>
                  </a:lnTo>
                  <a:lnTo>
                    <a:pt x="45027" y="685252"/>
                  </a:lnTo>
                  <a:lnTo>
                    <a:pt x="43847" y="678965"/>
                  </a:lnTo>
                  <a:lnTo>
                    <a:pt x="43070" y="672678"/>
                  </a:lnTo>
                  <a:lnTo>
                    <a:pt x="42597" y="666392"/>
                  </a:lnTo>
                  <a:lnTo>
                    <a:pt x="42479" y="660105"/>
                  </a:lnTo>
                  <a:lnTo>
                    <a:pt x="42957" y="653818"/>
                  </a:lnTo>
                  <a:lnTo>
                    <a:pt x="43823" y="647532"/>
                  </a:lnTo>
                  <a:lnTo>
                    <a:pt x="45083" y="641245"/>
                  </a:lnTo>
                  <a:lnTo>
                    <a:pt x="47060" y="634958"/>
                  </a:lnTo>
                  <a:lnTo>
                    <a:pt x="49530" y="628671"/>
                  </a:lnTo>
                  <a:lnTo>
                    <a:pt x="52458" y="622385"/>
                  </a:lnTo>
                  <a:lnTo>
                    <a:pt x="56087" y="616098"/>
                  </a:lnTo>
                  <a:lnTo>
                    <a:pt x="60358" y="609811"/>
                  </a:lnTo>
                  <a:lnTo>
                    <a:pt x="65128" y="603524"/>
                  </a:lnTo>
                  <a:lnTo>
                    <a:pt x="70538" y="597238"/>
                  </a:lnTo>
                  <a:lnTo>
                    <a:pt x="76726" y="590951"/>
                  </a:lnTo>
                  <a:lnTo>
                    <a:pt x="83429" y="584664"/>
                  </a:lnTo>
                  <a:lnTo>
                    <a:pt x="90678" y="578378"/>
                  </a:lnTo>
                  <a:lnTo>
                    <a:pt x="98815" y="572091"/>
                  </a:lnTo>
                  <a:lnTo>
                    <a:pt x="107459" y="565804"/>
                  </a:lnTo>
                  <a:lnTo>
                    <a:pt x="116607" y="559517"/>
                  </a:lnTo>
                  <a:lnTo>
                    <a:pt x="126565" y="553231"/>
                  </a:lnTo>
                  <a:lnTo>
                    <a:pt x="137075" y="546944"/>
                  </a:lnTo>
                  <a:lnTo>
                    <a:pt x="148055" y="540657"/>
                  </a:lnTo>
                  <a:lnTo>
                    <a:pt x="159687" y="534371"/>
                  </a:lnTo>
                  <a:lnTo>
                    <a:pt x="171911" y="528084"/>
                  </a:lnTo>
                  <a:lnTo>
                    <a:pt x="184551" y="521797"/>
                  </a:lnTo>
                  <a:lnTo>
                    <a:pt x="197683" y="515510"/>
                  </a:lnTo>
                  <a:lnTo>
                    <a:pt x="211403" y="509224"/>
                  </a:lnTo>
                  <a:lnTo>
                    <a:pt x="225470" y="502937"/>
                  </a:lnTo>
                  <a:lnTo>
                    <a:pt x="239877" y="496650"/>
                  </a:lnTo>
                  <a:lnTo>
                    <a:pt x="254825" y="490364"/>
                  </a:lnTo>
                  <a:lnTo>
                    <a:pt x="270037" y="484077"/>
                  </a:lnTo>
                  <a:lnTo>
                    <a:pt x="285506" y="477790"/>
                  </a:lnTo>
                  <a:lnTo>
                    <a:pt x="301329" y="471503"/>
                  </a:lnTo>
                  <a:lnTo>
                    <a:pt x="317375" y="465217"/>
                  </a:lnTo>
                  <a:lnTo>
                    <a:pt x="333586" y="458930"/>
                  </a:lnTo>
                  <a:lnTo>
                    <a:pt x="349992" y="452643"/>
                  </a:lnTo>
                  <a:lnTo>
                    <a:pt x="366542" y="446357"/>
                  </a:lnTo>
                  <a:lnTo>
                    <a:pt x="383167" y="440070"/>
                  </a:lnTo>
                  <a:lnTo>
                    <a:pt x="399861" y="433783"/>
                  </a:lnTo>
                  <a:lnTo>
                    <a:pt x="416588" y="427496"/>
                  </a:lnTo>
                  <a:lnTo>
                    <a:pt x="433301" y="421210"/>
                  </a:lnTo>
                  <a:lnTo>
                    <a:pt x="449992" y="414923"/>
                  </a:lnTo>
                  <a:lnTo>
                    <a:pt x="466584" y="408636"/>
                  </a:lnTo>
                  <a:lnTo>
                    <a:pt x="483078" y="402349"/>
                  </a:lnTo>
                  <a:lnTo>
                    <a:pt x="499470" y="396063"/>
                  </a:lnTo>
                  <a:lnTo>
                    <a:pt x="515669" y="389776"/>
                  </a:lnTo>
                  <a:lnTo>
                    <a:pt x="531667" y="383489"/>
                  </a:lnTo>
                  <a:lnTo>
                    <a:pt x="547493" y="377203"/>
                  </a:lnTo>
                  <a:lnTo>
                    <a:pt x="563074" y="370916"/>
                  </a:lnTo>
                  <a:lnTo>
                    <a:pt x="578338" y="364629"/>
                  </a:lnTo>
                  <a:lnTo>
                    <a:pt x="593372" y="358342"/>
                  </a:lnTo>
                  <a:lnTo>
                    <a:pt x="608146" y="352056"/>
                  </a:lnTo>
                  <a:lnTo>
                    <a:pt x="622483" y="345769"/>
                  </a:lnTo>
                  <a:lnTo>
                    <a:pt x="636544" y="339482"/>
                  </a:lnTo>
                  <a:lnTo>
                    <a:pt x="650328" y="333196"/>
                  </a:lnTo>
                  <a:lnTo>
                    <a:pt x="663625" y="326909"/>
                  </a:lnTo>
                  <a:lnTo>
                    <a:pt x="676582" y="320622"/>
                  </a:lnTo>
                  <a:lnTo>
                    <a:pt x="689232" y="314335"/>
                  </a:lnTo>
                  <a:lnTo>
                    <a:pt x="701425" y="308049"/>
                  </a:lnTo>
                  <a:lnTo>
                    <a:pt x="713192" y="301762"/>
                  </a:lnTo>
                  <a:lnTo>
                    <a:pt x="724636" y="295475"/>
                  </a:lnTo>
                  <a:lnTo>
                    <a:pt x="735675" y="289189"/>
                  </a:lnTo>
                  <a:lnTo>
                    <a:pt x="746212" y="282902"/>
                  </a:lnTo>
                  <a:lnTo>
                    <a:pt x="756421" y="276615"/>
                  </a:lnTo>
                  <a:lnTo>
                    <a:pt x="766293" y="270328"/>
                  </a:lnTo>
                  <a:lnTo>
                    <a:pt x="775597" y="264042"/>
                  </a:lnTo>
                  <a:lnTo>
                    <a:pt x="784581" y="257755"/>
                  </a:lnTo>
                  <a:lnTo>
                    <a:pt x="793247" y="251468"/>
                  </a:lnTo>
                  <a:lnTo>
                    <a:pt x="801406" y="245182"/>
                  </a:lnTo>
                  <a:lnTo>
                    <a:pt x="809206" y="238895"/>
                  </a:lnTo>
                  <a:lnTo>
                    <a:pt x="816703" y="232608"/>
                  </a:lnTo>
                  <a:lnTo>
                    <a:pt x="823783" y="226321"/>
                  </a:lnTo>
                  <a:lnTo>
                    <a:pt x="830465" y="220035"/>
                  </a:lnTo>
                  <a:lnTo>
                    <a:pt x="836866" y="213748"/>
                  </a:lnTo>
                  <a:lnTo>
                    <a:pt x="842939" y="207461"/>
                  </a:lnTo>
                  <a:lnTo>
                    <a:pt x="848588" y="201174"/>
                  </a:lnTo>
                  <a:lnTo>
                    <a:pt x="853983" y="194888"/>
                  </a:lnTo>
                  <a:lnTo>
                    <a:pt x="859126" y="188601"/>
                  </a:lnTo>
                  <a:lnTo>
                    <a:pt x="863846" y="182314"/>
                  </a:lnTo>
                  <a:lnTo>
                    <a:pt x="868335" y="176028"/>
                  </a:lnTo>
                  <a:lnTo>
                    <a:pt x="872600" y="169741"/>
                  </a:lnTo>
                  <a:lnTo>
                    <a:pt x="876533" y="163454"/>
                  </a:lnTo>
                  <a:lnTo>
                    <a:pt x="880220" y="157167"/>
                  </a:lnTo>
                  <a:lnTo>
                    <a:pt x="883713" y="150881"/>
                  </a:lnTo>
                  <a:lnTo>
                    <a:pt x="886954" y="144594"/>
                  </a:lnTo>
                  <a:lnTo>
                    <a:pt x="889944" y="138307"/>
                  </a:lnTo>
                  <a:lnTo>
                    <a:pt x="892768" y="132021"/>
                  </a:lnTo>
                  <a:lnTo>
                    <a:pt x="895410" y="125734"/>
                  </a:lnTo>
                  <a:lnTo>
                    <a:pt x="897804" y="119447"/>
                  </a:lnTo>
                  <a:lnTo>
                    <a:pt x="900059" y="113160"/>
                  </a:lnTo>
                  <a:lnTo>
                    <a:pt x="902177" y="106874"/>
                  </a:lnTo>
                  <a:lnTo>
                    <a:pt x="904080" y="100587"/>
                  </a:lnTo>
                  <a:lnTo>
                    <a:pt x="905858" y="94300"/>
                  </a:lnTo>
                  <a:lnTo>
                    <a:pt x="907524" y="88014"/>
                  </a:lnTo>
                  <a:lnTo>
                    <a:pt x="909032" y="81727"/>
                  </a:lnTo>
                  <a:lnTo>
                    <a:pt x="910416" y="75440"/>
                  </a:lnTo>
                  <a:lnTo>
                    <a:pt x="911710" y="69153"/>
                  </a:lnTo>
                  <a:lnTo>
                    <a:pt x="912892" y="62867"/>
                  </a:lnTo>
                  <a:lnTo>
                    <a:pt x="913957" y="56580"/>
                  </a:lnTo>
                  <a:lnTo>
                    <a:pt x="914949" y="50293"/>
                  </a:lnTo>
                  <a:lnTo>
                    <a:pt x="915866" y="44007"/>
                  </a:lnTo>
                  <a:lnTo>
                    <a:pt x="916674" y="37720"/>
                  </a:lnTo>
                  <a:lnTo>
                    <a:pt x="917426" y="31433"/>
                  </a:lnTo>
                  <a:lnTo>
                    <a:pt x="918122" y="25146"/>
                  </a:lnTo>
                  <a:lnTo>
                    <a:pt x="918735" y="18860"/>
                  </a:lnTo>
                  <a:lnTo>
                    <a:pt x="919298" y="12573"/>
                  </a:lnTo>
                  <a:lnTo>
                    <a:pt x="919817" y="6286"/>
                  </a:lnTo>
                  <a:lnTo>
                    <a:pt x="920280" y="0"/>
                  </a:lnTo>
                  <a:lnTo>
                    <a:pt x="928237" y="0"/>
                  </a:lnTo>
                  <a:lnTo>
                    <a:pt x="928700" y="6286"/>
                  </a:lnTo>
                  <a:lnTo>
                    <a:pt x="929219" y="12573"/>
                  </a:lnTo>
                  <a:lnTo>
                    <a:pt x="929782" y="18860"/>
                  </a:lnTo>
                  <a:lnTo>
                    <a:pt x="930395" y="25146"/>
                  </a:lnTo>
                  <a:lnTo>
                    <a:pt x="931091" y="31433"/>
                  </a:lnTo>
                  <a:lnTo>
                    <a:pt x="931843" y="37720"/>
                  </a:lnTo>
                  <a:lnTo>
                    <a:pt x="932651" y="44007"/>
                  </a:lnTo>
                  <a:lnTo>
                    <a:pt x="933568" y="50293"/>
                  </a:lnTo>
                  <a:lnTo>
                    <a:pt x="934560" y="56580"/>
                  </a:lnTo>
                  <a:lnTo>
                    <a:pt x="935625" y="62867"/>
                  </a:lnTo>
                  <a:lnTo>
                    <a:pt x="936807" y="69153"/>
                  </a:lnTo>
                  <a:lnTo>
                    <a:pt x="938101" y="75440"/>
                  </a:lnTo>
                  <a:lnTo>
                    <a:pt x="939485" y="81727"/>
                  </a:lnTo>
                  <a:lnTo>
                    <a:pt x="940994" y="88014"/>
                  </a:lnTo>
                  <a:lnTo>
                    <a:pt x="942659" y="94300"/>
                  </a:lnTo>
                  <a:lnTo>
                    <a:pt x="944437" y="100587"/>
                  </a:lnTo>
                  <a:lnTo>
                    <a:pt x="946340" y="106874"/>
                  </a:lnTo>
                  <a:lnTo>
                    <a:pt x="948458" y="113160"/>
                  </a:lnTo>
                  <a:lnTo>
                    <a:pt x="950713" y="119447"/>
                  </a:lnTo>
                  <a:lnTo>
                    <a:pt x="953107" y="125734"/>
                  </a:lnTo>
                  <a:lnTo>
                    <a:pt x="955749" y="132021"/>
                  </a:lnTo>
                  <a:lnTo>
                    <a:pt x="958573" y="138307"/>
                  </a:lnTo>
                  <a:lnTo>
                    <a:pt x="961563" y="144594"/>
                  </a:lnTo>
                  <a:lnTo>
                    <a:pt x="964804" y="150881"/>
                  </a:lnTo>
                  <a:lnTo>
                    <a:pt x="968297" y="157167"/>
                  </a:lnTo>
                  <a:lnTo>
                    <a:pt x="971984" y="163454"/>
                  </a:lnTo>
                  <a:lnTo>
                    <a:pt x="975917" y="169741"/>
                  </a:lnTo>
                  <a:lnTo>
                    <a:pt x="980182" y="176028"/>
                  </a:lnTo>
                  <a:lnTo>
                    <a:pt x="984671" y="182314"/>
                  </a:lnTo>
                  <a:lnTo>
                    <a:pt x="989391" y="188601"/>
                  </a:lnTo>
                  <a:lnTo>
                    <a:pt x="994534" y="194888"/>
                  </a:lnTo>
                  <a:lnTo>
                    <a:pt x="999929" y="201174"/>
                  </a:lnTo>
                  <a:lnTo>
                    <a:pt x="1005578" y="207461"/>
                  </a:lnTo>
                  <a:lnTo>
                    <a:pt x="1011651" y="213748"/>
                  </a:lnTo>
                  <a:lnTo>
                    <a:pt x="1018052" y="220035"/>
                  </a:lnTo>
                  <a:lnTo>
                    <a:pt x="1024734" y="226321"/>
                  </a:lnTo>
                  <a:lnTo>
                    <a:pt x="1031814" y="232608"/>
                  </a:lnTo>
                  <a:lnTo>
                    <a:pt x="1039311" y="238895"/>
                  </a:lnTo>
                  <a:lnTo>
                    <a:pt x="1047111" y="245182"/>
                  </a:lnTo>
                  <a:lnTo>
                    <a:pt x="1055270" y="251468"/>
                  </a:lnTo>
                  <a:lnTo>
                    <a:pt x="1063936" y="257755"/>
                  </a:lnTo>
                  <a:lnTo>
                    <a:pt x="1072920" y="264042"/>
                  </a:lnTo>
                  <a:lnTo>
                    <a:pt x="1082224" y="270328"/>
                  </a:lnTo>
                  <a:lnTo>
                    <a:pt x="1092096" y="276615"/>
                  </a:lnTo>
                  <a:lnTo>
                    <a:pt x="1102305" y="282902"/>
                  </a:lnTo>
                  <a:lnTo>
                    <a:pt x="1112842" y="289189"/>
                  </a:lnTo>
                  <a:lnTo>
                    <a:pt x="1123881" y="295475"/>
                  </a:lnTo>
                  <a:lnTo>
                    <a:pt x="1135325" y="301762"/>
                  </a:lnTo>
                  <a:lnTo>
                    <a:pt x="1147092" y="308049"/>
                  </a:lnTo>
                  <a:lnTo>
                    <a:pt x="1159285" y="314335"/>
                  </a:lnTo>
                  <a:lnTo>
                    <a:pt x="1171935" y="320622"/>
                  </a:lnTo>
                  <a:lnTo>
                    <a:pt x="1184892" y="326909"/>
                  </a:lnTo>
                  <a:lnTo>
                    <a:pt x="1198189" y="333196"/>
                  </a:lnTo>
                  <a:lnTo>
                    <a:pt x="1211973" y="339482"/>
                  </a:lnTo>
                  <a:lnTo>
                    <a:pt x="1226034" y="345769"/>
                  </a:lnTo>
                  <a:lnTo>
                    <a:pt x="1240371" y="352056"/>
                  </a:lnTo>
                  <a:lnTo>
                    <a:pt x="1255145" y="358342"/>
                  </a:lnTo>
                  <a:lnTo>
                    <a:pt x="1270179" y="364629"/>
                  </a:lnTo>
                  <a:lnTo>
                    <a:pt x="1285443" y="370916"/>
                  </a:lnTo>
                  <a:lnTo>
                    <a:pt x="1301024" y="377203"/>
                  </a:lnTo>
                  <a:lnTo>
                    <a:pt x="1316850" y="383489"/>
                  </a:lnTo>
                  <a:lnTo>
                    <a:pt x="1332848" y="389776"/>
                  </a:lnTo>
                  <a:lnTo>
                    <a:pt x="1349047" y="396063"/>
                  </a:lnTo>
                  <a:lnTo>
                    <a:pt x="1365439" y="402349"/>
                  </a:lnTo>
                  <a:lnTo>
                    <a:pt x="1381933" y="408636"/>
                  </a:lnTo>
                  <a:lnTo>
                    <a:pt x="1398525" y="414923"/>
                  </a:lnTo>
                  <a:lnTo>
                    <a:pt x="1415216" y="421210"/>
                  </a:lnTo>
                  <a:lnTo>
                    <a:pt x="1431929" y="427496"/>
                  </a:lnTo>
                  <a:lnTo>
                    <a:pt x="1448656" y="433783"/>
                  </a:lnTo>
                  <a:lnTo>
                    <a:pt x="1465350" y="440070"/>
                  </a:lnTo>
                  <a:lnTo>
                    <a:pt x="1481975" y="446357"/>
                  </a:lnTo>
                  <a:lnTo>
                    <a:pt x="1498525" y="452643"/>
                  </a:lnTo>
                  <a:lnTo>
                    <a:pt x="1514931" y="458930"/>
                  </a:lnTo>
                  <a:lnTo>
                    <a:pt x="1531143" y="465217"/>
                  </a:lnTo>
                  <a:lnTo>
                    <a:pt x="1547188" y="471503"/>
                  </a:lnTo>
                  <a:lnTo>
                    <a:pt x="1563011" y="477790"/>
                  </a:lnTo>
                  <a:lnTo>
                    <a:pt x="1578480" y="484077"/>
                  </a:lnTo>
                  <a:lnTo>
                    <a:pt x="1593692" y="490364"/>
                  </a:lnTo>
                  <a:lnTo>
                    <a:pt x="1608640" y="496650"/>
                  </a:lnTo>
                  <a:lnTo>
                    <a:pt x="1623047" y="502937"/>
                  </a:lnTo>
                  <a:lnTo>
                    <a:pt x="1637114" y="509224"/>
                  </a:lnTo>
                  <a:lnTo>
                    <a:pt x="1650834" y="515510"/>
                  </a:lnTo>
                  <a:lnTo>
                    <a:pt x="1663966" y="521797"/>
                  </a:lnTo>
                  <a:lnTo>
                    <a:pt x="1676606" y="528084"/>
                  </a:lnTo>
                  <a:lnTo>
                    <a:pt x="1688830" y="534371"/>
                  </a:lnTo>
                  <a:lnTo>
                    <a:pt x="1700462" y="540657"/>
                  </a:lnTo>
                  <a:lnTo>
                    <a:pt x="1711442" y="546944"/>
                  </a:lnTo>
                  <a:lnTo>
                    <a:pt x="1721952" y="553231"/>
                  </a:lnTo>
                  <a:lnTo>
                    <a:pt x="1731910" y="559517"/>
                  </a:lnTo>
                  <a:lnTo>
                    <a:pt x="1741058" y="565804"/>
                  </a:lnTo>
                  <a:lnTo>
                    <a:pt x="1749702" y="572091"/>
                  </a:lnTo>
                  <a:lnTo>
                    <a:pt x="1757839" y="578378"/>
                  </a:lnTo>
                  <a:lnTo>
                    <a:pt x="1765088" y="584664"/>
                  </a:lnTo>
                  <a:lnTo>
                    <a:pt x="1771791" y="590951"/>
                  </a:lnTo>
                  <a:lnTo>
                    <a:pt x="1777979" y="597238"/>
                  </a:lnTo>
                  <a:lnTo>
                    <a:pt x="1783389" y="603524"/>
                  </a:lnTo>
                  <a:lnTo>
                    <a:pt x="1788159" y="609811"/>
                  </a:lnTo>
                  <a:lnTo>
                    <a:pt x="1792430" y="616098"/>
                  </a:lnTo>
                  <a:lnTo>
                    <a:pt x="1796059" y="622385"/>
                  </a:lnTo>
                  <a:lnTo>
                    <a:pt x="1798987" y="628671"/>
                  </a:lnTo>
                  <a:lnTo>
                    <a:pt x="1801457" y="634958"/>
                  </a:lnTo>
                  <a:lnTo>
                    <a:pt x="1803434" y="641245"/>
                  </a:lnTo>
                  <a:lnTo>
                    <a:pt x="1804694" y="647532"/>
                  </a:lnTo>
                  <a:lnTo>
                    <a:pt x="1805560" y="653818"/>
                  </a:lnTo>
                  <a:lnTo>
                    <a:pt x="1806038" y="660105"/>
                  </a:lnTo>
                  <a:lnTo>
                    <a:pt x="1805920" y="666392"/>
                  </a:lnTo>
                  <a:lnTo>
                    <a:pt x="1805447" y="672678"/>
                  </a:lnTo>
                  <a:lnTo>
                    <a:pt x="1804670" y="678965"/>
                  </a:lnTo>
                  <a:lnTo>
                    <a:pt x="1803490" y="685252"/>
                  </a:lnTo>
                  <a:lnTo>
                    <a:pt x="1802001" y="691539"/>
                  </a:lnTo>
                  <a:lnTo>
                    <a:pt x="1800305" y="697825"/>
                  </a:lnTo>
                  <a:lnTo>
                    <a:pt x="1798375" y="704112"/>
                  </a:lnTo>
                  <a:lnTo>
                    <a:pt x="1796230" y="710399"/>
                  </a:lnTo>
                  <a:lnTo>
                    <a:pt x="1793980" y="716685"/>
                  </a:lnTo>
                  <a:lnTo>
                    <a:pt x="1791633" y="722972"/>
                  </a:lnTo>
                  <a:lnTo>
                    <a:pt x="1789206" y="729259"/>
                  </a:lnTo>
                  <a:lnTo>
                    <a:pt x="1786777" y="735546"/>
                  </a:lnTo>
                  <a:lnTo>
                    <a:pt x="1784356" y="741832"/>
                  </a:lnTo>
                  <a:lnTo>
                    <a:pt x="1782006" y="748119"/>
                  </a:lnTo>
                  <a:lnTo>
                    <a:pt x="1779758" y="754406"/>
                  </a:lnTo>
                  <a:lnTo>
                    <a:pt x="1777612" y="760692"/>
                  </a:lnTo>
                  <a:lnTo>
                    <a:pt x="1775641" y="766979"/>
                  </a:lnTo>
                  <a:lnTo>
                    <a:pt x="1773895" y="773266"/>
                  </a:lnTo>
                  <a:lnTo>
                    <a:pt x="1772329" y="779553"/>
                  </a:lnTo>
                  <a:lnTo>
                    <a:pt x="1770993" y="785839"/>
                  </a:lnTo>
                  <a:lnTo>
                    <a:pt x="1770009" y="792126"/>
                  </a:lnTo>
                  <a:lnTo>
                    <a:pt x="1769264" y="798413"/>
                  </a:lnTo>
                  <a:lnTo>
                    <a:pt x="1768761" y="804699"/>
                  </a:lnTo>
                  <a:lnTo>
                    <a:pt x="1768716" y="810986"/>
                  </a:lnTo>
                  <a:lnTo>
                    <a:pt x="1768947" y="817273"/>
                  </a:lnTo>
                  <a:lnTo>
                    <a:pt x="1769450" y="823560"/>
                  </a:lnTo>
                  <a:lnTo>
                    <a:pt x="1770380" y="829846"/>
                  </a:lnTo>
                  <a:lnTo>
                    <a:pt x="1771650" y="836133"/>
                  </a:lnTo>
                  <a:lnTo>
                    <a:pt x="1773191" y="842420"/>
                  </a:lnTo>
                  <a:lnTo>
                    <a:pt x="1775091" y="848707"/>
                  </a:lnTo>
                  <a:lnTo>
                    <a:pt x="1777359" y="854993"/>
                  </a:lnTo>
                  <a:lnTo>
                    <a:pt x="1779870" y="861280"/>
                  </a:lnTo>
                  <a:lnTo>
                    <a:pt x="1782647" y="867567"/>
                  </a:lnTo>
                  <a:lnTo>
                    <a:pt x="1785774" y="873853"/>
                  </a:lnTo>
                  <a:lnTo>
                    <a:pt x="1789087" y="880140"/>
                  </a:lnTo>
                  <a:lnTo>
                    <a:pt x="1792578" y="886427"/>
                  </a:lnTo>
                  <a:lnTo>
                    <a:pt x="1796320" y="892714"/>
                  </a:lnTo>
                  <a:lnTo>
                    <a:pt x="1800178" y="899000"/>
                  </a:lnTo>
                  <a:lnTo>
                    <a:pt x="1804131" y="905287"/>
                  </a:lnTo>
                  <a:lnTo>
                    <a:pt x="1808181" y="911574"/>
                  </a:lnTo>
                  <a:lnTo>
                    <a:pt x="1812254" y="917860"/>
                  </a:lnTo>
                  <a:lnTo>
                    <a:pt x="1816321" y="924147"/>
                  </a:lnTo>
                  <a:lnTo>
                    <a:pt x="1820348" y="930434"/>
                  </a:lnTo>
                  <a:lnTo>
                    <a:pt x="1824253" y="936721"/>
                  </a:lnTo>
                  <a:lnTo>
                    <a:pt x="1828039" y="943007"/>
                  </a:lnTo>
                  <a:lnTo>
                    <a:pt x="1831681" y="949294"/>
                  </a:lnTo>
                  <a:lnTo>
                    <a:pt x="1835004" y="955581"/>
                  </a:lnTo>
                  <a:lnTo>
                    <a:pt x="1838093" y="961867"/>
                  </a:lnTo>
                  <a:lnTo>
                    <a:pt x="1840936" y="968154"/>
                  </a:lnTo>
                  <a:lnTo>
                    <a:pt x="1843303" y="974441"/>
                  </a:lnTo>
                  <a:lnTo>
                    <a:pt x="1845284" y="980728"/>
                  </a:lnTo>
                  <a:lnTo>
                    <a:pt x="1846910" y="987014"/>
                  </a:lnTo>
                  <a:lnTo>
                    <a:pt x="1847982" y="993301"/>
                  </a:lnTo>
                  <a:lnTo>
                    <a:pt x="1848475" y="999588"/>
                  </a:lnTo>
                  <a:lnTo>
                    <a:pt x="1848518" y="1005874"/>
                  </a:lnTo>
                  <a:lnTo>
                    <a:pt x="1847985" y="1012161"/>
                  </a:lnTo>
                  <a:lnTo>
                    <a:pt x="1846666" y="1018448"/>
                  </a:lnTo>
                  <a:lnTo>
                    <a:pt x="1844819" y="1024735"/>
                  </a:lnTo>
                  <a:lnTo>
                    <a:pt x="1842430" y="1031021"/>
                  </a:lnTo>
                  <a:lnTo>
                    <a:pt x="1839048" y="1037308"/>
                  </a:lnTo>
                  <a:lnTo>
                    <a:pt x="1835086" y="1043595"/>
                  </a:lnTo>
                  <a:lnTo>
                    <a:pt x="1830542" y="1049882"/>
                  </a:lnTo>
                  <a:lnTo>
                    <a:pt x="1825054" y="1056168"/>
                  </a:lnTo>
                  <a:lnTo>
                    <a:pt x="1818845" y="1062455"/>
                  </a:lnTo>
                  <a:lnTo>
                    <a:pt x="1812033" y="1068742"/>
                  </a:lnTo>
                  <a:lnTo>
                    <a:pt x="1804389" y="1075028"/>
                  </a:lnTo>
                  <a:lnTo>
                    <a:pt x="1795899" y="1081315"/>
                  </a:lnTo>
                  <a:lnTo>
                    <a:pt x="1786816" y="1087602"/>
                  </a:lnTo>
                  <a:lnTo>
                    <a:pt x="1777043" y="1093889"/>
                  </a:lnTo>
                  <a:lnTo>
                    <a:pt x="1766340" y="1100175"/>
                  </a:lnTo>
                  <a:lnTo>
                    <a:pt x="1755079" y="1106462"/>
                  </a:lnTo>
                  <a:lnTo>
                    <a:pt x="1743266" y="1112749"/>
                  </a:lnTo>
                  <a:lnTo>
                    <a:pt x="1730532" y="1119035"/>
                  </a:lnTo>
                  <a:lnTo>
                    <a:pt x="1717280" y="1125322"/>
                  </a:lnTo>
                  <a:lnTo>
                    <a:pt x="1703540" y="1131609"/>
                  </a:lnTo>
                  <a:lnTo>
                    <a:pt x="1689093" y="1137896"/>
                  </a:lnTo>
                  <a:lnTo>
                    <a:pt x="1674114" y="1144182"/>
                  </a:lnTo>
                  <a:lnTo>
                    <a:pt x="1658732" y="1150469"/>
                  </a:lnTo>
                  <a:lnTo>
                    <a:pt x="1642846" y="1156756"/>
                  </a:lnTo>
                  <a:lnTo>
                    <a:pt x="1626467" y="1163042"/>
                  </a:lnTo>
                  <a:lnTo>
                    <a:pt x="1609783" y="1169329"/>
                  </a:lnTo>
                  <a:lnTo>
                    <a:pt x="1592777" y="1175616"/>
                  </a:lnTo>
                  <a:lnTo>
                    <a:pt x="1575366" y="1181903"/>
                  </a:lnTo>
                  <a:lnTo>
                    <a:pt x="1557757" y="1188189"/>
                  </a:lnTo>
                  <a:lnTo>
                    <a:pt x="1539961" y="1194476"/>
                  </a:lnTo>
                  <a:lnTo>
                    <a:pt x="1521924" y="1200763"/>
                  </a:lnTo>
                  <a:lnTo>
                    <a:pt x="1503783" y="1207049"/>
                  </a:lnTo>
                  <a:lnTo>
                    <a:pt x="1485563" y="1213336"/>
                  </a:lnTo>
                  <a:lnTo>
                    <a:pt x="1467277" y="1219623"/>
                  </a:lnTo>
                  <a:lnTo>
                    <a:pt x="1448993" y="1225910"/>
                  </a:lnTo>
                  <a:lnTo>
                    <a:pt x="1430734" y="1232196"/>
                  </a:lnTo>
                  <a:lnTo>
                    <a:pt x="1412536" y="1238483"/>
                  </a:lnTo>
                  <a:lnTo>
                    <a:pt x="1394476" y="1244770"/>
                  </a:lnTo>
                  <a:lnTo>
                    <a:pt x="1376536" y="1251057"/>
                  </a:lnTo>
                  <a:lnTo>
                    <a:pt x="1358735" y="1257343"/>
                  </a:lnTo>
                  <a:lnTo>
                    <a:pt x="1341229" y="1263630"/>
                  </a:lnTo>
                  <a:lnTo>
                    <a:pt x="1323927" y="1269917"/>
                  </a:lnTo>
                  <a:lnTo>
                    <a:pt x="1306834" y="1276203"/>
                  </a:lnTo>
                  <a:lnTo>
                    <a:pt x="1290127" y="1282490"/>
                  </a:lnTo>
                  <a:lnTo>
                    <a:pt x="1273728" y="1288777"/>
                  </a:lnTo>
                  <a:lnTo>
                    <a:pt x="1257603" y="1295064"/>
                  </a:lnTo>
                  <a:lnTo>
                    <a:pt x="1241890" y="1301350"/>
                  </a:lnTo>
                  <a:lnTo>
                    <a:pt x="1226604" y="1307637"/>
                  </a:lnTo>
                  <a:lnTo>
                    <a:pt x="1211641" y="1313924"/>
                  </a:lnTo>
                  <a:lnTo>
                    <a:pt x="1197076" y="1320210"/>
                  </a:lnTo>
                  <a:lnTo>
                    <a:pt x="1183056" y="1326497"/>
                  </a:lnTo>
                  <a:lnTo>
                    <a:pt x="1169389" y="1332784"/>
                  </a:lnTo>
                  <a:lnTo>
                    <a:pt x="1156078" y="1339071"/>
                  </a:lnTo>
                  <a:lnTo>
                    <a:pt x="1143414" y="1345357"/>
                  </a:lnTo>
                  <a:lnTo>
                    <a:pt x="1131121" y="1351644"/>
                  </a:lnTo>
                  <a:lnTo>
                    <a:pt x="1119197" y="1357931"/>
                  </a:lnTo>
                  <a:lnTo>
                    <a:pt x="1107853" y="1364217"/>
                  </a:lnTo>
                  <a:lnTo>
                    <a:pt x="1096960" y="1370504"/>
                  </a:lnTo>
                  <a:lnTo>
                    <a:pt x="1086434" y="1376791"/>
                  </a:lnTo>
                  <a:lnTo>
                    <a:pt x="1076405" y="1383078"/>
                  </a:lnTo>
                  <a:lnTo>
                    <a:pt x="1066891" y="1389364"/>
                  </a:lnTo>
                  <a:lnTo>
                    <a:pt x="1057733" y="1395651"/>
                  </a:lnTo>
                  <a:lnTo>
                    <a:pt x="1048979" y="1401938"/>
                  </a:lnTo>
                  <a:lnTo>
                    <a:pt x="1040788" y="1408224"/>
                  </a:lnTo>
                  <a:lnTo>
                    <a:pt x="1032932" y="1414511"/>
                  </a:lnTo>
                  <a:lnTo>
                    <a:pt x="1025406" y="1420798"/>
                  </a:lnTo>
                  <a:lnTo>
                    <a:pt x="1018432" y="1427085"/>
                  </a:lnTo>
                  <a:lnTo>
                    <a:pt x="1011785" y="1433371"/>
                  </a:lnTo>
                  <a:lnTo>
                    <a:pt x="1005441" y="1439658"/>
                  </a:lnTo>
                  <a:lnTo>
                    <a:pt x="999538" y="1445945"/>
                  </a:lnTo>
                  <a:lnTo>
                    <a:pt x="993991" y="1452232"/>
                  </a:lnTo>
                  <a:lnTo>
                    <a:pt x="988714" y="1458518"/>
                  </a:lnTo>
                  <a:lnTo>
                    <a:pt x="983779" y="1464805"/>
                  </a:lnTo>
                  <a:lnTo>
                    <a:pt x="979212" y="1471092"/>
                  </a:lnTo>
                  <a:lnTo>
                    <a:pt x="974882" y="1477378"/>
                  </a:lnTo>
                  <a:lnTo>
                    <a:pt x="970803" y="1483665"/>
                  </a:lnTo>
                  <a:lnTo>
                    <a:pt x="967094" y="1489952"/>
                  </a:lnTo>
                  <a:lnTo>
                    <a:pt x="963587" y="1496239"/>
                  </a:lnTo>
                  <a:lnTo>
                    <a:pt x="960279" y="1502525"/>
                  </a:lnTo>
                  <a:lnTo>
                    <a:pt x="957283" y="1508812"/>
                  </a:lnTo>
                  <a:lnTo>
                    <a:pt x="954480" y="1515099"/>
                  </a:lnTo>
                  <a:lnTo>
                    <a:pt x="951845" y="1521385"/>
                  </a:lnTo>
                  <a:lnTo>
                    <a:pt x="949440" y="1527672"/>
                  </a:lnTo>
                  <a:lnTo>
                    <a:pt x="947229" y="1533959"/>
                  </a:lnTo>
                  <a:lnTo>
                    <a:pt x="945156" y="1540246"/>
                  </a:lnTo>
                  <a:lnTo>
                    <a:pt x="943248" y="1546532"/>
                  </a:lnTo>
                  <a:lnTo>
                    <a:pt x="941526" y="1552819"/>
                  </a:lnTo>
                  <a:lnTo>
                    <a:pt x="939917" y="1559106"/>
                  </a:lnTo>
                  <a:lnTo>
                    <a:pt x="938420" y="1565392"/>
                  </a:lnTo>
                  <a:lnTo>
                    <a:pt x="937097" y="1571679"/>
                  </a:lnTo>
                  <a:lnTo>
                    <a:pt x="935863" y="1577966"/>
                  </a:lnTo>
                  <a:lnTo>
                    <a:pt x="934717" y="1584253"/>
                  </a:lnTo>
                  <a:lnTo>
                    <a:pt x="933699" y="1590539"/>
                  </a:lnTo>
                  <a:lnTo>
                    <a:pt x="932765" y="1596826"/>
                  </a:lnTo>
                  <a:lnTo>
                    <a:pt x="931900" y="1603113"/>
                  </a:lnTo>
                  <a:lnTo>
                    <a:pt x="931123" y="1609399"/>
                  </a:lnTo>
                  <a:lnTo>
                    <a:pt x="930425" y="1615686"/>
                  </a:lnTo>
                  <a:lnTo>
                    <a:pt x="929780" y="1621973"/>
                  </a:lnTo>
                  <a:lnTo>
                    <a:pt x="929194" y="1628260"/>
                  </a:lnTo>
                  <a:lnTo>
                    <a:pt x="928680" y="1634546"/>
                  </a:lnTo>
                  <a:lnTo>
                    <a:pt x="928205" y="1640833"/>
                  </a:lnTo>
                  <a:lnTo>
                    <a:pt x="927769" y="1647120"/>
                  </a:lnTo>
                  <a:lnTo>
                    <a:pt x="927393" y="1653407"/>
                  </a:lnTo>
                  <a:lnTo>
                    <a:pt x="927048" y="1659693"/>
                  </a:lnTo>
                  <a:lnTo>
                    <a:pt x="926732" y="1665980"/>
                  </a:lnTo>
                  <a:lnTo>
                    <a:pt x="926456" y="1672267"/>
                  </a:lnTo>
                  <a:lnTo>
                    <a:pt x="926209" y="1678553"/>
                  </a:lnTo>
                  <a:lnTo>
                    <a:pt x="925982" y="1684840"/>
                  </a:lnTo>
                  <a:lnTo>
                    <a:pt x="925782" y="1691127"/>
                  </a:lnTo>
                  <a:lnTo>
                    <a:pt x="925607" y="1697414"/>
                  </a:lnTo>
                  <a:lnTo>
                    <a:pt x="925447" y="1703700"/>
                  </a:lnTo>
                  <a:lnTo>
                    <a:pt x="925303" y="1709987"/>
                  </a:lnTo>
                  <a:lnTo>
                    <a:pt x="925180" y="1716274"/>
                  </a:lnTo>
                  <a:lnTo>
                    <a:pt x="925068" y="1722560"/>
                  </a:lnTo>
                  <a:lnTo>
                    <a:pt x="924967" y="1728847"/>
                  </a:lnTo>
                  <a:lnTo>
                    <a:pt x="924882" y="1735134"/>
                  </a:lnTo>
                  <a:lnTo>
                    <a:pt x="924805" y="1741421"/>
                  </a:lnTo>
                  <a:lnTo>
                    <a:pt x="924735" y="1747707"/>
                  </a:lnTo>
                  <a:lnTo>
                    <a:pt x="924675" y="1753994"/>
                  </a:lnTo>
                  <a:lnTo>
                    <a:pt x="924623" y="1760281"/>
                  </a:lnTo>
                  <a:lnTo>
                    <a:pt x="924575" y="1766567"/>
                  </a:lnTo>
                  <a:lnTo>
                    <a:pt x="924534" y="1772854"/>
                  </a:lnTo>
                  <a:lnTo>
                    <a:pt x="924499" y="1779141"/>
                  </a:lnTo>
                  <a:lnTo>
                    <a:pt x="924467" y="1785428"/>
                  </a:lnTo>
                  <a:lnTo>
                    <a:pt x="924439" y="1791714"/>
                  </a:lnTo>
                  <a:lnTo>
                    <a:pt x="924416" y="1798001"/>
                  </a:lnTo>
                  <a:lnTo>
                    <a:pt x="924395" y="1804288"/>
                  </a:lnTo>
                  <a:lnTo>
                    <a:pt x="924376" y="1810574"/>
                  </a:lnTo>
                  <a:lnTo>
                    <a:pt x="924361" y="1816861"/>
                  </a:lnTo>
                  <a:lnTo>
                    <a:pt x="924347" y="1823148"/>
                  </a:lnTo>
                  <a:lnTo>
                    <a:pt x="924335" y="1829435"/>
                  </a:lnTo>
                  <a:lnTo>
                    <a:pt x="924325" y="1835721"/>
                  </a:lnTo>
                  <a:lnTo>
                    <a:pt x="924317" y="1842008"/>
                  </a:lnTo>
                  <a:lnTo>
                    <a:pt x="924309" y="1848295"/>
                  </a:lnTo>
                  <a:lnTo>
                    <a:pt x="924303" y="1854582"/>
                  </a:lnTo>
                  <a:lnTo>
                    <a:pt x="924298" y="1860868"/>
                  </a:lnTo>
                  <a:lnTo>
                    <a:pt x="924294" y="1867155"/>
                  </a:lnTo>
                  <a:lnTo>
                    <a:pt x="924290" y="1873442"/>
                  </a:lnTo>
                  <a:lnTo>
                    <a:pt x="924288" y="1879728"/>
                  </a:lnTo>
                  <a:lnTo>
                    <a:pt x="924286" y="1886015"/>
                  </a:lnTo>
                  <a:lnTo>
                    <a:pt x="924285" y="1892302"/>
                  </a:lnTo>
                  <a:lnTo>
                    <a:pt x="924284" y="1898589"/>
                  </a:lnTo>
                  <a:lnTo>
                    <a:pt x="924285" y="1904875"/>
                  </a:lnTo>
                  <a:lnTo>
                    <a:pt x="924285" y="1911162"/>
                  </a:lnTo>
                  <a:lnTo>
                    <a:pt x="924287" y="1917449"/>
                  </a:lnTo>
                  <a:lnTo>
                    <a:pt x="924289" y="1923735"/>
                  </a:lnTo>
                  <a:lnTo>
                    <a:pt x="924292" y="1930022"/>
                  </a:lnTo>
                  <a:lnTo>
                    <a:pt x="924295" y="1936309"/>
                  </a:lnTo>
                  <a:lnTo>
                    <a:pt x="924299" y="1942596"/>
                  </a:lnTo>
                  <a:lnTo>
                    <a:pt x="924305" y="1948882"/>
                  </a:lnTo>
                  <a:lnTo>
                    <a:pt x="924311" y="1955169"/>
                  </a:lnTo>
                  <a:lnTo>
                    <a:pt x="924318" y="1961456"/>
                  </a:lnTo>
                  <a:lnTo>
                    <a:pt x="924326" y="1967742"/>
                  </a:lnTo>
                  <a:lnTo>
                    <a:pt x="924336" y="1974029"/>
                  </a:lnTo>
                  <a:lnTo>
                    <a:pt x="924347" y="1980316"/>
                  </a:lnTo>
                  <a:lnTo>
                    <a:pt x="924360" y="1986603"/>
                  </a:lnTo>
                  <a:lnTo>
                    <a:pt x="924375" y="1992889"/>
                  </a:lnTo>
                  <a:lnTo>
                    <a:pt x="924391" y="1999176"/>
                  </a:lnTo>
                  <a:lnTo>
                    <a:pt x="924411" y="2005463"/>
                  </a:lnTo>
                  <a:lnTo>
                    <a:pt x="924433" y="2011749"/>
                  </a:lnTo>
                  <a:lnTo>
                    <a:pt x="924457" y="2018036"/>
                  </a:lnTo>
                  <a:lnTo>
                    <a:pt x="924485" y="2024323"/>
                  </a:lnTo>
                  <a:lnTo>
                    <a:pt x="924517" y="2030610"/>
                  </a:lnTo>
                  <a:lnTo>
                    <a:pt x="924552" y="2036896"/>
                  </a:lnTo>
                  <a:lnTo>
                    <a:pt x="924592" y="2043183"/>
                  </a:lnTo>
                  <a:lnTo>
                    <a:pt x="924638" y="2049470"/>
                  </a:lnTo>
                  <a:lnTo>
                    <a:pt x="924688" y="2055757"/>
                  </a:lnTo>
                  <a:lnTo>
                    <a:pt x="924745" y="2062043"/>
                  </a:lnTo>
                  <a:lnTo>
                    <a:pt x="924810" y="2068330"/>
                  </a:lnTo>
                  <a:lnTo>
                    <a:pt x="924880" y="2074617"/>
                  </a:lnTo>
                  <a:lnTo>
                    <a:pt x="924959" y="2080903"/>
                  </a:lnTo>
                  <a:lnTo>
                    <a:pt x="925050" y="2087190"/>
                  </a:lnTo>
                  <a:lnTo>
                    <a:pt x="925149" y="2093477"/>
                  </a:lnTo>
                  <a:lnTo>
                    <a:pt x="925257" y="2099764"/>
                  </a:lnTo>
                  <a:lnTo>
                    <a:pt x="925382" y="2106050"/>
                  </a:lnTo>
                  <a:lnTo>
                    <a:pt x="925519" y="2112337"/>
                  </a:lnTo>
                  <a:lnTo>
                    <a:pt x="925667" y="2118624"/>
                  </a:lnTo>
                  <a:lnTo>
                    <a:pt x="925836" y="2124910"/>
                  </a:lnTo>
                  <a:lnTo>
                    <a:pt x="926022" y="2131197"/>
                  </a:lnTo>
                  <a:lnTo>
                    <a:pt x="926224" y="2137484"/>
                  </a:lnTo>
                  <a:lnTo>
                    <a:pt x="926448" y="2143771"/>
                  </a:lnTo>
                  <a:lnTo>
                    <a:pt x="926698" y="2150057"/>
                  </a:lnTo>
                  <a:lnTo>
                    <a:pt x="926968" y="2156344"/>
                  </a:lnTo>
                  <a:lnTo>
                    <a:pt x="927263" y="2162631"/>
                  </a:lnTo>
                  <a:lnTo>
                    <a:pt x="927595" y="2168917"/>
                  </a:lnTo>
                  <a:lnTo>
                    <a:pt x="927953" y="2175204"/>
                  </a:lnTo>
                  <a:lnTo>
                    <a:pt x="928336" y="2181491"/>
                  </a:lnTo>
                  <a:lnTo>
                    <a:pt x="928770" y="2187778"/>
                  </a:lnTo>
                  <a:lnTo>
                    <a:pt x="929237" y="2194064"/>
                  </a:lnTo>
                  <a:lnTo>
                    <a:pt x="929736" y="2200351"/>
                  </a:lnTo>
                  <a:lnTo>
                    <a:pt x="930290" y="2206638"/>
                  </a:lnTo>
                  <a:lnTo>
                    <a:pt x="930891" y="2212924"/>
                  </a:lnTo>
                  <a:lnTo>
                    <a:pt x="931533" y="2219211"/>
                  </a:lnTo>
                  <a:lnTo>
                    <a:pt x="932231" y="2225498"/>
                  </a:lnTo>
                  <a:lnTo>
                    <a:pt x="932995" y="2231785"/>
                  </a:lnTo>
                  <a:lnTo>
                    <a:pt x="933808" y="2238071"/>
                  </a:lnTo>
                  <a:lnTo>
                    <a:pt x="934677" y="2244358"/>
                  </a:lnTo>
                  <a:lnTo>
                    <a:pt x="935635" y="2250645"/>
                  </a:lnTo>
                  <a:lnTo>
                    <a:pt x="936651" y="2256932"/>
                  </a:lnTo>
                  <a:lnTo>
                    <a:pt x="937725" y="2263218"/>
                  </a:lnTo>
                  <a:lnTo>
                    <a:pt x="938906" y="2269505"/>
                  </a:lnTo>
                  <a:lnTo>
                    <a:pt x="940158" y="2275792"/>
                  </a:lnTo>
                  <a:lnTo>
                    <a:pt x="941478" y="2282078"/>
                  </a:lnTo>
                  <a:lnTo>
                    <a:pt x="942904" y="2288365"/>
                  </a:lnTo>
                  <a:lnTo>
                    <a:pt x="944427" y="2294652"/>
                  </a:lnTo>
                  <a:lnTo>
                    <a:pt x="946026" y="2300939"/>
                  </a:lnTo>
                  <a:lnTo>
                    <a:pt x="947727" y="2307225"/>
                  </a:lnTo>
                  <a:lnTo>
                    <a:pt x="949552" y="2313512"/>
                  </a:lnTo>
                  <a:lnTo>
                    <a:pt x="951462" y="2319799"/>
                  </a:lnTo>
                  <a:lnTo>
                    <a:pt x="953465" y="2326085"/>
                  </a:lnTo>
                  <a:lnTo>
                    <a:pt x="955621" y="2332372"/>
                  </a:lnTo>
                  <a:lnTo>
                    <a:pt x="957869" y="2338659"/>
                  </a:lnTo>
                  <a:lnTo>
                    <a:pt x="960209" y="2344946"/>
                  </a:lnTo>
                  <a:lnTo>
                    <a:pt x="962707" y="2351232"/>
                  </a:lnTo>
                  <a:lnTo>
                    <a:pt x="965314" y="2357519"/>
                  </a:lnTo>
                  <a:lnTo>
                    <a:pt x="968019" y="2363806"/>
                  </a:lnTo>
                  <a:lnTo>
                    <a:pt x="970865" y="2370092"/>
                  </a:lnTo>
                  <a:lnTo>
                    <a:pt x="973843" y="2376379"/>
                  </a:lnTo>
                  <a:lnTo>
                    <a:pt x="976919" y="2382666"/>
                  </a:lnTo>
                  <a:lnTo>
                    <a:pt x="980118" y="2388953"/>
                  </a:lnTo>
                  <a:lnTo>
                    <a:pt x="983467" y="2395239"/>
                  </a:lnTo>
                  <a:lnTo>
                    <a:pt x="986913" y="2401526"/>
                  </a:lnTo>
                  <a:lnTo>
                    <a:pt x="990456" y="2407813"/>
                  </a:lnTo>
                  <a:lnTo>
                    <a:pt x="994163" y="2414099"/>
                  </a:lnTo>
                  <a:lnTo>
                    <a:pt x="997959" y="2420386"/>
                  </a:lnTo>
                  <a:lnTo>
                    <a:pt x="1001843" y="2426673"/>
                  </a:lnTo>
                  <a:lnTo>
                    <a:pt x="1005862" y="2432960"/>
                  </a:lnTo>
                  <a:lnTo>
                    <a:pt x="1009974" y="2439246"/>
                  </a:lnTo>
                  <a:lnTo>
                    <a:pt x="1014161" y="2445533"/>
                  </a:lnTo>
                  <a:lnTo>
                    <a:pt x="1018448" y="2451820"/>
                  </a:lnTo>
                  <a:lnTo>
                    <a:pt x="1022824" y="2458107"/>
                  </a:lnTo>
                  <a:lnTo>
                    <a:pt x="1027257" y="2464393"/>
                  </a:lnTo>
                  <a:lnTo>
                    <a:pt x="1031755" y="2470680"/>
                  </a:lnTo>
                  <a:lnTo>
                    <a:pt x="1036324" y="2476967"/>
                  </a:lnTo>
                  <a:lnTo>
                    <a:pt x="1040928" y="2483253"/>
                  </a:lnTo>
                  <a:lnTo>
                    <a:pt x="1045566" y="2489540"/>
                  </a:lnTo>
                  <a:lnTo>
                    <a:pt x="1050240" y="2495827"/>
                  </a:lnTo>
                  <a:lnTo>
                    <a:pt x="1054924" y="2502114"/>
                  </a:lnTo>
                  <a:lnTo>
                    <a:pt x="1059612" y="2508400"/>
                  </a:lnTo>
                  <a:lnTo>
                    <a:pt x="1064293" y="2514687"/>
                  </a:lnTo>
                  <a:lnTo>
                    <a:pt x="1068950" y="2520974"/>
                  </a:lnTo>
                  <a:lnTo>
                    <a:pt x="1073580" y="2527260"/>
                  </a:lnTo>
                  <a:lnTo>
                    <a:pt x="1078165" y="2533547"/>
                  </a:lnTo>
                  <a:lnTo>
                    <a:pt x="1082679" y="2539834"/>
                  </a:lnTo>
                  <a:lnTo>
                    <a:pt x="1087132" y="2546121"/>
                  </a:lnTo>
                  <a:lnTo>
                    <a:pt x="1091513" y="2552407"/>
                  </a:lnTo>
                  <a:lnTo>
                    <a:pt x="1095760" y="2558694"/>
                  </a:lnTo>
                  <a:lnTo>
                    <a:pt x="1099912" y="2564981"/>
                  </a:lnTo>
                  <a:lnTo>
                    <a:pt x="1103968" y="2571267"/>
                  </a:lnTo>
                  <a:lnTo>
                    <a:pt x="1107835" y="2577554"/>
                  </a:lnTo>
                  <a:lnTo>
                    <a:pt x="1111564" y="2583841"/>
                  </a:lnTo>
                  <a:lnTo>
                    <a:pt x="1115163" y="2590128"/>
                  </a:lnTo>
                  <a:lnTo>
                    <a:pt x="1118553" y="2596414"/>
                  </a:lnTo>
                  <a:lnTo>
                    <a:pt x="1121742" y="2602701"/>
                  </a:lnTo>
                  <a:lnTo>
                    <a:pt x="1124771" y="2608988"/>
                  </a:lnTo>
                  <a:lnTo>
                    <a:pt x="1127587" y="2615274"/>
                  </a:lnTo>
                  <a:lnTo>
                    <a:pt x="1130133" y="2621561"/>
                  </a:lnTo>
                  <a:lnTo>
                    <a:pt x="1132493" y="2627848"/>
                  </a:lnTo>
                  <a:lnTo>
                    <a:pt x="1134652" y="2634135"/>
                  </a:lnTo>
                  <a:lnTo>
                    <a:pt x="1136469" y="2640421"/>
                  </a:lnTo>
                  <a:lnTo>
                    <a:pt x="1138080" y="2646708"/>
                  </a:lnTo>
                  <a:lnTo>
                    <a:pt x="1139485" y="2652995"/>
                  </a:lnTo>
                  <a:lnTo>
                    <a:pt x="1140542" y="2659282"/>
                  </a:lnTo>
                  <a:lnTo>
                    <a:pt x="1141350" y="2665568"/>
                  </a:lnTo>
                  <a:lnTo>
                    <a:pt x="1141940" y="2671855"/>
                  </a:lnTo>
                  <a:lnTo>
                    <a:pt x="1142217" y="2678142"/>
                  </a:lnTo>
                  <a:lnTo>
                    <a:pt x="1142193" y="2684428"/>
                  </a:lnTo>
                  <a:lnTo>
                    <a:pt x="1141948" y="2690715"/>
                  </a:lnTo>
                  <a:lnTo>
                    <a:pt x="1141436" y="2697002"/>
                  </a:lnTo>
                  <a:lnTo>
                    <a:pt x="1140581" y="2703289"/>
                  </a:lnTo>
                  <a:lnTo>
                    <a:pt x="1139510" y="2709575"/>
                  </a:lnTo>
                  <a:lnTo>
                    <a:pt x="1138225" y="2715862"/>
                  </a:lnTo>
                  <a:lnTo>
                    <a:pt x="1136567" y="2722149"/>
                  </a:lnTo>
                  <a:lnTo>
                    <a:pt x="1134708" y="2728435"/>
                  </a:lnTo>
                  <a:lnTo>
                    <a:pt x="1132649" y="2734722"/>
                  </a:lnTo>
                  <a:lnTo>
                    <a:pt x="1130286" y="2741009"/>
                  </a:lnTo>
                  <a:lnTo>
                    <a:pt x="1127701" y="2747296"/>
                  </a:lnTo>
                  <a:lnTo>
                    <a:pt x="1124938" y="2753582"/>
                  </a:lnTo>
                  <a:lnTo>
                    <a:pt x="1121941" y="2759869"/>
                  </a:lnTo>
                  <a:lnTo>
                    <a:pt x="1118717" y="2766156"/>
                  </a:lnTo>
                  <a:lnTo>
                    <a:pt x="1115342" y="2772442"/>
                  </a:lnTo>
                  <a:lnTo>
                    <a:pt x="1111799" y="2778729"/>
                  </a:lnTo>
                  <a:lnTo>
                    <a:pt x="1108040" y="2785016"/>
                  </a:lnTo>
                  <a:lnTo>
                    <a:pt x="1104162" y="2791303"/>
                  </a:lnTo>
                  <a:lnTo>
                    <a:pt x="1100167" y="2797589"/>
                  </a:lnTo>
                  <a:lnTo>
                    <a:pt x="1095996" y="2803876"/>
                  </a:lnTo>
                  <a:lnTo>
                    <a:pt x="1091733" y="2810163"/>
                  </a:lnTo>
                  <a:lnTo>
                    <a:pt x="1087387" y="2816449"/>
                  </a:lnTo>
                  <a:lnTo>
                    <a:pt x="1082934" y="2822736"/>
                  </a:lnTo>
                  <a:lnTo>
                    <a:pt x="1078410" y="2829023"/>
                  </a:lnTo>
                  <a:lnTo>
                    <a:pt x="1073838" y="2835310"/>
                  </a:lnTo>
                  <a:lnTo>
                    <a:pt x="1069213" y="2841596"/>
                  </a:lnTo>
                  <a:lnTo>
                    <a:pt x="1064551" y="2847883"/>
                  </a:lnTo>
                  <a:lnTo>
                    <a:pt x="1059873" y="2854170"/>
                  </a:lnTo>
                  <a:lnTo>
                    <a:pt x="1055184" y="2860457"/>
                  </a:lnTo>
                  <a:lnTo>
                    <a:pt x="1050500" y="2866743"/>
                  </a:lnTo>
                  <a:lnTo>
                    <a:pt x="1045831" y="2873030"/>
                  </a:lnTo>
                  <a:lnTo>
                    <a:pt x="1041180" y="2879317"/>
                  </a:lnTo>
                  <a:lnTo>
                    <a:pt x="1036577" y="2885603"/>
                  </a:lnTo>
                  <a:lnTo>
                    <a:pt x="1032018" y="2891890"/>
                  </a:lnTo>
                  <a:lnTo>
                    <a:pt x="1027503" y="2898177"/>
                  </a:lnTo>
                  <a:lnTo>
                    <a:pt x="1023061" y="2904464"/>
                  </a:lnTo>
                  <a:lnTo>
                    <a:pt x="1018699" y="2910750"/>
                  </a:lnTo>
                  <a:lnTo>
                    <a:pt x="1014402" y="2917037"/>
                  </a:lnTo>
                  <a:lnTo>
                    <a:pt x="1010190" y="2923324"/>
                  </a:lnTo>
                  <a:lnTo>
                    <a:pt x="1006094" y="2929610"/>
                  </a:lnTo>
                  <a:lnTo>
                    <a:pt x="1002079" y="2935897"/>
                  </a:lnTo>
                  <a:lnTo>
                    <a:pt x="998149" y="2942184"/>
                  </a:lnTo>
                  <a:lnTo>
                    <a:pt x="994372" y="2948471"/>
                  </a:lnTo>
                  <a:lnTo>
                    <a:pt x="990685" y="2954757"/>
                  </a:lnTo>
                  <a:lnTo>
                    <a:pt x="987091" y="2961044"/>
                  </a:lnTo>
                  <a:lnTo>
                    <a:pt x="983649" y="2967331"/>
                  </a:lnTo>
                  <a:lnTo>
                    <a:pt x="980321" y="2973617"/>
                  </a:lnTo>
                  <a:lnTo>
                    <a:pt x="977090" y="2979904"/>
                  </a:lnTo>
                  <a:lnTo>
                    <a:pt x="973997" y="2986191"/>
                  </a:lnTo>
                  <a:lnTo>
                    <a:pt x="971041" y="2992478"/>
                  </a:lnTo>
                  <a:lnTo>
                    <a:pt x="968182" y="2998764"/>
                  </a:lnTo>
                  <a:lnTo>
                    <a:pt x="965441" y="3005051"/>
                  </a:lnTo>
                  <a:lnTo>
                    <a:pt x="962855" y="3011338"/>
                  </a:lnTo>
                  <a:lnTo>
                    <a:pt x="960366" y="3017624"/>
                  </a:lnTo>
                  <a:lnTo>
                    <a:pt x="957971" y="3023911"/>
                  </a:lnTo>
                  <a:lnTo>
                    <a:pt x="955742" y="3030198"/>
                  </a:lnTo>
                  <a:lnTo>
                    <a:pt x="953605" y="3036485"/>
                  </a:lnTo>
                  <a:lnTo>
                    <a:pt x="951559" y="3042771"/>
                  </a:lnTo>
                  <a:lnTo>
                    <a:pt x="949648" y="3049058"/>
                  </a:lnTo>
                  <a:lnTo>
                    <a:pt x="947842" y="3055345"/>
                  </a:lnTo>
                  <a:lnTo>
                    <a:pt x="946118" y="3061632"/>
                  </a:lnTo>
                  <a:lnTo>
                    <a:pt x="944501" y="3067918"/>
                  </a:lnTo>
                  <a:lnTo>
                    <a:pt x="942996" y="3074205"/>
                  </a:lnTo>
                  <a:lnTo>
                    <a:pt x="941564" y="3080492"/>
                  </a:lnTo>
                  <a:lnTo>
                    <a:pt x="940214" y="3086778"/>
                  </a:lnTo>
                  <a:lnTo>
                    <a:pt x="938977" y="3093065"/>
                  </a:lnTo>
                  <a:lnTo>
                    <a:pt x="937804" y="3099352"/>
                  </a:lnTo>
                  <a:lnTo>
                    <a:pt x="936695" y="3105639"/>
                  </a:lnTo>
                  <a:lnTo>
                    <a:pt x="935689" y="3111925"/>
                  </a:lnTo>
                  <a:lnTo>
                    <a:pt x="934742" y="3118212"/>
                  </a:lnTo>
                  <a:lnTo>
                    <a:pt x="933849" y="3124499"/>
                  </a:lnTo>
                  <a:lnTo>
                    <a:pt x="933034" y="3130785"/>
                  </a:lnTo>
                  <a:lnTo>
                    <a:pt x="932280" y="3137072"/>
                  </a:lnTo>
                  <a:lnTo>
                    <a:pt x="931571" y="3143359"/>
                  </a:lnTo>
                  <a:lnTo>
                    <a:pt x="930919" y="3149646"/>
                  </a:lnTo>
                  <a:lnTo>
                    <a:pt x="930326" y="3155932"/>
                  </a:lnTo>
                  <a:lnTo>
                    <a:pt x="929771" y="3162219"/>
                  </a:lnTo>
                  <a:lnTo>
                    <a:pt x="929255" y="3168506"/>
                  </a:lnTo>
                  <a:lnTo>
                    <a:pt x="928796" y="3174792"/>
                  </a:lnTo>
                  <a:lnTo>
                    <a:pt x="928367" y="3181079"/>
                  </a:lnTo>
                  <a:lnTo>
                    <a:pt x="927968" y="3187366"/>
                  </a:lnTo>
                  <a:lnTo>
                    <a:pt x="927613" y="3193653"/>
                  </a:lnTo>
                  <a:lnTo>
                    <a:pt x="927286" y="3199939"/>
                  </a:lnTo>
                  <a:lnTo>
                    <a:pt x="926983" y="3206226"/>
                  </a:lnTo>
                  <a:lnTo>
                    <a:pt x="926710" y="32125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5"/>
            <p:cNvSpPr/>
            <p:nvPr/>
          </p:nvSpPr>
          <p:spPr>
            <a:xfrm>
              <a:off x="5044671" y="1254836"/>
              <a:ext cx="1861456" cy="4951669"/>
            </a:xfrm>
            <a:custGeom>
              <a:avLst/>
              <a:gdLst/>
              <a:ahLst/>
              <a:cxnLst/>
              <a:rect l="0" t="0" r="0" b="0"/>
              <a:pathLst>
                <a:path w="1861456" h="4951669">
                  <a:moveTo>
                    <a:pt x="930619" y="4951669"/>
                  </a:moveTo>
                  <a:lnTo>
                    <a:pt x="930587" y="4941979"/>
                  </a:lnTo>
                  <a:lnTo>
                    <a:pt x="930547" y="4932288"/>
                  </a:lnTo>
                  <a:lnTo>
                    <a:pt x="930498" y="4922598"/>
                  </a:lnTo>
                  <a:lnTo>
                    <a:pt x="930438" y="4912908"/>
                  </a:lnTo>
                  <a:lnTo>
                    <a:pt x="930366" y="4903218"/>
                  </a:lnTo>
                  <a:lnTo>
                    <a:pt x="930278" y="4893528"/>
                  </a:lnTo>
                  <a:lnTo>
                    <a:pt x="930170" y="4883838"/>
                  </a:lnTo>
                  <a:lnTo>
                    <a:pt x="930042" y="4874148"/>
                  </a:lnTo>
                  <a:lnTo>
                    <a:pt x="929890" y="4864457"/>
                  </a:lnTo>
                  <a:lnTo>
                    <a:pt x="929712" y="4854767"/>
                  </a:lnTo>
                  <a:lnTo>
                    <a:pt x="929505" y="4845077"/>
                  </a:lnTo>
                  <a:lnTo>
                    <a:pt x="929268" y="4835387"/>
                  </a:lnTo>
                  <a:lnTo>
                    <a:pt x="928992" y="4825697"/>
                  </a:lnTo>
                  <a:lnTo>
                    <a:pt x="928674" y="4816007"/>
                  </a:lnTo>
                  <a:lnTo>
                    <a:pt x="928316" y="4806316"/>
                  </a:lnTo>
                  <a:lnTo>
                    <a:pt x="927915" y="4796626"/>
                  </a:lnTo>
                  <a:lnTo>
                    <a:pt x="927470" y="4786936"/>
                  </a:lnTo>
                  <a:lnTo>
                    <a:pt x="926979" y="4777246"/>
                  </a:lnTo>
                  <a:lnTo>
                    <a:pt x="926441" y="4767556"/>
                  </a:lnTo>
                  <a:lnTo>
                    <a:pt x="925848" y="4757866"/>
                  </a:lnTo>
                  <a:lnTo>
                    <a:pt x="925209" y="4748176"/>
                  </a:lnTo>
                  <a:lnTo>
                    <a:pt x="924527" y="4738485"/>
                  </a:lnTo>
                  <a:lnTo>
                    <a:pt x="923803" y="4728795"/>
                  </a:lnTo>
                  <a:lnTo>
                    <a:pt x="923043" y="4719105"/>
                  </a:lnTo>
                  <a:lnTo>
                    <a:pt x="922248" y="4709415"/>
                  </a:lnTo>
                  <a:lnTo>
                    <a:pt x="921421" y="4699725"/>
                  </a:lnTo>
                  <a:lnTo>
                    <a:pt x="920572" y="4690035"/>
                  </a:lnTo>
                  <a:lnTo>
                    <a:pt x="919709" y="4680344"/>
                  </a:lnTo>
                  <a:lnTo>
                    <a:pt x="918839" y="4670654"/>
                  </a:lnTo>
                  <a:lnTo>
                    <a:pt x="917970" y="4660964"/>
                  </a:lnTo>
                  <a:lnTo>
                    <a:pt x="917108" y="4651274"/>
                  </a:lnTo>
                  <a:lnTo>
                    <a:pt x="916264" y="4641584"/>
                  </a:lnTo>
                  <a:lnTo>
                    <a:pt x="915449" y="4631894"/>
                  </a:lnTo>
                  <a:lnTo>
                    <a:pt x="914669" y="4622203"/>
                  </a:lnTo>
                  <a:lnTo>
                    <a:pt x="913930" y="4612513"/>
                  </a:lnTo>
                  <a:lnTo>
                    <a:pt x="913239" y="4602823"/>
                  </a:lnTo>
                  <a:lnTo>
                    <a:pt x="912601" y="4593133"/>
                  </a:lnTo>
                  <a:lnTo>
                    <a:pt x="912021" y="4583443"/>
                  </a:lnTo>
                  <a:lnTo>
                    <a:pt x="911517" y="4573753"/>
                  </a:lnTo>
                  <a:lnTo>
                    <a:pt x="911083" y="4564063"/>
                  </a:lnTo>
                  <a:lnTo>
                    <a:pt x="910719" y="4554372"/>
                  </a:lnTo>
                  <a:lnTo>
                    <a:pt x="910426" y="4544682"/>
                  </a:lnTo>
                  <a:lnTo>
                    <a:pt x="910206" y="4534992"/>
                  </a:lnTo>
                  <a:lnTo>
                    <a:pt x="910057" y="4525302"/>
                  </a:lnTo>
                  <a:lnTo>
                    <a:pt x="909987" y="4515612"/>
                  </a:lnTo>
                  <a:lnTo>
                    <a:pt x="909994" y="4505922"/>
                  </a:lnTo>
                  <a:lnTo>
                    <a:pt x="910068" y="4496231"/>
                  </a:lnTo>
                  <a:lnTo>
                    <a:pt x="910205" y="4486541"/>
                  </a:lnTo>
                  <a:lnTo>
                    <a:pt x="910403" y="4476851"/>
                  </a:lnTo>
                  <a:lnTo>
                    <a:pt x="910657" y="4467161"/>
                  </a:lnTo>
                  <a:lnTo>
                    <a:pt x="910965" y="4457471"/>
                  </a:lnTo>
                  <a:lnTo>
                    <a:pt x="911329" y="4447781"/>
                  </a:lnTo>
                  <a:lnTo>
                    <a:pt x="911733" y="4438091"/>
                  </a:lnTo>
                  <a:lnTo>
                    <a:pt x="912173" y="4428400"/>
                  </a:lnTo>
                  <a:lnTo>
                    <a:pt x="912643" y="4418710"/>
                  </a:lnTo>
                  <a:lnTo>
                    <a:pt x="913137" y="4409020"/>
                  </a:lnTo>
                  <a:lnTo>
                    <a:pt x="913649" y="4399330"/>
                  </a:lnTo>
                  <a:lnTo>
                    <a:pt x="914172" y="4389640"/>
                  </a:lnTo>
                  <a:lnTo>
                    <a:pt x="914697" y="4379950"/>
                  </a:lnTo>
                  <a:lnTo>
                    <a:pt x="915215" y="4370259"/>
                  </a:lnTo>
                  <a:lnTo>
                    <a:pt x="915720" y="4360569"/>
                  </a:lnTo>
                  <a:lnTo>
                    <a:pt x="916204" y="4350879"/>
                  </a:lnTo>
                  <a:lnTo>
                    <a:pt x="916660" y="4341189"/>
                  </a:lnTo>
                  <a:lnTo>
                    <a:pt x="917077" y="4331499"/>
                  </a:lnTo>
                  <a:lnTo>
                    <a:pt x="917442" y="4321809"/>
                  </a:lnTo>
                  <a:lnTo>
                    <a:pt x="917754" y="4312119"/>
                  </a:lnTo>
                  <a:lnTo>
                    <a:pt x="918007" y="4302428"/>
                  </a:lnTo>
                  <a:lnTo>
                    <a:pt x="918195" y="4292738"/>
                  </a:lnTo>
                  <a:lnTo>
                    <a:pt x="918313" y="4283048"/>
                  </a:lnTo>
                  <a:lnTo>
                    <a:pt x="918355" y="4273358"/>
                  </a:lnTo>
                  <a:lnTo>
                    <a:pt x="918299" y="4263668"/>
                  </a:lnTo>
                  <a:lnTo>
                    <a:pt x="918156" y="4253978"/>
                  </a:lnTo>
                  <a:lnTo>
                    <a:pt x="917923" y="4244287"/>
                  </a:lnTo>
                  <a:lnTo>
                    <a:pt x="917599" y="4234597"/>
                  </a:lnTo>
                  <a:lnTo>
                    <a:pt x="917179" y="4224907"/>
                  </a:lnTo>
                  <a:lnTo>
                    <a:pt x="916661" y="4215217"/>
                  </a:lnTo>
                  <a:lnTo>
                    <a:pt x="916030" y="4205527"/>
                  </a:lnTo>
                  <a:lnTo>
                    <a:pt x="915284" y="4195837"/>
                  </a:lnTo>
                  <a:lnTo>
                    <a:pt x="914429" y="4186147"/>
                  </a:lnTo>
                  <a:lnTo>
                    <a:pt x="913463" y="4176456"/>
                  </a:lnTo>
                  <a:lnTo>
                    <a:pt x="912382" y="4166766"/>
                  </a:lnTo>
                  <a:lnTo>
                    <a:pt x="911182" y="4157076"/>
                  </a:lnTo>
                  <a:lnTo>
                    <a:pt x="909856" y="4147386"/>
                  </a:lnTo>
                  <a:lnTo>
                    <a:pt x="908378" y="4137696"/>
                  </a:lnTo>
                  <a:lnTo>
                    <a:pt x="906768" y="4128006"/>
                  </a:lnTo>
                  <a:lnTo>
                    <a:pt x="905023" y="4118315"/>
                  </a:lnTo>
                  <a:lnTo>
                    <a:pt x="903141" y="4108625"/>
                  </a:lnTo>
                  <a:lnTo>
                    <a:pt x="901119" y="4098935"/>
                  </a:lnTo>
                  <a:lnTo>
                    <a:pt x="898957" y="4089245"/>
                  </a:lnTo>
                  <a:lnTo>
                    <a:pt x="896632" y="4079555"/>
                  </a:lnTo>
                  <a:lnTo>
                    <a:pt x="894161" y="4069865"/>
                  </a:lnTo>
                  <a:lnTo>
                    <a:pt x="891558" y="4060174"/>
                  </a:lnTo>
                  <a:lnTo>
                    <a:pt x="888826" y="4050484"/>
                  </a:lnTo>
                  <a:lnTo>
                    <a:pt x="885974" y="4040794"/>
                  </a:lnTo>
                  <a:lnTo>
                    <a:pt x="883008" y="4031104"/>
                  </a:lnTo>
                  <a:lnTo>
                    <a:pt x="879931" y="4021414"/>
                  </a:lnTo>
                  <a:lnTo>
                    <a:pt x="876752" y="4011724"/>
                  </a:lnTo>
                  <a:lnTo>
                    <a:pt x="873499" y="4002034"/>
                  </a:lnTo>
                  <a:lnTo>
                    <a:pt x="870185" y="3992343"/>
                  </a:lnTo>
                  <a:lnTo>
                    <a:pt x="866823" y="3982653"/>
                  </a:lnTo>
                  <a:lnTo>
                    <a:pt x="863428" y="3972963"/>
                  </a:lnTo>
                  <a:lnTo>
                    <a:pt x="860014" y="3963273"/>
                  </a:lnTo>
                  <a:lnTo>
                    <a:pt x="856599" y="3953583"/>
                  </a:lnTo>
                  <a:lnTo>
                    <a:pt x="853203" y="3943893"/>
                  </a:lnTo>
                  <a:lnTo>
                    <a:pt x="849839" y="3934202"/>
                  </a:lnTo>
                  <a:lnTo>
                    <a:pt x="846522" y="3924512"/>
                  </a:lnTo>
                  <a:lnTo>
                    <a:pt x="843266" y="3914822"/>
                  </a:lnTo>
                  <a:lnTo>
                    <a:pt x="840083" y="3905132"/>
                  </a:lnTo>
                  <a:lnTo>
                    <a:pt x="837001" y="3895442"/>
                  </a:lnTo>
                  <a:lnTo>
                    <a:pt x="834035" y="3885752"/>
                  </a:lnTo>
                  <a:lnTo>
                    <a:pt x="831187" y="3876062"/>
                  </a:lnTo>
                  <a:lnTo>
                    <a:pt x="828468" y="3866371"/>
                  </a:lnTo>
                  <a:lnTo>
                    <a:pt x="825888" y="3856681"/>
                  </a:lnTo>
                  <a:lnTo>
                    <a:pt x="823454" y="3846991"/>
                  </a:lnTo>
                  <a:lnTo>
                    <a:pt x="821181" y="3837301"/>
                  </a:lnTo>
                  <a:lnTo>
                    <a:pt x="819099" y="3827611"/>
                  </a:lnTo>
                  <a:lnTo>
                    <a:pt x="817178" y="3817921"/>
                  </a:lnTo>
                  <a:lnTo>
                    <a:pt x="815418" y="3808230"/>
                  </a:lnTo>
                  <a:lnTo>
                    <a:pt x="813813" y="3798540"/>
                  </a:lnTo>
                  <a:lnTo>
                    <a:pt x="812357" y="3788850"/>
                  </a:lnTo>
                  <a:lnTo>
                    <a:pt x="811039" y="3779160"/>
                  </a:lnTo>
                  <a:lnTo>
                    <a:pt x="809863" y="3769470"/>
                  </a:lnTo>
                  <a:lnTo>
                    <a:pt x="808789" y="3759780"/>
                  </a:lnTo>
                  <a:lnTo>
                    <a:pt x="807789" y="3750090"/>
                  </a:lnTo>
                  <a:lnTo>
                    <a:pt x="806839" y="3740399"/>
                  </a:lnTo>
                  <a:lnTo>
                    <a:pt x="805915" y="3730709"/>
                  </a:lnTo>
                  <a:lnTo>
                    <a:pt x="804990" y="3721019"/>
                  </a:lnTo>
                  <a:lnTo>
                    <a:pt x="804033" y="3711329"/>
                  </a:lnTo>
                  <a:lnTo>
                    <a:pt x="803004" y="3701639"/>
                  </a:lnTo>
                  <a:lnTo>
                    <a:pt x="801888" y="3691949"/>
                  </a:lnTo>
                  <a:lnTo>
                    <a:pt x="800665" y="3682258"/>
                  </a:lnTo>
                  <a:lnTo>
                    <a:pt x="799320" y="3672568"/>
                  </a:lnTo>
                  <a:lnTo>
                    <a:pt x="797843" y="3662878"/>
                  </a:lnTo>
                  <a:lnTo>
                    <a:pt x="796229" y="3653188"/>
                  </a:lnTo>
                  <a:lnTo>
                    <a:pt x="794450" y="3643498"/>
                  </a:lnTo>
                  <a:lnTo>
                    <a:pt x="792549" y="3633808"/>
                  </a:lnTo>
                  <a:lnTo>
                    <a:pt x="790545" y="3624118"/>
                  </a:lnTo>
                  <a:lnTo>
                    <a:pt x="788462" y="3614427"/>
                  </a:lnTo>
                  <a:lnTo>
                    <a:pt x="786329" y="3604737"/>
                  </a:lnTo>
                  <a:lnTo>
                    <a:pt x="784180" y="3595047"/>
                  </a:lnTo>
                  <a:lnTo>
                    <a:pt x="782065" y="3585357"/>
                  </a:lnTo>
                  <a:lnTo>
                    <a:pt x="780041" y="3575667"/>
                  </a:lnTo>
                  <a:lnTo>
                    <a:pt x="778152" y="3565977"/>
                  </a:lnTo>
                  <a:lnTo>
                    <a:pt x="776441" y="3556286"/>
                  </a:lnTo>
                  <a:lnTo>
                    <a:pt x="774953" y="3546596"/>
                  </a:lnTo>
                  <a:lnTo>
                    <a:pt x="773728" y="3536906"/>
                  </a:lnTo>
                  <a:lnTo>
                    <a:pt x="772823" y="3527216"/>
                  </a:lnTo>
                  <a:lnTo>
                    <a:pt x="772326" y="3517526"/>
                  </a:lnTo>
                  <a:lnTo>
                    <a:pt x="772206" y="3507836"/>
                  </a:lnTo>
                  <a:lnTo>
                    <a:pt x="772480" y="3498145"/>
                  </a:lnTo>
                  <a:lnTo>
                    <a:pt x="773157" y="3488455"/>
                  </a:lnTo>
                  <a:lnTo>
                    <a:pt x="774240" y="3478765"/>
                  </a:lnTo>
                  <a:lnTo>
                    <a:pt x="775727" y="3469075"/>
                  </a:lnTo>
                  <a:lnTo>
                    <a:pt x="777671" y="3459385"/>
                  </a:lnTo>
                  <a:lnTo>
                    <a:pt x="779989" y="3449695"/>
                  </a:lnTo>
                  <a:lnTo>
                    <a:pt x="782634" y="3440005"/>
                  </a:lnTo>
                  <a:lnTo>
                    <a:pt x="785569" y="3430314"/>
                  </a:lnTo>
                  <a:lnTo>
                    <a:pt x="788755" y="3420624"/>
                  </a:lnTo>
                  <a:lnTo>
                    <a:pt x="792149" y="3410934"/>
                  </a:lnTo>
                  <a:lnTo>
                    <a:pt x="795713" y="3401244"/>
                  </a:lnTo>
                  <a:lnTo>
                    <a:pt x="799381" y="3391554"/>
                  </a:lnTo>
                  <a:lnTo>
                    <a:pt x="803080" y="3381864"/>
                  </a:lnTo>
                  <a:lnTo>
                    <a:pt x="806763" y="3372173"/>
                  </a:lnTo>
                  <a:lnTo>
                    <a:pt x="810378" y="3362483"/>
                  </a:lnTo>
                  <a:lnTo>
                    <a:pt x="813878" y="3352793"/>
                  </a:lnTo>
                  <a:lnTo>
                    <a:pt x="817217" y="3343103"/>
                  </a:lnTo>
                  <a:lnTo>
                    <a:pt x="820288" y="3333413"/>
                  </a:lnTo>
                  <a:lnTo>
                    <a:pt x="823090" y="3323723"/>
                  </a:lnTo>
                  <a:lnTo>
                    <a:pt x="825585" y="3314033"/>
                  </a:lnTo>
                  <a:lnTo>
                    <a:pt x="827739" y="3304342"/>
                  </a:lnTo>
                  <a:lnTo>
                    <a:pt x="829520" y="3294652"/>
                  </a:lnTo>
                  <a:lnTo>
                    <a:pt x="830901" y="3284962"/>
                  </a:lnTo>
                  <a:lnTo>
                    <a:pt x="831788" y="3275272"/>
                  </a:lnTo>
                  <a:lnTo>
                    <a:pt x="832177" y="3265582"/>
                  </a:lnTo>
                  <a:lnTo>
                    <a:pt x="832088" y="3255892"/>
                  </a:lnTo>
                  <a:lnTo>
                    <a:pt x="831505" y="3246201"/>
                  </a:lnTo>
                  <a:lnTo>
                    <a:pt x="830420" y="3236511"/>
                  </a:lnTo>
                  <a:lnTo>
                    <a:pt x="828823" y="3226821"/>
                  </a:lnTo>
                  <a:lnTo>
                    <a:pt x="826684" y="3217131"/>
                  </a:lnTo>
                  <a:lnTo>
                    <a:pt x="823943" y="3207441"/>
                  </a:lnTo>
                  <a:lnTo>
                    <a:pt x="820698" y="3197751"/>
                  </a:lnTo>
                  <a:lnTo>
                    <a:pt x="816961" y="3188061"/>
                  </a:lnTo>
                  <a:lnTo>
                    <a:pt x="812748" y="3178370"/>
                  </a:lnTo>
                  <a:lnTo>
                    <a:pt x="808079" y="3168680"/>
                  </a:lnTo>
                  <a:lnTo>
                    <a:pt x="802978" y="3158990"/>
                  </a:lnTo>
                  <a:lnTo>
                    <a:pt x="797405" y="3149300"/>
                  </a:lnTo>
                  <a:lnTo>
                    <a:pt x="791464" y="3139610"/>
                  </a:lnTo>
                  <a:lnTo>
                    <a:pt x="785206" y="3129920"/>
                  </a:lnTo>
                  <a:lnTo>
                    <a:pt x="778669" y="3120229"/>
                  </a:lnTo>
                  <a:lnTo>
                    <a:pt x="771890" y="3110539"/>
                  </a:lnTo>
                  <a:lnTo>
                    <a:pt x="764908" y="3100849"/>
                  </a:lnTo>
                  <a:lnTo>
                    <a:pt x="757751" y="3091159"/>
                  </a:lnTo>
                  <a:lnTo>
                    <a:pt x="750467" y="3081469"/>
                  </a:lnTo>
                  <a:lnTo>
                    <a:pt x="743110" y="3071779"/>
                  </a:lnTo>
                  <a:lnTo>
                    <a:pt x="735711" y="3062089"/>
                  </a:lnTo>
                  <a:lnTo>
                    <a:pt x="728296" y="3052398"/>
                  </a:lnTo>
                  <a:lnTo>
                    <a:pt x="720889" y="3042708"/>
                  </a:lnTo>
                  <a:lnTo>
                    <a:pt x="713512" y="3033018"/>
                  </a:lnTo>
                  <a:lnTo>
                    <a:pt x="706192" y="3023328"/>
                  </a:lnTo>
                  <a:lnTo>
                    <a:pt x="698932" y="3013638"/>
                  </a:lnTo>
                  <a:lnTo>
                    <a:pt x="691735" y="3003948"/>
                  </a:lnTo>
                  <a:lnTo>
                    <a:pt x="684603" y="2994257"/>
                  </a:lnTo>
                  <a:lnTo>
                    <a:pt x="677531" y="2984567"/>
                  </a:lnTo>
                  <a:lnTo>
                    <a:pt x="670516" y="2974877"/>
                  </a:lnTo>
                  <a:lnTo>
                    <a:pt x="663553" y="2965187"/>
                  </a:lnTo>
                  <a:lnTo>
                    <a:pt x="656622" y="2955497"/>
                  </a:lnTo>
                  <a:lnTo>
                    <a:pt x="649704" y="2945807"/>
                  </a:lnTo>
                  <a:lnTo>
                    <a:pt x="642784" y="2936116"/>
                  </a:lnTo>
                  <a:lnTo>
                    <a:pt x="635842" y="2926426"/>
                  </a:lnTo>
                  <a:lnTo>
                    <a:pt x="628859" y="2916736"/>
                  </a:lnTo>
                  <a:lnTo>
                    <a:pt x="621808" y="2907046"/>
                  </a:lnTo>
                  <a:lnTo>
                    <a:pt x="614646" y="2897356"/>
                  </a:lnTo>
                  <a:lnTo>
                    <a:pt x="607358" y="2887666"/>
                  </a:lnTo>
                  <a:lnTo>
                    <a:pt x="599915" y="2877976"/>
                  </a:lnTo>
                  <a:lnTo>
                    <a:pt x="592288" y="2868285"/>
                  </a:lnTo>
                  <a:lnTo>
                    <a:pt x="584443" y="2858595"/>
                  </a:lnTo>
                  <a:lnTo>
                    <a:pt x="576347" y="2848905"/>
                  </a:lnTo>
                  <a:lnTo>
                    <a:pt x="567897" y="2839215"/>
                  </a:lnTo>
                  <a:lnTo>
                    <a:pt x="559091" y="2829525"/>
                  </a:lnTo>
                  <a:lnTo>
                    <a:pt x="549901" y="2819835"/>
                  </a:lnTo>
                  <a:lnTo>
                    <a:pt x="540287" y="2810144"/>
                  </a:lnTo>
                  <a:lnTo>
                    <a:pt x="530211" y="2800454"/>
                  </a:lnTo>
                  <a:lnTo>
                    <a:pt x="519638" y="2790764"/>
                  </a:lnTo>
                  <a:lnTo>
                    <a:pt x="508472" y="2781074"/>
                  </a:lnTo>
                  <a:lnTo>
                    <a:pt x="496664" y="2771384"/>
                  </a:lnTo>
                  <a:lnTo>
                    <a:pt x="484260" y="2761694"/>
                  </a:lnTo>
                  <a:lnTo>
                    <a:pt x="471245" y="2752004"/>
                  </a:lnTo>
                  <a:lnTo>
                    <a:pt x="457613" y="2742313"/>
                  </a:lnTo>
                  <a:lnTo>
                    <a:pt x="443363" y="2732623"/>
                  </a:lnTo>
                  <a:lnTo>
                    <a:pt x="428496" y="2722933"/>
                  </a:lnTo>
                  <a:lnTo>
                    <a:pt x="412927" y="2713243"/>
                  </a:lnTo>
                  <a:lnTo>
                    <a:pt x="396822" y="2703553"/>
                  </a:lnTo>
                  <a:lnTo>
                    <a:pt x="380226" y="2693863"/>
                  </a:lnTo>
                  <a:lnTo>
                    <a:pt x="363193" y="2684172"/>
                  </a:lnTo>
                  <a:lnTo>
                    <a:pt x="345785" y="2674482"/>
                  </a:lnTo>
                  <a:lnTo>
                    <a:pt x="328071" y="2664792"/>
                  </a:lnTo>
                  <a:lnTo>
                    <a:pt x="310107" y="2655102"/>
                  </a:lnTo>
                  <a:lnTo>
                    <a:pt x="292026" y="2645412"/>
                  </a:lnTo>
                  <a:lnTo>
                    <a:pt x="273930" y="2635722"/>
                  </a:lnTo>
                  <a:lnTo>
                    <a:pt x="255905" y="2626032"/>
                  </a:lnTo>
                  <a:lnTo>
                    <a:pt x="238038" y="2616341"/>
                  </a:lnTo>
                  <a:lnTo>
                    <a:pt x="220411" y="2606651"/>
                  </a:lnTo>
                  <a:lnTo>
                    <a:pt x="203136" y="2596961"/>
                  </a:lnTo>
                  <a:lnTo>
                    <a:pt x="186357" y="2587271"/>
                  </a:lnTo>
                  <a:lnTo>
                    <a:pt x="170087" y="2577581"/>
                  </a:lnTo>
                  <a:lnTo>
                    <a:pt x="154384" y="2567891"/>
                  </a:lnTo>
                  <a:lnTo>
                    <a:pt x="139300" y="2558200"/>
                  </a:lnTo>
                  <a:lnTo>
                    <a:pt x="124881" y="2548510"/>
                  </a:lnTo>
                  <a:lnTo>
                    <a:pt x="111162" y="2538820"/>
                  </a:lnTo>
                  <a:lnTo>
                    <a:pt x="98330" y="2529130"/>
                  </a:lnTo>
                  <a:lnTo>
                    <a:pt x="86277" y="2519440"/>
                  </a:lnTo>
                  <a:lnTo>
                    <a:pt x="74994" y="2509750"/>
                  </a:lnTo>
                  <a:lnTo>
                    <a:pt x="64487" y="2500060"/>
                  </a:lnTo>
                  <a:lnTo>
                    <a:pt x="54758" y="2490369"/>
                  </a:lnTo>
                  <a:lnTo>
                    <a:pt x="45804" y="2480679"/>
                  </a:lnTo>
                  <a:lnTo>
                    <a:pt x="37709" y="2470989"/>
                  </a:lnTo>
                  <a:lnTo>
                    <a:pt x="30464" y="2461299"/>
                  </a:lnTo>
                  <a:lnTo>
                    <a:pt x="23976" y="2451609"/>
                  </a:lnTo>
                  <a:lnTo>
                    <a:pt x="18240" y="2441919"/>
                  </a:lnTo>
                  <a:lnTo>
                    <a:pt x="13255" y="2432228"/>
                  </a:lnTo>
                  <a:lnTo>
                    <a:pt x="9019" y="2422538"/>
                  </a:lnTo>
                  <a:lnTo>
                    <a:pt x="5553" y="2412848"/>
                  </a:lnTo>
                  <a:lnTo>
                    <a:pt x="2999" y="2403158"/>
                  </a:lnTo>
                  <a:lnTo>
                    <a:pt x="1215" y="2393468"/>
                  </a:lnTo>
                  <a:lnTo>
                    <a:pt x="211" y="2383778"/>
                  </a:lnTo>
                  <a:lnTo>
                    <a:pt x="0" y="2374088"/>
                  </a:lnTo>
                  <a:lnTo>
                    <a:pt x="595" y="2364397"/>
                  </a:lnTo>
                  <a:lnTo>
                    <a:pt x="2012" y="2354707"/>
                  </a:lnTo>
                  <a:lnTo>
                    <a:pt x="4404" y="2345017"/>
                  </a:lnTo>
                  <a:lnTo>
                    <a:pt x="7708" y="2335327"/>
                  </a:lnTo>
                  <a:lnTo>
                    <a:pt x="11882" y="2325637"/>
                  </a:lnTo>
                  <a:lnTo>
                    <a:pt x="16935" y="2315947"/>
                  </a:lnTo>
                  <a:lnTo>
                    <a:pt x="22876" y="2306256"/>
                  </a:lnTo>
                  <a:lnTo>
                    <a:pt x="29710" y="2296566"/>
                  </a:lnTo>
                  <a:lnTo>
                    <a:pt x="37504" y="2286876"/>
                  </a:lnTo>
                  <a:lnTo>
                    <a:pt x="46330" y="2277186"/>
                  </a:lnTo>
                  <a:lnTo>
                    <a:pt x="56044" y="2267496"/>
                  </a:lnTo>
                  <a:lnTo>
                    <a:pt x="66634" y="2257806"/>
                  </a:lnTo>
                  <a:lnTo>
                    <a:pt x="78088" y="2248115"/>
                  </a:lnTo>
                  <a:lnTo>
                    <a:pt x="90389" y="2238425"/>
                  </a:lnTo>
                  <a:lnTo>
                    <a:pt x="103518" y="2228735"/>
                  </a:lnTo>
                  <a:lnTo>
                    <a:pt x="117611" y="2219045"/>
                  </a:lnTo>
                  <a:lnTo>
                    <a:pt x="132474" y="2209355"/>
                  </a:lnTo>
                  <a:lnTo>
                    <a:pt x="148060" y="2199665"/>
                  </a:lnTo>
                  <a:lnTo>
                    <a:pt x="164328" y="2189975"/>
                  </a:lnTo>
                  <a:lnTo>
                    <a:pt x="181238" y="2180284"/>
                  </a:lnTo>
                  <a:lnTo>
                    <a:pt x="198741" y="2170594"/>
                  </a:lnTo>
                  <a:lnTo>
                    <a:pt x="216846" y="2160904"/>
                  </a:lnTo>
                  <a:lnTo>
                    <a:pt x="235464" y="2151214"/>
                  </a:lnTo>
                  <a:lnTo>
                    <a:pt x="254479" y="2141524"/>
                  </a:lnTo>
                  <a:lnTo>
                    <a:pt x="273827" y="2131834"/>
                  </a:lnTo>
                  <a:lnTo>
                    <a:pt x="293445" y="2122143"/>
                  </a:lnTo>
                  <a:lnTo>
                    <a:pt x="313267" y="2112453"/>
                  </a:lnTo>
                  <a:lnTo>
                    <a:pt x="333227" y="2102763"/>
                  </a:lnTo>
                  <a:lnTo>
                    <a:pt x="353243" y="2093073"/>
                  </a:lnTo>
                  <a:lnTo>
                    <a:pt x="373222" y="2083383"/>
                  </a:lnTo>
                  <a:lnTo>
                    <a:pt x="393102" y="2073693"/>
                  </a:lnTo>
                  <a:lnTo>
                    <a:pt x="412819" y="2064003"/>
                  </a:lnTo>
                  <a:lnTo>
                    <a:pt x="432316" y="2054312"/>
                  </a:lnTo>
                  <a:lnTo>
                    <a:pt x="451537" y="2044622"/>
                  </a:lnTo>
                  <a:lnTo>
                    <a:pt x="470362" y="2034932"/>
                  </a:lnTo>
                  <a:lnTo>
                    <a:pt x="488766" y="2025242"/>
                  </a:lnTo>
                  <a:lnTo>
                    <a:pt x="506733" y="2015552"/>
                  </a:lnTo>
                  <a:lnTo>
                    <a:pt x="524228" y="2005862"/>
                  </a:lnTo>
                  <a:lnTo>
                    <a:pt x="541223" y="1996171"/>
                  </a:lnTo>
                  <a:lnTo>
                    <a:pt x="557693" y="1986481"/>
                  </a:lnTo>
                  <a:lnTo>
                    <a:pt x="573575" y="1976791"/>
                  </a:lnTo>
                  <a:lnTo>
                    <a:pt x="588811" y="1967101"/>
                  </a:lnTo>
                  <a:lnTo>
                    <a:pt x="603477" y="1957411"/>
                  </a:lnTo>
                  <a:lnTo>
                    <a:pt x="617571" y="1947721"/>
                  </a:lnTo>
                  <a:lnTo>
                    <a:pt x="631093" y="1938031"/>
                  </a:lnTo>
                  <a:lnTo>
                    <a:pt x="644050" y="1928340"/>
                  </a:lnTo>
                  <a:lnTo>
                    <a:pt x="656447" y="1918650"/>
                  </a:lnTo>
                  <a:lnTo>
                    <a:pt x="668182" y="1908960"/>
                  </a:lnTo>
                  <a:lnTo>
                    <a:pt x="679386" y="1899270"/>
                  </a:lnTo>
                  <a:lnTo>
                    <a:pt x="690082" y="1889580"/>
                  </a:lnTo>
                  <a:lnTo>
                    <a:pt x="700290" y="1879890"/>
                  </a:lnTo>
                  <a:lnTo>
                    <a:pt x="710028" y="1870199"/>
                  </a:lnTo>
                  <a:lnTo>
                    <a:pt x="719318" y="1860509"/>
                  </a:lnTo>
                  <a:lnTo>
                    <a:pt x="728132" y="1850819"/>
                  </a:lnTo>
                  <a:lnTo>
                    <a:pt x="736512" y="1841129"/>
                  </a:lnTo>
                  <a:lnTo>
                    <a:pt x="744524" y="1831439"/>
                  </a:lnTo>
                  <a:lnTo>
                    <a:pt x="752188" y="1821749"/>
                  </a:lnTo>
                  <a:lnTo>
                    <a:pt x="759525" y="1812059"/>
                  </a:lnTo>
                  <a:lnTo>
                    <a:pt x="766555" y="1802368"/>
                  </a:lnTo>
                  <a:lnTo>
                    <a:pt x="773287" y="1792678"/>
                  </a:lnTo>
                  <a:lnTo>
                    <a:pt x="779702" y="1782988"/>
                  </a:lnTo>
                  <a:lnTo>
                    <a:pt x="785870" y="1773298"/>
                  </a:lnTo>
                  <a:lnTo>
                    <a:pt x="791804" y="1763608"/>
                  </a:lnTo>
                  <a:lnTo>
                    <a:pt x="797514" y="1753918"/>
                  </a:lnTo>
                  <a:lnTo>
                    <a:pt x="803011" y="1744227"/>
                  </a:lnTo>
                  <a:lnTo>
                    <a:pt x="808304" y="1734537"/>
                  </a:lnTo>
                  <a:lnTo>
                    <a:pt x="813368" y="1724847"/>
                  </a:lnTo>
                  <a:lnTo>
                    <a:pt x="818237" y="1715157"/>
                  </a:lnTo>
                  <a:lnTo>
                    <a:pt x="822925" y="1705467"/>
                  </a:lnTo>
                  <a:lnTo>
                    <a:pt x="827439" y="1695777"/>
                  </a:lnTo>
                  <a:lnTo>
                    <a:pt x="831786" y="1686086"/>
                  </a:lnTo>
                  <a:lnTo>
                    <a:pt x="835970" y="1676396"/>
                  </a:lnTo>
                  <a:lnTo>
                    <a:pt x="839987" y="1666706"/>
                  </a:lnTo>
                  <a:lnTo>
                    <a:pt x="843839" y="1657016"/>
                  </a:lnTo>
                  <a:lnTo>
                    <a:pt x="847556" y="1647326"/>
                  </a:lnTo>
                  <a:lnTo>
                    <a:pt x="851147" y="1637636"/>
                  </a:lnTo>
                  <a:lnTo>
                    <a:pt x="854621" y="1627946"/>
                  </a:lnTo>
                  <a:lnTo>
                    <a:pt x="857989" y="1618255"/>
                  </a:lnTo>
                  <a:lnTo>
                    <a:pt x="861261" y="1608565"/>
                  </a:lnTo>
                  <a:lnTo>
                    <a:pt x="864431" y="1598875"/>
                  </a:lnTo>
                  <a:lnTo>
                    <a:pt x="867530" y="1589185"/>
                  </a:lnTo>
                  <a:lnTo>
                    <a:pt x="870566" y="1579495"/>
                  </a:lnTo>
                  <a:lnTo>
                    <a:pt x="873548" y="1569805"/>
                  </a:lnTo>
                  <a:lnTo>
                    <a:pt x="876482" y="1560114"/>
                  </a:lnTo>
                  <a:lnTo>
                    <a:pt x="879373" y="1550424"/>
                  </a:lnTo>
                  <a:lnTo>
                    <a:pt x="882221" y="1540734"/>
                  </a:lnTo>
                  <a:lnTo>
                    <a:pt x="885029" y="1531044"/>
                  </a:lnTo>
                  <a:lnTo>
                    <a:pt x="887799" y="1521354"/>
                  </a:lnTo>
                  <a:lnTo>
                    <a:pt x="890528" y="1511664"/>
                  </a:lnTo>
                  <a:lnTo>
                    <a:pt x="893214" y="1501974"/>
                  </a:lnTo>
                  <a:lnTo>
                    <a:pt x="895851" y="1492283"/>
                  </a:lnTo>
                  <a:lnTo>
                    <a:pt x="898429" y="1482593"/>
                  </a:lnTo>
                  <a:lnTo>
                    <a:pt x="900930" y="1472903"/>
                  </a:lnTo>
                  <a:lnTo>
                    <a:pt x="903356" y="1463213"/>
                  </a:lnTo>
                  <a:lnTo>
                    <a:pt x="905699" y="1453523"/>
                  </a:lnTo>
                  <a:lnTo>
                    <a:pt x="907951" y="1443833"/>
                  </a:lnTo>
                  <a:lnTo>
                    <a:pt x="910104" y="1434142"/>
                  </a:lnTo>
                  <a:lnTo>
                    <a:pt x="912153" y="1424452"/>
                  </a:lnTo>
                  <a:lnTo>
                    <a:pt x="914069" y="1414762"/>
                  </a:lnTo>
                  <a:lnTo>
                    <a:pt x="915861" y="1405072"/>
                  </a:lnTo>
                  <a:lnTo>
                    <a:pt x="917533" y="1395382"/>
                  </a:lnTo>
                  <a:lnTo>
                    <a:pt x="919081" y="1385692"/>
                  </a:lnTo>
                  <a:lnTo>
                    <a:pt x="920505" y="1376002"/>
                  </a:lnTo>
                  <a:lnTo>
                    <a:pt x="921806" y="1366311"/>
                  </a:lnTo>
                  <a:lnTo>
                    <a:pt x="922975" y="1356621"/>
                  </a:lnTo>
                  <a:lnTo>
                    <a:pt x="924009" y="1346931"/>
                  </a:lnTo>
                  <a:lnTo>
                    <a:pt x="924931" y="1337241"/>
                  </a:lnTo>
                  <a:lnTo>
                    <a:pt x="925743" y="1327551"/>
                  </a:lnTo>
                  <a:lnTo>
                    <a:pt x="926451" y="1317861"/>
                  </a:lnTo>
                  <a:lnTo>
                    <a:pt x="927061" y="1308170"/>
                  </a:lnTo>
                  <a:lnTo>
                    <a:pt x="927577" y="1298480"/>
                  </a:lnTo>
                  <a:lnTo>
                    <a:pt x="927987" y="1288790"/>
                  </a:lnTo>
                  <a:lnTo>
                    <a:pt x="928317" y="1279100"/>
                  </a:lnTo>
                  <a:lnTo>
                    <a:pt x="928572" y="1269410"/>
                  </a:lnTo>
                  <a:lnTo>
                    <a:pt x="928756" y="1259720"/>
                  </a:lnTo>
                  <a:lnTo>
                    <a:pt x="928875" y="1250030"/>
                  </a:lnTo>
                  <a:lnTo>
                    <a:pt x="928931" y="1240339"/>
                  </a:lnTo>
                  <a:lnTo>
                    <a:pt x="928921" y="1230649"/>
                  </a:lnTo>
                  <a:lnTo>
                    <a:pt x="928853" y="1220959"/>
                  </a:lnTo>
                  <a:lnTo>
                    <a:pt x="928734" y="1211269"/>
                  </a:lnTo>
                  <a:lnTo>
                    <a:pt x="928567" y="1201579"/>
                  </a:lnTo>
                  <a:lnTo>
                    <a:pt x="928354" y="1191889"/>
                  </a:lnTo>
                  <a:lnTo>
                    <a:pt x="928099" y="1182198"/>
                  </a:lnTo>
                  <a:lnTo>
                    <a:pt x="927803" y="1172508"/>
                  </a:lnTo>
                  <a:lnTo>
                    <a:pt x="927464" y="1162818"/>
                  </a:lnTo>
                  <a:lnTo>
                    <a:pt x="927095" y="1153128"/>
                  </a:lnTo>
                  <a:lnTo>
                    <a:pt x="926698" y="1143438"/>
                  </a:lnTo>
                  <a:lnTo>
                    <a:pt x="926279" y="1133748"/>
                  </a:lnTo>
                  <a:lnTo>
                    <a:pt x="925842" y="1124057"/>
                  </a:lnTo>
                  <a:lnTo>
                    <a:pt x="925393" y="1114367"/>
                  </a:lnTo>
                  <a:lnTo>
                    <a:pt x="924938" y="1104677"/>
                  </a:lnTo>
                  <a:lnTo>
                    <a:pt x="924486" y="1094987"/>
                  </a:lnTo>
                  <a:lnTo>
                    <a:pt x="924045" y="1085297"/>
                  </a:lnTo>
                  <a:lnTo>
                    <a:pt x="923620" y="1075607"/>
                  </a:lnTo>
                  <a:lnTo>
                    <a:pt x="923220" y="1065917"/>
                  </a:lnTo>
                  <a:lnTo>
                    <a:pt x="922850" y="1056226"/>
                  </a:lnTo>
                  <a:lnTo>
                    <a:pt x="922521" y="1046536"/>
                  </a:lnTo>
                  <a:lnTo>
                    <a:pt x="922244" y="1036846"/>
                  </a:lnTo>
                  <a:lnTo>
                    <a:pt x="922017" y="1027156"/>
                  </a:lnTo>
                  <a:lnTo>
                    <a:pt x="921846" y="1017466"/>
                  </a:lnTo>
                  <a:lnTo>
                    <a:pt x="921733" y="1007776"/>
                  </a:lnTo>
                  <a:lnTo>
                    <a:pt x="921680" y="998085"/>
                  </a:lnTo>
                  <a:lnTo>
                    <a:pt x="921690" y="988395"/>
                  </a:lnTo>
                  <a:lnTo>
                    <a:pt x="921774" y="978705"/>
                  </a:lnTo>
                  <a:lnTo>
                    <a:pt x="921918" y="969015"/>
                  </a:lnTo>
                  <a:lnTo>
                    <a:pt x="922119" y="959325"/>
                  </a:lnTo>
                  <a:lnTo>
                    <a:pt x="922373" y="949635"/>
                  </a:lnTo>
                  <a:lnTo>
                    <a:pt x="922675" y="939945"/>
                  </a:lnTo>
                  <a:lnTo>
                    <a:pt x="923020" y="930254"/>
                  </a:lnTo>
                  <a:lnTo>
                    <a:pt x="923406" y="920564"/>
                  </a:lnTo>
                  <a:lnTo>
                    <a:pt x="923823" y="910874"/>
                  </a:lnTo>
                  <a:lnTo>
                    <a:pt x="924261" y="901184"/>
                  </a:lnTo>
                  <a:lnTo>
                    <a:pt x="924713" y="891494"/>
                  </a:lnTo>
                  <a:lnTo>
                    <a:pt x="925173" y="881804"/>
                  </a:lnTo>
                  <a:lnTo>
                    <a:pt x="925634" y="872113"/>
                  </a:lnTo>
                  <a:lnTo>
                    <a:pt x="926091" y="862423"/>
                  </a:lnTo>
                  <a:lnTo>
                    <a:pt x="926535" y="852733"/>
                  </a:lnTo>
                  <a:lnTo>
                    <a:pt x="926963" y="843043"/>
                  </a:lnTo>
                  <a:lnTo>
                    <a:pt x="927371" y="833353"/>
                  </a:lnTo>
                  <a:lnTo>
                    <a:pt x="927757" y="823663"/>
                  </a:lnTo>
                  <a:lnTo>
                    <a:pt x="928118" y="813973"/>
                  </a:lnTo>
                  <a:lnTo>
                    <a:pt x="928452" y="804282"/>
                  </a:lnTo>
                  <a:lnTo>
                    <a:pt x="928753" y="794592"/>
                  </a:lnTo>
                  <a:lnTo>
                    <a:pt x="929025" y="784902"/>
                  </a:lnTo>
                  <a:lnTo>
                    <a:pt x="929269" y="775212"/>
                  </a:lnTo>
                  <a:lnTo>
                    <a:pt x="929486" y="765522"/>
                  </a:lnTo>
                  <a:lnTo>
                    <a:pt x="929678" y="755832"/>
                  </a:lnTo>
                  <a:lnTo>
                    <a:pt x="929844" y="746141"/>
                  </a:lnTo>
                  <a:lnTo>
                    <a:pt x="929984" y="736451"/>
                  </a:lnTo>
                  <a:lnTo>
                    <a:pt x="930099" y="726761"/>
                  </a:lnTo>
                  <a:lnTo>
                    <a:pt x="930194" y="717071"/>
                  </a:lnTo>
                  <a:lnTo>
                    <a:pt x="930271" y="707381"/>
                  </a:lnTo>
                  <a:lnTo>
                    <a:pt x="930329" y="697691"/>
                  </a:lnTo>
                  <a:lnTo>
                    <a:pt x="930369" y="688001"/>
                  </a:lnTo>
                  <a:lnTo>
                    <a:pt x="930394" y="678310"/>
                  </a:lnTo>
                  <a:lnTo>
                    <a:pt x="930398" y="668620"/>
                  </a:lnTo>
                  <a:lnTo>
                    <a:pt x="930387" y="658930"/>
                  </a:lnTo>
                  <a:lnTo>
                    <a:pt x="930360" y="649240"/>
                  </a:lnTo>
                  <a:lnTo>
                    <a:pt x="930316" y="639550"/>
                  </a:lnTo>
                  <a:lnTo>
                    <a:pt x="930255" y="629860"/>
                  </a:lnTo>
                  <a:lnTo>
                    <a:pt x="930176" y="620169"/>
                  </a:lnTo>
                  <a:lnTo>
                    <a:pt x="930075" y="610479"/>
                  </a:lnTo>
                  <a:lnTo>
                    <a:pt x="929950" y="600789"/>
                  </a:lnTo>
                  <a:lnTo>
                    <a:pt x="929804" y="591099"/>
                  </a:lnTo>
                  <a:lnTo>
                    <a:pt x="929633" y="581409"/>
                  </a:lnTo>
                  <a:lnTo>
                    <a:pt x="929437" y="571719"/>
                  </a:lnTo>
                  <a:lnTo>
                    <a:pt x="929215" y="562028"/>
                  </a:lnTo>
                  <a:lnTo>
                    <a:pt x="928964" y="552338"/>
                  </a:lnTo>
                  <a:lnTo>
                    <a:pt x="928680" y="542648"/>
                  </a:lnTo>
                  <a:lnTo>
                    <a:pt x="928369" y="532958"/>
                  </a:lnTo>
                  <a:lnTo>
                    <a:pt x="928030" y="523268"/>
                  </a:lnTo>
                  <a:lnTo>
                    <a:pt x="927664" y="513578"/>
                  </a:lnTo>
                  <a:lnTo>
                    <a:pt x="927273" y="503888"/>
                  </a:lnTo>
                  <a:lnTo>
                    <a:pt x="926860" y="494197"/>
                  </a:lnTo>
                  <a:lnTo>
                    <a:pt x="926425" y="484507"/>
                  </a:lnTo>
                  <a:lnTo>
                    <a:pt x="925975" y="474817"/>
                  </a:lnTo>
                  <a:lnTo>
                    <a:pt x="925517" y="465127"/>
                  </a:lnTo>
                  <a:lnTo>
                    <a:pt x="925055" y="455437"/>
                  </a:lnTo>
                  <a:lnTo>
                    <a:pt x="924595" y="445747"/>
                  </a:lnTo>
                  <a:lnTo>
                    <a:pt x="924144" y="436056"/>
                  </a:lnTo>
                  <a:lnTo>
                    <a:pt x="923710" y="426366"/>
                  </a:lnTo>
                  <a:lnTo>
                    <a:pt x="923303" y="416676"/>
                  </a:lnTo>
                  <a:lnTo>
                    <a:pt x="922927" y="406986"/>
                  </a:lnTo>
                  <a:lnTo>
                    <a:pt x="922590" y="397296"/>
                  </a:lnTo>
                  <a:lnTo>
                    <a:pt x="922296" y="387606"/>
                  </a:lnTo>
                  <a:lnTo>
                    <a:pt x="922051" y="377916"/>
                  </a:lnTo>
                  <a:lnTo>
                    <a:pt x="921861" y="368225"/>
                  </a:lnTo>
                  <a:lnTo>
                    <a:pt x="921741" y="358535"/>
                  </a:lnTo>
                  <a:lnTo>
                    <a:pt x="921682" y="348845"/>
                  </a:lnTo>
                  <a:lnTo>
                    <a:pt x="921685" y="339155"/>
                  </a:lnTo>
                  <a:lnTo>
                    <a:pt x="921750" y="329465"/>
                  </a:lnTo>
                  <a:lnTo>
                    <a:pt x="921875" y="319775"/>
                  </a:lnTo>
                  <a:lnTo>
                    <a:pt x="922058" y="310084"/>
                  </a:lnTo>
                  <a:lnTo>
                    <a:pt x="922305" y="300394"/>
                  </a:lnTo>
                  <a:lnTo>
                    <a:pt x="922603" y="290704"/>
                  </a:lnTo>
                  <a:lnTo>
                    <a:pt x="922945" y="281014"/>
                  </a:lnTo>
                  <a:lnTo>
                    <a:pt x="923323" y="271324"/>
                  </a:lnTo>
                  <a:lnTo>
                    <a:pt x="923732" y="261634"/>
                  </a:lnTo>
                  <a:lnTo>
                    <a:pt x="924165" y="251944"/>
                  </a:lnTo>
                  <a:lnTo>
                    <a:pt x="924616" y="242253"/>
                  </a:lnTo>
                  <a:lnTo>
                    <a:pt x="925077" y="232563"/>
                  </a:lnTo>
                  <a:lnTo>
                    <a:pt x="925539" y="222873"/>
                  </a:lnTo>
                  <a:lnTo>
                    <a:pt x="925997" y="213183"/>
                  </a:lnTo>
                  <a:lnTo>
                    <a:pt x="926445" y="203493"/>
                  </a:lnTo>
                  <a:lnTo>
                    <a:pt x="926879" y="193803"/>
                  </a:lnTo>
                  <a:lnTo>
                    <a:pt x="927295" y="184112"/>
                  </a:lnTo>
                  <a:lnTo>
                    <a:pt x="927685" y="174422"/>
                  </a:lnTo>
                  <a:lnTo>
                    <a:pt x="928049" y="164732"/>
                  </a:lnTo>
                  <a:lnTo>
                    <a:pt x="928386" y="155042"/>
                  </a:lnTo>
                  <a:lnTo>
                    <a:pt x="928697" y="145352"/>
                  </a:lnTo>
                  <a:lnTo>
                    <a:pt x="928979" y="135662"/>
                  </a:lnTo>
                  <a:lnTo>
                    <a:pt x="929235" y="125972"/>
                  </a:lnTo>
                  <a:lnTo>
                    <a:pt x="929460" y="116281"/>
                  </a:lnTo>
                  <a:lnTo>
                    <a:pt x="929657" y="106591"/>
                  </a:lnTo>
                  <a:lnTo>
                    <a:pt x="929830" y="96901"/>
                  </a:lnTo>
                  <a:lnTo>
                    <a:pt x="929981" y="87211"/>
                  </a:lnTo>
                  <a:lnTo>
                    <a:pt x="930112" y="77521"/>
                  </a:lnTo>
                  <a:lnTo>
                    <a:pt x="930224" y="67831"/>
                  </a:lnTo>
                  <a:lnTo>
                    <a:pt x="930319" y="58140"/>
                  </a:lnTo>
                  <a:lnTo>
                    <a:pt x="930396" y="48450"/>
                  </a:lnTo>
                  <a:lnTo>
                    <a:pt x="930461" y="38760"/>
                  </a:lnTo>
                  <a:lnTo>
                    <a:pt x="930515" y="29070"/>
                  </a:lnTo>
                  <a:lnTo>
                    <a:pt x="930560" y="19380"/>
                  </a:lnTo>
                  <a:lnTo>
                    <a:pt x="930596" y="9690"/>
                  </a:lnTo>
                  <a:lnTo>
                    <a:pt x="930626" y="0"/>
                  </a:lnTo>
                  <a:lnTo>
                    <a:pt x="930830" y="0"/>
                  </a:lnTo>
                  <a:lnTo>
                    <a:pt x="930859" y="9690"/>
                  </a:lnTo>
                  <a:lnTo>
                    <a:pt x="930895" y="19380"/>
                  </a:lnTo>
                  <a:lnTo>
                    <a:pt x="930940" y="29070"/>
                  </a:lnTo>
                  <a:lnTo>
                    <a:pt x="930994" y="38760"/>
                  </a:lnTo>
                  <a:lnTo>
                    <a:pt x="931059" y="48450"/>
                  </a:lnTo>
                  <a:lnTo>
                    <a:pt x="931136" y="58140"/>
                  </a:lnTo>
                  <a:lnTo>
                    <a:pt x="931231" y="67831"/>
                  </a:lnTo>
                  <a:lnTo>
                    <a:pt x="931343" y="77521"/>
                  </a:lnTo>
                  <a:lnTo>
                    <a:pt x="931474" y="87211"/>
                  </a:lnTo>
                  <a:lnTo>
                    <a:pt x="931625" y="96901"/>
                  </a:lnTo>
                  <a:lnTo>
                    <a:pt x="931798" y="106591"/>
                  </a:lnTo>
                  <a:lnTo>
                    <a:pt x="931995" y="116281"/>
                  </a:lnTo>
                  <a:lnTo>
                    <a:pt x="932221" y="125972"/>
                  </a:lnTo>
                  <a:lnTo>
                    <a:pt x="932476" y="135662"/>
                  </a:lnTo>
                  <a:lnTo>
                    <a:pt x="932758" y="145352"/>
                  </a:lnTo>
                  <a:lnTo>
                    <a:pt x="933069" y="155042"/>
                  </a:lnTo>
                  <a:lnTo>
                    <a:pt x="933406" y="164732"/>
                  </a:lnTo>
                  <a:lnTo>
                    <a:pt x="933770" y="174422"/>
                  </a:lnTo>
                  <a:lnTo>
                    <a:pt x="934160" y="184112"/>
                  </a:lnTo>
                  <a:lnTo>
                    <a:pt x="934576" y="193803"/>
                  </a:lnTo>
                  <a:lnTo>
                    <a:pt x="935010" y="203493"/>
                  </a:lnTo>
                  <a:lnTo>
                    <a:pt x="935458" y="213183"/>
                  </a:lnTo>
                  <a:lnTo>
                    <a:pt x="935916" y="222873"/>
                  </a:lnTo>
                  <a:lnTo>
                    <a:pt x="936378" y="232563"/>
                  </a:lnTo>
                  <a:lnTo>
                    <a:pt x="936839" y="242253"/>
                  </a:lnTo>
                  <a:lnTo>
                    <a:pt x="937290" y="251944"/>
                  </a:lnTo>
                  <a:lnTo>
                    <a:pt x="937723" y="261634"/>
                  </a:lnTo>
                  <a:lnTo>
                    <a:pt x="938132" y="271324"/>
                  </a:lnTo>
                  <a:lnTo>
                    <a:pt x="938511" y="281014"/>
                  </a:lnTo>
                  <a:lnTo>
                    <a:pt x="938852" y="290704"/>
                  </a:lnTo>
                  <a:lnTo>
                    <a:pt x="939150" y="300394"/>
                  </a:lnTo>
                  <a:lnTo>
                    <a:pt x="939397" y="310084"/>
                  </a:lnTo>
                  <a:lnTo>
                    <a:pt x="939581" y="319775"/>
                  </a:lnTo>
                  <a:lnTo>
                    <a:pt x="939706" y="329465"/>
                  </a:lnTo>
                  <a:lnTo>
                    <a:pt x="939770" y="339155"/>
                  </a:lnTo>
                  <a:lnTo>
                    <a:pt x="939773" y="348845"/>
                  </a:lnTo>
                  <a:lnTo>
                    <a:pt x="939714" y="358535"/>
                  </a:lnTo>
                  <a:lnTo>
                    <a:pt x="939594" y="368225"/>
                  </a:lnTo>
                  <a:lnTo>
                    <a:pt x="939404" y="377916"/>
                  </a:lnTo>
                  <a:lnTo>
                    <a:pt x="939159" y="387606"/>
                  </a:lnTo>
                  <a:lnTo>
                    <a:pt x="938865" y="397296"/>
                  </a:lnTo>
                  <a:lnTo>
                    <a:pt x="938528" y="406986"/>
                  </a:lnTo>
                  <a:lnTo>
                    <a:pt x="938153" y="416676"/>
                  </a:lnTo>
                  <a:lnTo>
                    <a:pt x="937746" y="426366"/>
                  </a:lnTo>
                  <a:lnTo>
                    <a:pt x="937312" y="436056"/>
                  </a:lnTo>
                  <a:lnTo>
                    <a:pt x="936860" y="445747"/>
                  </a:lnTo>
                  <a:lnTo>
                    <a:pt x="936400" y="455437"/>
                  </a:lnTo>
                  <a:lnTo>
                    <a:pt x="935938" y="465127"/>
                  </a:lnTo>
                  <a:lnTo>
                    <a:pt x="935480" y="474817"/>
                  </a:lnTo>
                  <a:lnTo>
                    <a:pt x="935030" y="484507"/>
                  </a:lnTo>
                  <a:lnTo>
                    <a:pt x="934595" y="494197"/>
                  </a:lnTo>
                  <a:lnTo>
                    <a:pt x="934182" y="503888"/>
                  </a:lnTo>
                  <a:lnTo>
                    <a:pt x="933791" y="513578"/>
                  </a:lnTo>
                  <a:lnTo>
                    <a:pt x="933426" y="523268"/>
                  </a:lnTo>
                  <a:lnTo>
                    <a:pt x="933086" y="532958"/>
                  </a:lnTo>
                  <a:lnTo>
                    <a:pt x="932775" y="542648"/>
                  </a:lnTo>
                  <a:lnTo>
                    <a:pt x="932491" y="552338"/>
                  </a:lnTo>
                  <a:lnTo>
                    <a:pt x="932240" y="562028"/>
                  </a:lnTo>
                  <a:lnTo>
                    <a:pt x="932018" y="571719"/>
                  </a:lnTo>
                  <a:lnTo>
                    <a:pt x="931822" y="581409"/>
                  </a:lnTo>
                  <a:lnTo>
                    <a:pt x="931651" y="591099"/>
                  </a:lnTo>
                  <a:lnTo>
                    <a:pt x="931505" y="600789"/>
                  </a:lnTo>
                  <a:lnTo>
                    <a:pt x="931380" y="610479"/>
                  </a:lnTo>
                  <a:lnTo>
                    <a:pt x="931279" y="620169"/>
                  </a:lnTo>
                  <a:lnTo>
                    <a:pt x="931200" y="629860"/>
                  </a:lnTo>
                  <a:lnTo>
                    <a:pt x="931139" y="639550"/>
                  </a:lnTo>
                  <a:lnTo>
                    <a:pt x="931095" y="649240"/>
                  </a:lnTo>
                  <a:lnTo>
                    <a:pt x="931068" y="658930"/>
                  </a:lnTo>
                  <a:lnTo>
                    <a:pt x="931057" y="668620"/>
                  </a:lnTo>
                  <a:lnTo>
                    <a:pt x="931062" y="678310"/>
                  </a:lnTo>
                  <a:lnTo>
                    <a:pt x="931086" y="688001"/>
                  </a:lnTo>
                  <a:lnTo>
                    <a:pt x="931127" y="697691"/>
                  </a:lnTo>
                  <a:lnTo>
                    <a:pt x="931185" y="707381"/>
                  </a:lnTo>
                  <a:lnTo>
                    <a:pt x="931261" y="717071"/>
                  </a:lnTo>
                  <a:lnTo>
                    <a:pt x="931356" y="726761"/>
                  </a:lnTo>
                  <a:lnTo>
                    <a:pt x="931471" y="736451"/>
                  </a:lnTo>
                  <a:lnTo>
                    <a:pt x="931612" y="746141"/>
                  </a:lnTo>
                  <a:lnTo>
                    <a:pt x="931778" y="755832"/>
                  </a:lnTo>
                  <a:lnTo>
                    <a:pt x="931969" y="765522"/>
                  </a:lnTo>
                  <a:lnTo>
                    <a:pt x="932186" y="775212"/>
                  </a:lnTo>
                  <a:lnTo>
                    <a:pt x="932430" y="784902"/>
                  </a:lnTo>
                  <a:lnTo>
                    <a:pt x="932702" y="794592"/>
                  </a:lnTo>
                  <a:lnTo>
                    <a:pt x="933003" y="804282"/>
                  </a:lnTo>
                  <a:lnTo>
                    <a:pt x="933338" y="813973"/>
                  </a:lnTo>
                  <a:lnTo>
                    <a:pt x="933698" y="823663"/>
                  </a:lnTo>
                  <a:lnTo>
                    <a:pt x="934084" y="833353"/>
                  </a:lnTo>
                  <a:lnTo>
                    <a:pt x="934492" y="843043"/>
                  </a:lnTo>
                  <a:lnTo>
                    <a:pt x="934920" y="852733"/>
                  </a:lnTo>
                  <a:lnTo>
                    <a:pt x="935364" y="862423"/>
                  </a:lnTo>
                  <a:lnTo>
                    <a:pt x="935821" y="872113"/>
                  </a:lnTo>
                  <a:lnTo>
                    <a:pt x="936282" y="881804"/>
                  </a:lnTo>
                  <a:lnTo>
                    <a:pt x="936742" y="891494"/>
                  </a:lnTo>
                  <a:lnTo>
                    <a:pt x="937194" y="901184"/>
                  </a:lnTo>
                  <a:lnTo>
                    <a:pt x="937632" y="910874"/>
                  </a:lnTo>
                  <a:lnTo>
                    <a:pt x="938049" y="920564"/>
                  </a:lnTo>
                  <a:lnTo>
                    <a:pt x="938435" y="930254"/>
                  </a:lnTo>
                  <a:lnTo>
                    <a:pt x="938781" y="939945"/>
                  </a:lnTo>
                  <a:lnTo>
                    <a:pt x="939083" y="949635"/>
                  </a:lnTo>
                  <a:lnTo>
                    <a:pt x="939336" y="959325"/>
                  </a:lnTo>
                  <a:lnTo>
                    <a:pt x="939537" y="969015"/>
                  </a:lnTo>
                  <a:lnTo>
                    <a:pt x="939681" y="978705"/>
                  </a:lnTo>
                  <a:lnTo>
                    <a:pt x="939766" y="988395"/>
                  </a:lnTo>
                  <a:lnTo>
                    <a:pt x="939775" y="998085"/>
                  </a:lnTo>
                  <a:lnTo>
                    <a:pt x="939722" y="1007776"/>
                  </a:lnTo>
                  <a:lnTo>
                    <a:pt x="939609" y="1017466"/>
                  </a:lnTo>
                  <a:lnTo>
                    <a:pt x="939438" y="1027156"/>
                  </a:lnTo>
                  <a:lnTo>
                    <a:pt x="939211" y="1036846"/>
                  </a:lnTo>
                  <a:lnTo>
                    <a:pt x="938934" y="1046536"/>
                  </a:lnTo>
                  <a:lnTo>
                    <a:pt x="938605" y="1056226"/>
                  </a:lnTo>
                  <a:lnTo>
                    <a:pt x="938235" y="1065917"/>
                  </a:lnTo>
                  <a:lnTo>
                    <a:pt x="937835" y="1075607"/>
                  </a:lnTo>
                  <a:lnTo>
                    <a:pt x="937410" y="1085297"/>
                  </a:lnTo>
                  <a:lnTo>
                    <a:pt x="936969" y="1094987"/>
                  </a:lnTo>
                  <a:lnTo>
                    <a:pt x="936517" y="1104677"/>
                  </a:lnTo>
                  <a:lnTo>
                    <a:pt x="936062" y="1114367"/>
                  </a:lnTo>
                  <a:lnTo>
                    <a:pt x="935613" y="1124057"/>
                  </a:lnTo>
                  <a:lnTo>
                    <a:pt x="935176" y="1133748"/>
                  </a:lnTo>
                  <a:lnTo>
                    <a:pt x="934757" y="1143438"/>
                  </a:lnTo>
                  <a:lnTo>
                    <a:pt x="934360" y="1153128"/>
                  </a:lnTo>
                  <a:lnTo>
                    <a:pt x="933991" y="1162818"/>
                  </a:lnTo>
                  <a:lnTo>
                    <a:pt x="933653" y="1172508"/>
                  </a:lnTo>
                  <a:lnTo>
                    <a:pt x="933356" y="1182198"/>
                  </a:lnTo>
                  <a:lnTo>
                    <a:pt x="933101" y="1191889"/>
                  </a:lnTo>
                  <a:lnTo>
                    <a:pt x="932888" y="1201579"/>
                  </a:lnTo>
                  <a:lnTo>
                    <a:pt x="932721" y="1211269"/>
                  </a:lnTo>
                  <a:lnTo>
                    <a:pt x="932602" y="1220959"/>
                  </a:lnTo>
                  <a:lnTo>
                    <a:pt x="932534" y="1230649"/>
                  </a:lnTo>
                  <a:lnTo>
                    <a:pt x="932524" y="1240339"/>
                  </a:lnTo>
                  <a:lnTo>
                    <a:pt x="932580" y="1250030"/>
                  </a:lnTo>
                  <a:lnTo>
                    <a:pt x="932699" y="1259720"/>
                  </a:lnTo>
                  <a:lnTo>
                    <a:pt x="932884" y="1269410"/>
                  </a:lnTo>
                  <a:lnTo>
                    <a:pt x="933139" y="1279100"/>
                  </a:lnTo>
                  <a:lnTo>
                    <a:pt x="933469" y="1288790"/>
                  </a:lnTo>
                  <a:lnTo>
                    <a:pt x="933878" y="1298480"/>
                  </a:lnTo>
                  <a:lnTo>
                    <a:pt x="934394" y="1308170"/>
                  </a:lnTo>
                  <a:lnTo>
                    <a:pt x="935004" y="1317861"/>
                  </a:lnTo>
                  <a:lnTo>
                    <a:pt x="935712" y="1327551"/>
                  </a:lnTo>
                  <a:lnTo>
                    <a:pt x="936525" y="1337241"/>
                  </a:lnTo>
                  <a:lnTo>
                    <a:pt x="937446" y="1346931"/>
                  </a:lnTo>
                  <a:lnTo>
                    <a:pt x="938480" y="1356621"/>
                  </a:lnTo>
                  <a:lnTo>
                    <a:pt x="939649" y="1366311"/>
                  </a:lnTo>
                  <a:lnTo>
                    <a:pt x="940950" y="1376002"/>
                  </a:lnTo>
                  <a:lnTo>
                    <a:pt x="942375" y="1385692"/>
                  </a:lnTo>
                  <a:lnTo>
                    <a:pt x="943923" y="1395382"/>
                  </a:lnTo>
                  <a:lnTo>
                    <a:pt x="945594" y="1405072"/>
                  </a:lnTo>
                  <a:lnTo>
                    <a:pt x="947386" y="1414762"/>
                  </a:lnTo>
                  <a:lnTo>
                    <a:pt x="949302" y="1424452"/>
                  </a:lnTo>
                  <a:lnTo>
                    <a:pt x="951351" y="1434142"/>
                  </a:lnTo>
                  <a:lnTo>
                    <a:pt x="953505" y="1443833"/>
                  </a:lnTo>
                  <a:lnTo>
                    <a:pt x="955757" y="1453523"/>
                  </a:lnTo>
                  <a:lnTo>
                    <a:pt x="958099" y="1463213"/>
                  </a:lnTo>
                  <a:lnTo>
                    <a:pt x="960525" y="1472903"/>
                  </a:lnTo>
                  <a:lnTo>
                    <a:pt x="963026" y="1482593"/>
                  </a:lnTo>
                  <a:lnTo>
                    <a:pt x="965605" y="1492283"/>
                  </a:lnTo>
                  <a:lnTo>
                    <a:pt x="968241" y="1501974"/>
                  </a:lnTo>
                  <a:lnTo>
                    <a:pt x="970927" y="1511664"/>
                  </a:lnTo>
                  <a:lnTo>
                    <a:pt x="973656" y="1521354"/>
                  </a:lnTo>
                  <a:lnTo>
                    <a:pt x="976426" y="1531044"/>
                  </a:lnTo>
                  <a:lnTo>
                    <a:pt x="979234" y="1540734"/>
                  </a:lnTo>
                  <a:lnTo>
                    <a:pt x="982082" y="1550424"/>
                  </a:lnTo>
                  <a:lnTo>
                    <a:pt x="984973" y="1560114"/>
                  </a:lnTo>
                  <a:lnTo>
                    <a:pt x="987907" y="1569805"/>
                  </a:lnTo>
                  <a:lnTo>
                    <a:pt x="990889" y="1579495"/>
                  </a:lnTo>
                  <a:lnTo>
                    <a:pt x="993926" y="1589185"/>
                  </a:lnTo>
                  <a:lnTo>
                    <a:pt x="997024" y="1598875"/>
                  </a:lnTo>
                  <a:lnTo>
                    <a:pt x="1000194" y="1608565"/>
                  </a:lnTo>
                  <a:lnTo>
                    <a:pt x="1003466" y="1618255"/>
                  </a:lnTo>
                  <a:lnTo>
                    <a:pt x="1006834" y="1627946"/>
                  </a:lnTo>
                  <a:lnTo>
                    <a:pt x="1010308" y="1637636"/>
                  </a:lnTo>
                  <a:lnTo>
                    <a:pt x="1013899" y="1647326"/>
                  </a:lnTo>
                  <a:lnTo>
                    <a:pt x="1017616" y="1657016"/>
                  </a:lnTo>
                  <a:lnTo>
                    <a:pt x="1021468" y="1666706"/>
                  </a:lnTo>
                  <a:lnTo>
                    <a:pt x="1025485" y="1676396"/>
                  </a:lnTo>
                  <a:lnTo>
                    <a:pt x="1029669" y="1686086"/>
                  </a:lnTo>
                  <a:lnTo>
                    <a:pt x="1034016" y="1695777"/>
                  </a:lnTo>
                  <a:lnTo>
                    <a:pt x="1038530" y="1705467"/>
                  </a:lnTo>
                  <a:lnTo>
                    <a:pt x="1043219" y="1715157"/>
                  </a:lnTo>
                  <a:lnTo>
                    <a:pt x="1048087" y="1724847"/>
                  </a:lnTo>
                  <a:lnTo>
                    <a:pt x="1053151" y="1734537"/>
                  </a:lnTo>
                  <a:lnTo>
                    <a:pt x="1058444" y="1744227"/>
                  </a:lnTo>
                  <a:lnTo>
                    <a:pt x="1063941" y="1753918"/>
                  </a:lnTo>
                  <a:lnTo>
                    <a:pt x="1069651" y="1763608"/>
                  </a:lnTo>
                  <a:lnTo>
                    <a:pt x="1075585" y="1773298"/>
                  </a:lnTo>
                  <a:lnTo>
                    <a:pt x="1081753" y="1782988"/>
                  </a:lnTo>
                  <a:lnTo>
                    <a:pt x="1088168" y="1792678"/>
                  </a:lnTo>
                  <a:lnTo>
                    <a:pt x="1094900" y="1802368"/>
                  </a:lnTo>
                  <a:lnTo>
                    <a:pt x="1101930" y="1812059"/>
                  </a:lnTo>
                  <a:lnTo>
                    <a:pt x="1109267" y="1821749"/>
                  </a:lnTo>
                  <a:lnTo>
                    <a:pt x="1116931" y="1831439"/>
                  </a:lnTo>
                  <a:lnTo>
                    <a:pt x="1124943" y="1841129"/>
                  </a:lnTo>
                  <a:lnTo>
                    <a:pt x="1133323" y="1850819"/>
                  </a:lnTo>
                  <a:lnTo>
                    <a:pt x="1142137" y="1860509"/>
                  </a:lnTo>
                  <a:lnTo>
                    <a:pt x="1151427" y="1870199"/>
                  </a:lnTo>
                  <a:lnTo>
                    <a:pt x="1161166" y="1879890"/>
                  </a:lnTo>
                  <a:lnTo>
                    <a:pt x="1171373" y="1889580"/>
                  </a:lnTo>
                  <a:lnTo>
                    <a:pt x="1182069" y="1899270"/>
                  </a:lnTo>
                  <a:lnTo>
                    <a:pt x="1193273" y="1908960"/>
                  </a:lnTo>
                  <a:lnTo>
                    <a:pt x="1205008" y="1918650"/>
                  </a:lnTo>
                  <a:lnTo>
                    <a:pt x="1217406" y="1928340"/>
                  </a:lnTo>
                  <a:lnTo>
                    <a:pt x="1230362" y="1938031"/>
                  </a:lnTo>
                  <a:lnTo>
                    <a:pt x="1243884" y="1947721"/>
                  </a:lnTo>
                  <a:lnTo>
                    <a:pt x="1257978" y="1957411"/>
                  </a:lnTo>
                  <a:lnTo>
                    <a:pt x="1272644" y="1967101"/>
                  </a:lnTo>
                  <a:lnTo>
                    <a:pt x="1287880" y="1976791"/>
                  </a:lnTo>
                  <a:lnTo>
                    <a:pt x="1303762" y="1986481"/>
                  </a:lnTo>
                  <a:lnTo>
                    <a:pt x="1320232" y="1996171"/>
                  </a:lnTo>
                  <a:lnTo>
                    <a:pt x="1337227" y="2005862"/>
                  </a:lnTo>
                  <a:lnTo>
                    <a:pt x="1354722" y="2015552"/>
                  </a:lnTo>
                  <a:lnTo>
                    <a:pt x="1372689" y="2025242"/>
                  </a:lnTo>
                  <a:lnTo>
                    <a:pt x="1391094" y="2034932"/>
                  </a:lnTo>
                  <a:lnTo>
                    <a:pt x="1409918" y="2044622"/>
                  </a:lnTo>
                  <a:lnTo>
                    <a:pt x="1429139" y="2054312"/>
                  </a:lnTo>
                  <a:lnTo>
                    <a:pt x="1448636" y="2064003"/>
                  </a:lnTo>
                  <a:lnTo>
                    <a:pt x="1468353" y="2073693"/>
                  </a:lnTo>
                  <a:lnTo>
                    <a:pt x="1488233" y="2083383"/>
                  </a:lnTo>
                  <a:lnTo>
                    <a:pt x="1508213" y="2093073"/>
                  </a:lnTo>
                  <a:lnTo>
                    <a:pt x="1528229" y="2102763"/>
                  </a:lnTo>
                  <a:lnTo>
                    <a:pt x="1548188" y="2112453"/>
                  </a:lnTo>
                  <a:lnTo>
                    <a:pt x="1568010" y="2122143"/>
                  </a:lnTo>
                  <a:lnTo>
                    <a:pt x="1587628" y="2131834"/>
                  </a:lnTo>
                  <a:lnTo>
                    <a:pt x="1606977" y="2141524"/>
                  </a:lnTo>
                  <a:lnTo>
                    <a:pt x="1625991" y="2151214"/>
                  </a:lnTo>
                  <a:lnTo>
                    <a:pt x="1644609" y="2160904"/>
                  </a:lnTo>
                  <a:lnTo>
                    <a:pt x="1662714" y="2170594"/>
                  </a:lnTo>
                  <a:lnTo>
                    <a:pt x="1680217" y="2180284"/>
                  </a:lnTo>
                  <a:lnTo>
                    <a:pt x="1697127" y="2189975"/>
                  </a:lnTo>
                  <a:lnTo>
                    <a:pt x="1713395" y="2199665"/>
                  </a:lnTo>
                  <a:lnTo>
                    <a:pt x="1728981" y="2209355"/>
                  </a:lnTo>
                  <a:lnTo>
                    <a:pt x="1743845" y="2219045"/>
                  </a:lnTo>
                  <a:lnTo>
                    <a:pt x="1757937" y="2228735"/>
                  </a:lnTo>
                  <a:lnTo>
                    <a:pt x="1771066" y="2238425"/>
                  </a:lnTo>
                  <a:lnTo>
                    <a:pt x="1783367" y="2248115"/>
                  </a:lnTo>
                  <a:lnTo>
                    <a:pt x="1794821" y="2257806"/>
                  </a:lnTo>
                  <a:lnTo>
                    <a:pt x="1805411" y="2267496"/>
                  </a:lnTo>
                  <a:lnTo>
                    <a:pt x="1815125" y="2277186"/>
                  </a:lnTo>
                  <a:lnTo>
                    <a:pt x="1823951" y="2286876"/>
                  </a:lnTo>
                  <a:lnTo>
                    <a:pt x="1831745" y="2296566"/>
                  </a:lnTo>
                  <a:lnTo>
                    <a:pt x="1838579" y="2306256"/>
                  </a:lnTo>
                  <a:lnTo>
                    <a:pt x="1844520" y="2315947"/>
                  </a:lnTo>
                  <a:lnTo>
                    <a:pt x="1849573" y="2325637"/>
                  </a:lnTo>
                  <a:lnTo>
                    <a:pt x="1853747" y="2335327"/>
                  </a:lnTo>
                  <a:lnTo>
                    <a:pt x="1857052" y="2345017"/>
                  </a:lnTo>
                  <a:lnTo>
                    <a:pt x="1859443" y="2354707"/>
                  </a:lnTo>
                  <a:lnTo>
                    <a:pt x="1860860" y="2364397"/>
                  </a:lnTo>
                  <a:lnTo>
                    <a:pt x="1861456" y="2374088"/>
                  </a:lnTo>
                  <a:lnTo>
                    <a:pt x="1861245" y="2383778"/>
                  </a:lnTo>
                  <a:lnTo>
                    <a:pt x="1860240" y="2393468"/>
                  </a:lnTo>
                  <a:lnTo>
                    <a:pt x="1858456" y="2403158"/>
                  </a:lnTo>
                  <a:lnTo>
                    <a:pt x="1855903" y="2412848"/>
                  </a:lnTo>
                  <a:lnTo>
                    <a:pt x="1852436" y="2422538"/>
                  </a:lnTo>
                  <a:lnTo>
                    <a:pt x="1848201" y="2432228"/>
                  </a:lnTo>
                  <a:lnTo>
                    <a:pt x="1843215" y="2441919"/>
                  </a:lnTo>
                  <a:lnTo>
                    <a:pt x="1837480" y="2451609"/>
                  </a:lnTo>
                  <a:lnTo>
                    <a:pt x="1830991" y="2461299"/>
                  </a:lnTo>
                  <a:lnTo>
                    <a:pt x="1823746" y="2470989"/>
                  </a:lnTo>
                  <a:lnTo>
                    <a:pt x="1815651" y="2480679"/>
                  </a:lnTo>
                  <a:lnTo>
                    <a:pt x="1806697" y="2490369"/>
                  </a:lnTo>
                  <a:lnTo>
                    <a:pt x="1796968" y="2500060"/>
                  </a:lnTo>
                  <a:lnTo>
                    <a:pt x="1786461" y="2509750"/>
                  </a:lnTo>
                  <a:lnTo>
                    <a:pt x="1775178" y="2519440"/>
                  </a:lnTo>
                  <a:lnTo>
                    <a:pt x="1763125" y="2529130"/>
                  </a:lnTo>
                  <a:lnTo>
                    <a:pt x="1750293" y="2538820"/>
                  </a:lnTo>
                  <a:lnTo>
                    <a:pt x="1736574" y="2548510"/>
                  </a:lnTo>
                  <a:lnTo>
                    <a:pt x="1722155" y="2558200"/>
                  </a:lnTo>
                  <a:lnTo>
                    <a:pt x="1707071" y="2567891"/>
                  </a:lnTo>
                  <a:lnTo>
                    <a:pt x="1691368" y="2577581"/>
                  </a:lnTo>
                  <a:lnTo>
                    <a:pt x="1675098" y="2587271"/>
                  </a:lnTo>
                  <a:lnTo>
                    <a:pt x="1658319" y="2596961"/>
                  </a:lnTo>
                  <a:lnTo>
                    <a:pt x="1641044" y="2606651"/>
                  </a:lnTo>
                  <a:lnTo>
                    <a:pt x="1623418" y="2616341"/>
                  </a:lnTo>
                  <a:lnTo>
                    <a:pt x="1605550" y="2626032"/>
                  </a:lnTo>
                  <a:lnTo>
                    <a:pt x="1587525" y="2635722"/>
                  </a:lnTo>
                  <a:lnTo>
                    <a:pt x="1569429" y="2645412"/>
                  </a:lnTo>
                  <a:lnTo>
                    <a:pt x="1551348" y="2655102"/>
                  </a:lnTo>
                  <a:lnTo>
                    <a:pt x="1533385" y="2664792"/>
                  </a:lnTo>
                  <a:lnTo>
                    <a:pt x="1515670" y="2674482"/>
                  </a:lnTo>
                  <a:lnTo>
                    <a:pt x="1498262" y="2684172"/>
                  </a:lnTo>
                  <a:lnTo>
                    <a:pt x="1481229" y="2693863"/>
                  </a:lnTo>
                  <a:lnTo>
                    <a:pt x="1464633" y="2703553"/>
                  </a:lnTo>
                  <a:lnTo>
                    <a:pt x="1448528" y="2713243"/>
                  </a:lnTo>
                  <a:lnTo>
                    <a:pt x="1432959" y="2722933"/>
                  </a:lnTo>
                  <a:lnTo>
                    <a:pt x="1418092" y="2732623"/>
                  </a:lnTo>
                  <a:lnTo>
                    <a:pt x="1403842" y="2742313"/>
                  </a:lnTo>
                  <a:lnTo>
                    <a:pt x="1390210" y="2752004"/>
                  </a:lnTo>
                  <a:lnTo>
                    <a:pt x="1377195" y="2761694"/>
                  </a:lnTo>
                  <a:lnTo>
                    <a:pt x="1364791" y="2771384"/>
                  </a:lnTo>
                  <a:lnTo>
                    <a:pt x="1352983" y="2781074"/>
                  </a:lnTo>
                  <a:lnTo>
                    <a:pt x="1341817" y="2790764"/>
                  </a:lnTo>
                  <a:lnTo>
                    <a:pt x="1331244" y="2800454"/>
                  </a:lnTo>
                  <a:lnTo>
                    <a:pt x="1321169" y="2810144"/>
                  </a:lnTo>
                  <a:lnTo>
                    <a:pt x="1311554" y="2819835"/>
                  </a:lnTo>
                  <a:lnTo>
                    <a:pt x="1302364" y="2829525"/>
                  </a:lnTo>
                  <a:lnTo>
                    <a:pt x="1293558" y="2839215"/>
                  </a:lnTo>
                  <a:lnTo>
                    <a:pt x="1285108" y="2848905"/>
                  </a:lnTo>
                  <a:lnTo>
                    <a:pt x="1277012" y="2858595"/>
                  </a:lnTo>
                  <a:lnTo>
                    <a:pt x="1269168" y="2868285"/>
                  </a:lnTo>
                  <a:lnTo>
                    <a:pt x="1261540" y="2877976"/>
                  </a:lnTo>
                  <a:lnTo>
                    <a:pt x="1254097" y="2887666"/>
                  </a:lnTo>
                  <a:lnTo>
                    <a:pt x="1246809" y="2897356"/>
                  </a:lnTo>
                  <a:lnTo>
                    <a:pt x="1239647" y="2907046"/>
                  </a:lnTo>
                  <a:lnTo>
                    <a:pt x="1232596" y="2916736"/>
                  </a:lnTo>
                  <a:lnTo>
                    <a:pt x="1225613" y="2926426"/>
                  </a:lnTo>
                  <a:lnTo>
                    <a:pt x="1218672" y="2936116"/>
                  </a:lnTo>
                  <a:lnTo>
                    <a:pt x="1211751" y="2945807"/>
                  </a:lnTo>
                  <a:lnTo>
                    <a:pt x="1204834" y="2955497"/>
                  </a:lnTo>
                  <a:lnTo>
                    <a:pt x="1197903" y="2965187"/>
                  </a:lnTo>
                  <a:lnTo>
                    <a:pt x="1190939" y="2974877"/>
                  </a:lnTo>
                  <a:lnTo>
                    <a:pt x="1183924" y="2984567"/>
                  </a:lnTo>
                  <a:lnTo>
                    <a:pt x="1176853" y="2994257"/>
                  </a:lnTo>
                  <a:lnTo>
                    <a:pt x="1169720" y="3003948"/>
                  </a:lnTo>
                  <a:lnTo>
                    <a:pt x="1162523" y="3013638"/>
                  </a:lnTo>
                  <a:lnTo>
                    <a:pt x="1155263" y="3023328"/>
                  </a:lnTo>
                  <a:lnTo>
                    <a:pt x="1147943" y="3033018"/>
                  </a:lnTo>
                  <a:lnTo>
                    <a:pt x="1140566" y="3042708"/>
                  </a:lnTo>
                  <a:lnTo>
                    <a:pt x="1133159" y="3052398"/>
                  </a:lnTo>
                  <a:lnTo>
                    <a:pt x="1125745" y="3062089"/>
                  </a:lnTo>
                  <a:lnTo>
                    <a:pt x="1118345" y="3071779"/>
                  </a:lnTo>
                  <a:lnTo>
                    <a:pt x="1110988" y="3081469"/>
                  </a:lnTo>
                  <a:lnTo>
                    <a:pt x="1103704" y="3091159"/>
                  </a:lnTo>
                  <a:lnTo>
                    <a:pt x="1096547" y="3100849"/>
                  </a:lnTo>
                  <a:lnTo>
                    <a:pt x="1089565" y="3110539"/>
                  </a:lnTo>
                  <a:lnTo>
                    <a:pt x="1082786" y="3120229"/>
                  </a:lnTo>
                  <a:lnTo>
                    <a:pt x="1076249" y="3129920"/>
                  </a:lnTo>
                  <a:lnTo>
                    <a:pt x="1069991" y="3139610"/>
                  </a:lnTo>
                  <a:lnTo>
                    <a:pt x="1064050" y="3149300"/>
                  </a:lnTo>
                  <a:lnTo>
                    <a:pt x="1058477" y="3158990"/>
                  </a:lnTo>
                  <a:lnTo>
                    <a:pt x="1053376" y="3168680"/>
                  </a:lnTo>
                  <a:lnTo>
                    <a:pt x="1048707" y="3178370"/>
                  </a:lnTo>
                  <a:lnTo>
                    <a:pt x="1044494" y="3188061"/>
                  </a:lnTo>
                  <a:lnTo>
                    <a:pt x="1040757" y="3197751"/>
                  </a:lnTo>
                  <a:lnTo>
                    <a:pt x="1037512" y="3207441"/>
                  </a:lnTo>
                  <a:lnTo>
                    <a:pt x="1034771" y="3217131"/>
                  </a:lnTo>
                  <a:lnTo>
                    <a:pt x="1032632" y="3226821"/>
                  </a:lnTo>
                  <a:lnTo>
                    <a:pt x="1031035" y="3236511"/>
                  </a:lnTo>
                  <a:lnTo>
                    <a:pt x="1029950" y="3246201"/>
                  </a:lnTo>
                  <a:lnTo>
                    <a:pt x="1029367" y="3255892"/>
                  </a:lnTo>
                  <a:lnTo>
                    <a:pt x="1029278" y="3265582"/>
                  </a:lnTo>
                  <a:lnTo>
                    <a:pt x="1029667" y="3275272"/>
                  </a:lnTo>
                  <a:lnTo>
                    <a:pt x="1030555" y="3284962"/>
                  </a:lnTo>
                  <a:lnTo>
                    <a:pt x="1031935" y="3294652"/>
                  </a:lnTo>
                  <a:lnTo>
                    <a:pt x="1033717" y="3304342"/>
                  </a:lnTo>
                  <a:lnTo>
                    <a:pt x="1035871" y="3314033"/>
                  </a:lnTo>
                  <a:lnTo>
                    <a:pt x="1038365" y="3323723"/>
                  </a:lnTo>
                  <a:lnTo>
                    <a:pt x="1041167" y="3333413"/>
                  </a:lnTo>
                  <a:lnTo>
                    <a:pt x="1044239" y="3343103"/>
                  </a:lnTo>
                  <a:lnTo>
                    <a:pt x="1047577" y="3352793"/>
                  </a:lnTo>
                  <a:lnTo>
                    <a:pt x="1051077" y="3362483"/>
                  </a:lnTo>
                  <a:lnTo>
                    <a:pt x="1054693" y="3372173"/>
                  </a:lnTo>
                  <a:lnTo>
                    <a:pt x="1058375" y="3381864"/>
                  </a:lnTo>
                  <a:lnTo>
                    <a:pt x="1062075" y="3391554"/>
                  </a:lnTo>
                  <a:lnTo>
                    <a:pt x="1065742" y="3401244"/>
                  </a:lnTo>
                  <a:lnTo>
                    <a:pt x="1069306" y="3410934"/>
                  </a:lnTo>
                  <a:lnTo>
                    <a:pt x="1072700" y="3420624"/>
                  </a:lnTo>
                  <a:lnTo>
                    <a:pt x="1075886" y="3430314"/>
                  </a:lnTo>
                  <a:lnTo>
                    <a:pt x="1078821" y="3440005"/>
                  </a:lnTo>
                  <a:lnTo>
                    <a:pt x="1081466" y="3449695"/>
                  </a:lnTo>
                  <a:lnTo>
                    <a:pt x="1083784" y="3459385"/>
                  </a:lnTo>
                  <a:lnTo>
                    <a:pt x="1085728" y="3469075"/>
                  </a:lnTo>
                  <a:lnTo>
                    <a:pt x="1087215" y="3478765"/>
                  </a:lnTo>
                  <a:lnTo>
                    <a:pt x="1088298" y="3488455"/>
                  </a:lnTo>
                  <a:lnTo>
                    <a:pt x="1088976" y="3498145"/>
                  </a:lnTo>
                  <a:lnTo>
                    <a:pt x="1089249" y="3507836"/>
                  </a:lnTo>
                  <a:lnTo>
                    <a:pt x="1089129" y="3517526"/>
                  </a:lnTo>
                  <a:lnTo>
                    <a:pt x="1088633" y="3527216"/>
                  </a:lnTo>
                  <a:lnTo>
                    <a:pt x="1087727" y="3536906"/>
                  </a:lnTo>
                  <a:lnTo>
                    <a:pt x="1086502" y="3546596"/>
                  </a:lnTo>
                  <a:lnTo>
                    <a:pt x="1085014" y="3556286"/>
                  </a:lnTo>
                  <a:lnTo>
                    <a:pt x="1083304" y="3565977"/>
                  </a:lnTo>
                  <a:lnTo>
                    <a:pt x="1081414" y="3575667"/>
                  </a:lnTo>
                  <a:lnTo>
                    <a:pt x="1079390" y="3585357"/>
                  </a:lnTo>
                  <a:lnTo>
                    <a:pt x="1077275" y="3595047"/>
                  </a:lnTo>
                  <a:lnTo>
                    <a:pt x="1075126" y="3604737"/>
                  </a:lnTo>
                  <a:lnTo>
                    <a:pt x="1072993" y="3614427"/>
                  </a:lnTo>
                  <a:lnTo>
                    <a:pt x="1070910" y="3624118"/>
                  </a:lnTo>
                  <a:lnTo>
                    <a:pt x="1068906" y="3633808"/>
                  </a:lnTo>
                  <a:lnTo>
                    <a:pt x="1067006" y="3643498"/>
                  </a:lnTo>
                  <a:lnTo>
                    <a:pt x="1065226" y="3653188"/>
                  </a:lnTo>
                  <a:lnTo>
                    <a:pt x="1063612" y="3662878"/>
                  </a:lnTo>
                  <a:lnTo>
                    <a:pt x="1062135" y="3672568"/>
                  </a:lnTo>
                  <a:lnTo>
                    <a:pt x="1060790" y="3682258"/>
                  </a:lnTo>
                  <a:lnTo>
                    <a:pt x="1059567" y="3691949"/>
                  </a:lnTo>
                  <a:lnTo>
                    <a:pt x="1058451" y="3701639"/>
                  </a:lnTo>
                  <a:lnTo>
                    <a:pt x="1057423" y="3711329"/>
                  </a:lnTo>
                  <a:lnTo>
                    <a:pt x="1056465" y="3721019"/>
                  </a:lnTo>
                  <a:lnTo>
                    <a:pt x="1055540" y="3730709"/>
                  </a:lnTo>
                  <a:lnTo>
                    <a:pt x="1054616" y="3740399"/>
                  </a:lnTo>
                  <a:lnTo>
                    <a:pt x="1053667" y="3750090"/>
                  </a:lnTo>
                  <a:lnTo>
                    <a:pt x="1052667" y="3759780"/>
                  </a:lnTo>
                  <a:lnTo>
                    <a:pt x="1051593" y="3769470"/>
                  </a:lnTo>
                  <a:lnTo>
                    <a:pt x="1050416" y="3779160"/>
                  </a:lnTo>
                  <a:lnTo>
                    <a:pt x="1049098" y="3788850"/>
                  </a:lnTo>
                  <a:lnTo>
                    <a:pt x="1047642" y="3798540"/>
                  </a:lnTo>
                  <a:lnTo>
                    <a:pt x="1046038" y="3808230"/>
                  </a:lnTo>
                  <a:lnTo>
                    <a:pt x="1044277" y="3817921"/>
                  </a:lnTo>
                  <a:lnTo>
                    <a:pt x="1042357" y="3827611"/>
                  </a:lnTo>
                  <a:lnTo>
                    <a:pt x="1040274" y="3837301"/>
                  </a:lnTo>
                  <a:lnTo>
                    <a:pt x="1038001" y="3846991"/>
                  </a:lnTo>
                  <a:lnTo>
                    <a:pt x="1035567" y="3856681"/>
                  </a:lnTo>
                  <a:lnTo>
                    <a:pt x="1032987" y="3866371"/>
                  </a:lnTo>
                  <a:lnTo>
                    <a:pt x="1030268" y="3876062"/>
                  </a:lnTo>
                  <a:lnTo>
                    <a:pt x="1027420" y="3885752"/>
                  </a:lnTo>
                  <a:lnTo>
                    <a:pt x="1024454" y="3895442"/>
                  </a:lnTo>
                  <a:lnTo>
                    <a:pt x="1021372" y="3905132"/>
                  </a:lnTo>
                  <a:lnTo>
                    <a:pt x="1018189" y="3914822"/>
                  </a:lnTo>
                  <a:lnTo>
                    <a:pt x="1014933" y="3924512"/>
                  </a:lnTo>
                  <a:lnTo>
                    <a:pt x="1011616" y="3934202"/>
                  </a:lnTo>
                  <a:lnTo>
                    <a:pt x="1008252" y="3943893"/>
                  </a:lnTo>
                  <a:lnTo>
                    <a:pt x="1004856" y="3953583"/>
                  </a:lnTo>
                  <a:lnTo>
                    <a:pt x="1001441" y="3963273"/>
                  </a:lnTo>
                  <a:lnTo>
                    <a:pt x="998027" y="3972963"/>
                  </a:lnTo>
                  <a:lnTo>
                    <a:pt x="994632" y="3982653"/>
                  </a:lnTo>
                  <a:lnTo>
                    <a:pt x="991271" y="3992343"/>
                  </a:lnTo>
                  <a:lnTo>
                    <a:pt x="987956" y="4002034"/>
                  </a:lnTo>
                  <a:lnTo>
                    <a:pt x="984703" y="4011724"/>
                  </a:lnTo>
                  <a:lnTo>
                    <a:pt x="981525" y="4021414"/>
                  </a:lnTo>
                  <a:lnTo>
                    <a:pt x="978447" y="4031104"/>
                  </a:lnTo>
                  <a:lnTo>
                    <a:pt x="975482" y="4040794"/>
                  </a:lnTo>
                  <a:lnTo>
                    <a:pt x="972629" y="4050484"/>
                  </a:lnTo>
                  <a:lnTo>
                    <a:pt x="969898" y="4060174"/>
                  </a:lnTo>
                  <a:lnTo>
                    <a:pt x="967294" y="4069865"/>
                  </a:lnTo>
                  <a:lnTo>
                    <a:pt x="964823" y="4079555"/>
                  </a:lnTo>
                  <a:lnTo>
                    <a:pt x="962498" y="4089245"/>
                  </a:lnTo>
                  <a:lnTo>
                    <a:pt x="960336" y="4098935"/>
                  </a:lnTo>
                  <a:lnTo>
                    <a:pt x="958315" y="4108625"/>
                  </a:lnTo>
                  <a:lnTo>
                    <a:pt x="956432" y="4118315"/>
                  </a:lnTo>
                  <a:lnTo>
                    <a:pt x="954687" y="4128006"/>
                  </a:lnTo>
                  <a:lnTo>
                    <a:pt x="953077" y="4137696"/>
                  </a:lnTo>
                  <a:lnTo>
                    <a:pt x="951599" y="4147386"/>
                  </a:lnTo>
                  <a:lnTo>
                    <a:pt x="950273" y="4157076"/>
                  </a:lnTo>
                  <a:lnTo>
                    <a:pt x="949073" y="4166766"/>
                  </a:lnTo>
                  <a:lnTo>
                    <a:pt x="947992" y="4176456"/>
                  </a:lnTo>
                  <a:lnTo>
                    <a:pt x="947026" y="4186147"/>
                  </a:lnTo>
                  <a:lnTo>
                    <a:pt x="946171" y="4195837"/>
                  </a:lnTo>
                  <a:lnTo>
                    <a:pt x="945425" y="4205527"/>
                  </a:lnTo>
                  <a:lnTo>
                    <a:pt x="944794" y="4215217"/>
                  </a:lnTo>
                  <a:lnTo>
                    <a:pt x="944276" y="4224907"/>
                  </a:lnTo>
                  <a:lnTo>
                    <a:pt x="943856" y="4234597"/>
                  </a:lnTo>
                  <a:lnTo>
                    <a:pt x="943532" y="4244287"/>
                  </a:lnTo>
                  <a:lnTo>
                    <a:pt x="943299" y="4253978"/>
                  </a:lnTo>
                  <a:lnTo>
                    <a:pt x="943156" y="4263668"/>
                  </a:lnTo>
                  <a:lnTo>
                    <a:pt x="943100" y="4273358"/>
                  </a:lnTo>
                  <a:lnTo>
                    <a:pt x="943142" y="4283048"/>
                  </a:lnTo>
                  <a:lnTo>
                    <a:pt x="943260" y="4292738"/>
                  </a:lnTo>
                  <a:lnTo>
                    <a:pt x="943448" y="4302428"/>
                  </a:lnTo>
                  <a:lnTo>
                    <a:pt x="943701" y="4312119"/>
                  </a:lnTo>
                  <a:lnTo>
                    <a:pt x="944013" y="4321809"/>
                  </a:lnTo>
                  <a:lnTo>
                    <a:pt x="944378" y="4331499"/>
                  </a:lnTo>
                  <a:lnTo>
                    <a:pt x="944795" y="4341189"/>
                  </a:lnTo>
                  <a:lnTo>
                    <a:pt x="945251" y="4350879"/>
                  </a:lnTo>
                  <a:lnTo>
                    <a:pt x="945735" y="4360569"/>
                  </a:lnTo>
                  <a:lnTo>
                    <a:pt x="946240" y="4370259"/>
                  </a:lnTo>
                  <a:lnTo>
                    <a:pt x="946758" y="4379950"/>
                  </a:lnTo>
                  <a:lnTo>
                    <a:pt x="947283" y="4389640"/>
                  </a:lnTo>
                  <a:lnTo>
                    <a:pt x="947806" y="4399330"/>
                  </a:lnTo>
                  <a:lnTo>
                    <a:pt x="948318" y="4409020"/>
                  </a:lnTo>
                  <a:lnTo>
                    <a:pt x="948812" y="4418710"/>
                  </a:lnTo>
                  <a:lnTo>
                    <a:pt x="949282" y="4428400"/>
                  </a:lnTo>
                  <a:lnTo>
                    <a:pt x="949722" y="4438091"/>
                  </a:lnTo>
                  <a:lnTo>
                    <a:pt x="950127" y="4447781"/>
                  </a:lnTo>
                  <a:lnTo>
                    <a:pt x="950491" y="4457471"/>
                  </a:lnTo>
                  <a:lnTo>
                    <a:pt x="950799" y="4467161"/>
                  </a:lnTo>
                  <a:lnTo>
                    <a:pt x="951053" y="4476851"/>
                  </a:lnTo>
                  <a:lnTo>
                    <a:pt x="951250" y="4486541"/>
                  </a:lnTo>
                  <a:lnTo>
                    <a:pt x="951387" y="4496231"/>
                  </a:lnTo>
                  <a:lnTo>
                    <a:pt x="951461" y="4505922"/>
                  </a:lnTo>
                  <a:lnTo>
                    <a:pt x="951468" y="4515612"/>
                  </a:lnTo>
                  <a:lnTo>
                    <a:pt x="951398" y="4525302"/>
                  </a:lnTo>
                  <a:lnTo>
                    <a:pt x="951250" y="4534992"/>
                  </a:lnTo>
                  <a:lnTo>
                    <a:pt x="951029" y="4544682"/>
                  </a:lnTo>
                  <a:lnTo>
                    <a:pt x="950736" y="4554372"/>
                  </a:lnTo>
                  <a:lnTo>
                    <a:pt x="950372" y="4564063"/>
                  </a:lnTo>
                  <a:lnTo>
                    <a:pt x="949938" y="4573753"/>
                  </a:lnTo>
                  <a:lnTo>
                    <a:pt x="949435" y="4583443"/>
                  </a:lnTo>
                  <a:lnTo>
                    <a:pt x="948855" y="4593133"/>
                  </a:lnTo>
                  <a:lnTo>
                    <a:pt x="948216" y="4602823"/>
                  </a:lnTo>
                  <a:lnTo>
                    <a:pt x="947525" y="4612513"/>
                  </a:lnTo>
                  <a:lnTo>
                    <a:pt x="946786" y="4622203"/>
                  </a:lnTo>
                  <a:lnTo>
                    <a:pt x="946006" y="4631894"/>
                  </a:lnTo>
                  <a:lnTo>
                    <a:pt x="945191" y="4641584"/>
                  </a:lnTo>
                  <a:lnTo>
                    <a:pt x="944347" y="4651274"/>
                  </a:lnTo>
                  <a:lnTo>
                    <a:pt x="943485" y="4660964"/>
                  </a:lnTo>
                  <a:lnTo>
                    <a:pt x="942616" y="4670654"/>
                  </a:lnTo>
                  <a:lnTo>
                    <a:pt x="941746" y="4680344"/>
                  </a:lnTo>
                  <a:lnTo>
                    <a:pt x="940883" y="4690035"/>
                  </a:lnTo>
                  <a:lnTo>
                    <a:pt x="940034" y="4699725"/>
                  </a:lnTo>
                  <a:lnTo>
                    <a:pt x="939207" y="4709415"/>
                  </a:lnTo>
                  <a:lnTo>
                    <a:pt x="938413" y="4719105"/>
                  </a:lnTo>
                  <a:lnTo>
                    <a:pt x="937652" y="4728795"/>
                  </a:lnTo>
                  <a:lnTo>
                    <a:pt x="936929" y="4738485"/>
                  </a:lnTo>
                  <a:lnTo>
                    <a:pt x="936246" y="4748176"/>
                  </a:lnTo>
                  <a:lnTo>
                    <a:pt x="935608" y="4757866"/>
                  </a:lnTo>
                  <a:lnTo>
                    <a:pt x="935014" y="4767556"/>
                  </a:lnTo>
                  <a:lnTo>
                    <a:pt x="934476" y="4777246"/>
                  </a:lnTo>
                  <a:lnTo>
                    <a:pt x="933986" y="4786936"/>
                  </a:lnTo>
                  <a:lnTo>
                    <a:pt x="933540" y="4796626"/>
                  </a:lnTo>
                  <a:lnTo>
                    <a:pt x="933140" y="4806316"/>
                  </a:lnTo>
                  <a:lnTo>
                    <a:pt x="932781" y="4816007"/>
                  </a:lnTo>
                  <a:lnTo>
                    <a:pt x="932463" y="4825697"/>
                  </a:lnTo>
                  <a:lnTo>
                    <a:pt x="932187" y="4835387"/>
                  </a:lnTo>
                  <a:lnTo>
                    <a:pt x="931950" y="4845077"/>
                  </a:lnTo>
                  <a:lnTo>
                    <a:pt x="931743" y="4854767"/>
                  </a:lnTo>
                  <a:lnTo>
                    <a:pt x="931566" y="4864457"/>
                  </a:lnTo>
                  <a:lnTo>
                    <a:pt x="931414" y="4874148"/>
                  </a:lnTo>
                  <a:lnTo>
                    <a:pt x="931285" y="4883838"/>
                  </a:lnTo>
                  <a:lnTo>
                    <a:pt x="931177" y="4893528"/>
                  </a:lnTo>
                  <a:lnTo>
                    <a:pt x="931090" y="4903218"/>
                  </a:lnTo>
                  <a:lnTo>
                    <a:pt x="931017" y="4912908"/>
                  </a:lnTo>
                  <a:lnTo>
                    <a:pt x="930957" y="4922598"/>
                  </a:lnTo>
                  <a:lnTo>
                    <a:pt x="930908" y="4932288"/>
                  </a:lnTo>
                  <a:lnTo>
                    <a:pt x="930868" y="4941979"/>
                  </a:lnTo>
                  <a:lnTo>
                    <a:pt x="930836" y="49516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3907114" y="3122121"/>
              <a:ext cx="0" cy="126625"/>
            </a:xfrm>
            <a:custGeom>
              <a:avLst/>
              <a:gdLst/>
              <a:ahLst/>
              <a:cxnLst/>
              <a:rect l="0" t="0" r="0" b="0"/>
              <a:pathLst>
                <a:path h="126625">
                  <a:moveTo>
                    <a:pt x="0" y="1266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907114" y="3657750"/>
              <a:ext cx="0" cy="30237"/>
            </a:xfrm>
            <a:custGeom>
              <a:avLst/>
              <a:gdLst/>
              <a:ahLst/>
              <a:cxnLst/>
              <a:rect l="0" t="0" r="0" b="0"/>
              <a:pathLst>
                <a:path h="30237">
                  <a:moveTo>
                    <a:pt x="0" y="0"/>
                  </a:moveTo>
                  <a:lnTo>
                    <a:pt x="0" y="3023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3803700" y="3248747"/>
              <a:ext cx="206828" cy="409003"/>
            </a:xfrm>
            <a:custGeom>
              <a:avLst/>
              <a:gdLst/>
              <a:ahLst/>
              <a:cxnLst/>
              <a:rect l="0" t="0" r="0" b="0"/>
              <a:pathLst>
                <a:path w="206828" h="409003">
                  <a:moveTo>
                    <a:pt x="0" y="0"/>
                  </a:moveTo>
                  <a:lnTo>
                    <a:pt x="0" y="409003"/>
                  </a:lnTo>
                  <a:lnTo>
                    <a:pt x="206828" y="409003"/>
                  </a:lnTo>
                  <a:lnTo>
                    <a:pt x="20682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3803700" y="3580919"/>
              <a:ext cx="206828" cy="0"/>
            </a:xfrm>
            <a:custGeom>
              <a:avLst/>
              <a:gdLst/>
              <a:ahLst/>
              <a:cxnLst/>
              <a:rect l="0" t="0" r="0" b="0"/>
              <a:pathLst>
                <a:path w="206828">
                  <a:moveTo>
                    <a:pt x="0" y="0"/>
                  </a:moveTo>
                  <a:lnTo>
                    <a:pt x="20682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975399" y="2772774"/>
              <a:ext cx="0" cy="707118"/>
            </a:xfrm>
            <a:custGeom>
              <a:avLst/>
              <a:gdLst/>
              <a:ahLst/>
              <a:cxnLst/>
              <a:rect l="0" t="0" r="0" b="0"/>
              <a:pathLst>
                <a:path h="707118">
                  <a:moveTo>
                    <a:pt x="0" y="7071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975399" y="4026072"/>
              <a:ext cx="0" cy="815353"/>
            </a:xfrm>
            <a:custGeom>
              <a:avLst/>
              <a:gdLst/>
              <a:ahLst/>
              <a:cxnLst/>
              <a:rect l="0" t="0" r="0" b="0"/>
              <a:pathLst>
                <a:path h="815353">
                  <a:moveTo>
                    <a:pt x="0" y="0"/>
                  </a:moveTo>
                  <a:lnTo>
                    <a:pt x="0" y="81535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g12"/>
            <p:cNvSpPr/>
            <p:nvPr/>
          </p:nvSpPr>
          <p:spPr>
            <a:xfrm>
              <a:off x="5871985" y="3479893"/>
              <a:ext cx="206828" cy="546179"/>
            </a:xfrm>
            <a:custGeom>
              <a:avLst/>
              <a:gdLst/>
              <a:ahLst/>
              <a:cxnLst/>
              <a:rect l="0" t="0" r="0" b="0"/>
              <a:pathLst>
                <a:path w="206828" h="546179">
                  <a:moveTo>
                    <a:pt x="0" y="0"/>
                  </a:moveTo>
                  <a:lnTo>
                    <a:pt x="0" y="546179"/>
                  </a:lnTo>
                  <a:lnTo>
                    <a:pt x="206828" y="546179"/>
                  </a:lnTo>
                  <a:lnTo>
                    <a:pt x="20682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871985" y="3713388"/>
              <a:ext cx="206828" cy="0"/>
            </a:xfrm>
            <a:custGeom>
              <a:avLst/>
              <a:gdLst/>
              <a:ahLst/>
              <a:cxnLst/>
              <a:rect l="0" t="0" r="0" b="0"/>
              <a:pathLst>
                <a:path w="206828">
                  <a:moveTo>
                    <a:pt x="0" y="0"/>
                  </a:moveTo>
                  <a:lnTo>
                    <a:pt x="20682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717190" y="3162943"/>
              <a:ext cx="171607" cy="1716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4150994" y="3198277"/>
              <a:ext cx="171607" cy="1716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g16"/>
            <p:cNvSpPr/>
            <p:nvPr/>
          </p:nvSpPr>
          <p:spPr>
            <a:xfrm>
              <a:off x="3430346" y="5139095"/>
              <a:ext cx="231116" cy="200152"/>
            </a:xfrm>
            <a:custGeom>
              <a:avLst/>
              <a:gdLst/>
              <a:ahLst/>
              <a:cxnLst/>
              <a:rect l="0" t="0" r="0" b="0"/>
              <a:pathLst>
                <a:path w="231116" h="200152">
                  <a:moveTo>
                    <a:pt x="115558" y="0"/>
                  </a:moveTo>
                  <a:lnTo>
                    <a:pt x="231116" y="200152"/>
                  </a:lnTo>
                  <a:lnTo>
                    <a:pt x="0" y="200152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670530" y="3574803"/>
              <a:ext cx="165892" cy="1658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3633689" y="3497972"/>
              <a:ext cx="165892" cy="1658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3556596" y="3083256"/>
              <a:ext cx="159401" cy="15940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3929454" y="3608287"/>
              <a:ext cx="159401" cy="15940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4223831" y="3062716"/>
              <a:ext cx="118809" cy="1188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4184822" y="3561178"/>
              <a:ext cx="118809" cy="1188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5658670" y="3348777"/>
              <a:ext cx="74735" cy="747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6033778" y="3998711"/>
              <a:ext cx="74735" cy="747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5998271" y="3641490"/>
              <a:ext cx="74735" cy="747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5739494" y="3375940"/>
              <a:ext cx="74762" cy="747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5887029" y="3571890"/>
              <a:ext cx="74762" cy="747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6233933" y="3838168"/>
              <a:ext cx="74762" cy="747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6007810" y="3482323"/>
              <a:ext cx="74627" cy="746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5884250" y="3558024"/>
              <a:ext cx="74627" cy="746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5572016" y="3402695"/>
              <a:ext cx="74627" cy="746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6306389" y="3714470"/>
              <a:ext cx="74627" cy="746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6103744" y="3574403"/>
              <a:ext cx="74857" cy="748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6346854" y="2980909"/>
              <a:ext cx="74857" cy="748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5667515" y="3246903"/>
              <a:ext cx="74868" cy="7486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5716232" y="3558994"/>
              <a:ext cx="74868" cy="7486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g37"/>
            <p:cNvSpPr/>
            <p:nvPr/>
          </p:nvSpPr>
          <p:spPr>
            <a:xfrm>
              <a:off x="5992768" y="4962228"/>
              <a:ext cx="100831" cy="87322"/>
            </a:xfrm>
            <a:custGeom>
              <a:avLst/>
              <a:gdLst/>
              <a:ahLst/>
              <a:cxnLst/>
              <a:rect l="0" t="0" r="0" b="0"/>
              <a:pathLst>
                <a:path w="100831" h="87322">
                  <a:moveTo>
                    <a:pt x="50415" y="0"/>
                  </a:moveTo>
                  <a:lnTo>
                    <a:pt x="100831" y="87322"/>
                  </a:lnTo>
                  <a:lnTo>
                    <a:pt x="0" y="87322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6326894" y="3763043"/>
              <a:ext cx="74902" cy="749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6046930" y="3510254"/>
              <a:ext cx="74902" cy="749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5609652" y="3737184"/>
              <a:ext cx="74902" cy="749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5948842" y="3501921"/>
              <a:ext cx="74757" cy="747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6183615" y="3679927"/>
              <a:ext cx="74757" cy="747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5953999" y="3716156"/>
              <a:ext cx="74757" cy="747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6199958" y="4023123"/>
              <a:ext cx="74636" cy="7463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5891255" y="3885461"/>
              <a:ext cx="74636" cy="7463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5830136" y="3699085"/>
              <a:ext cx="74636" cy="7463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5642701" y="3693058"/>
              <a:ext cx="74636" cy="7463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5746992" y="4726122"/>
              <a:ext cx="74850" cy="748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5638107" y="3590697"/>
              <a:ext cx="74850" cy="748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5781180" y="4143821"/>
              <a:ext cx="74850" cy="748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6274416" y="3537768"/>
              <a:ext cx="74850" cy="748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5930492" y="3442506"/>
              <a:ext cx="74750" cy="747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6076716" y="3650900"/>
              <a:ext cx="74750" cy="747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5679015" y="3644922"/>
              <a:ext cx="74750" cy="747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5669765" y="3016142"/>
              <a:ext cx="74855" cy="748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6100082" y="3131927"/>
              <a:ext cx="74855" cy="748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5799780" y="3314316"/>
              <a:ext cx="74855" cy="748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5667779" y="3859580"/>
              <a:ext cx="74853" cy="748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5562619" y="3801090"/>
              <a:ext cx="74859" cy="74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5976027" y="3873967"/>
              <a:ext cx="74859" cy="74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5913153" y="3644206"/>
              <a:ext cx="74859" cy="74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5768593" y="3223208"/>
              <a:ext cx="74853" cy="748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6322407" y="3609555"/>
              <a:ext cx="74853" cy="748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5535708" y="3563816"/>
              <a:ext cx="74861" cy="748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5979194" y="4494790"/>
              <a:ext cx="74861" cy="748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5807225" y="4155722"/>
              <a:ext cx="74861" cy="748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5596118" y="3568714"/>
              <a:ext cx="74853" cy="748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6215579" y="3504838"/>
              <a:ext cx="74853" cy="748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5701566" y="3733918"/>
              <a:ext cx="74853" cy="748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5927244" y="3753184"/>
              <a:ext cx="74851" cy="748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5532128" y="3950593"/>
              <a:ext cx="74851" cy="748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5652887" y="3887188"/>
              <a:ext cx="74851" cy="748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5952556" y="4265008"/>
              <a:ext cx="74851" cy="748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5785251" y="3299431"/>
              <a:ext cx="74837" cy="748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6338217" y="3558994"/>
              <a:ext cx="74837" cy="748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5663440" y="3582892"/>
              <a:ext cx="74837" cy="748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5678406" y="3546270"/>
              <a:ext cx="74869" cy="748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6340662" y="3665791"/>
              <a:ext cx="74869" cy="748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6192392" y="3591537"/>
              <a:ext cx="74869" cy="748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5568419" y="3324831"/>
              <a:ext cx="74853" cy="748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5939713" y="3726007"/>
              <a:ext cx="74853" cy="748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5584177" y="4667198"/>
              <a:ext cx="74853" cy="748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6014303" y="4701567"/>
              <a:ext cx="74848" cy="748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5919623" y="4126684"/>
              <a:ext cx="74848" cy="748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6225220" y="4477386"/>
              <a:ext cx="74848" cy="748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5647003" y="4685781"/>
              <a:ext cx="74848" cy="748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6212911" y="3556478"/>
              <a:ext cx="74833" cy="74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5834791" y="3479647"/>
              <a:ext cx="74833" cy="748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5724134" y="3307944"/>
              <a:ext cx="74887" cy="7488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6185614" y="3581340"/>
              <a:ext cx="74887" cy="7488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5939165" y="3851856"/>
              <a:ext cx="74841" cy="74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5839599" y="3250484"/>
              <a:ext cx="74841" cy="74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6195857" y="3708477"/>
              <a:ext cx="74841" cy="74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6263271" y="3724008"/>
              <a:ext cx="74841" cy="74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g95"/>
            <p:cNvSpPr/>
            <p:nvPr/>
          </p:nvSpPr>
          <p:spPr>
            <a:xfrm>
              <a:off x="6205608" y="4958648"/>
              <a:ext cx="100794" cy="87290"/>
            </a:xfrm>
            <a:custGeom>
              <a:avLst/>
              <a:gdLst/>
              <a:ahLst/>
              <a:cxnLst/>
              <a:rect l="0" t="0" r="0" b="0"/>
              <a:pathLst>
                <a:path w="100794" h="87290">
                  <a:moveTo>
                    <a:pt x="50397" y="0"/>
                  </a:moveTo>
                  <a:lnTo>
                    <a:pt x="100794" y="87290"/>
                  </a:lnTo>
                  <a:lnTo>
                    <a:pt x="0" y="872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pg96"/>
            <p:cNvSpPr/>
            <p:nvPr/>
          </p:nvSpPr>
          <p:spPr>
            <a:xfrm>
              <a:off x="5966490" y="5007326"/>
              <a:ext cx="100794" cy="87290"/>
            </a:xfrm>
            <a:custGeom>
              <a:avLst/>
              <a:gdLst/>
              <a:ahLst/>
              <a:cxnLst/>
              <a:rect l="0" t="0" r="0" b="0"/>
              <a:pathLst>
                <a:path w="100794" h="87290">
                  <a:moveTo>
                    <a:pt x="50397" y="0"/>
                  </a:moveTo>
                  <a:lnTo>
                    <a:pt x="100794" y="87290"/>
                  </a:lnTo>
                  <a:lnTo>
                    <a:pt x="0" y="872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6222355" y="4508049"/>
              <a:ext cx="74841" cy="748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g98"/>
            <p:cNvSpPr/>
            <p:nvPr/>
          </p:nvSpPr>
          <p:spPr>
            <a:xfrm>
              <a:off x="6177881" y="4795927"/>
              <a:ext cx="100794" cy="87290"/>
            </a:xfrm>
            <a:custGeom>
              <a:avLst/>
              <a:gdLst/>
              <a:ahLst/>
              <a:cxnLst/>
              <a:rect l="0" t="0" r="0" b="0"/>
              <a:pathLst>
                <a:path w="100794" h="87290">
                  <a:moveTo>
                    <a:pt x="50397" y="0"/>
                  </a:moveTo>
                  <a:lnTo>
                    <a:pt x="100794" y="87290"/>
                  </a:lnTo>
                  <a:lnTo>
                    <a:pt x="0" y="8729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5567622" y="4270031"/>
              <a:ext cx="74839" cy="748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5943485" y="4253920"/>
              <a:ext cx="74839" cy="748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6124543" y="4714481"/>
              <a:ext cx="74839" cy="748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5657481" y="3924852"/>
              <a:ext cx="74839" cy="748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6222697" y="4140576"/>
              <a:ext cx="74838" cy="74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6015636" y="3064194"/>
              <a:ext cx="74838" cy="74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5977337" y="3334199"/>
              <a:ext cx="74838" cy="74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5765593" y="3474413"/>
              <a:ext cx="74838" cy="74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6239092" y="3507658"/>
              <a:ext cx="74842" cy="7484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5556934" y="3827121"/>
              <a:ext cx="74842" cy="7484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6069061" y="3540811"/>
              <a:ext cx="74830" cy="748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5801365" y="3566162"/>
              <a:ext cx="74830" cy="748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5957017" y="3557254"/>
              <a:ext cx="74830" cy="748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5962367" y="3411786"/>
              <a:ext cx="74850" cy="7485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5611455" y="3300924"/>
              <a:ext cx="74850" cy="7485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5838445" y="3534222"/>
              <a:ext cx="74850" cy="7485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6244765" y="3377471"/>
              <a:ext cx="74850" cy="7485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6168350" y="3362242"/>
              <a:ext cx="74839" cy="748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5535554" y="3763418"/>
              <a:ext cx="74839" cy="748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6225452" y="4704609"/>
              <a:ext cx="74839" cy="748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6149831" y="4080826"/>
              <a:ext cx="74890" cy="748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5867790" y="3446067"/>
              <a:ext cx="74890" cy="748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5623326" y="3756462"/>
              <a:ext cx="74834" cy="7483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5938413" y="3940758"/>
              <a:ext cx="74834" cy="7483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6151575" y="3881953"/>
              <a:ext cx="74834" cy="7483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6326397" y="4238384"/>
              <a:ext cx="74827" cy="7482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5596351" y="4004079"/>
              <a:ext cx="74827" cy="7482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6273780" y="3925389"/>
              <a:ext cx="74827" cy="7482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5778329" y="3437667"/>
              <a:ext cx="74827" cy="7482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g128"/>
            <p:cNvSpPr/>
            <p:nvPr/>
          </p:nvSpPr>
          <p:spPr>
            <a:xfrm>
              <a:off x="5620655" y="5125357"/>
              <a:ext cx="100787" cy="87284"/>
            </a:xfrm>
            <a:custGeom>
              <a:avLst/>
              <a:gdLst/>
              <a:ahLst/>
              <a:cxnLst/>
              <a:rect l="0" t="0" r="0" b="0"/>
              <a:pathLst>
                <a:path w="100787" h="87284">
                  <a:moveTo>
                    <a:pt x="50393" y="0"/>
                  </a:moveTo>
                  <a:lnTo>
                    <a:pt x="100787" y="87284"/>
                  </a:lnTo>
                  <a:lnTo>
                    <a:pt x="0" y="872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pg129"/>
            <p:cNvSpPr/>
            <p:nvPr/>
          </p:nvSpPr>
          <p:spPr>
            <a:xfrm>
              <a:off x="6216259" y="5343223"/>
              <a:ext cx="100787" cy="87284"/>
            </a:xfrm>
            <a:custGeom>
              <a:avLst/>
              <a:gdLst/>
              <a:ahLst/>
              <a:cxnLst/>
              <a:rect l="0" t="0" r="0" b="0"/>
              <a:pathLst>
                <a:path w="100787" h="87284">
                  <a:moveTo>
                    <a:pt x="50393" y="0"/>
                  </a:moveTo>
                  <a:lnTo>
                    <a:pt x="100787" y="87284"/>
                  </a:lnTo>
                  <a:lnTo>
                    <a:pt x="0" y="872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pg130"/>
            <p:cNvSpPr/>
            <p:nvPr/>
          </p:nvSpPr>
          <p:spPr>
            <a:xfrm>
              <a:off x="5565787" y="4993586"/>
              <a:ext cx="100787" cy="87284"/>
            </a:xfrm>
            <a:custGeom>
              <a:avLst/>
              <a:gdLst/>
              <a:ahLst/>
              <a:cxnLst/>
              <a:rect l="0" t="0" r="0" b="0"/>
              <a:pathLst>
                <a:path w="100787" h="87284">
                  <a:moveTo>
                    <a:pt x="50393" y="0"/>
                  </a:moveTo>
                  <a:lnTo>
                    <a:pt x="100787" y="87284"/>
                  </a:lnTo>
                  <a:lnTo>
                    <a:pt x="0" y="8728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6073585" y="4804007"/>
              <a:ext cx="74836" cy="748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5750256" y="3244983"/>
              <a:ext cx="74846" cy="74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5570795" y="3468564"/>
              <a:ext cx="74846" cy="74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6148876" y="3314969"/>
              <a:ext cx="74846" cy="74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5577928" y="3425505"/>
              <a:ext cx="74888" cy="748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6066597" y="4024573"/>
              <a:ext cx="74888" cy="748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5561939" y="4236371"/>
              <a:ext cx="74888" cy="748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6167656" y="3250319"/>
              <a:ext cx="74835" cy="748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5890534" y="3749728"/>
              <a:ext cx="74835" cy="748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5829288" y="3392129"/>
              <a:ext cx="74835" cy="748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5567000" y="3705583"/>
              <a:ext cx="74835" cy="748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6115854" y="3267177"/>
              <a:ext cx="74883" cy="748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5547538" y="3315481"/>
              <a:ext cx="74883" cy="748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5803349" y="3346044"/>
              <a:ext cx="74883" cy="748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5781493" y="3598302"/>
              <a:ext cx="74830" cy="7483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5988850" y="3539010"/>
              <a:ext cx="74830" cy="7483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6062325" y="3598777"/>
              <a:ext cx="74834" cy="7483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6139441" y="4046964"/>
              <a:ext cx="74834" cy="7483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5618258" y="4649722"/>
              <a:ext cx="74858" cy="74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6263460" y="3606778"/>
              <a:ext cx="74858" cy="74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6040921" y="3861764"/>
              <a:ext cx="74858" cy="74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5815521" y="3555174"/>
              <a:ext cx="74858" cy="74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5805699" y="3606130"/>
              <a:ext cx="74831" cy="748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5589699" y="3542253"/>
              <a:ext cx="74831" cy="748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5612058" y="3771333"/>
              <a:ext cx="74831" cy="748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6046992" y="2887701"/>
              <a:ext cx="74834" cy="748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5732293" y="3749159"/>
              <a:ext cx="74834" cy="748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g158"/>
            <p:cNvSpPr/>
            <p:nvPr/>
          </p:nvSpPr>
          <p:spPr>
            <a:xfrm>
              <a:off x="6158097" y="5711816"/>
              <a:ext cx="100784" cy="87282"/>
            </a:xfrm>
            <a:custGeom>
              <a:avLst/>
              <a:gdLst/>
              <a:ahLst/>
              <a:cxnLst/>
              <a:rect l="0" t="0" r="0" b="0"/>
              <a:pathLst>
                <a:path w="100784" h="87282">
                  <a:moveTo>
                    <a:pt x="50392" y="0"/>
                  </a:moveTo>
                  <a:lnTo>
                    <a:pt x="100784" y="87282"/>
                  </a:lnTo>
                  <a:lnTo>
                    <a:pt x="0" y="87282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5646392" y="3642394"/>
              <a:ext cx="74863" cy="748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6104449" y="3824635"/>
              <a:ext cx="74863" cy="748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6279828" y="3556568"/>
              <a:ext cx="74863" cy="748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5992640" y="3353288"/>
              <a:ext cx="74863" cy="748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6171026" y="3597584"/>
              <a:ext cx="74834" cy="7483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5662096" y="3674143"/>
              <a:ext cx="74834" cy="7483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5841186" y="3376632"/>
              <a:ext cx="74845" cy="7484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6182334" y="3309257"/>
              <a:ext cx="74845" cy="7484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6017473" y="3524888"/>
              <a:ext cx="74859" cy="74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5627889" y="3505657"/>
              <a:ext cx="74859" cy="74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6126442" y="3368355"/>
              <a:ext cx="74881" cy="7488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6269795" y="3648625"/>
              <a:ext cx="74881" cy="7488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6198212" y="3874152"/>
              <a:ext cx="74881" cy="7488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5700033" y="3731019"/>
              <a:ext cx="74854" cy="7485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5809476" y="4179782"/>
              <a:ext cx="74854" cy="7485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5892697" y="3852734"/>
              <a:ext cx="74854" cy="7485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5947376" y="3992803"/>
              <a:ext cx="74849" cy="7484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5825950" y="3264265"/>
              <a:ext cx="74849" cy="7484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5544023" y="3365629"/>
              <a:ext cx="74849" cy="7484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5676982" y="2960091"/>
              <a:ext cx="74849" cy="7484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5701292" y="2979968"/>
              <a:ext cx="74848" cy="7484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5678007" y="3841427"/>
              <a:ext cx="74848" cy="7484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g181"/>
            <p:cNvSpPr/>
            <p:nvPr/>
          </p:nvSpPr>
          <p:spPr>
            <a:xfrm>
              <a:off x="6178741" y="5804079"/>
              <a:ext cx="100804" cy="87298"/>
            </a:xfrm>
            <a:custGeom>
              <a:avLst/>
              <a:gdLst/>
              <a:ahLst/>
              <a:cxnLst/>
              <a:rect l="0" t="0" r="0" b="0"/>
              <a:pathLst>
                <a:path w="100804" h="87298">
                  <a:moveTo>
                    <a:pt x="50402" y="0"/>
                  </a:moveTo>
                  <a:lnTo>
                    <a:pt x="100804" y="87298"/>
                  </a:lnTo>
                  <a:lnTo>
                    <a:pt x="0" y="87298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6233618" y="3983119"/>
              <a:ext cx="74846" cy="74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6129071" y="4180529"/>
              <a:ext cx="74846" cy="74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5618446" y="4117124"/>
              <a:ext cx="74846" cy="74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5633608" y="4494943"/>
              <a:ext cx="74846" cy="74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6178001" y="4324425"/>
              <a:ext cx="74845" cy="7484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6176619" y="3390565"/>
              <a:ext cx="74845" cy="7484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5990049" y="3442505"/>
              <a:ext cx="74845" cy="7484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5842802" y="3199245"/>
              <a:ext cx="74845" cy="7484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6289076" y="3684456"/>
              <a:ext cx="74838" cy="74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5704199" y="3059925"/>
              <a:ext cx="74838" cy="74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5685134" y="3825089"/>
              <a:ext cx="74838" cy="74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6082613" y="3199252"/>
              <a:ext cx="74832" cy="7483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5635257" y="3458815"/>
              <a:ext cx="74832" cy="7483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5847718" y="3482713"/>
              <a:ext cx="74832" cy="7483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5734804" y="4626640"/>
              <a:ext cx="68362" cy="6836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5894234" y="4026506"/>
              <a:ext cx="68362" cy="6836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5656036" y="4696343"/>
              <a:ext cx="68362" cy="6836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g199"/>
            <p:cNvSpPr/>
            <p:nvPr/>
          </p:nvSpPr>
          <p:spPr>
            <a:xfrm>
              <a:off x="6125039" y="4928146"/>
              <a:ext cx="92068" cy="79733"/>
            </a:xfrm>
            <a:custGeom>
              <a:avLst/>
              <a:gdLst/>
              <a:ahLst/>
              <a:cxnLst/>
              <a:rect l="0" t="0" r="0" b="0"/>
              <a:pathLst>
                <a:path w="92068" h="79733">
                  <a:moveTo>
                    <a:pt x="46034" y="0"/>
                  </a:moveTo>
                  <a:lnTo>
                    <a:pt x="92068" y="79733"/>
                  </a:lnTo>
                  <a:lnTo>
                    <a:pt x="0" y="79733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" name="pg200"/>
            <p:cNvSpPr/>
            <p:nvPr/>
          </p:nvSpPr>
          <p:spPr>
            <a:xfrm>
              <a:off x="5732351" y="2192133"/>
              <a:ext cx="100793" cy="87289"/>
            </a:xfrm>
            <a:custGeom>
              <a:avLst/>
              <a:gdLst/>
              <a:ahLst/>
              <a:cxnLst/>
              <a:rect l="0" t="0" r="0" b="0"/>
              <a:pathLst>
                <a:path w="100793" h="87289">
                  <a:moveTo>
                    <a:pt x="50396" y="0"/>
                  </a:moveTo>
                  <a:lnTo>
                    <a:pt x="100793" y="87289"/>
                  </a:lnTo>
                  <a:lnTo>
                    <a:pt x="0" y="87289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5563526" y="3833840"/>
              <a:ext cx="74840" cy="7484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5554873" y="3546217"/>
              <a:ext cx="74823" cy="74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6077837" y="3466286"/>
              <a:ext cx="74823" cy="74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6315926" y="3450102"/>
              <a:ext cx="74823" cy="748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5787862" y="4133111"/>
              <a:ext cx="74841" cy="74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5913289" y="3696444"/>
              <a:ext cx="74841" cy="74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5991962" y="3825122"/>
              <a:ext cx="74841" cy="74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5666209" y="3379287"/>
              <a:ext cx="74840" cy="7484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5854163" y="3421265"/>
              <a:ext cx="74840" cy="7484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5879106" y="2969230"/>
              <a:ext cx="74840" cy="7484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6185300" y="3677798"/>
              <a:ext cx="74832" cy="7483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5779620" y="3568642"/>
              <a:ext cx="74832" cy="7483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6037838" y="3773490"/>
              <a:ext cx="74832" cy="7483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6183880" y="3719540"/>
              <a:ext cx="74824" cy="7482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5740336" y="3563336"/>
              <a:ext cx="74824" cy="7482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5777675" y="2827934"/>
              <a:ext cx="74824" cy="7482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5721624" y="3443486"/>
              <a:ext cx="74838" cy="74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5681245" y="3436419"/>
              <a:ext cx="74838" cy="748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6263687" y="3404309"/>
              <a:ext cx="74834" cy="7483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6292552" y="3852496"/>
              <a:ext cx="74834" cy="7483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5797488" y="3750590"/>
              <a:ext cx="74837" cy="7483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6009971" y="3360991"/>
              <a:ext cx="74837" cy="7483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6123306" y="3107573"/>
              <a:ext cx="74837" cy="7483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5880005" y="3393876"/>
              <a:ext cx="74837" cy="7483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5647194" y="3841978"/>
              <a:ext cx="74837" cy="7483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5589291" y="3870788"/>
              <a:ext cx="74837" cy="7483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6112024" y="4005616"/>
              <a:ext cx="74827" cy="748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5569391" y="4092170"/>
              <a:ext cx="74827" cy="748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6193284" y="4032912"/>
              <a:ext cx="74827" cy="748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5691231" y="3478805"/>
              <a:ext cx="74823" cy="7482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5945956" y="3790895"/>
              <a:ext cx="74823" cy="7482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g232"/>
            <p:cNvSpPr/>
            <p:nvPr/>
          </p:nvSpPr>
          <p:spPr>
            <a:xfrm>
              <a:off x="5852216" y="5194142"/>
              <a:ext cx="100770" cy="87270"/>
            </a:xfrm>
            <a:custGeom>
              <a:avLst/>
              <a:gdLst/>
              <a:ahLst/>
              <a:cxnLst/>
              <a:rect l="0" t="0" r="0" b="0"/>
              <a:pathLst>
                <a:path w="100770" h="87270">
                  <a:moveTo>
                    <a:pt x="50385" y="0"/>
                  </a:moveTo>
                  <a:lnTo>
                    <a:pt x="100770" y="87270"/>
                  </a:lnTo>
                  <a:lnTo>
                    <a:pt x="0" y="8727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5772136" y="3689423"/>
              <a:ext cx="74837" cy="7483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6070750" y="3494713"/>
              <a:ext cx="74837" cy="7483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5569174" y="2768494"/>
              <a:ext cx="74837" cy="7483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g236"/>
            <p:cNvSpPr/>
            <p:nvPr/>
          </p:nvSpPr>
          <p:spPr>
            <a:xfrm>
              <a:off x="6184055" y="4894572"/>
              <a:ext cx="100784" cy="87282"/>
            </a:xfrm>
            <a:custGeom>
              <a:avLst/>
              <a:gdLst/>
              <a:ahLst/>
              <a:cxnLst/>
              <a:rect l="0" t="0" r="0" b="0"/>
              <a:pathLst>
                <a:path w="100784" h="87282">
                  <a:moveTo>
                    <a:pt x="50392" y="0"/>
                  </a:moveTo>
                  <a:lnTo>
                    <a:pt x="100784" y="87282"/>
                  </a:lnTo>
                  <a:lnTo>
                    <a:pt x="0" y="872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7" name="pg237"/>
            <p:cNvSpPr/>
            <p:nvPr/>
          </p:nvSpPr>
          <p:spPr>
            <a:xfrm>
              <a:off x="5631134" y="5112438"/>
              <a:ext cx="100784" cy="87282"/>
            </a:xfrm>
            <a:custGeom>
              <a:avLst/>
              <a:gdLst/>
              <a:ahLst/>
              <a:cxnLst/>
              <a:rect l="0" t="0" r="0" b="0"/>
              <a:pathLst>
                <a:path w="100784" h="87282">
                  <a:moveTo>
                    <a:pt x="50392" y="0"/>
                  </a:moveTo>
                  <a:lnTo>
                    <a:pt x="100784" y="87282"/>
                  </a:lnTo>
                  <a:lnTo>
                    <a:pt x="0" y="8728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6221712" y="4783572"/>
              <a:ext cx="74834" cy="748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6218680" y="4573221"/>
              <a:ext cx="74834" cy="748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6127045" y="3755561"/>
              <a:ext cx="74822" cy="74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5845063" y="3393483"/>
              <a:ext cx="74822" cy="74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6041369" y="4746415"/>
              <a:ext cx="68353" cy="683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6348438" y="4085557"/>
              <a:ext cx="68353" cy="683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5601170" y="2815301"/>
              <a:ext cx="74833" cy="7483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5592445" y="3746275"/>
              <a:ext cx="74833" cy="7483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6131160" y="3407207"/>
              <a:ext cx="74833" cy="7483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6226078" y="4328257"/>
              <a:ext cx="74832" cy="748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6058077" y="4312145"/>
              <a:ext cx="74832" cy="748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5721331" y="4772706"/>
              <a:ext cx="74832" cy="748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6127375" y="3983077"/>
              <a:ext cx="74832" cy="748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5906099" y="3117077"/>
              <a:ext cx="74831" cy="74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6339742" y="3739304"/>
              <a:ext cx="74831" cy="74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g253"/>
            <p:cNvSpPr/>
            <p:nvPr/>
          </p:nvSpPr>
          <p:spPr>
            <a:xfrm>
              <a:off x="5635125" y="4981514"/>
              <a:ext cx="100781" cy="87279"/>
            </a:xfrm>
            <a:custGeom>
              <a:avLst/>
              <a:gdLst/>
              <a:ahLst/>
              <a:cxnLst/>
              <a:rect l="0" t="0" r="0" b="0"/>
              <a:pathLst>
                <a:path w="100781" h="87279">
                  <a:moveTo>
                    <a:pt x="50390" y="0"/>
                  </a:moveTo>
                  <a:lnTo>
                    <a:pt x="100781" y="87279"/>
                  </a:lnTo>
                  <a:lnTo>
                    <a:pt x="0" y="8727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6057698" y="3072441"/>
              <a:ext cx="74831" cy="74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5730060" y="3478324"/>
              <a:ext cx="74823" cy="7482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5539116" y="3213195"/>
              <a:ext cx="74823" cy="7482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5916251" y="3136316"/>
              <a:ext cx="74823" cy="7482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5683011" y="3183995"/>
              <a:ext cx="74823" cy="7482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g259"/>
            <p:cNvSpPr/>
            <p:nvPr/>
          </p:nvSpPr>
          <p:spPr>
            <a:xfrm>
              <a:off x="5900374" y="1540880"/>
              <a:ext cx="100777" cy="87275"/>
            </a:xfrm>
            <a:custGeom>
              <a:avLst/>
              <a:gdLst/>
              <a:ahLst/>
              <a:cxnLst/>
              <a:rect l="0" t="0" r="0" b="0"/>
              <a:pathLst>
                <a:path w="100777" h="87275">
                  <a:moveTo>
                    <a:pt x="50388" y="0"/>
                  </a:moveTo>
                  <a:lnTo>
                    <a:pt x="100777" y="87275"/>
                  </a:lnTo>
                  <a:lnTo>
                    <a:pt x="0" y="87275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6261112" y="3369176"/>
              <a:ext cx="74828" cy="748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6149867" y="3656289"/>
              <a:ext cx="74828" cy="7482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6317897" y="3461579"/>
              <a:ext cx="74828" cy="7482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6028782" y="2735360"/>
              <a:ext cx="74828" cy="7482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5613771" y="3172851"/>
              <a:ext cx="74828" cy="748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5609749" y="3228600"/>
              <a:ext cx="74820" cy="748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5918339" y="3642660"/>
              <a:ext cx="74825" cy="7482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6258753" y="3888785"/>
              <a:ext cx="74825" cy="7482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6051180" y="4077783"/>
              <a:ext cx="74826" cy="748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6102817" y="3229356"/>
              <a:ext cx="74818" cy="74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6034239" y="3646447"/>
              <a:ext cx="74818" cy="74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6077526" y="3689901"/>
              <a:ext cx="74818" cy="74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5964210" y="3607758"/>
              <a:ext cx="74824" cy="74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5990812" y="3543535"/>
              <a:ext cx="74824" cy="74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6166940" y="3744103"/>
              <a:ext cx="74824" cy="74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6150690" y="4067117"/>
              <a:ext cx="74823" cy="748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5740209" y="3505895"/>
              <a:ext cx="74823" cy="748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6332038" y="3772920"/>
              <a:ext cx="74823" cy="748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5740771" y="3652555"/>
              <a:ext cx="74821" cy="7482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5639067" y="3411008"/>
              <a:ext cx="74821" cy="7482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g280"/>
            <p:cNvSpPr/>
            <p:nvPr/>
          </p:nvSpPr>
          <p:spPr>
            <a:xfrm>
              <a:off x="5675481" y="5038849"/>
              <a:ext cx="100769" cy="87268"/>
            </a:xfrm>
            <a:custGeom>
              <a:avLst/>
              <a:gdLst/>
              <a:ahLst/>
              <a:cxnLst/>
              <a:rect l="0" t="0" r="0" b="0"/>
              <a:pathLst>
                <a:path w="100769" h="87268">
                  <a:moveTo>
                    <a:pt x="50384" y="0"/>
                  </a:moveTo>
                  <a:lnTo>
                    <a:pt x="100769" y="87268"/>
                  </a:lnTo>
                  <a:lnTo>
                    <a:pt x="0" y="8726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6060855" y="3683270"/>
              <a:ext cx="74822" cy="74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5576768" y="3990504"/>
              <a:ext cx="74822" cy="74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5590060" y="3614848"/>
              <a:ext cx="74825" cy="748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5946201" y="3347299"/>
              <a:ext cx="74825" cy="748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5965238" y="3552731"/>
              <a:ext cx="74825" cy="748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6348932" y="3742458"/>
              <a:ext cx="74822" cy="74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6329652" y="3978718"/>
              <a:ext cx="74821" cy="748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5713863" y="3841056"/>
              <a:ext cx="74821" cy="748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6293245" y="3654681"/>
              <a:ext cx="74821" cy="748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6176876" y="3648654"/>
              <a:ext cx="74821" cy="748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5580866" y="3713337"/>
              <a:ext cx="74816" cy="7481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5953276" y="3241021"/>
              <a:ext cx="74816" cy="7481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6093206" y="3333675"/>
              <a:ext cx="74816" cy="7481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g294"/>
            <p:cNvSpPr/>
            <p:nvPr/>
          </p:nvSpPr>
          <p:spPr>
            <a:xfrm>
              <a:off x="5808199" y="4924038"/>
              <a:ext cx="100766" cy="87266"/>
            </a:xfrm>
            <a:custGeom>
              <a:avLst/>
              <a:gdLst/>
              <a:ahLst/>
              <a:cxnLst/>
              <a:rect l="0" t="0" r="0" b="0"/>
              <a:pathLst>
                <a:path w="100766" h="87266">
                  <a:moveTo>
                    <a:pt x="50383" y="0"/>
                  </a:moveTo>
                  <a:lnTo>
                    <a:pt x="100766" y="87266"/>
                  </a:lnTo>
                  <a:lnTo>
                    <a:pt x="0" y="87266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5586241" y="4036719"/>
              <a:ext cx="74820" cy="7482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5574137" y="3797378"/>
              <a:ext cx="74820" cy="7482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6027678" y="3498465"/>
              <a:ext cx="74820" cy="7482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6180385" y="3713654"/>
              <a:ext cx="74818" cy="7481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6197176" y="3071228"/>
              <a:ext cx="74818" cy="7481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5969865" y="3713816"/>
              <a:ext cx="74818" cy="7481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6080590" y="3497523"/>
              <a:ext cx="74818" cy="7481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5585058" y="3648663"/>
              <a:ext cx="74818" cy="74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6044595" y="3539507"/>
              <a:ext cx="74818" cy="74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5715534" y="3744355"/>
              <a:ext cx="74818" cy="74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5997901" y="4233057"/>
              <a:ext cx="74818" cy="748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6029965" y="3435354"/>
              <a:ext cx="74817" cy="7481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5570229" y="3407530"/>
              <a:ext cx="74817" cy="7481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5631731" y="3434296"/>
              <a:ext cx="74817" cy="7481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g309"/>
            <p:cNvSpPr/>
            <p:nvPr/>
          </p:nvSpPr>
          <p:spPr>
            <a:xfrm>
              <a:off x="5866797" y="4844981"/>
              <a:ext cx="92038" cy="79707"/>
            </a:xfrm>
            <a:custGeom>
              <a:avLst/>
              <a:gdLst/>
              <a:ahLst/>
              <a:cxnLst/>
              <a:rect l="0" t="0" r="0" b="0"/>
              <a:pathLst>
                <a:path w="92038" h="79707">
                  <a:moveTo>
                    <a:pt x="46019" y="0"/>
                  </a:moveTo>
                  <a:lnTo>
                    <a:pt x="92038" y="79707"/>
                  </a:lnTo>
                  <a:lnTo>
                    <a:pt x="0" y="79707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5863553" y="4239418"/>
              <a:ext cx="68340" cy="6834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g311"/>
            <p:cNvSpPr/>
            <p:nvPr/>
          </p:nvSpPr>
          <p:spPr>
            <a:xfrm>
              <a:off x="6052627" y="4985613"/>
              <a:ext cx="92038" cy="79707"/>
            </a:xfrm>
            <a:custGeom>
              <a:avLst/>
              <a:gdLst/>
              <a:ahLst/>
              <a:cxnLst/>
              <a:rect l="0" t="0" r="0" b="0"/>
              <a:pathLst>
                <a:path w="92038" h="79707">
                  <a:moveTo>
                    <a:pt x="46019" y="0"/>
                  </a:moveTo>
                  <a:lnTo>
                    <a:pt x="92038" y="79707"/>
                  </a:lnTo>
                  <a:lnTo>
                    <a:pt x="0" y="79707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5525904" y="3885764"/>
              <a:ext cx="74816" cy="7481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5625816" y="3858506"/>
              <a:ext cx="74816" cy="7481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t314"/>
            <p:cNvSpPr/>
            <p:nvPr/>
          </p:nvSpPr>
          <p:spPr>
            <a:xfrm>
              <a:off x="5610492" y="3609693"/>
              <a:ext cx="74816" cy="7481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5976657" y="3220094"/>
              <a:ext cx="74816" cy="7481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5608349" y="2966676"/>
              <a:ext cx="74816" cy="7481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6153736" y="3289641"/>
              <a:ext cx="74815" cy="748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6315520" y="3400336"/>
              <a:ext cx="74815" cy="748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6131207" y="3133716"/>
              <a:ext cx="74815" cy="748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6056922" y="3158834"/>
              <a:ext cx="74815" cy="748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6136774" y="3813205"/>
              <a:ext cx="74815" cy="748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6053867" y="4214381"/>
              <a:ext cx="74815" cy="748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g323"/>
            <p:cNvSpPr/>
            <p:nvPr/>
          </p:nvSpPr>
          <p:spPr>
            <a:xfrm>
              <a:off x="6100795" y="5134806"/>
              <a:ext cx="100759" cy="87260"/>
            </a:xfrm>
            <a:custGeom>
              <a:avLst/>
              <a:gdLst/>
              <a:ahLst/>
              <a:cxnLst/>
              <a:rect l="0" t="0" r="0" b="0"/>
              <a:pathLst>
                <a:path w="100759" h="87260">
                  <a:moveTo>
                    <a:pt x="50379" y="0"/>
                  </a:moveTo>
                  <a:lnTo>
                    <a:pt x="100759" y="87260"/>
                  </a:lnTo>
                  <a:lnTo>
                    <a:pt x="0" y="8726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6207648" y="3843202"/>
              <a:ext cx="74815" cy="74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5597004" y="3830233"/>
              <a:ext cx="74815" cy="74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5900854" y="3897937"/>
              <a:ext cx="74815" cy="74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6222464" y="3601113"/>
              <a:ext cx="74815" cy="74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6175696" y="3564368"/>
              <a:ext cx="74815" cy="74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5621491" y="3785271"/>
              <a:ext cx="74815" cy="74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6192553" y="3771650"/>
              <a:ext cx="74815" cy="74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6178765" y="4795012"/>
              <a:ext cx="74815" cy="74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6110035" y="3455429"/>
              <a:ext cx="74815" cy="74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6049642" y="3812473"/>
              <a:ext cx="74815" cy="74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6040877" y="3566557"/>
              <a:ext cx="74815" cy="74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6236550" y="3404153"/>
              <a:ext cx="74814" cy="748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6304602" y="3577908"/>
              <a:ext cx="74814" cy="748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5636207" y="3938583"/>
              <a:ext cx="74814" cy="748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6136133" y="4025682"/>
              <a:ext cx="74815" cy="74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5798967" y="4249262"/>
              <a:ext cx="74815" cy="74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6331754" y="4095667"/>
              <a:ext cx="74815" cy="74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5702514" y="3344205"/>
              <a:ext cx="74814" cy="748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5817641" y="3901487"/>
              <a:ext cx="74814" cy="748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5577992" y="4197360"/>
              <a:ext cx="74814" cy="748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5826555" y="3729755"/>
              <a:ext cx="74814" cy="748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5785567" y="3509181"/>
              <a:ext cx="74813" cy="7481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6282643" y="3432406"/>
              <a:ext cx="74813" cy="7481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5637704" y="3752757"/>
              <a:ext cx="74813" cy="7481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5756823" y="3634911"/>
              <a:ext cx="74813" cy="748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6148527" y="4704810"/>
              <a:ext cx="74813" cy="748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g350"/>
            <p:cNvSpPr/>
            <p:nvPr/>
          </p:nvSpPr>
          <p:spPr>
            <a:xfrm>
              <a:off x="5601831" y="5138397"/>
              <a:ext cx="100756" cy="87257"/>
            </a:xfrm>
            <a:custGeom>
              <a:avLst/>
              <a:gdLst/>
              <a:ahLst/>
              <a:cxnLst/>
              <a:rect l="0" t="0" r="0" b="0"/>
              <a:pathLst>
                <a:path w="100756" h="87257">
                  <a:moveTo>
                    <a:pt x="50378" y="0"/>
                  </a:moveTo>
                  <a:lnTo>
                    <a:pt x="100756" y="87257"/>
                  </a:lnTo>
                  <a:lnTo>
                    <a:pt x="0" y="872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6062639" y="4637107"/>
              <a:ext cx="74813" cy="748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g352"/>
            <p:cNvSpPr/>
            <p:nvPr/>
          </p:nvSpPr>
          <p:spPr>
            <a:xfrm>
              <a:off x="5827724" y="5587862"/>
              <a:ext cx="100756" cy="87257"/>
            </a:xfrm>
            <a:custGeom>
              <a:avLst/>
              <a:gdLst/>
              <a:ahLst/>
              <a:cxnLst/>
              <a:rect l="0" t="0" r="0" b="0"/>
              <a:pathLst>
                <a:path w="100756" h="87257">
                  <a:moveTo>
                    <a:pt x="50378" y="0"/>
                  </a:moveTo>
                  <a:lnTo>
                    <a:pt x="100756" y="87257"/>
                  </a:lnTo>
                  <a:lnTo>
                    <a:pt x="0" y="8725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5952119" y="3776836"/>
              <a:ext cx="74814" cy="748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6225982" y="4092393"/>
              <a:ext cx="74814" cy="748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6347313" y="4348299"/>
              <a:ext cx="74814" cy="748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6223653" y="4335772"/>
              <a:ext cx="74814" cy="748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tx357"/>
            <p:cNvSpPr/>
            <p:nvPr/>
          </p:nvSpPr>
          <p:spPr>
            <a:xfrm>
              <a:off x="3381456" y="5326571"/>
              <a:ext cx="843738" cy="136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Ala221Ser</a:t>
              </a:r>
            </a:p>
          </p:txBody>
        </p:sp>
        <p:sp>
          <p:nvSpPr>
            <p:cNvPr id="358" name="tx358"/>
            <p:cNvSpPr/>
            <p:nvPr/>
          </p:nvSpPr>
          <p:spPr>
            <a:xfrm>
              <a:off x="5145658" y="5262306"/>
              <a:ext cx="772985" cy="1718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Cys47Tyr</a:t>
              </a:r>
            </a:p>
          </p:txBody>
        </p:sp>
        <p:sp>
          <p:nvSpPr>
            <p:cNvPr id="359" name="tx359"/>
            <p:cNvSpPr/>
            <p:nvPr/>
          </p:nvSpPr>
          <p:spPr>
            <a:xfrm>
              <a:off x="5074817" y="5654401"/>
              <a:ext cx="843561" cy="1695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His239Arg</a:t>
              </a:r>
            </a:p>
          </p:txBody>
        </p:sp>
        <p:sp>
          <p:nvSpPr>
            <p:cNvPr id="360" name="tx360"/>
            <p:cNvSpPr/>
            <p:nvPr/>
          </p:nvSpPr>
          <p:spPr>
            <a:xfrm>
              <a:off x="5647217" y="5918827"/>
              <a:ext cx="863852" cy="1332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His239Leu</a:t>
              </a:r>
            </a:p>
          </p:txBody>
        </p:sp>
        <p:sp>
          <p:nvSpPr>
            <p:cNvPr id="361" name="tx361"/>
            <p:cNvSpPr/>
            <p:nvPr/>
          </p:nvSpPr>
          <p:spPr>
            <a:xfrm>
              <a:off x="5464997" y="2307510"/>
              <a:ext cx="813743" cy="1334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Phe304Ile</a:t>
              </a:r>
            </a:p>
          </p:txBody>
        </p:sp>
        <p:sp>
          <p:nvSpPr>
            <p:cNvPr id="362" name="tx362"/>
            <p:cNvSpPr/>
            <p:nvPr/>
          </p:nvSpPr>
          <p:spPr>
            <a:xfrm>
              <a:off x="5490555" y="1654378"/>
              <a:ext cx="763281" cy="1336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Ile180Thr</a:t>
              </a:r>
            </a:p>
          </p:txBody>
        </p:sp>
        <p:sp>
          <p:nvSpPr>
            <p:cNvPr id="363" name="tx363"/>
            <p:cNvSpPr/>
            <p:nvPr/>
          </p:nvSpPr>
          <p:spPr>
            <a:xfrm>
              <a:off x="6026907" y="5417136"/>
              <a:ext cx="783130" cy="1718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Cys61Gly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3660060" y="1069897"/>
              <a:ext cx="1235272" cy="1297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Wilcoxon, p = 0.083</a:t>
              </a:r>
            </a:p>
          </p:txBody>
        </p:sp>
        <p:sp>
          <p:nvSpPr>
            <p:cNvPr id="365" name="pl365"/>
            <p:cNvSpPr/>
            <p:nvPr/>
          </p:nvSpPr>
          <p:spPr>
            <a:xfrm>
              <a:off x="2666144" y="949355"/>
              <a:ext cx="0" cy="5507491"/>
            </a:xfrm>
            <a:custGeom>
              <a:avLst/>
              <a:gdLst/>
              <a:ahLst/>
              <a:cxnLst/>
              <a:rect l="0" t="0" r="0" b="0"/>
              <a:pathLst>
                <a:path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tx366"/>
            <p:cNvSpPr/>
            <p:nvPr/>
          </p:nvSpPr>
          <p:spPr>
            <a:xfrm>
              <a:off x="2448394" y="6194958"/>
              <a:ext cx="135508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-3</a:t>
              </a:r>
            </a:p>
          </p:txBody>
        </p:sp>
        <p:sp>
          <p:nvSpPr>
            <p:cNvPr id="367" name="tx367"/>
            <p:cNvSpPr/>
            <p:nvPr/>
          </p:nvSpPr>
          <p:spPr>
            <a:xfrm>
              <a:off x="2448394" y="5355934"/>
              <a:ext cx="135508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368" name="tx368"/>
            <p:cNvSpPr/>
            <p:nvPr/>
          </p:nvSpPr>
          <p:spPr>
            <a:xfrm>
              <a:off x="2448394" y="4515050"/>
              <a:ext cx="135508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69" name="tx369"/>
            <p:cNvSpPr/>
            <p:nvPr/>
          </p:nvSpPr>
          <p:spPr>
            <a:xfrm>
              <a:off x="2499144" y="3669998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70" name="tx370"/>
            <p:cNvSpPr/>
            <p:nvPr/>
          </p:nvSpPr>
          <p:spPr>
            <a:xfrm>
              <a:off x="2499144" y="2831644"/>
              <a:ext cx="84757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71" name="tx371"/>
            <p:cNvSpPr/>
            <p:nvPr/>
          </p:nvSpPr>
          <p:spPr>
            <a:xfrm>
              <a:off x="2499144" y="1989122"/>
              <a:ext cx="84757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372" name="tx372"/>
            <p:cNvSpPr/>
            <p:nvPr/>
          </p:nvSpPr>
          <p:spPr>
            <a:xfrm>
              <a:off x="2499144" y="1144741"/>
              <a:ext cx="84757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73" name="pl373"/>
            <p:cNvSpPr/>
            <p:nvPr/>
          </p:nvSpPr>
          <p:spPr>
            <a:xfrm>
              <a:off x="2621860" y="6249913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l374"/>
            <p:cNvSpPr/>
            <p:nvPr/>
          </p:nvSpPr>
          <p:spPr>
            <a:xfrm>
              <a:off x="2621860" y="5408210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l375"/>
            <p:cNvSpPr/>
            <p:nvPr/>
          </p:nvSpPr>
          <p:spPr>
            <a:xfrm>
              <a:off x="2621860" y="4566507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l376"/>
            <p:cNvSpPr/>
            <p:nvPr/>
          </p:nvSpPr>
          <p:spPr>
            <a:xfrm>
              <a:off x="2621860" y="3724804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l377"/>
            <p:cNvSpPr/>
            <p:nvPr/>
          </p:nvSpPr>
          <p:spPr>
            <a:xfrm>
              <a:off x="2621860" y="2883101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l378"/>
            <p:cNvSpPr/>
            <p:nvPr/>
          </p:nvSpPr>
          <p:spPr>
            <a:xfrm>
              <a:off x="2621860" y="2041398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l379"/>
            <p:cNvSpPr/>
            <p:nvPr/>
          </p:nvSpPr>
          <p:spPr>
            <a:xfrm>
              <a:off x="2621860" y="1199695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l380"/>
            <p:cNvSpPr/>
            <p:nvPr/>
          </p:nvSpPr>
          <p:spPr>
            <a:xfrm>
              <a:off x="2666144" y="6456846"/>
              <a:ext cx="4550226" cy="0"/>
            </a:xfrm>
            <a:custGeom>
              <a:avLst/>
              <a:gdLst/>
              <a:ahLst/>
              <a:cxnLst/>
              <a:rect l="0" t="0" r="0" b="0"/>
              <a:pathLst>
                <a:path w="4550226">
                  <a:moveTo>
                    <a:pt x="0" y="0"/>
                  </a:moveTo>
                  <a:lnTo>
                    <a:pt x="455022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l381"/>
            <p:cNvSpPr/>
            <p:nvPr/>
          </p:nvSpPr>
          <p:spPr>
            <a:xfrm>
              <a:off x="3907114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l382"/>
            <p:cNvSpPr/>
            <p:nvPr/>
          </p:nvSpPr>
          <p:spPr>
            <a:xfrm>
              <a:off x="5975399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tx383"/>
            <p:cNvSpPr/>
            <p:nvPr/>
          </p:nvSpPr>
          <p:spPr>
            <a:xfrm>
              <a:off x="3568195" y="6508355"/>
              <a:ext cx="677837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384" name="tx384"/>
            <p:cNvSpPr/>
            <p:nvPr/>
          </p:nvSpPr>
          <p:spPr>
            <a:xfrm>
              <a:off x="5742408" y="6508355"/>
              <a:ext cx="465980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4244468" y="6683595"/>
              <a:ext cx="1393576" cy="170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386" name="tx386"/>
            <p:cNvSpPr/>
            <p:nvPr/>
          </p:nvSpPr>
          <p:spPr>
            <a:xfrm rot="-5400000">
              <a:off x="1803384" y="3635731"/>
              <a:ext cx="988057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7393505" y="2174862"/>
              <a:ext cx="346050" cy="1312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388" name="pt388"/>
            <p:cNvSpPr/>
            <p:nvPr/>
          </p:nvSpPr>
          <p:spPr>
            <a:xfrm>
              <a:off x="7496073" y="250728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7449538" y="2655599"/>
              <a:ext cx="102071" cy="10207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7430262" y="2831173"/>
              <a:ext cx="140622" cy="14062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7415471" y="3020874"/>
              <a:ext cx="170203" cy="1702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tx392"/>
            <p:cNvSpPr/>
            <p:nvPr/>
          </p:nvSpPr>
          <p:spPr>
            <a:xfrm>
              <a:off x="7696209" y="2456979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93" name="tx393"/>
            <p:cNvSpPr/>
            <p:nvPr/>
          </p:nvSpPr>
          <p:spPr>
            <a:xfrm>
              <a:off x="7696209" y="2654359"/>
              <a:ext cx="84757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394" name="tx394"/>
            <p:cNvSpPr/>
            <p:nvPr/>
          </p:nvSpPr>
          <p:spPr>
            <a:xfrm>
              <a:off x="7696209" y="2849282"/>
              <a:ext cx="84757" cy="106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395" name="tx395"/>
            <p:cNvSpPr/>
            <p:nvPr/>
          </p:nvSpPr>
          <p:spPr>
            <a:xfrm>
              <a:off x="7696209" y="3050873"/>
              <a:ext cx="84757" cy="109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396" name="tx396"/>
            <p:cNvSpPr/>
            <p:nvPr/>
          </p:nvSpPr>
          <p:spPr>
            <a:xfrm>
              <a:off x="7393505" y="3403072"/>
              <a:ext cx="1067407" cy="1343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 Label</a:t>
              </a:r>
            </a:p>
          </p:txBody>
        </p:sp>
        <p:sp>
          <p:nvSpPr>
            <p:cNvPr id="397" name="pt397"/>
            <p:cNvSpPr/>
            <p:nvPr/>
          </p:nvSpPr>
          <p:spPr>
            <a:xfrm>
              <a:off x="7466104" y="371820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7466104" y="3913057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7466104" y="410790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7466104" y="430275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tx401"/>
            <p:cNvSpPr/>
            <p:nvPr/>
          </p:nvSpPr>
          <p:spPr>
            <a:xfrm>
              <a:off x="7676923" y="3688376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LB/B</a:t>
              </a:r>
            </a:p>
          </p:txBody>
        </p:sp>
        <p:sp>
          <p:nvSpPr>
            <p:cNvPr id="402" name="tx402"/>
            <p:cNvSpPr/>
            <p:nvPr/>
          </p:nvSpPr>
          <p:spPr>
            <a:xfrm>
              <a:off x="7676923" y="3883226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LP/P</a:t>
              </a:r>
            </a:p>
          </p:txBody>
        </p:sp>
        <p:sp>
          <p:nvSpPr>
            <p:cNvPr id="403" name="tx403"/>
            <p:cNvSpPr/>
            <p:nvPr/>
          </p:nvSpPr>
          <p:spPr>
            <a:xfrm>
              <a:off x="7676923" y="4075173"/>
              <a:ext cx="364331" cy="112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None</a:t>
              </a:r>
            </a:p>
          </p:txBody>
        </p:sp>
        <p:sp>
          <p:nvSpPr>
            <p:cNvPr id="404" name="tx404"/>
            <p:cNvSpPr/>
            <p:nvPr/>
          </p:nvSpPr>
          <p:spPr>
            <a:xfrm>
              <a:off x="7676923" y="4266748"/>
              <a:ext cx="211708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</a:t>
              </a:r>
            </a:p>
          </p:txBody>
        </p:sp>
        <p:sp>
          <p:nvSpPr>
            <p:cNvPr id="405" name="tx405"/>
            <p:cNvSpPr/>
            <p:nvPr/>
          </p:nvSpPr>
          <p:spPr>
            <a:xfrm>
              <a:off x="7393505" y="4614600"/>
              <a:ext cx="958453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406" name="pt406"/>
            <p:cNvSpPr/>
            <p:nvPr/>
          </p:nvSpPr>
          <p:spPr>
            <a:xfrm>
              <a:off x="7466104" y="49301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g407"/>
            <p:cNvSpPr/>
            <p:nvPr/>
          </p:nvSpPr>
          <p:spPr>
            <a:xfrm>
              <a:off x="7457495" y="511123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8" name="tx408"/>
            <p:cNvSpPr/>
            <p:nvPr/>
          </p:nvSpPr>
          <p:spPr>
            <a:xfrm>
              <a:off x="7676923" y="4897510"/>
              <a:ext cx="33032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409" name="tx409"/>
            <p:cNvSpPr/>
            <p:nvPr/>
          </p:nvSpPr>
          <p:spPr>
            <a:xfrm>
              <a:off x="7676923" y="5089011"/>
              <a:ext cx="448865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410" name="tx410"/>
            <p:cNvSpPr/>
            <p:nvPr/>
          </p:nvSpPr>
          <p:spPr>
            <a:xfrm>
              <a:off x="2666144" y="621074"/>
              <a:ext cx="6097686" cy="1947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BRCA1,Lung Cancer,FUSE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g4"/>
            <p:cNvSpPr/>
            <p:nvPr/>
          </p:nvSpPr>
          <p:spPr>
            <a:xfrm>
              <a:off x="3074470" y="2413188"/>
              <a:ext cx="1665287" cy="2441025"/>
            </a:xfrm>
            <a:custGeom>
              <a:avLst/>
              <a:gdLst/>
              <a:ahLst/>
              <a:cxnLst/>
              <a:rect l="0" t="0" r="0" b="0"/>
              <a:pathLst>
                <a:path w="1665287" h="2441025">
                  <a:moveTo>
                    <a:pt x="831090" y="2441025"/>
                  </a:moveTo>
                  <a:lnTo>
                    <a:pt x="830968" y="2436248"/>
                  </a:lnTo>
                  <a:lnTo>
                    <a:pt x="830833" y="2431471"/>
                  </a:lnTo>
                  <a:lnTo>
                    <a:pt x="830693" y="2426694"/>
                  </a:lnTo>
                  <a:lnTo>
                    <a:pt x="830540" y="2421917"/>
                  </a:lnTo>
                  <a:lnTo>
                    <a:pt x="830377" y="2417140"/>
                  </a:lnTo>
                  <a:lnTo>
                    <a:pt x="830207" y="2412363"/>
                  </a:lnTo>
                  <a:lnTo>
                    <a:pt x="830018" y="2407586"/>
                  </a:lnTo>
                  <a:lnTo>
                    <a:pt x="829821" y="2402809"/>
                  </a:lnTo>
                  <a:lnTo>
                    <a:pt x="829611" y="2398032"/>
                  </a:lnTo>
                  <a:lnTo>
                    <a:pt x="829384" y="2393255"/>
                  </a:lnTo>
                  <a:lnTo>
                    <a:pt x="829148" y="2388478"/>
                  </a:lnTo>
                  <a:lnTo>
                    <a:pt x="828888" y="2383701"/>
                  </a:lnTo>
                  <a:lnTo>
                    <a:pt x="828617" y="2378924"/>
                  </a:lnTo>
                  <a:lnTo>
                    <a:pt x="828330" y="2374147"/>
                  </a:lnTo>
                  <a:lnTo>
                    <a:pt x="828018" y="2369371"/>
                  </a:lnTo>
                  <a:lnTo>
                    <a:pt x="827695" y="2364594"/>
                  </a:lnTo>
                  <a:lnTo>
                    <a:pt x="827345" y="2359817"/>
                  </a:lnTo>
                  <a:lnTo>
                    <a:pt x="826976" y="2355040"/>
                  </a:lnTo>
                  <a:lnTo>
                    <a:pt x="826590" y="2350263"/>
                  </a:lnTo>
                  <a:lnTo>
                    <a:pt x="826170" y="2345486"/>
                  </a:lnTo>
                  <a:lnTo>
                    <a:pt x="825734" y="2340709"/>
                  </a:lnTo>
                  <a:lnTo>
                    <a:pt x="825268" y="2335932"/>
                  </a:lnTo>
                  <a:lnTo>
                    <a:pt x="824774" y="2331155"/>
                  </a:lnTo>
                  <a:lnTo>
                    <a:pt x="824262" y="2326378"/>
                  </a:lnTo>
                  <a:lnTo>
                    <a:pt x="823703" y="2321601"/>
                  </a:lnTo>
                  <a:lnTo>
                    <a:pt x="823125" y="2316824"/>
                  </a:lnTo>
                  <a:lnTo>
                    <a:pt x="822513" y="2312047"/>
                  </a:lnTo>
                  <a:lnTo>
                    <a:pt x="821861" y="2307270"/>
                  </a:lnTo>
                  <a:lnTo>
                    <a:pt x="821188" y="2302493"/>
                  </a:lnTo>
                  <a:lnTo>
                    <a:pt x="820461" y="2297716"/>
                  </a:lnTo>
                  <a:lnTo>
                    <a:pt x="819704" y="2292939"/>
                  </a:lnTo>
                  <a:lnTo>
                    <a:pt x="818912" y="2288162"/>
                  </a:lnTo>
                  <a:lnTo>
                    <a:pt x="818065" y="2283385"/>
                  </a:lnTo>
                  <a:lnTo>
                    <a:pt x="817192" y="2278608"/>
                  </a:lnTo>
                  <a:lnTo>
                    <a:pt x="816259" y="2273831"/>
                  </a:lnTo>
                  <a:lnTo>
                    <a:pt x="815284" y="2269054"/>
                  </a:lnTo>
                  <a:lnTo>
                    <a:pt x="814273" y="2264277"/>
                  </a:lnTo>
                  <a:lnTo>
                    <a:pt x="813189" y="2259500"/>
                  </a:lnTo>
                  <a:lnTo>
                    <a:pt x="812073" y="2254724"/>
                  </a:lnTo>
                  <a:lnTo>
                    <a:pt x="810893" y="2249947"/>
                  </a:lnTo>
                  <a:lnTo>
                    <a:pt x="809655" y="2245170"/>
                  </a:lnTo>
                  <a:lnTo>
                    <a:pt x="808383" y="2240393"/>
                  </a:lnTo>
                  <a:lnTo>
                    <a:pt x="807015" y="2235616"/>
                  </a:lnTo>
                  <a:lnTo>
                    <a:pt x="805609" y="2230839"/>
                  </a:lnTo>
                  <a:lnTo>
                    <a:pt x="804138" y="2226062"/>
                  </a:lnTo>
                  <a:lnTo>
                    <a:pt x="802589" y="2221285"/>
                  </a:lnTo>
                  <a:lnTo>
                    <a:pt x="801000" y="2216508"/>
                  </a:lnTo>
                  <a:lnTo>
                    <a:pt x="799309" y="2211731"/>
                  </a:lnTo>
                  <a:lnTo>
                    <a:pt x="797564" y="2206954"/>
                  </a:lnTo>
                  <a:lnTo>
                    <a:pt x="795754" y="2202177"/>
                  </a:lnTo>
                  <a:lnTo>
                    <a:pt x="793844" y="2197400"/>
                  </a:lnTo>
                  <a:lnTo>
                    <a:pt x="791889" y="2192623"/>
                  </a:lnTo>
                  <a:lnTo>
                    <a:pt x="789827" y="2187846"/>
                  </a:lnTo>
                  <a:lnTo>
                    <a:pt x="787693" y="2183069"/>
                  </a:lnTo>
                  <a:lnTo>
                    <a:pt x="785498" y="2178292"/>
                  </a:lnTo>
                  <a:lnTo>
                    <a:pt x="783177" y="2173515"/>
                  </a:lnTo>
                  <a:lnTo>
                    <a:pt x="780804" y="2168738"/>
                  </a:lnTo>
                  <a:lnTo>
                    <a:pt x="778325" y="2163961"/>
                  </a:lnTo>
                  <a:lnTo>
                    <a:pt x="775753" y="2159184"/>
                  </a:lnTo>
                  <a:lnTo>
                    <a:pt x="773126" y="2154407"/>
                  </a:lnTo>
                  <a:lnTo>
                    <a:pt x="770345" y="2149630"/>
                  </a:lnTo>
                  <a:lnTo>
                    <a:pt x="767508" y="2144854"/>
                  </a:lnTo>
                  <a:lnTo>
                    <a:pt x="764569" y="2140077"/>
                  </a:lnTo>
                  <a:lnTo>
                    <a:pt x="761512" y="2135300"/>
                  </a:lnTo>
                  <a:lnTo>
                    <a:pt x="758396" y="2130523"/>
                  </a:lnTo>
                  <a:lnTo>
                    <a:pt x="755129" y="2125746"/>
                  </a:lnTo>
                  <a:lnTo>
                    <a:pt x="751784" y="2120969"/>
                  </a:lnTo>
                  <a:lnTo>
                    <a:pt x="748347" y="2116192"/>
                  </a:lnTo>
                  <a:lnTo>
                    <a:pt x="744767" y="2111415"/>
                  </a:lnTo>
                  <a:lnTo>
                    <a:pt x="741124" y="2106638"/>
                  </a:lnTo>
                  <a:lnTo>
                    <a:pt x="737336" y="2101861"/>
                  </a:lnTo>
                  <a:lnTo>
                    <a:pt x="733451" y="2097084"/>
                  </a:lnTo>
                  <a:lnTo>
                    <a:pt x="729484" y="2092307"/>
                  </a:lnTo>
                  <a:lnTo>
                    <a:pt x="725353" y="2087530"/>
                  </a:lnTo>
                  <a:lnTo>
                    <a:pt x="721154" y="2082753"/>
                  </a:lnTo>
                  <a:lnTo>
                    <a:pt x="716823" y="2077976"/>
                  </a:lnTo>
                  <a:lnTo>
                    <a:pt x="712375" y="2073199"/>
                  </a:lnTo>
                  <a:lnTo>
                    <a:pt x="707859" y="2068422"/>
                  </a:lnTo>
                  <a:lnTo>
                    <a:pt x="703159" y="2063645"/>
                  </a:lnTo>
                  <a:lnTo>
                    <a:pt x="698391" y="2058868"/>
                  </a:lnTo>
                  <a:lnTo>
                    <a:pt x="693506" y="2054091"/>
                  </a:lnTo>
                  <a:lnTo>
                    <a:pt x="688487" y="2049314"/>
                  </a:lnTo>
                  <a:lnTo>
                    <a:pt x="683400" y="2044537"/>
                  </a:lnTo>
                  <a:lnTo>
                    <a:pt x="678148" y="2039760"/>
                  </a:lnTo>
                  <a:lnTo>
                    <a:pt x="672812" y="2034983"/>
                  </a:lnTo>
                  <a:lnTo>
                    <a:pt x="667378" y="2030207"/>
                  </a:lnTo>
                  <a:lnTo>
                    <a:pt x="661797" y="2025430"/>
                  </a:lnTo>
                  <a:lnTo>
                    <a:pt x="656151" y="2020653"/>
                  </a:lnTo>
                  <a:lnTo>
                    <a:pt x="650362" y="2015876"/>
                  </a:lnTo>
                  <a:lnTo>
                    <a:pt x="644479" y="2011099"/>
                  </a:lnTo>
                  <a:lnTo>
                    <a:pt x="638519" y="2006322"/>
                  </a:lnTo>
                  <a:lnTo>
                    <a:pt x="632405" y="2001545"/>
                  </a:lnTo>
                  <a:lnTo>
                    <a:pt x="626232" y="1996768"/>
                  </a:lnTo>
                  <a:lnTo>
                    <a:pt x="619943" y="1991991"/>
                  </a:lnTo>
                  <a:lnTo>
                    <a:pt x="613553" y="1987214"/>
                  </a:lnTo>
                  <a:lnTo>
                    <a:pt x="607107" y="1982437"/>
                  </a:lnTo>
                  <a:lnTo>
                    <a:pt x="600513" y="1977660"/>
                  </a:lnTo>
                  <a:lnTo>
                    <a:pt x="593867" y="1972883"/>
                  </a:lnTo>
                  <a:lnTo>
                    <a:pt x="587132" y="1968106"/>
                  </a:lnTo>
                  <a:lnTo>
                    <a:pt x="580300" y="1963329"/>
                  </a:lnTo>
                  <a:lnTo>
                    <a:pt x="573420" y="1958552"/>
                  </a:lnTo>
                  <a:lnTo>
                    <a:pt x="566429" y="1953775"/>
                  </a:lnTo>
                  <a:lnTo>
                    <a:pt x="559386" y="1948998"/>
                  </a:lnTo>
                  <a:lnTo>
                    <a:pt x="552281" y="1944221"/>
                  </a:lnTo>
                  <a:lnTo>
                    <a:pt x="545092" y="1939444"/>
                  </a:lnTo>
                  <a:lnTo>
                    <a:pt x="537867" y="1934667"/>
                  </a:lnTo>
                  <a:lnTo>
                    <a:pt x="530568" y="1929890"/>
                  </a:lnTo>
                  <a:lnTo>
                    <a:pt x="523226" y="1925113"/>
                  </a:lnTo>
                  <a:lnTo>
                    <a:pt x="515848" y="1920337"/>
                  </a:lnTo>
                  <a:lnTo>
                    <a:pt x="508409" y="1915560"/>
                  </a:lnTo>
                  <a:lnTo>
                    <a:pt x="500949" y="1910783"/>
                  </a:lnTo>
                  <a:lnTo>
                    <a:pt x="493451" y="1906006"/>
                  </a:lnTo>
                  <a:lnTo>
                    <a:pt x="485928" y="1901229"/>
                  </a:lnTo>
                  <a:lnTo>
                    <a:pt x="478390" y="1896452"/>
                  </a:lnTo>
                  <a:lnTo>
                    <a:pt x="470828" y="1891675"/>
                  </a:lnTo>
                  <a:lnTo>
                    <a:pt x="463263" y="1886898"/>
                  </a:lnTo>
                  <a:lnTo>
                    <a:pt x="455691" y="1882121"/>
                  </a:lnTo>
                  <a:lnTo>
                    <a:pt x="448123" y="1877344"/>
                  </a:lnTo>
                  <a:lnTo>
                    <a:pt x="440559" y="1872567"/>
                  </a:lnTo>
                  <a:lnTo>
                    <a:pt x="433013" y="1867790"/>
                  </a:lnTo>
                  <a:lnTo>
                    <a:pt x="425486" y="1863013"/>
                  </a:lnTo>
                  <a:lnTo>
                    <a:pt x="417978" y="1858236"/>
                  </a:lnTo>
                  <a:lnTo>
                    <a:pt x="410514" y="1853459"/>
                  </a:lnTo>
                  <a:lnTo>
                    <a:pt x="403073" y="1848682"/>
                  </a:lnTo>
                  <a:lnTo>
                    <a:pt x="395689" y="1843905"/>
                  </a:lnTo>
                  <a:lnTo>
                    <a:pt x="388353" y="1839128"/>
                  </a:lnTo>
                  <a:lnTo>
                    <a:pt x="381056" y="1834351"/>
                  </a:lnTo>
                  <a:lnTo>
                    <a:pt x="373853" y="1829574"/>
                  </a:lnTo>
                  <a:lnTo>
                    <a:pt x="366693" y="1824797"/>
                  </a:lnTo>
                  <a:lnTo>
                    <a:pt x="359618" y="1820020"/>
                  </a:lnTo>
                  <a:lnTo>
                    <a:pt x="352632" y="1815243"/>
                  </a:lnTo>
                  <a:lnTo>
                    <a:pt x="345695" y="1810466"/>
                  </a:lnTo>
                  <a:lnTo>
                    <a:pt x="338908" y="1805690"/>
                  </a:lnTo>
                  <a:lnTo>
                    <a:pt x="332184" y="1800913"/>
                  </a:lnTo>
                  <a:lnTo>
                    <a:pt x="325565" y="1796136"/>
                  </a:lnTo>
                  <a:lnTo>
                    <a:pt x="319082" y="1791359"/>
                  </a:lnTo>
                  <a:lnTo>
                    <a:pt x="312666" y="1786582"/>
                  </a:lnTo>
                  <a:lnTo>
                    <a:pt x="306427" y="1781805"/>
                  </a:lnTo>
                  <a:lnTo>
                    <a:pt x="300288" y="1777028"/>
                  </a:lnTo>
                  <a:lnTo>
                    <a:pt x="294261" y="1772251"/>
                  </a:lnTo>
                  <a:lnTo>
                    <a:pt x="288422" y="1767474"/>
                  </a:lnTo>
                  <a:lnTo>
                    <a:pt x="282667" y="1762697"/>
                  </a:lnTo>
                  <a:lnTo>
                    <a:pt x="277102" y="1757920"/>
                  </a:lnTo>
                  <a:lnTo>
                    <a:pt x="271677" y="1753143"/>
                  </a:lnTo>
                  <a:lnTo>
                    <a:pt x="266362" y="1748366"/>
                  </a:lnTo>
                  <a:lnTo>
                    <a:pt x="261287" y="1743589"/>
                  </a:lnTo>
                  <a:lnTo>
                    <a:pt x="256309" y="1738812"/>
                  </a:lnTo>
                  <a:lnTo>
                    <a:pt x="251522" y="1734035"/>
                  </a:lnTo>
                  <a:lnTo>
                    <a:pt x="246917" y="1729258"/>
                  </a:lnTo>
                  <a:lnTo>
                    <a:pt x="242413" y="1724481"/>
                  </a:lnTo>
                  <a:lnTo>
                    <a:pt x="238189" y="1719704"/>
                  </a:lnTo>
                  <a:lnTo>
                    <a:pt x="234075" y="1714927"/>
                  </a:lnTo>
                  <a:lnTo>
                    <a:pt x="230141" y="1710150"/>
                  </a:lnTo>
                  <a:lnTo>
                    <a:pt x="226426" y="1705373"/>
                  </a:lnTo>
                  <a:lnTo>
                    <a:pt x="222820" y="1700596"/>
                  </a:lnTo>
                  <a:lnTo>
                    <a:pt x="219478" y="1695819"/>
                  </a:lnTo>
                  <a:lnTo>
                    <a:pt x="216278" y="1691043"/>
                  </a:lnTo>
                  <a:lnTo>
                    <a:pt x="213235" y="1686266"/>
                  </a:lnTo>
                  <a:lnTo>
                    <a:pt x="210443" y="1681489"/>
                  </a:lnTo>
                  <a:lnTo>
                    <a:pt x="207759" y="1676712"/>
                  </a:lnTo>
                  <a:lnTo>
                    <a:pt x="205313" y="1671935"/>
                  </a:lnTo>
                  <a:lnTo>
                    <a:pt x="203034" y="1667158"/>
                  </a:lnTo>
                  <a:lnTo>
                    <a:pt x="200881" y="1662381"/>
                  </a:lnTo>
                  <a:lnTo>
                    <a:pt x="198999" y="1657604"/>
                  </a:lnTo>
                  <a:lnTo>
                    <a:pt x="197220" y="1652827"/>
                  </a:lnTo>
                  <a:lnTo>
                    <a:pt x="195641" y="1648050"/>
                  </a:lnTo>
                  <a:lnTo>
                    <a:pt x="194244" y="1643273"/>
                  </a:lnTo>
                  <a:lnTo>
                    <a:pt x="192946" y="1638496"/>
                  </a:lnTo>
                  <a:lnTo>
                    <a:pt x="191908" y="1633719"/>
                  </a:lnTo>
                  <a:lnTo>
                    <a:pt x="190969" y="1628942"/>
                  </a:lnTo>
                  <a:lnTo>
                    <a:pt x="190186" y="1624165"/>
                  </a:lnTo>
                  <a:lnTo>
                    <a:pt x="189586" y="1619388"/>
                  </a:lnTo>
                  <a:lnTo>
                    <a:pt x="189072" y="1614611"/>
                  </a:lnTo>
                  <a:lnTo>
                    <a:pt x="188761" y="1609834"/>
                  </a:lnTo>
                  <a:lnTo>
                    <a:pt x="188553" y="1605057"/>
                  </a:lnTo>
                  <a:lnTo>
                    <a:pt x="188456" y="1600280"/>
                  </a:lnTo>
                  <a:lnTo>
                    <a:pt x="188526" y="1595503"/>
                  </a:lnTo>
                  <a:lnTo>
                    <a:pt x="188663" y="1590726"/>
                  </a:lnTo>
                  <a:lnTo>
                    <a:pt x="188944" y="1585949"/>
                  </a:lnTo>
                  <a:lnTo>
                    <a:pt x="189317" y="1581173"/>
                  </a:lnTo>
                  <a:lnTo>
                    <a:pt x="189760" y="1576396"/>
                  </a:lnTo>
                  <a:lnTo>
                    <a:pt x="190335" y="1571619"/>
                  </a:lnTo>
                  <a:lnTo>
                    <a:pt x="190957" y="1566842"/>
                  </a:lnTo>
                  <a:lnTo>
                    <a:pt x="191663" y="1562065"/>
                  </a:lnTo>
                  <a:lnTo>
                    <a:pt x="192437" y="1557288"/>
                  </a:lnTo>
                  <a:lnTo>
                    <a:pt x="193247" y="1552511"/>
                  </a:lnTo>
                  <a:lnTo>
                    <a:pt x="194135" y="1547734"/>
                  </a:lnTo>
                  <a:lnTo>
                    <a:pt x="195045" y="1542957"/>
                  </a:lnTo>
                  <a:lnTo>
                    <a:pt x="195991" y="1538180"/>
                  </a:lnTo>
                  <a:lnTo>
                    <a:pt x="196963" y="1533403"/>
                  </a:lnTo>
                  <a:lnTo>
                    <a:pt x="197946" y="1528626"/>
                  </a:lnTo>
                  <a:lnTo>
                    <a:pt x="198941" y="1523849"/>
                  </a:lnTo>
                  <a:lnTo>
                    <a:pt x="199931" y="1519072"/>
                  </a:lnTo>
                  <a:lnTo>
                    <a:pt x="200917" y="1514295"/>
                  </a:lnTo>
                  <a:lnTo>
                    <a:pt x="201877" y="1509518"/>
                  </a:lnTo>
                  <a:lnTo>
                    <a:pt x="202821" y="1504741"/>
                  </a:lnTo>
                  <a:lnTo>
                    <a:pt x="203724" y="1499964"/>
                  </a:lnTo>
                  <a:lnTo>
                    <a:pt x="204584" y="1495187"/>
                  </a:lnTo>
                  <a:lnTo>
                    <a:pt x="205414" y="1490410"/>
                  </a:lnTo>
                  <a:lnTo>
                    <a:pt x="206154" y="1485633"/>
                  </a:lnTo>
                  <a:lnTo>
                    <a:pt x="206855" y="1480856"/>
                  </a:lnTo>
                  <a:lnTo>
                    <a:pt x="207476" y="1476079"/>
                  </a:lnTo>
                  <a:lnTo>
                    <a:pt x="208009" y="1471302"/>
                  </a:lnTo>
                  <a:lnTo>
                    <a:pt x="208493" y="1466526"/>
                  </a:lnTo>
                  <a:lnTo>
                    <a:pt x="208832" y="1461749"/>
                  </a:lnTo>
                  <a:lnTo>
                    <a:pt x="209104" y="1456972"/>
                  </a:lnTo>
                  <a:lnTo>
                    <a:pt x="209276" y="1452195"/>
                  </a:lnTo>
                  <a:lnTo>
                    <a:pt x="209310" y="1447418"/>
                  </a:lnTo>
                  <a:lnTo>
                    <a:pt x="209275" y="1442641"/>
                  </a:lnTo>
                  <a:lnTo>
                    <a:pt x="209069" y="1437864"/>
                  </a:lnTo>
                  <a:lnTo>
                    <a:pt x="208761" y="1433087"/>
                  </a:lnTo>
                  <a:lnTo>
                    <a:pt x="208348" y="1428310"/>
                  </a:lnTo>
                  <a:lnTo>
                    <a:pt x="207747" y="1423533"/>
                  </a:lnTo>
                  <a:lnTo>
                    <a:pt x="207065" y="1418756"/>
                  </a:lnTo>
                  <a:lnTo>
                    <a:pt x="206205" y="1413979"/>
                  </a:lnTo>
                  <a:lnTo>
                    <a:pt x="205209" y="1409202"/>
                  </a:lnTo>
                  <a:lnTo>
                    <a:pt x="204114" y="1404425"/>
                  </a:lnTo>
                  <a:lnTo>
                    <a:pt x="202793" y="1399648"/>
                  </a:lnTo>
                  <a:lnTo>
                    <a:pt x="201383" y="1394871"/>
                  </a:lnTo>
                  <a:lnTo>
                    <a:pt x="199805" y="1390094"/>
                  </a:lnTo>
                  <a:lnTo>
                    <a:pt x="198061" y="1385317"/>
                  </a:lnTo>
                  <a:lnTo>
                    <a:pt x="196229" y="1380540"/>
                  </a:lnTo>
                  <a:lnTo>
                    <a:pt x="194161" y="1375763"/>
                  </a:lnTo>
                  <a:lnTo>
                    <a:pt x="191996" y="1370986"/>
                  </a:lnTo>
                  <a:lnTo>
                    <a:pt x="189686" y="1366209"/>
                  </a:lnTo>
                  <a:lnTo>
                    <a:pt x="187194" y="1361432"/>
                  </a:lnTo>
                  <a:lnTo>
                    <a:pt x="184615" y="1356655"/>
                  </a:lnTo>
                  <a:lnTo>
                    <a:pt x="181835" y="1351879"/>
                  </a:lnTo>
                  <a:lnTo>
                    <a:pt x="178944" y="1347102"/>
                  </a:lnTo>
                  <a:lnTo>
                    <a:pt x="175939" y="1342325"/>
                  </a:lnTo>
                  <a:lnTo>
                    <a:pt x="172750" y="1337548"/>
                  </a:lnTo>
                  <a:lnTo>
                    <a:pt x="169486" y="1332771"/>
                  </a:lnTo>
                  <a:lnTo>
                    <a:pt x="166063" y="1327994"/>
                  </a:lnTo>
                  <a:lnTo>
                    <a:pt x="162529" y="1323217"/>
                  </a:lnTo>
                  <a:lnTo>
                    <a:pt x="158916" y="1318440"/>
                  </a:lnTo>
                  <a:lnTo>
                    <a:pt x="155137" y="1313663"/>
                  </a:lnTo>
                  <a:lnTo>
                    <a:pt x="151299" y="1308886"/>
                  </a:lnTo>
                  <a:lnTo>
                    <a:pt x="147351" y="1304109"/>
                  </a:lnTo>
                  <a:lnTo>
                    <a:pt x="143307" y="1299332"/>
                  </a:lnTo>
                  <a:lnTo>
                    <a:pt x="139213" y="1294555"/>
                  </a:lnTo>
                  <a:lnTo>
                    <a:pt x="135000" y="1289778"/>
                  </a:lnTo>
                  <a:lnTo>
                    <a:pt x="130745" y="1285001"/>
                  </a:lnTo>
                  <a:lnTo>
                    <a:pt x="126429" y="1280224"/>
                  </a:lnTo>
                  <a:lnTo>
                    <a:pt x="122050" y="1275447"/>
                  </a:lnTo>
                  <a:lnTo>
                    <a:pt x="117643" y="1270670"/>
                  </a:lnTo>
                  <a:lnTo>
                    <a:pt x="113184" y="1265893"/>
                  </a:lnTo>
                  <a:lnTo>
                    <a:pt x="108706" y="1261116"/>
                  </a:lnTo>
                  <a:lnTo>
                    <a:pt x="104208" y="1256339"/>
                  </a:lnTo>
                  <a:lnTo>
                    <a:pt x="99698" y="1251562"/>
                  </a:lnTo>
                  <a:lnTo>
                    <a:pt x="95187" y="1246785"/>
                  </a:lnTo>
                  <a:lnTo>
                    <a:pt x="90682" y="1242009"/>
                  </a:lnTo>
                  <a:lnTo>
                    <a:pt x="86197" y="1237232"/>
                  </a:lnTo>
                  <a:lnTo>
                    <a:pt x="81725" y="1232455"/>
                  </a:lnTo>
                  <a:lnTo>
                    <a:pt x="77306" y="1227678"/>
                  </a:lnTo>
                  <a:lnTo>
                    <a:pt x="72915" y="1222901"/>
                  </a:lnTo>
                  <a:lnTo>
                    <a:pt x="68579" y="1218124"/>
                  </a:lnTo>
                  <a:lnTo>
                    <a:pt x="64314" y="1213347"/>
                  </a:lnTo>
                  <a:lnTo>
                    <a:pt x="60087" y="1208570"/>
                  </a:lnTo>
                  <a:lnTo>
                    <a:pt x="55983" y="1203793"/>
                  </a:lnTo>
                  <a:lnTo>
                    <a:pt x="51939" y="1199016"/>
                  </a:lnTo>
                  <a:lnTo>
                    <a:pt x="47985" y="1194239"/>
                  </a:lnTo>
                  <a:lnTo>
                    <a:pt x="44164" y="1189462"/>
                  </a:lnTo>
                  <a:lnTo>
                    <a:pt x="40409" y="1184685"/>
                  </a:lnTo>
                  <a:lnTo>
                    <a:pt x="36822" y="1179908"/>
                  </a:lnTo>
                  <a:lnTo>
                    <a:pt x="33344" y="1175131"/>
                  </a:lnTo>
                  <a:lnTo>
                    <a:pt x="29973" y="1170354"/>
                  </a:lnTo>
                  <a:lnTo>
                    <a:pt x="26805" y="1165577"/>
                  </a:lnTo>
                  <a:lnTo>
                    <a:pt x="23728" y="1160800"/>
                  </a:lnTo>
                  <a:lnTo>
                    <a:pt x="20847" y="1156023"/>
                  </a:lnTo>
                  <a:lnTo>
                    <a:pt x="18128" y="1151246"/>
                  </a:lnTo>
                  <a:lnTo>
                    <a:pt x="15519" y="1146469"/>
                  </a:lnTo>
                  <a:lnTo>
                    <a:pt x="13188" y="1141692"/>
                  </a:lnTo>
                  <a:lnTo>
                    <a:pt x="10966" y="1136915"/>
                  </a:lnTo>
                  <a:lnTo>
                    <a:pt x="8950" y="1132138"/>
                  </a:lnTo>
                  <a:lnTo>
                    <a:pt x="7152" y="1127362"/>
                  </a:lnTo>
                  <a:lnTo>
                    <a:pt x="5470" y="1122585"/>
                  </a:lnTo>
                  <a:lnTo>
                    <a:pt x="4101" y="1117808"/>
                  </a:lnTo>
                  <a:lnTo>
                    <a:pt x="2873" y="1113031"/>
                  </a:lnTo>
                  <a:lnTo>
                    <a:pt x="1845" y="1108254"/>
                  </a:lnTo>
                  <a:lnTo>
                    <a:pt x="1089" y="1103477"/>
                  </a:lnTo>
                  <a:lnTo>
                    <a:pt x="461" y="1098700"/>
                  </a:lnTo>
                  <a:lnTo>
                    <a:pt x="138" y="1093923"/>
                  </a:lnTo>
                  <a:lnTo>
                    <a:pt x="0" y="1089146"/>
                  </a:lnTo>
                  <a:lnTo>
                    <a:pt x="39" y="1084369"/>
                  </a:lnTo>
                  <a:lnTo>
                    <a:pt x="398" y="1079592"/>
                  </a:lnTo>
                  <a:lnTo>
                    <a:pt x="891" y="1074815"/>
                  </a:lnTo>
                  <a:lnTo>
                    <a:pt x="1666" y="1070038"/>
                  </a:lnTo>
                  <a:lnTo>
                    <a:pt x="2662" y="1065261"/>
                  </a:lnTo>
                  <a:lnTo>
                    <a:pt x="3806" y="1060484"/>
                  </a:lnTo>
                  <a:lnTo>
                    <a:pt x="5304" y="1055707"/>
                  </a:lnTo>
                  <a:lnTo>
                    <a:pt x="6936" y="1050930"/>
                  </a:lnTo>
                  <a:lnTo>
                    <a:pt x="8813" y="1046153"/>
                  </a:lnTo>
                  <a:lnTo>
                    <a:pt x="10940" y="1041376"/>
                  </a:lnTo>
                  <a:lnTo>
                    <a:pt x="13198" y="1036599"/>
                  </a:lnTo>
                  <a:lnTo>
                    <a:pt x="15792" y="1031822"/>
                  </a:lnTo>
                  <a:lnTo>
                    <a:pt x="18531" y="1027045"/>
                  </a:lnTo>
                  <a:lnTo>
                    <a:pt x="21473" y="1022268"/>
                  </a:lnTo>
                  <a:lnTo>
                    <a:pt x="24680" y="1017491"/>
                  </a:lnTo>
                  <a:lnTo>
                    <a:pt x="28009" y="1012715"/>
                  </a:lnTo>
                  <a:lnTo>
                    <a:pt x="31619" y="1007938"/>
                  </a:lnTo>
                  <a:lnTo>
                    <a:pt x="35391" y="1003161"/>
                  </a:lnTo>
                  <a:lnTo>
                    <a:pt x="39319" y="998384"/>
                  </a:lnTo>
                  <a:lnTo>
                    <a:pt x="43513" y="993607"/>
                  </a:lnTo>
                  <a:lnTo>
                    <a:pt x="47816" y="988830"/>
                  </a:lnTo>
                  <a:lnTo>
                    <a:pt x="52340" y="984053"/>
                  </a:lnTo>
                  <a:lnTo>
                    <a:pt x="57032" y="979276"/>
                  </a:lnTo>
                  <a:lnTo>
                    <a:pt x="61833" y="974499"/>
                  </a:lnTo>
                  <a:lnTo>
                    <a:pt x="66888" y="969722"/>
                  </a:lnTo>
                  <a:lnTo>
                    <a:pt x="72032" y="964945"/>
                  </a:lnTo>
                  <a:lnTo>
                    <a:pt x="77341" y="960168"/>
                  </a:lnTo>
                  <a:lnTo>
                    <a:pt x="82809" y="955391"/>
                  </a:lnTo>
                  <a:lnTo>
                    <a:pt x="88359" y="950614"/>
                  </a:lnTo>
                  <a:lnTo>
                    <a:pt x="94109" y="945837"/>
                  </a:lnTo>
                  <a:lnTo>
                    <a:pt x="99940" y="941060"/>
                  </a:lnTo>
                  <a:lnTo>
                    <a:pt x="105884" y="936283"/>
                  </a:lnTo>
                  <a:lnTo>
                    <a:pt x="111966" y="931506"/>
                  </a:lnTo>
                  <a:lnTo>
                    <a:pt x="118110" y="926729"/>
                  </a:lnTo>
                  <a:lnTo>
                    <a:pt x="124388" y="921952"/>
                  </a:lnTo>
                  <a:lnTo>
                    <a:pt x="130739" y="917175"/>
                  </a:lnTo>
                  <a:lnTo>
                    <a:pt x="137157" y="912398"/>
                  </a:lnTo>
                  <a:lnTo>
                    <a:pt x="143683" y="907621"/>
                  </a:lnTo>
                  <a:lnTo>
                    <a:pt x="150249" y="902845"/>
                  </a:lnTo>
                  <a:lnTo>
                    <a:pt x="156895" y="898068"/>
                  </a:lnTo>
                  <a:lnTo>
                    <a:pt x="163593" y="893291"/>
                  </a:lnTo>
                  <a:lnTo>
                    <a:pt x="170326" y="888514"/>
                  </a:lnTo>
                  <a:lnTo>
                    <a:pt x="177127" y="883737"/>
                  </a:lnTo>
                  <a:lnTo>
                    <a:pt x="183948" y="878960"/>
                  </a:lnTo>
                  <a:lnTo>
                    <a:pt x="190805" y="874183"/>
                  </a:lnTo>
                  <a:lnTo>
                    <a:pt x="197689" y="869406"/>
                  </a:lnTo>
                  <a:lnTo>
                    <a:pt x="204585" y="864629"/>
                  </a:lnTo>
                  <a:lnTo>
                    <a:pt x="211503" y="859852"/>
                  </a:lnTo>
                  <a:lnTo>
                    <a:pt x="218425" y="855075"/>
                  </a:lnTo>
                  <a:lnTo>
                    <a:pt x="225352" y="850298"/>
                  </a:lnTo>
                  <a:lnTo>
                    <a:pt x="232275" y="845521"/>
                  </a:lnTo>
                  <a:lnTo>
                    <a:pt x="239194" y="840744"/>
                  </a:lnTo>
                  <a:lnTo>
                    <a:pt x="246098" y="835967"/>
                  </a:lnTo>
                  <a:lnTo>
                    <a:pt x="252987" y="831190"/>
                  </a:lnTo>
                  <a:lnTo>
                    <a:pt x="259862" y="826413"/>
                  </a:lnTo>
                  <a:lnTo>
                    <a:pt x="266702" y="821636"/>
                  </a:lnTo>
                  <a:lnTo>
                    <a:pt x="273525" y="816859"/>
                  </a:lnTo>
                  <a:lnTo>
                    <a:pt x="280310" y="812082"/>
                  </a:lnTo>
                  <a:lnTo>
                    <a:pt x="287060" y="807305"/>
                  </a:lnTo>
                  <a:lnTo>
                    <a:pt x="293787" y="802528"/>
                  </a:lnTo>
                  <a:lnTo>
                    <a:pt x="300450" y="797751"/>
                  </a:lnTo>
                  <a:lnTo>
                    <a:pt x="307087" y="792974"/>
                  </a:lnTo>
                  <a:lnTo>
                    <a:pt x="313676" y="788198"/>
                  </a:lnTo>
                  <a:lnTo>
                    <a:pt x="320211" y="783421"/>
                  </a:lnTo>
                  <a:lnTo>
                    <a:pt x="326716" y="778644"/>
                  </a:lnTo>
                  <a:lnTo>
                    <a:pt x="333145" y="773867"/>
                  </a:lnTo>
                  <a:lnTo>
                    <a:pt x="339536" y="769090"/>
                  </a:lnTo>
                  <a:lnTo>
                    <a:pt x="345879" y="764313"/>
                  </a:lnTo>
                  <a:lnTo>
                    <a:pt x="352151" y="759536"/>
                  </a:lnTo>
                  <a:lnTo>
                    <a:pt x="358391" y="754759"/>
                  </a:lnTo>
                  <a:lnTo>
                    <a:pt x="364555" y="749982"/>
                  </a:lnTo>
                  <a:lnTo>
                    <a:pt x="370672" y="745205"/>
                  </a:lnTo>
                  <a:lnTo>
                    <a:pt x="376745" y="740428"/>
                  </a:lnTo>
                  <a:lnTo>
                    <a:pt x="382737" y="735651"/>
                  </a:lnTo>
                  <a:lnTo>
                    <a:pt x="388696" y="730874"/>
                  </a:lnTo>
                  <a:lnTo>
                    <a:pt x="394588" y="726097"/>
                  </a:lnTo>
                  <a:lnTo>
                    <a:pt x="400425" y="721320"/>
                  </a:lnTo>
                  <a:lnTo>
                    <a:pt x="406227" y="716543"/>
                  </a:lnTo>
                  <a:lnTo>
                    <a:pt x="411945" y="711766"/>
                  </a:lnTo>
                  <a:lnTo>
                    <a:pt x="417632" y="706989"/>
                  </a:lnTo>
                  <a:lnTo>
                    <a:pt x="423264" y="702212"/>
                  </a:lnTo>
                  <a:lnTo>
                    <a:pt x="428838" y="697435"/>
                  </a:lnTo>
                  <a:lnTo>
                    <a:pt x="434382" y="692658"/>
                  </a:lnTo>
                  <a:lnTo>
                    <a:pt x="439855" y="687881"/>
                  </a:lnTo>
                  <a:lnTo>
                    <a:pt x="445295" y="683104"/>
                  </a:lnTo>
                  <a:lnTo>
                    <a:pt x="450693" y="678327"/>
                  </a:lnTo>
                  <a:lnTo>
                    <a:pt x="456034" y="673551"/>
                  </a:lnTo>
                  <a:lnTo>
                    <a:pt x="461351" y="668774"/>
                  </a:lnTo>
                  <a:lnTo>
                    <a:pt x="466612" y="663997"/>
                  </a:lnTo>
                  <a:lnTo>
                    <a:pt x="471840" y="659220"/>
                  </a:lnTo>
                  <a:lnTo>
                    <a:pt x="477039" y="654443"/>
                  </a:lnTo>
                  <a:lnTo>
                    <a:pt x="482185" y="649666"/>
                  </a:lnTo>
                  <a:lnTo>
                    <a:pt x="487311" y="644889"/>
                  </a:lnTo>
                  <a:lnTo>
                    <a:pt x="492397" y="640112"/>
                  </a:lnTo>
                  <a:lnTo>
                    <a:pt x="497451" y="635335"/>
                  </a:lnTo>
                  <a:lnTo>
                    <a:pt x="502487" y="630558"/>
                  </a:lnTo>
                  <a:lnTo>
                    <a:pt x="507476" y="625781"/>
                  </a:lnTo>
                  <a:lnTo>
                    <a:pt x="512449" y="621004"/>
                  </a:lnTo>
                  <a:lnTo>
                    <a:pt x="517393" y="616227"/>
                  </a:lnTo>
                  <a:lnTo>
                    <a:pt x="522309" y="611450"/>
                  </a:lnTo>
                  <a:lnTo>
                    <a:pt x="527210" y="606673"/>
                  </a:lnTo>
                  <a:lnTo>
                    <a:pt x="532076" y="601896"/>
                  </a:lnTo>
                  <a:lnTo>
                    <a:pt x="536927" y="597119"/>
                  </a:lnTo>
                  <a:lnTo>
                    <a:pt x="541757" y="592342"/>
                  </a:lnTo>
                  <a:lnTo>
                    <a:pt x="546561" y="587565"/>
                  </a:lnTo>
                  <a:lnTo>
                    <a:pt x="551353" y="582788"/>
                  </a:lnTo>
                  <a:lnTo>
                    <a:pt x="556117" y="578011"/>
                  </a:lnTo>
                  <a:lnTo>
                    <a:pt x="560866" y="573234"/>
                  </a:lnTo>
                  <a:lnTo>
                    <a:pt x="565599" y="568457"/>
                  </a:lnTo>
                  <a:lnTo>
                    <a:pt x="570306" y="563681"/>
                  </a:lnTo>
                  <a:lnTo>
                    <a:pt x="575001" y="558904"/>
                  </a:lnTo>
                  <a:lnTo>
                    <a:pt x="579673" y="554127"/>
                  </a:lnTo>
                  <a:lnTo>
                    <a:pt x="584327" y="549350"/>
                  </a:lnTo>
                  <a:lnTo>
                    <a:pt x="588969" y="544573"/>
                  </a:lnTo>
                  <a:lnTo>
                    <a:pt x="593579" y="539796"/>
                  </a:lnTo>
                  <a:lnTo>
                    <a:pt x="598178" y="535019"/>
                  </a:lnTo>
                  <a:lnTo>
                    <a:pt x="602755" y="530242"/>
                  </a:lnTo>
                  <a:lnTo>
                    <a:pt x="607307" y="525465"/>
                  </a:lnTo>
                  <a:lnTo>
                    <a:pt x="611847" y="520688"/>
                  </a:lnTo>
                  <a:lnTo>
                    <a:pt x="616353" y="515911"/>
                  </a:lnTo>
                  <a:lnTo>
                    <a:pt x="620841" y="511134"/>
                  </a:lnTo>
                  <a:lnTo>
                    <a:pt x="625308" y="506357"/>
                  </a:lnTo>
                  <a:lnTo>
                    <a:pt x="629742" y="501580"/>
                  </a:lnTo>
                  <a:lnTo>
                    <a:pt x="634159" y="496803"/>
                  </a:lnTo>
                  <a:lnTo>
                    <a:pt x="638540" y="492026"/>
                  </a:lnTo>
                  <a:lnTo>
                    <a:pt x="642894" y="487249"/>
                  </a:lnTo>
                  <a:lnTo>
                    <a:pt x="647227" y="482472"/>
                  </a:lnTo>
                  <a:lnTo>
                    <a:pt x="651513" y="477695"/>
                  </a:lnTo>
                  <a:lnTo>
                    <a:pt x="655779" y="472918"/>
                  </a:lnTo>
                  <a:lnTo>
                    <a:pt x="660005" y="468141"/>
                  </a:lnTo>
                  <a:lnTo>
                    <a:pt x="664193" y="463364"/>
                  </a:lnTo>
                  <a:lnTo>
                    <a:pt x="668360" y="458587"/>
                  </a:lnTo>
                  <a:lnTo>
                    <a:pt x="672465" y="453810"/>
                  </a:lnTo>
                  <a:lnTo>
                    <a:pt x="676545" y="449034"/>
                  </a:lnTo>
                  <a:lnTo>
                    <a:pt x="680582" y="444257"/>
                  </a:lnTo>
                  <a:lnTo>
                    <a:pt x="684569" y="439480"/>
                  </a:lnTo>
                  <a:lnTo>
                    <a:pt x="688530" y="434703"/>
                  </a:lnTo>
                  <a:lnTo>
                    <a:pt x="692422" y="429926"/>
                  </a:lnTo>
                  <a:lnTo>
                    <a:pt x="696280" y="425149"/>
                  </a:lnTo>
                  <a:lnTo>
                    <a:pt x="700095" y="420372"/>
                  </a:lnTo>
                  <a:lnTo>
                    <a:pt x="703843" y="415595"/>
                  </a:lnTo>
                  <a:lnTo>
                    <a:pt x="707561" y="410818"/>
                  </a:lnTo>
                  <a:lnTo>
                    <a:pt x="711209" y="406041"/>
                  </a:lnTo>
                  <a:lnTo>
                    <a:pt x="714809" y="401264"/>
                  </a:lnTo>
                  <a:lnTo>
                    <a:pt x="718369" y="396487"/>
                  </a:lnTo>
                  <a:lnTo>
                    <a:pt x="721846" y="391710"/>
                  </a:lnTo>
                  <a:lnTo>
                    <a:pt x="725289" y="386933"/>
                  </a:lnTo>
                  <a:lnTo>
                    <a:pt x="728663" y="382156"/>
                  </a:lnTo>
                  <a:lnTo>
                    <a:pt x="731976" y="377379"/>
                  </a:lnTo>
                  <a:lnTo>
                    <a:pt x="735254" y="372602"/>
                  </a:lnTo>
                  <a:lnTo>
                    <a:pt x="738433" y="367825"/>
                  </a:lnTo>
                  <a:lnTo>
                    <a:pt x="741576" y="363048"/>
                  </a:lnTo>
                  <a:lnTo>
                    <a:pt x="744654" y="358271"/>
                  </a:lnTo>
                  <a:lnTo>
                    <a:pt x="747658" y="353494"/>
                  </a:lnTo>
                  <a:lnTo>
                    <a:pt x="750625" y="348717"/>
                  </a:lnTo>
                  <a:lnTo>
                    <a:pt x="753498" y="343940"/>
                  </a:lnTo>
                  <a:lnTo>
                    <a:pt x="756323" y="339163"/>
                  </a:lnTo>
                  <a:lnTo>
                    <a:pt x="759091" y="334387"/>
                  </a:lnTo>
                  <a:lnTo>
                    <a:pt x="761773" y="329610"/>
                  </a:lnTo>
                  <a:lnTo>
                    <a:pt x="764417" y="324833"/>
                  </a:lnTo>
                  <a:lnTo>
                    <a:pt x="766975" y="320056"/>
                  </a:lnTo>
                  <a:lnTo>
                    <a:pt x="769476" y="315279"/>
                  </a:lnTo>
                  <a:lnTo>
                    <a:pt x="771929" y="310502"/>
                  </a:lnTo>
                  <a:lnTo>
                    <a:pt x="774286" y="305725"/>
                  </a:lnTo>
                  <a:lnTo>
                    <a:pt x="776605" y="300948"/>
                  </a:lnTo>
                  <a:lnTo>
                    <a:pt x="778849" y="296171"/>
                  </a:lnTo>
                  <a:lnTo>
                    <a:pt x="781027" y="291394"/>
                  </a:lnTo>
                  <a:lnTo>
                    <a:pt x="783168" y="286617"/>
                  </a:lnTo>
                  <a:lnTo>
                    <a:pt x="785206" y="281840"/>
                  </a:lnTo>
                  <a:lnTo>
                    <a:pt x="787209" y="277063"/>
                  </a:lnTo>
                  <a:lnTo>
                    <a:pt x="789147" y="272286"/>
                  </a:lnTo>
                  <a:lnTo>
                    <a:pt x="791014" y="267509"/>
                  </a:lnTo>
                  <a:lnTo>
                    <a:pt x="792845" y="262732"/>
                  </a:lnTo>
                  <a:lnTo>
                    <a:pt x="794588" y="257955"/>
                  </a:lnTo>
                  <a:lnTo>
                    <a:pt x="796289" y="253178"/>
                  </a:lnTo>
                  <a:lnTo>
                    <a:pt x="797938" y="248401"/>
                  </a:lnTo>
                  <a:lnTo>
                    <a:pt x="799512" y="243624"/>
                  </a:lnTo>
                  <a:lnTo>
                    <a:pt x="801053" y="238847"/>
                  </a:lnTo>
                  <a:lnTo>
                    <a:pt x="802521" y="234070"/>
                  </a:lnTo>
                  <a:lnTo>
                    <a:pt x="803942" y="229293"/>
                  </a:lnTo>
                  <a:lnTo>
                    <a:pt x="805324" y="224517"/>
                  </a:lnTo>
                  <a:lnTo>
                    <a:pt x="806629" y="219740"/>
                  </a:lnTo>
                  <a:lnTo>
                    <a:pt x="807905" y="214963"/>
                  </a:lnTo>
                  <a:lnTo>
                    <a:pt x="809122" y="210186"/>
                  </a:lnTo>
                  <a:lnTo>
                    <a:pt x="810290" y="205409"/>
                  </a:lnTo>
                  <a:lnTo>
                    <a:pt x="811429" y="200632"/>
                  </a:lnTo>
                  <a:lnTo>
                    <a:pt x="812495" y="195855"/>
                  </a:lnTo>
                  <a:lnTo>
                    <a:pt x="813534" y="191078"/>
                  </a:lnTo>
                  <a:lnTo>
                    <a:pt x="814528" y="186301"/>
                  </a:lnTo>
                  <a:lnTo>
                    <a:pt x="815472" y="181524"/>
                  </a:lnTo>
                  <a:lnTo>
                    <a:pt x="816391" y="176747"/>
                  </a:lnTo>
                  <a:lnTo>
                    <a:pt x="817252" y="171970"/>
                  </a:lnTo>
                  <a:lnTo>
                    <a:pt x="818084" y="167193"/>
                  </a:lnTo>
                  <a:lnTo>
                    <a:pt x="818883" y="162416"/>
                  </a:lnTo>
                  <a:lnTo>
                    <a:pt x="819634" y="157639"/>
                  </a:lnTo>
                  <a:lnTo>
                    <a:pt x="820364" y="152862"/>
                  </a:lnTo>
                  <a:lnTo>
                    <a:pt x="821049" y="148085"/>
                  </a:lnTo>
                  <a:lnTo>
                    <a:pt x="821705" y="143308"/>
                  </a:lnTo>
                  <a:lnTo>
                    <a:pt x="822338" y="138531"/>
                  </a:lnTo>
                  <a:lnTo>
                    <a:pt x="822925" y="133754"/>
                  </a:lnTo>
                  <a:lnTo>
                    <a:pt x="823495" y="128977"/>
                  </a:lnTo>
                  <a:lnTo>
                    <a:pt x="824031" y="124200"/>
                  </a:lnTo>
                  <a:lnTo>
                    <a:pt x="824540" y="119423"/>
                  </a:lnTo>
                  <a:lnTo>
                    <a:pt x="825033" y="114646"/>
                  </a:lnTo>
                  <a:lnTo>
                    <a:pt x="825485" y="109870"/>
                  </a:lnTo>
                  <a:lnTo>
                    <a:pt x="825923" y="105093"/>
                  </a:lnTo>
                  <a:lnTo>
                    <a:pt x="826337" y="100316"/>
                  </a:lnTo>
                  <a:lnTo>
                    <a:pt x="826724" y="95539"/>
                  </a:lnTo>
                  <a:lnTo>
                    <a:pt x="827099" y="90762"/>
                  </a:lnTo>
                  <a:lnTo>
                    <a:pt x="827445" y="85985"/>
                  </a:lnTo>
                  <a:lnTo>
                    <a:pt x="827776" y="81208"/>
                  </a:lnTo>
                  <a:lnTo>
                    <a:pt x="828090" y="76431"/>
                  </a:lnTo>
                  <a:lnTo>
                    <a:pt x="828381" y="71654"/>
                  </a:lnTo>
                  <a:lnTo>
                    <a:pt x="828662" y="66877"/>
                  </a:lnTo>
                  <a:lnTo>
                    <a:pt x="828922" y="62100"/>
                  </a:lnTo>
                  <a:lnTo>
                    <a:pt x="829168" y="57323"/>
                  </a:lnTo>
                  <a:lnTo>
                    <a:pt x="829403" y="52546"/>
                  </a:lnTo>
                  <a:lnTo>
                    <a:pt x="829618" y="47769"/>
                  </a:lnTo>
                  <a:lnTo>
                    <a:pt x="829825" y="42992"/>
                  </a:lnTo>
                  <a:lnTo>
                    <a:pt x="830017" y="38215"/>
                  </a:lnTo>
                  <a:lnTo>
                    <a:pt x="830197" y="33438"/>
                  </a:lnTo>
                  <a:lnTo>
                    <a:pt x="830370" y="28661"/>
                  </a:lnTo>
                  <a:lnTo>
                    <a:pt x="830526" y="23884"/>
                  </a:lnTo>
                  <a:lnTo>
                    <a:pt x="830676" y="19107"/>
                  </a:lnTo>
                  <a:lnTo>
                    <a:pt x="830817" y="14330"/>
                  </a:lnTo>
                  <a:lnTo>
                    <a:pt x="830946" y="9553"/>
                  </a:lnTo>
                  <a:lnTo>
                    <a:pt x="831071" y="4776"/>
                  </a:lnTo>
                  <a:lnTo>
                    <a:pt x="831183" y="0"/>
                  </a:lnTo>
                  <a:lnTo>
                    <a:pt x="834103" y="0"/>
                  </a:lnTo>
                  <a:lnTo>
                    <a:pt x="834216" y="4776"/>
                  </a:lnTo>
                  <a:lnTo>
                    <a:pt x="834341" y="9553"/>
                  </a:lnTo>
                  <a:lnTo>
                    <a:pt x="834470" y="14330"/>
                  </a:lnTo>
                  <a:lnTo>
                    <a:pt x="834610" y="19107"/>
                  </a:lnTo>
                  <a:lnTo>
                    <a:pt x="834760" y="23884"/>
                  </a:lnTo>
                  <a:lnTo>
                    <a:pt x="834917" y="28661"/>
                  </a:lnTo>
                  <a:lnTo>
                    <a:pt x="835090" y="33438"/>
                  </a:lnTo>
                  <a:lnTo>
                    <a:pt x="835270" y="38215"/>
                  </a:lnTo>
                  <a:lnTo>
                    <a:pt x="835462" y="42992"/>
                  </a:lnTo>
                  <a:lnTo>
                    <a:pt x="835669" y="47769"/>
                  </a:lnTo>
                  <a:lnTo>
                    <a:pt x="835884" y="52546"/>
                  </a:lnTo>
                  <a:lnTo>
                    <a:pt x="836119" y="57323"/>
                  </a:lnTo>
                  <a:lnTo>
                    <a:pt x="836365" y="62100"/>
                  </a:lnTo>
                  <a:lnTo>
                    <a:pt x="836625" y="66877"/>
                  </a:lnTo>
                  <a:lnTo>
                    <a:pt x="836906" y="71654"/>
                  </a:lnTo>
                  <a:lnTo>
                    <a:pt x="837196" y="76431"/>
                  </a:lnTo>
                  <a:lnTo>
                    <a:pt x="837511" y="81208"/>
                  </a:lnTo>
                  <a:lnTo>
                    <a:pt x="837842" y="85985"/>
                  </a:lnTo>
                  <a:lnTo>
                    <a:pt x="838187" y="90762"/>
                  </a:lnTo>
                  <a:lnTo>
                    <a:pt x="838562" y="95539"/>
                  </a:lnTo>
                  <a:lnTo>
                    <a:pt x="838950" y="100316"/>
                  </a:lnTo>
                  <a:lnTo>
                    <a:pt x="839364" y="105093"/>
                  </a:lnTo>
                  <a:lnTo>
                    <a:pt x="839802" y="109870"/>
                  </a:lnTo>
                  <a:lnTo>
                    <a:pt x="840254" y="114646"/>
                  </a:lnTo>
                  <a:lnTo>
                    <a:pt x="840747" y="119423"/>
                  </a:lnTo>
                  <a:lnTo>
                    <a:pt x="841255" y="124200"/>
                  </a:lnTo>
                  <a:lnTo>
                    <a:pt x="841792" y="128977"/>
                  </a:lnTo>
                  <a:lnTo>
                    <a:pt x="842362" y="133754"/>
                  </a:lnTo>
                  <a:lnTo>
                    <a:pt x="842949" y="138531"/>
                  </a:lnTo>
                  <a:lnTo>
                    <a:pt x="843582" y="143308"/>
                  </a:lnTo>
                  <a:lnTo>
                    <a:pt x="844238" y="148085"/>
                  </a:lnTo>
                  <a:lnTo>
                    <a:pt x="844923" y="152862"/>
                  </a:lnTo>
                  <a:lnTo>
                    <a:pt x="845653" y="157639"/>
                  </a:lnTo>
                  <a:lnTo>
                    <a:pt x="846403" y="162416"/>
                  </a:lnTo>
                  <a:lnTo>
                    <a:pt x="847203" y="167193"/>
                  </a:lnTo>
                  <a:lnTo>
                    <a:pt x="848035" y="171970"/>
                  </a:lnTo>
                  <a:lnTo>
                    <a:pt x="848896" y="176747"/>
                  </a:lnTo>
                  <a:lnTo>
                    <a:pt x="849815" y="181524"/>
                  </a:lnTo>
                  <a:lnTo>
                    <a:pt x="850759" y="186301"/>
                  </a:lnTo>
                  <a:lnTo>
                    <a:pt x="851753" y="191078"/>
                  </a:lnTo>
                  <a:lnTo>
                    <a:pt x="852792" y="195855"/>
                  </a:lnTo>
                  <a:lnTo>
                    <a:pt x="853858" y="200632"/>
                  </a:lnTo>
                  <a:lnTo>
                    <a:pt x="854997" y="205409"/>
                  </a:lnTo>
                  <a:lnTo>
                    <a:pt x="856165" y="210186"/>
                  </a:lnTo>
                  <a:lnTo>
                    <a:pt x="857382" y="214963"/>
                  </a:lnTo>
                  <a:lnTo>
                    <a:pt x="858658" y="219740"/>
                  </a:lnTo>
                  <a:lnTo>
                    <a:pt x="859963" y="224517"/>
                  </a:lnTo>
                  <a:lnTo>
                    <a:pt x="861345" y="229293"/>
                  </a:lnTo>
                  <a:lnTo>
                    <a:pt x="862766" y="234070"/>
                  </a:lnTo>
                  <a:lnTo>
                    <a:pt x="864234" y="238847"/>
                  </a:lnTo>
                  <a:lnTo>
                    <a:pt x="865775" y="243624"/>
                  </a:lnTo>
                  <a:lnTo>
                    <a:pt x="867349" y="248401"/>
                  </a:lnTo>
                  <a:lnTo>
                    <a:pt x="868998" y="253178"/>
                  </a:lnTo>
                  <a:lnTo>
                    <a:pt x="870698" y="257955"/>
                  </a:lnTo>
                  <a:lnTo>
                    <a:pt x="872442" y="262732"/>
                  </a:lnTo>
                  <a:lnTo>
                    <a:pt x="874273" y="267509"/>
                  </a:lnTo>
                  <a:lnTo>
                    <a:pt x="876140" y="272286"/>
                  </a:lnTo>
                  <a:lnTo>
                    <a:pt x="878078" y="277063"/>
                  </a:lnTo>
                  <a:lnTo>
                    <a:pt x="880080" y="281840"/>
                  </a:lnTo>
                  <a:lnTo>
                    <a:pt x="882119" y="286617"/>
                  </a:lnTo>
                  <a:lnTo>
                    <a:pt x="884260" y="291394"/>
                  </a:lnTo>
                  <a:lnTo>
                    <a:pt x="886438" y="296171"/>
                  </a:lnTo>
                  <a:lnTo>
                    <a:pt x="888682" y="300948"/>
                  </a:lnTo>
                  <a:lnTo>
                    <a:pt x="891001" y="305725"/>
                  </a:lnTo>
                  <a:lnTo>
                    <a:pt x="893358" y="310502"/>
                  </a:lnTo>
                  <a:lnTo>
                    <a:pt x="895811" y="315279"/>
                  </a:lnTo>
                  <a:lnTo>
                    <a:pt x="898311" y="320056"/>
                  </a:lnTo>
                  <a:lnTo>
                    <a:pt x="900869" y="324833"/>
                  </a:lnTo>
                  <a:lnTo>
                    <a:pt x="903513" y="329610"/>
                  </a:lnTo>
                  <a:lnTo>
                    <a:pt x="906196" y="334387"/>
                  </a:lnTo>
                  <a:lnTo>
                    <a:pt x="908964" y="339163"/>
                  </a:lnTo>
                  <a:lnTo>
                    <a:pt x="911789" y="343940"/>
                  </a:lnTo>
                  <a:lnTo>
                    <a:pt x="914662" y="348717"/>
                  </a:lnTo>
                  <a:lnTo>
                    <a:pt x="917628" y="353494"/>
                  </a:lnTo>
                  <a:lnTo>
                    <a:pt x="920633" y="358271"/>
                  </a:lnTo>
                  <a:lnTo>
                    <a:pt x="923711" y="363048"/>
                  </a:lnTo>
                  <a:lnTo>
                    <a:pt x="926853" y="367825"/>
                  </a:lnTo>
                  <a:lnTo>
                    <a:pt x="930033" y="372602"/>
                  </a:lnTo>
                  <a:lnTo>
                    <a:pt x="933310" y="377379"/>
                  </a:lnTo>
                  <a:lnTo>
                    <a:pt x="936624" y="382156"/>
                  </a:lnTo>
                  <a:lnTo>
                    <a:pt x="939998" y="386933"/>
                  </a:lnTo>
                  <a:lnTo>
                    <a:pt x="943441" y="391710"/>
                  </a:lnTo>
                  <a:lnTo>
                    <a:pt x="946918" y="396487"/>
                  </a:lnTo>
                  <a:lnTo>
                    <a:pt x="950478" y="401264"/>
                  </a:lnTo>
                  <a:lnTo>
                    <a:pt x="954078" y="406041"/>
                  </a:lnTo>
                  <a:lnTo>
                    <a:pt x="957726" y="410818"/>
                  </a:lnTo>
                  <a:lnTo>
                    <a:pt x="961444" y="415595"/>
                  </a:lnTo>
                  <a:lnTo>
                    <a:pt x="965192" y="420372"/>
                  </a:lnTo>
                  <a:lnTo>
                    <a:pt x="969007" y="425149"/>
                  </a:lnTo>
                  <a:lnTo>
                    <a:pt x="972864" y="429926"/>
                  </a:lnTo>
                  <a:lnTo>
                    <a:pt x="976757" y="434703"/>
                  </a:lnTo>
                  <a:lnTo>
                    <a:pt x="980718" y="439480"/>
                  </a:lnTo>
                  <a:lnTo>
                    <a:pt x="984704" y="444257"/>
                  </a:lnTo>
                  <a:lnTo>
                    <a:pt x="988742" y="449034"/>
                  </a:lnTo>
                  <a:lnTo>
                    <a:pt x="992822" y="453810"/>
                  </a:lnTo>
                  <a:lnTo>
                    <a:pt x="996927" y="458587"/>
                  </a:lnTo>
                  <a:lnTo>
                    <a:pt x="1001093" y="463364"/>
                  </a:lnTo>
                  <a:lnTo>
                    <a:pt x="1005282" y="468141"/>
                  </a:lnTo>
                  <a:lnTo>
                    <a:pt x="1009508" y="472918"/>
                  </a:lnTo>
                  <a:lnTo>
                    <a:pt x="1013774" y="477695"/>
                  </a:lnTo>
                  <a:lnTo>
                    <a:pt x="1018060" y="482472"/>
                  </a:lnTo>
                  <a:lnTo>
                    <a:pt x="1022393" y="487249"/>
                  </a:lnTo>
                  <a:lnTo>
                    <a:pt x="1026747" y="492026"/>
                  </a:lnTo>
                  <a:lnTo>
                    <a:pt x="1031128" y="496803"/>
                  </a:lnTo>
                  <a:lnTo>
                    <a:pt x="1035545" y="501580"/>
                  </a:lnTo>
                  <a:lnTo>
                    <a:pt x="1039978" y="506357"/>
                  </a:lnTo>
                  <a:lnTo>
                    <a:pt x="1044445" y="511134"/>
                  </a:lnTo>
                  <a:lnTo>
                    <a:pt x="1048934" y="515911"/>
                  </a:lnTo>
                  <a:lnTo>
                    <a:pt x="1053440" y="520688"/>
                  </a:lnTo>
                  <a:lnTo>
                    <a:pt x="1057980" y="525465"/>
                  </a:lnTo>
                  <a:lnTo>
                    <a:pt x="1062532" y="530242"/>
                  </a:lnTo>
                  <a:lnTo>
                    <a:pt x="1067109" y="535019"/>
                  </a:lnTo>
                  <a:lnTo>
                    <a:pt x="1071708" y="539796"/>
                  </a:lnTo>
                  <a:lnTo>
                    <a:pt x="1076318" y="544573"/>
                  </a:lnTo>
                  <a:lnTo>
                    <a:pt x="1080960" y="549350"/>
                  </a:lnTo>
                  <a:lnTo>
                    <a:pt x="1085613" y="554127"/>
                  </a:lnTo>
                  <a:lnTo>
                    <a:pt x="1090286" y="558904"/>
                  </a:lnTo>
                  <a:lnTo>
                    <a:pt x="1094981" y="563681"/>
                  </a:lnTo>
                  <a:lnTo>
                    <a:pt x="1099687" y="568457"/>
                  </a:lnTo>
                  <a:lnTo>
                    <a:pt x="1104421" y="573234"/>
                  </a:lnTo>
                  <a:lnTo>
                    <a:pt x="1109169" y="578011"/>
                  </a:lnTo>
                  <a:lnTo>
                    <a:pt x="1113934" y="582788"/>
                  </a:lnTo>
                  <a:lnTo>
                    <a:pt x="1118726" y="587565"/>
                  </a:lnTo>
                  <a:lnTo>
                    <a:pt x="1123529" y="592342"/>
                  </a:lnTo>
                  <a:lnTo>
                    <a:pt x="1128360" y="597119"/>
                  </a:lnTo>
                  <a:lnTo>
                    <a:pt x="1133211" y="601896"/>
                  </a:lnTo>
                  <a:lnTo>
                    <a:pt x="1138077" y="606673"/>
                  </a:lnTo>
                  <a:lnTo>
                    <a:pt x="1142978" y="611450"/>
                  </a:lnTo>
                  <a:lnTo>
                    <a:pt x="1147894" y="616227"/>
                  </a:lnTo>
                  <a:lnTo>
                    <a:pt x="1152838" y="621004"/>
                  </a:lnTo>
                  <a:lnTo>
                    <a:pt x="1157811" y="625781"/>
                  </a:lnTo>
                  <a:lnTo>
                    <a:pt x="1162800" y="630558"/>
                  </a:lnTo>
                  <a:lnTo>
                    <a:pt x="1167835" y="635335"/>
                  </a:lnTo>
                  <a:lnTo>
                    <a:pt x="1172890" y="640112"/>
                  </a:lnTo>
                  <a:lnTo>
                    <a:pt x="1177976" y="644889"/>
                  </a:lnTo>
                  <a:lnTo>
                    <a:pt x="1183102" y="649666"/>
                  </a:lnTo>
                  <a:lnTo>
                    <a:pt x="1188248" y="654443"/>
                  </a:lnTo>
                  <a:lnTo>
                    <a:pt x="1193447" y="659220"/>
                  </a:lnTo>
                  <a:lnTo>
                    <a:pt x="1198675" y="663997"/>
                  </a:lnTo>
                  <a:lnTo>
                    <a:pt x="1203936" y="668774"/>
                  </a:lnTo>
                  <a:lnTo>
                    <a:pt x="1209253" y="673551"/>
                  </a:lnTo>
                  <a:lnTo>
                    <a:pt x="1214594" y="678327"/>
                  </a:lnTo>
                  <a:lnTo>
                    <a:pt x="1219992" y="683104"/>
                  </a:lnTo>
                  <a:lnTo>
                    <a:pt x="1225432" y="687881"/>
                  </a:lnTo>
                  <a:lnTo>
                    <a:pt x="1230904" y="692658"/>
                  </a:lnTo>
                  <a:lnTo>
                    <a:pt x="1236449" y="697435"/>
                  </a:lnTo>
                  <a:lnTo>
                    <a:pt x="1242023" y="702212"/>
                  </a:lnTo>
                  <a:lnTo>
                    <a:pt x="1247655" y="706989"/>
                  </a:lnTo>
                  <a:lnTo>
                    <a:pt x="1253342" y="711766"/>
                  </a:lnTo>
                  <a:lnTo>
                    <a:pt x="1259059" y="716543"/>
                  </a:lnTo>
                  <a:lnTo>
                    <a:pt x="1264862" y="721320"/>
                  </a:lnTo>
                  <a:lnTo>
                    <a:pt x="1270699" y="726097"/>
                  </a:lnTo>
                  <a:lnTo>
                    <a:pt x="1276591" y="730874"/>
                  </a:lnTo>
                  <a:lnTo>
                    <a:pt x="1282550" y="735651"/>
                  </a:lnTo>
                  <a:lnTo>
                    <a:pt x="1288542" y="740428"/>
                  </a:lnTo>
                  <a:lnTo>
                    <a:pt x="1294615" y="745205"/>
                  </a:lnTo>
                  <a:lnTo>
                    <a:pt x="1300732" y="749982"/>
                  </a:lnTo>
                  <a:lnTo>
                    <a:pt x="1306896" y="754759"/>
                  </a:lnTo>
                  <a:lnTo>
                    <a:pt x="1313135" y="759536"/>
                  </a:lnTo>
                  <a:lnTo>
                    <a:pt x="1319408" y="764313"/>
                  </a:lnTo>
                  <a:lnTo>
                    <a:pt x="1325750" y="769090"/>
                  </a:lnTo>
                  <a:lnTo>
                    <a:pt x="1332142" y="773867"/>
                  </a:lnTo>
                  <a:lnTo>
                    <a:pt x="1338571" y="778644"/>
                  </a:lnTo>
                  <a:lnTo>
                    <a:pt x="1345076" y="783421"/>
                  </a:lnTo>
                  <a:lnTo>
                    <a:pt x="1351610" y="788198"/>
                  </a:lnTo>
                  <a:lnTo>
                    <a:pt x="1358200" y="792974"/>
                  </a:lnTo>
                  <a:lnTo>
                    <a:pt x="1364836" y="797751"/>
                  </a:lnTo>
                  <a:lnTo>
                    <a:pt x="1371499" y="802528"/>
                  </a:lnTo>
                  <a:lnTo>
                    <a:pt x="1378227" y="807305"/>
                  </a:lnTo>
                  <a:lnTo>
                    <a:pt x="1384977" y="812082"/>
                  </a:lnTo>
                  <a:lnTo>
                    <a:pt x="1391762" y="816859"/>
                  </a:lnTo>
                  <a:lnTo>
                    <a:pt x="1398585" y="821636"/>
                  </a:lnTo>
                  <a:lnTo>
                    <a:pt x="1405425" y="826413"/>
                  </a:lnTo>
                  <a:lnTo>
                    <a:pt x="1412300" y="831190"/>
                  </a:lnTo>
                  <a:lnTo>
                    <a:pt x="1419189" y="835967"/>
                  </a:lnTo>
                  <a:lnTo>
                    <a:pt x="1426093" y="840744"/>
                  </a:lnTo>
                  <a:lnTo>
                    <a:pt x="1433012" y="845521"/>
                  </a:lnTo>
                  <a:lnTo>
                    <a:pt x="1439935" y="850298"/>
                  </a:lnTo>
                  <a:lnTo>
                    <a:pt x="1446862" y="855075"/>
                  </a:lnTo>
                  <a:lnTo>
                    <a:pt x="1453783" y="859852"/>
                  </a:lnTo>
                  <a:lnTo>
                    <a:pt x="1460702" y="864629"/>
                  </a:lnTo>
                  <a:lnTo>
                    <a:pt x="1467598" y="869406"/>
                  </a:lnTo>
                  <a:lnTo>
                    <a:pt x="1474482" y="874183"/>
                  </a:lnTo>
                  <a:lnTo>
                    <a:pt x="1481339" y="878960"/>
                  </a:lnTo>
                  <a:lnTo>
                    <a:pt x="1488160" y="883737"/>
                  </a:lnTo>
                  <a:lnTo>
                    <a:pt x="1494961" y="888514"/>
                  </a:lnTo>
                  <a:lnTo>
                    <a:pt x="1501694" y="893291"/>
                  </a:lnTo>
                  <a:lnTo>
                    <a:pt x="1508392" y="898068"/>
                  </a:lnTo>
                  <a:lnTo>
                    <a:pt x="1515038" y="902845"/>
                  </a:lnTo>
                  <a:lnTo>
                    <a:pt x="1521604" y="907621"/>
                  </a:lnTo>
                  <a:lnTo>
                    <a:pt x="1528130" y="912398"/>
                  </a:lnTo>
                  <a:lnTo>
                    <a:pt x="1534548" y="917175"/>
                  </a:lnTo>
                  <a:lnTo>
                    <a:pt x="1540899" y="921952"/>
                  </a:lnTo>
                  <a:lnTo>
                    <a:pt x="1547177" y="926729"/>
                  </a:lnTo>
                  <a:lnTo>
                    <a:pt x="1553320" y="931506"/>
                  </a:lnTo>
                  <a:lnTo>
                    <a:pt x="1559403" y="936283"/>
                  </a:lnTo>
                  <a:lnTo>
                    <a:pt x="1565346" y="941060"/>
                  </a:lnTo>
                  <a:lnTo>
                    <a:pt x="1571178" y="945837"/>
                  </a:lnTo>
                  <a:lnTo>
                    <a:pt x="1576927" y="950614"/>
                  </a:lnTo>
                  <a:lnTo>
                    <a:pt x="1582478" y="955391"/>
                  </a:lnTo>
                  <a:lnTo>
                    <a:pt x="1587946" y="960168"/>
                  </a:lnTo>
                  <a:lnTo>
                    <a:pt x="1593255" y="964945"/>
                  </a:lnTo>
                  <a:lnTo>
                    <a:pt x="1598399" y="969722"/>
                  </a:lnTo>
                  <a:lnTo>
                    <a:pt x="1603454" y="974499"/>
                  </a:lnTo>
                  <a:lnTo>
                    <a:pt x="1608255" y="979276"/>
                  </a:lnTo>
                  <a:lnTo>
                    <a:pt x="1612947" y="984053"/>
                  </a:lnTo>
                  <a:lnTo>
                    <a:pt x="1617471" y="988830"/>
                  </a:lnTo>
                  <a:lnTo>
                    <a:pt x="1621774" y="993607"/>
                  </a:lnTo>
                  <a:lnTo>
                    <a:pt x="1625968" y="998384"/>
                  </a:lnTo>
                  <a:lnTo>
                    <a:pt x="1629896" y="1003161"/>
                  </a:lnTo>
                  <a:lnTo>
                    <a:pt x="1633668" y="1007938"/>
                  </a:lnTo>
                  <a:lnTo>
                    <a:pt x="1637278" y="1012715"/>
                  </a:lnTo>
                  <a:lnTo>
                    <a:pt x="1640607" y="1017491"/>
                  </a:lnTo>
                  <a:lnTo>
                    <a:pt x="1643814" y="1022268"/>
                  </a:lnTo>
                  <a:lnTo>
                    <a:pt x="1646756" y="1027045"/>
                  </a:lnTo>
                  <a:lnTo>
                    <a:pt x="1649495" y="1031822"/>
                  </a:lnTo>
                  <a:lnTo>
                    <a:pt x="1652089" y="1036599"/>
                  </a:lnTo>
                  <a:lnTo>
                    <a:pt x="1654347" y="1041376"/>
                  </a:lnTo>
                  <a:lnTo>
                    <a:pt x="1656474" y="1046153"/>
                  </a:lnTo>
                  <a:lnTo>
                    <a:pt x="1658351" y="1050930"/>
                  </a:lnTo>
                  <a:lnTo>
                    <a:pt x="1659983" y="1055707"/>
                  </a:lnTo>
                  <a:lnTo>
                    <a:pt x="1661481" y="1060484"/>
                  </a:lnTo>
                  <a:lnTo>
                    <a:pt x="1662625" y="1065261"/>
                  </a:lnTo>
                  <a:lnTo>
                    <a:pt x="1663621" y="1070038"/>
                  </a:lnTo>
                  <a:lnTo>
                    <a:pt x="1664396" y="1074815"/>
                  </a:lnTo>
                  <a:lnTo>
                    <a:pt x="1664888" y="1079592"/>
                  </a:lnTo>
                  <a:lnTo>
                    <a:pt x="1665247" y="1084369"/>
                  </a:lnTo>
                  <a:lnTo>
                    <a:pt x="1665287" y="1089146"/>
                  </a:lnTo>
                  <a:lnTo>
                    <a:pt x="1665149" y="1093923"/>
                  </a:lnTo>
                  <a:lnTo>
                    <a:pt x="1664826" y="1098700"/>
                  </a:lnTo>
                  <a:lnTo>
                    <a:pt x="1664198" y="1103477"/>
                  </a:lnTo>
                  <a:lnTo>
                    <a:pt x="1663442" y="1108254"/>
                  </a:lnTo>
                  <a:lnTo>
                    <a:pt x="1662413" y="1113031"/>
                  </a:lnTo>
                  <a:lnTo>
                    <a:pt x="1661186" y="1117808"/>
                  </a:lnTo>
                  <a:lnTo>
                    <a:pt x="1659817" y="1122585"/>
                  </a:lnTo>
                  <a:lnTo>
                    <a:pt x="1658135" y="1127362"/>
                  </a:lnTo>
                  <a:lnTo>
                    <a:pt x="1656337" y="1132138"/>
                  </a:lnTo>
                  <a:lnTo>
                    <a:pt x="1654321" y="1136915"/>
                  </a:lnTo>
                  <a:lnTo>
                    <a:pt x="1652099" y="1141692"/>
                  </a:lnTo>
                  <a:lnTo>
                    <a:pt x="1649767" y="1146469"/>
                  </a:lnTo>
                  <a:lnTo>
                    <a:pt x="1647159" y="1151246"/>
                  </a:lnTo>
                  <a:lnTo>
                    <a:pt x="1644439" y="1156023"/>
                  </a:lnTo>
                  <a:lnTo>
                    <a:pt x="1641558" y="1160800"/>
                  </a:lnTo>
                  <a:lnTo>
                    <a:pt x="1638481" y="1165577"/>
                  </a:lnTo>
                  <a:lnTo>
                    <a:pt x="1635314" y="1170354"/>
                  </a:lnTo>
                  <a:lnTo>
                    <a:pt x="1631943" y="1175131"/>
                  </a:lnTo>
                  <a:lnTo>
                    <a:pt x="1628464" y="1179908"/>
                  </a:lnTo>
                  <a:lnTo>
                    <a:pt x="1624877" y="1184685"/>
                  </a:lnTo>
                  <a:lnTo>
                    <a:pt x="1621123" y="1189462"/>
                  </a:lnTo>
                  <a:lnTo>
                    <a:pt x="1617302" y="1194239"/>
                  </a:lnTo>
                  <a:lnTo>
                    <a:pt x="1613348" y="1199016"/>
                  </a:lnTo>
                  <a:lnTo>
                    <a:pt x="1609304" y="1203793"/>
                  </a:lnTo>
                  <a:lnTo>
                    <a:pt x="1605199" y="1208570"/>
                  </a:lnTo>
                  <a:lnTo>
                    <a:pt x="1600973" y="1213347"/>
                  </a:lnTo>
                  <a:lnTo>
                    <a:pt x="1596708" y="1218124"/>
                  </a:lnTo>
                  <a:lnTo>
                    <a:pt x="1592372" y="1222901"/>
                  </a:lnTo>
                  <a:lnTo>
                    <a:pt x="1587981" y="1227678"/>
                  </a:lnTo>
                  <a:lnTo>
                    <a:pt x="1583562" y="1232455"/>
                  </a:lnTo>
                  <a:lnTo>
                    <a:pt x="1579090" y="1237232"/>
                  </a:lnTo>
                  <a:lnTo>
                    <a:pt x="1574604" y="1242009"/>
                  </a:lnTo>
                  <a:lnTo>
                    <a:pt x="1570100" y="1246785"/>
                  </a:lnTo>
                  <a:lnTo>
                    <a:pt x="1565589" y="1251562"/>
                  </a:lnTo>
                  <a:lnTo>
                    <a:pt x="1561079" y="1256339"/>
                  </a:lnTo>
                  <a:lnTo>
                    <a:pt x="1556581" y="1261116"/>
                  </a:lnTo>
                  <a:lnTo>
                    <a:pt x="1552103" y="1265893"/>
                  </a:lnTo>
                  <a:lnTo>
                    <a:pt x="1547644" y="1270670"/>
                  </a:lnTo>
                  <a:lnTo>
                    <a:pt x="1543237" y="1275447"/>
                  </a:lnTo>
                  <a:lnTo>
                    <a:pt x="1538857" y="1280224"/>
                  </a:lnTo>
                  <a:lnTo>
                    <a:pt x="1534541" y="1285001"/>
                  </a:lnTo>
                  <a:lnTo>
                    <a:pt x="1530287" y="1289778"/>
                  </a:lnTo>
                  <a:lnTo>
                    <a:pt x="1526074" y="1294555"/>
                  </a:lnTo>
                  <a:lnTo>
                    <a:pt x="1521979" y="1299332"/>
                  </a:lnTo>
                  <a:lnTo>
                    <a:pt x="1517936" y="1304109"/>
                  </a:lnTo>
                  <a:lnTo>
                    <a:pt x="1513988" y="1308886"/>
                  </a:lnTo>
                  <a:lnTo>
                    <a:pt x="1510150" y="1313663"/>
                  </a:lnTo>
                  <a:lnTo>
                    <a:pt x="1506370" y="1318440"/>
                  </a:lnTo>
                  <a:lnTo>
                    <a:pt x="1502758" y="1323217"/>
                  </a:lnTo>
                  <a:lnTo>
                    <a:pt x="1499224" y="1327994"/>
                  </a:lnTo>
                  <a:lnTo>
                    <a:pt x="1495801" y="1332771"/>
                  </a:lnTo>
                  <a:lnTo>
                    <a:pt x="1492537" y="1337548"/>
                  </a:lnTo>
                  <a:lnTo>
                    <a:pt x="1489348" y="1342325"/>
                  </a:lnTo>
                  <a:lnTo>
                    <a:pt x="1486343" y="1347102"/>
                  </a:lnTo>
                  <a:lnTo>
                    <a:pt x="1483452" y="1351879"/>
                  </a:lnTo>
                  <a:lnTo>
                    <a:pt x="1480671" y="1356655"/>
                  </a:lnTo>
                  <a:lnTo>
                    <a:pt x="1478093" y="1361432"/>
                  </a:lnTo>
                  <a:lnTo>
                    <a:pt x="1475601" y="1366209"/>
                  </a:lnTo>
                  <a:lnTo>
                    <a:pt x="1473290" y="1370986"/>
                  </a:lnTo>
                  <a:lnTo>
                    <a:pt x="1471125" y="1375763"/>
                  </a:lnTo>
                  <a:lnTo>
                    <a:pt x="1469058" y="1380540"/>
                  </a:lnTo>
                  <a:lnTo>
                    <a:pt x="1467225" y="1385317"/>
                  </a:lnTo>
                  <a:lnTo>
                    <a:pt x="1465482" y="1390094"/>
                  </a:lnTo>
                  <a:lnTo>
                    <a:pt x="1463904" y="1394871"/>
                  </a:lnTo>
                  <a:lnTo>
                    <a:pt x="1462494" y="1399648"/>
                  </a:lnTo>
                  <a:lnTo>
                    <a:pt x="1461173" y="1404425"/>
                  </a:lnTo>
                  <a:lnTo>
                    <a:pt x="1460078" y="1409202"/>
                  </a:lnTo>
                  <a:lnTo>
                    <a:pt x="1459082" y="1413979"/>
                  </a:lnTo>
                  <a:lnTo>
                    <a:pt x="1458221" y="1418756"/>
                  </a:lnTo>
                  <a:lnTo>
                    <a:pt x="1457540" y="1423533"/>
                  </a:lnTo>
                  <a:lnTo>
                    <a:pt x="1456939" y="1428310"/>
                  </a:lnTo>
                  <a:lnTo>
                    <a:pt x="1456525" y="1433087"/>
                  </a:lnTo>
                  <a:lnTo>
                    <a:pt x="1456218" y="1437864"/>
                  </a:lnTo>
                  <a:lnTo>
                    <a:pt x="1456012" y="1442641"/>
                  </a:lnTo>
                  <a:lnTo>
                    <a:pt x="1455977" y="1447418"/>
                  </a:lnTo>
                  <a:lnTo>
                    <a:pt x="1456011" y="1452195"/>
                  </a:lnTo>
                  <a:lnTo>
                    <a:pt x="1456182" y="1456972"/>
                  </a:lnTo>
                  <a:lnTo>
                    <a:pt x="1456455" y="1461749"/>
                  </a:lnTo>
                  <a:lnTo>
                    <a:pt x="1456794" y="1466526"/>
                  </a:lnTo>
                  <a:lnTo>
                    <a:pt x="1457278" y="1471302"/>
                  </a:lnTo>
                  <a:lnTo>
                    <a:pt x="1457810" y="1476079"/>
                  </a:lnTo>
                  <a:lnTo>
                    <a:pt x="1458432" y="1480856"/>
                  </a:lnTo>
                  <a:lnTo>
                    <a:pt x="1459132" y="1485633"/>
                  </a:lnTo>
                  <a:lnTo>
                    <a:pt x="1459873" y="1490410"/>
                  </a:lnTo>
                  <a:lnTo>
                    <a:pt x="1460703" y="1495187"/>
                  </a:lnTo>
                  <a:lnTo>
                    <a:pt x="1461563" y="1499964"/>
                  </a:lnTo>
                  <a:lnTo>
                    <a:pt x="1462466" y="1504741"/>
                  </a:lnTo>
                  <a:lnTo>
                    <a:pt x="1463410" y="1509518"/>
                  </a:lnTo>
                  <a:lnTo>
                    <a:pt x="1464370" y="1514295"/>
                  </a:lnTo>
                  <a:lnTo>
                    <a:pt x="1465356" y="1519072"/>
                  </a:lnTo>
                  <a:lnTo>
                    <a:pt x="1466346" y="1523849"/>
                  </a:lnTo>
                  <a:lnTo>
                    <a:pt x="1467341" y="1528626"/>
                  </a:lnTo>
                  <a:lnTo>
                    <a:pt x="1468324" y="1533403"/>
                  </a:lnTo>
                  <a:lnTo>
                    <a:pt x="1469296" y="1538180"/>
                  </a:lnTo>
                  <a:lnTo>
                    <a:pt x="1470242" y="1542957"/>
                  </a:lnTo>
                  <a:lnTo>
                    <a:pt x="1471152" y="1547734"/>
                  </a:lnTo>
                  <a:lnTo>
                    <a:pt x="1472039" y="1552511"/>
                  </a:lnTo>
                  <a:lnTo>
                    <a:pt x="1472850" y="1557288"/>
                  </a:lnTo>
                  <a:lnTo>
                    <a:pt x="1473623" y="1562065"/>
                  </a:lnTo>
                  <a:lnTo>
                    <a:pt x="1474330" y="1566842"/>
                  </a:lnTo>
                  <a:lnTo>
                    <a:pt x="1474952" y="1571619"/>
                  </a:lnTo>
                  <a:lnTo>
                    <a:pt x="1475527" y="1576396"/>
                  </a:lnTo>
                  <a:lnTo>
                    <a:pt x="1475969" y="1581173"/>
                  </a:lnTo>
                  <a:lnTo>
                    <a:pt x="1476343" y="1585949"/>
                  </a:lnTo>
                  <a:lnTo>
                    <a:pt x="1476623" y="1590726"/>
                  </a:lnTo>
                  <a:lnTo>
                    <a:pt x="1476761" y="1595503"/>
                  </a:lnTo>
                  <a:lnTo>
                    <a:pt x="1476831" y="1600280"/>
                  </a:lnTo>
                  <a:lnTo>
                    <a:pt x="1476734" y="1605057"/>
                  </a:lnTo>
                  <a:lnTo>
                    <a:pt x="1476525" y="1609834"/>
                  </a:lnTo>
                  <a:lnTo>
                    <a:pt x="1476214" y="1614611"/>
                  </a:lnTo>
                  <a:lnTo>
                    <a:pt x="1475701" y="1619388"/>
                  </a:lnTo>
                  <a:lnTo>
                    <a:pt x="1475101" y="1624165"/>
                  </a:lnTo>
                  <a:lnTo>
                    <a:pt x="1474318" y="1628942"/>
                  </a:lnTo>
                  <a:lnTo>
                    <a:pt x="1473379" y="1633719"/>
                  </a:lnTo>
                  <a:lnTo>
                    <a:pt x="1472341" y="1638496"/>
                  </a:lnTo>
                  <a:lnTo>
                    <a:pt x="1471043" y="1643273"/>
                  </a:lnTo>
                  <a:lnTo>
                    <a:pt x="1469646" y="1648050"/>
                  </a:lnTo>
                  <a:lnTo>
                    <a:pt x="1468066" y="1652827"/>
                  </a:lnTo>
                  <a:lnTo>
                    <a:pt x="1466288" y="1657604"/>
                  </a:lnTo>
                  <a:lnTo>
                    <a:pt x="1464405" y="1662381"/>
                  </a:lnTo>
                  <a:lnTo>
                    <a:pt x="1462253" y="1667158"/>
                  </a:lnTo>
                  <a:lnTo>
                    <a:pt x="1459974" y="1671935"/>
                  </a:lnTo>
                  <a:lnTo>
                    <a:pt x="1457527" y="1676712"/>
                  </a:lnTo>
                  <a:lnTo>
                    <a:pt x="1454844" y="1681489"/>
                  </a:lnTo>
                  <a:lnTo>
                    <a:pt x="1452052" y="1686266"/>
                  </a:lnTo>
                  <a:lnTo>
                    <a:pt x="1449009" y="1691043"/>
                  </a:lnTo>
                  <a:lnTo>
                    <a:pt x="1445809" y="1695819"/>
                  </a:lnTo>
                  <a:lnTo>
                    <a:pt x="1442467" y="1700596"/>
                  </a:lnTo>
                  <a:lnTo>
                    <a:pt x="1438860" y="1705373"/>
                  </a:lnTo>
                  <a:lnTo>
                    <a:pt x="1435146" y="1710150"/>
                  </a:lnTo>
                  <a:lnTo>
                    <a:pt x="1431212" y="1714927"/>
                  </a:lnTo>
                  <a:lnTo>
                    <a:pt x="1427098" y="1719704"/>
                  </a:lnTo>
                  <a:lnTo>
                    <a:pt x="1422873" y="1724481"/>
                  </a:lnTo>
                  <a:lnTo>
                    <a:pt x="1418369" y="1729258"/>
                  </a:lnTo>
                  <a:lnTo>
                    <a:pt x="1413764" y="1734035"/>
                  </a:lnTo>
                  <a:lnTo>
                    <a:pt x="1408978" y="1738812"/>
                  </a:lnTo>
                  <a:lnTo>
                    <a:pt x="1404000" y="1743589"/>
                  </a:lnTo>
                  <a:lnTo>
                    <a:pt x="1398925" y="1748366"/>
                  </a:lnTo>
                  <a:lnTo>
                    <a:pt x="1393609" y="1753143"/>
                  </a:lnTo>
                  <a:lnTo>
                    <a:pt x="1388185" y="1757920"/>
                  </a:lnTo>
                  <a:lnTo>
                    <a:pt x="1382620" y="1762697"/>
                  </a:lnTo>
                  <a:lnTo>
                    <a:pt x="1376865" y="1767474"/>
                  </a:lnTo>
                  <a:lnTo>
                    <a:pt x="1371026" y="1772251"/>
                  </a:lnTo>
                  <a:lnTo>
                    <a:pt x="1364999" y="1777028"/>
                  </a:lnTo>
                  <a:lnTo>
                    <a:pt x="1358859" y="1781805"/>
                  </a:lnTo>
                  <a:lnTo>
                    <a:pt x="1352620" y="1786582"/>
                  </a:lnTo>
                  <a:lnTo>
                    <a:pt x="1346205" y="1791359"/>
                  </a:lnTo>
                  <a:lnTo>
                    <a:pt x="1339722" y="1796136"/>
                  </a:lnTo>
                  <a:lnTo>
                    <a:pt x="1333102" y="1800913"/>
                  </a:lnTo>
                  <a:lnTo>
                    <a:pt x="1326379" y="1805690"/>
                  </a:lnTo>
                  <a:lnTo>
                    <a:pt x="1319592" y="1810466"/>
                  </a:lnTo>
                  <a:lnTo>
                    <a:pt x="1312655" y="1815243"/>
                  </a:lnTo>
                  <a:lnTo>
                    <a:pt x="1305669" y="1820020"/>
                  </a:lnTo>
                  <a:lnTo>
                    <a:pt x="1298594" y="1824797"/>
                  </a:lnTo>
                  <a:lnTo>
                    <a:pt x="1291434" y="1829574"/>
                  </a:lnTo>
                  <a:lnTo>
                    <a:pt x="1284231" y="1834351"/>
                  </a:lnTo>
                  <a:lnTo>
                    <a:pt x="1276933" y="1839128"/>
                  </a:lnTo>
                  <a:lnTo>
                    <a:pt x="1269598" y="1843905"/>
                  </a:lnTo>
                  <a:lnTo>
                    <a:pt x="1262213" y="1848682"/>
                  </a:lnTo>
                  <a:lnTo>
                    <a:pt x="1254773" y="1853459"/>
                  </a:lnTo>
                  <a:lnTo>
                    <a:pt x="1247309" y="1858236"/>
                  </a:lnTo>
                  <a:lnTo>
                    <a:pt x="1239801" y="1863013"/>
                  </a:lnTo>
                  <a:lnTo>
                    <a:pt x="1232273" y="1867790"/>
                  </a:lnTo>
                  <a:lnTo>
                    <a:pt x="1224728" y="1872567"/>
                  </a:lnTo>
                  <a:lnTo>
                    <a:pt x="1217164" y="1877344"/>
                  </a:lnTo>
                  <a:lnTo>
                    <a:pt x="1209596" y="1882121"/>
                  </a:lnTo>
                  <a:lnTo>
                    <a:pt x="1202024" y="1886898"/>
                  </a:lnTo>
                  <a:lnTo>
                    <a:pt x="1194458" y="1891675"/>
                  </a:lnTo>
                  <a:lnTo>
                    <a:pt x="1186896" y="1896452"/>
                  </a:lnTo>
                  <a:lnTo>
                    <a:pt x="1179359" y="1901229"/>
                  </a:lnTo>
                  <a:lnTo>
                    <a:pt x="1171836" y="1906006"/>
                  </a:lnTo>
                  <a:lnTo>
                    <a:pt x="1164338" y="1910783"/>
                  </a:lnTo>
                  <a:lnTo>
                    <a:pt x="1156878" y="1915560"/>
                  </a:lnTo>
                  <a:lnTo>
                    <a:pt x="1149439" y="1920337"/>
                  </a:lnTo>
                  <a:lnTo>
                    <a:pt x="1142061" y="1925113"/>
                  </a:lnTo>
                  <a:lnTo>
                    <a:pt x="1134718" y="1929890"/>
                  </a:lnTo>
                  <a:lnTo>
                    <a:pt x="1127420" y="1934667"/>
                  </a:lnTo>
                  <a:lnTo>
                    <a:pt x="1120195" y="1939444"/>
                  </a:lnTo>
                  <a:lnTo>
                    <a:pt x="1113006" y="1944221"/>
                  </a:lnTo>
                  <a:lnTo>
                    <a:pt x="1105901" y="1948998"/>
                  </a:lnTo>
                  <a:lnTo>
                    <a:pt x="1098858" y="1953775"/>
                  </a:lnTo>
                  <a:lnTo>
                    <a:pt x="1091867" y="1958552"/>
                  </a:lnTo>
                  <a:lnTo>
                    <a:pt x="1084987" y="1963329"/>
                  </a:lnTo>
                  <a:lnTo>
                    <a:pt x="1078155" y="1968106"/>
                  </a:lnTo>
                  <a:lnTo>
                    <a:pt x="1071420" y="1972883"/>
                  </a:lnTo>
                  <a:lnTo>
                    <a:pt x="1064773" y="1977660"/>
                  </a:lnTo>
                  <a:lnTo>
                    <a:pt x="1058180" y="1982437"/>
                  </a:lnTo>
                  <a:lnTo>
                    <a:pt x="1051733" y="1987214"/>
                  </a:lnTo>
                  <a:lnTo>
                    <a:pt x="1045344" y="1991991"/>
                  </a:lnTo>
                  <a:lnTo>
                    <a:pt x="1039054" y="1996768"/>
                  </a:lnTo>
                  <a:lnTo>
                    <a:pt x="1032882" y="2001545"/>
                  </a:lnTo>
                  <a:lnTo>
                    <a:pt x="1026768" y="2006322"/>
                  </a:lnTo>
                  <a:lnTo>
                    <a:pt x="1020808" y="2011099"/>
                  </a:lnTo>
                  <a:lnTo>
                    <a:pt x="1014925" y="2015876"/>
                  </a:lnTo>
                  <a:lnTo>
                    <a:pt x="1009136" y="2020653"/>
                  </a:lnTo>
                  <a:lnTo>
                    <a:pt x="1003490" y="2025430"/>
                  </a:lnTo>
                  <a:lnTo>
                    <a:pt x="997909" y="2030207"/>
                  </a:lnTo>
                  <a:lnTo>
                    <a:pt x="992475" y="2034983"/>
                  </a:lnTo>
                  <a:lnTo>
                    <a:pt x="987139" y="2039760"/>
                  </a:lnTo>
                  <a:lnTo>
                    <a:pt x="981887" y="2044537"/>
                  </a:lnTo>
                  <a:lnTo>
                    <a:pt x="976800" y="2049314"/>
                  </a:lnTo>
                  <a:lnTo>
                    <a:pt x="971781" y="2054091"/>
                  </a:lnTo>
                  <a:lnTo>
                    <a:pt x="966895" y="2058868"/>
                  </a:lnTo>
                  <a:lnTo>
                    <a:pt x="962128" y="2063645"/>
                  </a:lnTo>
                  <a:lnTo>
                    <a:pt x="957428" y="2068422"/>
                  </a:lnTo>
                  <a:lnTo>
                    <a:pt x="952912" y="2073199"/>
                  </a:lnTo>
                  <a:lnTo>
                    <a:pt x="948464" y="2077976"/>
                  </a:lnTo>
                  <a:lnTo>
                    <a:pt x="944132" y="2082753"/>
                  </a:lnTo>
                  <a:lnTo>
                    <a:pt x="939934" y="2087530"/>
                  </a:lnTo>
                  <a:lnTo>
                    <a:pt x="935803" y="2092307"/>
                  </a:lnTo>
                  <a:lnTo>
                    <a:pt x="931836" y="2097084"/>
                  </a:lnTo>
                  <a:lnTo>
                    <a:pt x="927950" y="2101861"/>
                  </a:lnTo>
                  <a:lnTo>
                    <a:pt x="924163" y="2106638"/>
                  </a:lnTo>
                  <a:lnTo>
                    <a:pt x="920520" y="2111415"/>
                  </a:lnTo>
                  <a:lnTo>
                    <a:pt x="916940" y="2116192"/>
                  </a:lnTo>
                  <a:lnTo>
                    <a:pt x="913503" y="2120969"/>
                  </a:lnTo>
                  <a:lnTo>
                    <a:pt x="910158" y="2125746"/>
                  </a:lnTo>
                  <a:lnTo>
                    <a:pt x="906890" y="2130523"/>
                  </a:lnTo>
                  <a:lnTo>
                    <a:pt x="903774" y="2135300"/>
                  </a:lnTo>
                  <a:lnTo>
                    <a:pt x="900718" y="2140077"/>
                  </a:lnTo>
                  <a:lnTo>
                    <a:pt x="897779" y="2144854"/>
                  </a:lnTo>
                  <a:lnTo>
                    <a:pt x="894941" y="2149630"/>
                  </a:lnTo>
                  <a:lnTo>
                    <a:pt x="892161" y="2154407"/>
                  </a:lnTo>
                  <a:lnTo>
                    <a:pt x="889534" y="2159184"/>
                  </a:lnTo>
                  <a:lnTo>
                    <a:pt x="886962" y="2163961"/>
                  </a:lnTo>
                  <a:lnTo>
                    <a:pt x="884483" y="2168738"/>
                  </a:lnTo>
                  <a:lnTo>
                    <a:pt x="882110" y="2173515"/>
                  </a:lnTo>
                  <a:lnTo>
                    <a:pt x="879789" y="2178292"/>
                  </a:lnTo>
                  <a:lnTo>
                    <a:pt x="877594" y="2183069"/>
                  </a:lnTo>
                  <a:lnTo>
                    <a:pt x="875460" y="2187846"/>
                  </a:lnTo>
                  <a:lnTo>
                    <a:pt x="873398" y="2192623"/>
                  </a:lnTo>
                  <a:lnTo>
                    <a:pt x="871442" y="2197400"/>
                  </a:lnTo>
                  <a:lnTo>
                    <a:pt x="869533" y="2202177"/>
                  </a:lnTo>
                  <a:lnTo>
                    <a:pt x="867723" y="2206954"/>
                  </a:lnTo>
                  <a:lnTo>
                    <a:pt x="865978" y="2211731"/>
                  </a:lnTo>
                  <a:lnTo>
                    <a:pt x="864287" y="2216508"/>
                  </a:lnTo>
                  <a:lnTo>
                    <a:pt x="862698" y="2221285"/>
                  </a:lnTo>
                  <a:lnTo>
                    <a:pt x="861149" y="2226062"/>
                  </a:lnTo>
                  <a:lnTo>
                    <a:pt x="859678" y="2230839"/>
                  </a:lnTo>
                  <a:lnTo>
                    <a:pt x="858272" y="2235616"/>
                  </a:lnTo>
                  <a:lnTo>
                    <a:pt x="856904" y="2240393"/>
                  </a:lnTo>
                  <a:lnTo>
                    <a:pt x="855632" y="2245170"/>
                  </a:lnTo>
                  <a:lnTo>
                    <a:pt x="854394" y="2249947"/>
                  </a:lnTo>
                  <a:lnTo>
                    <a:pt x="853214" y="2254724"/>
                  </a:lnTo>
                  <a:lnTo>
                    <a:pt x="852098" y="2259500"/>
                  </a:lnTo>
                  <a:lnTo>
                    <a:pt x="851013" y="2264277"/>
                  </a:lnTo>
                  <a:lnTo>
                    <a:pt x="850003" y="2269054"/>
                  </a:lnTo>
                  <a:lnTo>
                    <a:pt x="849028" y="2273831"/>
                  </a:lnTo>
                  <a:lnTo>
                    <a:pt x="848095" y="2278608"/>
                  </a:lnTo>
                  <a:lnTo>
                    <a:pt x="847222" y="2283385"/>
                  </a:lnTo>
                  <a:lnTo>
                    <a:pt x="846375" y="2288162"/>
                  </a:lnTo>
                  <a:lnTo>
                    <a:pt x="845583" y="2292939"/>
                  </a:lnTo>
                  <a:lnTo>
                    <a:pt x="844826" y="2297716"/>
                  </a:lnTo>
                  <a:lnTo>
                    <a:pt x="844098" y="2302493"/>
                  </a:lnTo>
                  <a:lnTo>
                    <a:pt x="843426" y="2307270"/>
                  </a:lnTo>
                  <a:lnTo>
                    <a:pt x="842774" y="2312047"/>
                  </a:lnTo>
                  <a:lnTo>
                    <a:pt x="842162" y="2316824"/>
                  </a:lnTo>
                  <a:lnTo>
                    <a:pt x="841584" y="2321601"/>
                  </a:lnTo>
                  <a:lnTo>
                    <a:pt x="841024" y="2326378"/>
                  </a:lnTo>
                  <a:lnTo>
                    <a:pt x="840513" y="2331155"/>
                  </a:lnTo>
                  <a:lnTo>
                    <a:pt x="840019" y="2335932"/>
                  </a:lnTo>
                  <a:lnTo>
                    <a:pt x="839553" y="2340709"/>
                  </a:lnTo>
                  <a:lnTo>
                    <a:pt x="839117" y="2345486"/>
                  </a:lnTo>
                  <a:lnTo>
                    <a:pt x="838697" y="2350263"/>
                  </a:lnTo>
                  <a:lnTo>
                    <a:pt x="838311" y="2355040"/>
                  </a:lnTo>
                  <a:lnTo>
                    <a:pt x="837942" y="2359817"/>
                  </a:lnTo>
                  <a:lnTo>
                    <a:pt x="837592" y="2364594"/>
                  </a:lnTo>
                  <a:lnTo>
                    <a:pt x="837269" y="2369371"/>
                  </a:lnTo>
                  <a:lnTo>
                    <a:pt x="836957" y="2374147"/>
                  </a:lnTo>
                  <a:lnTo>
                    <a:pt x="836670" y="2378924"/>
                  </a:lnTo>
                  <a:lnTo>
                    <a:pt x="836399" y="2383701"/>
                  </a:lnTo>
                  <a:lnTo>
                    <a:pt x="836139" y="2388478"/>
                  </a:lnTo>
                  <a:lnTo>
                    <a:pt x="835903" y="2393255"/>
                  </a:lnTo>
                  <a:lnTo>
                    <a:pt x="835676" y="2398032"/>
                  </a:lnTo>
                  <a:lnTo>
                    <a:pt x="835465" y="2402809"/>
                  </a:lnTo>
                  <a:lnTo>
                    <a:pt x="835269" y="2407586"/>
                  </a:lnTo>
                  <a:lnTo>
                    <a:pt x="835080" y="2412363"/>
                  </a:lnTo>
                  <a:lnTo>
                    <a:pt x="834910" y="2417140"/>
                  </a:lnTo>
                  <a:lnTo>
                    <a:pt x="834746" y="2421917"/>
                  </a:lnTo>
                  <a:lnTo>
                    <a:pt x="834594" y="2426694"/>
                  </a:lnTo>
                  <a:lnTo>
                    <a:pt x="834454" y="2431471"/>
                  </a:lnTo>
                  <a:lnTo>
                    <a:pt x="834319" y="2436248"/>
                  </a:lnTo>
                  <a:lnTo>
                    <a:pt x="834197" y="24410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5"/>
            <p:cNvSpPr/>
            <p:nvPr/>
          </p:nvSpPr>
          <p:spPr>
            <a:xfrm>
              <a:off x="5044671" y="2480978"/>
              <a:ext cx="1861456" cy="3725527"/>
            </a:xfrm>
            <a:custGeom>
              <a:avLst/>
              <a:gdLst/>
              <a:ahLst/>
              <a:cxnLst/>
              <a:rect l="0" t="0" r="0" b="0"/>
              <a:pathLst>
                <a:path w="1861456" h="3725527">
                  <a:moveTo>
                    <a:pt x="930589" y="3725527"/>
                  </a:moveTo>
                  <a:lnTo>
                    <a:pt x="930567" y="3718236"/>
                  </a:lnTo>
                  <a:lnTo>
                    <a:pt x="930542" y="3710945"/>
                  </a:lnTo>
                  <a:lnTo>
                    <a:pt x="930514" y="3703655"/>
                  </a:lnTo>
                  <a:lnTo>
                    <a:pt x="930482" y="3696364"/>
                  </a:lnTo>
                  <a:lnTo>
                    <a:pt x="930446" y="3689073"/>
                  </a:lnTo>
                  <a:lnTo>
                    <a:pt x="930406" y="3681783"/>
                  </a:lnTo>
                  <a:lnTo>
                    <a:pt x="930360" y="3674492"/>
                  </a:lnTo>
                  <a:lnTo>
                    <a:pt x="930308" y="3667201"/>
                  </a:lnTo>
                  <a:lnTo>
                    <a:pt x="930252" y="3659911"/>
                  </a:lnTo>
                  <a:lnTo>
                    <a:pt x="930190" y="3652620"/>
                  </a:lnTo>
                  <a:lnTo>
                    <a:pt x="930119" y="3645329"/>
                  </a:lnTo>
                  <a:lnTo>
                    <a:pt x="930041" y="3638039"/>
                  </a:lnTo>
                  <a:lnTo>
                    <a:pt x="929955" y="3630748"/>
                  </a:lnTo>
                  <a:lnTo>
                    <a:pt x="929863" y="3623457"/>
                  </a:lnTo>
                  <a:lnTo>
                    <a:pt x="929759" y="3616167"/>
                  </a:lnTo>
                  <a:lnTo>
                    <a:pt x="929645" y="3608876"/>
                  </a:lnTo>
                  <a:lnTo>
                    <a:pt x="929522" y="3601585"/>
                  </a:lnTo>
                  <a:lnTo>
                    <a:pt x="929390" y="3594295"/>
                  </a:lnTo>
                  <a:lnTo>
                    <a:pt x="929244" y="3587004"/>
                  </a:lnTo>
                  <a:lnTo>
                    <a:pt x="929087" y="3579713"/>
                  </a:lnTo>
                  <a:lnTo>
                    <a:pt x="928918" y="3572423"/>
                  </a:lnTo>
                  <a:lnTo>
                    <a:pt x="928738" y="3565132"/>
                  </a:lnTo>
                  <a:lnTo>
                    <a:pt x="928544" y="3557841"/>
                  </a:lnTo>
                  <a:lnTo>
                    <a:pt x="928335" y="3550551"/>
                  </a:lnTo>
                  <a:lnTo>
                    <a:pt x="928115" y="3543260"/>
                  </a:lnTo>
                  <a:lnTo>
                    <a:pt x="927882" y="3535969"/>
                  </a:lnTo>
                  <a:lnTo>
                    <a:pt x="927635" y="3528679"/>
                  </a:lnTo>
                  <a:lnTo>
                    <a:pt x="927373" y="3521388"/>
                  </a:lnTo>
                  <a:lnTo>
                    <a:pt x="927099" y="3514098"/>
                  </a:lnTo>
                  <a:lnTo>
                    <a:pt x="926813" y="3506807"/>
                  </a:lnTo>
                  <a:lnTo>
                    <a:pt x="926515" y="3499516"/>
                  </a:lnTo>
                  <a:lnTo>
                    <a:pt x="926203" y="3492226"/>
                  </a:lnTo>
                  <a:lnTo>
                    <a:pt x="925880" y="3484935"/>
                  </a:lnTo>
                  <a:lnTo>
                    <a:pt x="925548" y="3477644"/>
                  </a:lnTo>
                  <a:lnTo>
                    <a:pt x="925207" y="3470354"/>
                  </a:lnTo>
                  <a:lnTo>
                    <a:pt x="924855" y="3463063"/>
                  </a:lnTo>
                  <a:lnTo>
                    <a:pt x="924497" y="3455772"/>
                  </a:lnTo>
                  <a:lnTo>
                    <a:pt x="924134" y="3448482"/>
                  </a:lnTo>
                  <a:lnTo>
                    <a:pt x="923766" y="3441191"/>
                  </a:lnTo>
                  <a:lnTo>
                    <a:pt x="923394" y="3433900"/>
                  </a:lnTo>
                  <a:lnTo>
                    <a:pt x="923021" y="3426610"/>
                  </a:lnTo>
                  <a:lnTo>
                    <a:pt x="922649" y="3419319"/>
                  </a:lnTo>
                  <a:lnTo>
                    <a:pt x="922278" y="3412028"/>
                  </a:lnTo>
                  <a:lnTo>
                    <a:pt x="921911" y="3404738"/>
                  </a:lnTo>
                  <a:lnTo>
                    <a:pt x="921551" y="3397447"/>
                  </a:lnTo>
                  <a:lnTo>
                    <a:pt x="921198" y="3390156"/>
                  </a:lnTo>
                  <a:lnTo>
                    <a:pt x="920852" y="3382866"/>
                  </a:lnTo>
                  <a:lnTo>
                    <a:pt x="920519" y="3375575"/>
                  </a:lnTo>
                  <a:lnTo>
                    <a:pt x="920200" y="3368284"/>
                  </a:lnTo>
                  <a:lnTo>
                    <a:pt x="919894" y="3360994"/>
                  </a:lnTo>
                  <a:lnTo>
                    <a:pt x="919603" y="3353703"/>
                  </a:lnTo>
                  <a:lnTo>
                    <a:pt x="919330" y="3346412"/>
                  </a:lnTo>
                  <a:lnTo>
                    <a:pt x="919079" y="3339122"/>
                  </a:lnTo>
                  <a:lnTo>
                    <a:pt x="918846" y="3331831"/>
                  </a:lnTo>
                  <a:lnTo>
                    <a:pt x="918632" y="3324540"/>
                  </a:lnTo>
                  <a:lnTo>
                    <a:pt x="918439" y="3317250"/>
                  </a:lnTo>
                  <a:lnTo>
                    <a:pt x="918273" y="3309959"/>
                  </a:lnTo>
                  <a:lnTo>
                    <a:pt x="918128" y="3302668"/>
                  </a:lnTo>
                  <a:lnTo>
                    <a:pt x="918003" y="3295378"/>
                  </a:lnTo>
                  <a:lnTo>
                    <a:pt x="917899" y="3288087"/>
                  </a:lnTo>
                  <a:lnTo>
                    <a:pt x="917823" y="3280796"/>
                  </a:lnTo>
                  <a:lnTo>
                    <a:pt x="917766" y="3273506"/>
                  </a:lnTo>
                  <a:lnTo>
                    <a:pt x="917728" y="3266215"/>
                  </a:lnTo>
                  <a:lnTo>
                    <a:pt x="917706" y="3258924"/>
                  </a:lnTo>
                  <a:lnTo>
                    <a:pt x="917708" y="3251634"/>
                  </a:lnTo>
                  <a:lnTo>
                    <a:pt x="917724" y="3244343"/>
                  </a:lnTo>
                  <a:lnTo>
                    <a:pt x="917752" y="3237052"/>
                  </a:lnTo>
                  <a:lnTo>
                    <a:pt x="917792" y="3229762"/>
                  </a:lnTo>
                  <a:lnTo>
                    <a:pt x="917843" y="3222471"/>
                  </a:lnTo>
                  <a:lnTo>
                    <a:pt x="917901" y="3215180"/>
                  </a:lnTo>
                  <a:lnTo>
                    <a:pt x="917962" y="3207890"/>
                  </a:lnTo>
                  <a:lnTo>
                    <a:pt x="918025" y="3200599"/>
                  </a:lnTo>
                  <a:lnTo>
                    <a:pt x="918088" y="3193308"/>
                  </a:lnTo>
                  <a:lnTo>
                    <a:pt x="918145" y="3186018"/>
                  </a:lnTo>
                  <a:lnTo>
                    <a:pt x="918195" y="3178727"/>
                  </a:lnTo>
                  <a:lnTo>
                    <a:pt x="918236" y="3171436"/>
                  </a:lnTo>
                  <a:lnTo>
                    <a:pt x="918263" y="3164146"/>
                  </a:lnTo>
                  <a:lnTo>
                    <a:pt x="918270" y="3156855"/>
                  </a:lnTo>
                  <a:lnTo>
                    <a:pt x="918260" y="3149565"/>
                  </a:lnTo>
                  <a:lnTo>
                    <a:pt x="918230" y="3142274"/>
                  </a:lnTo>
                  <a:lnTo>
                    <a:pt x="918174" y="3134983"/>
                  </a:lnTo>
                  <a:lnTo>
                    <a:pt x="918085" y="3127693"/>
                  </a:lnTo>
                  <a:lnTo>
                    <a:pt x="917967" y="3120402"/>
                  </a:lnTo>
                  <a:lnTo>
                    <a:pt x="917820" y="3113111"/>
                  </a:lnTo>
                  <a:lnTo>
                    <a:pt x="917639" y="3105821"/>
                  </a:lnTo>
                  <a:lnTo>
                    <a:pt x="917411" y="3098530"/>
                  </a:lnTo>
                  <a:lnTo>
                    <a:pt x="917146" y="3091239"/>
                  </a:lnTo>
                  <a:lnTo>
                    <a:pt x="916843" y="3083949"/>
                  </a:lnTo>
                  <a:lnTo>
                    <a:pt x="916501" y="3076658"/>
                  </a:lnTo>
                  <a:lnTo>
                    <a:pt x="916102" y="3069367"/>
                  </a:lnTo>
                  <a:lnTo>
                    <a:pt x="915659" y="3062077"/>
                  </a:lnTo>
                  <a:lnTo>
                    <a:pt x="915173" y="3054786"/>
                  </a:lnTo>
                  <a:lnTo>
                    <a:pt x="914644" y="3047495"/>
                  </a:lnTo>
                  <a:lnTo>
                    <a:pt x="914053" y="3040205"/>
                  </a:lnTo>
                  <a:lnTo>
                    <a:pt x="913411" y="3032914"/>
                  </a:lnTo>
                  <a:lnTo>
                    <a:pt x="912722" y="3025623"/>
                  </a:lnTo>
                  <a:lnTo>
                    <a:pt x="911986" y="3018333"/>
                  </a:lnTo>
                  <a:lnTo>
                    <a:pt x="911188" y="3011042"/>
                  </a:lnTo>
                  <a:lnTo>
                    <a:pt x="910332" y="3003751"/>
                  </a:lnTo>
                  <a:lnTo>
                    <a:pt x="909427" y="2996461"/>
                  </a:lnTo>
                  <a:lnTo>
                    <a:pt x="908471" y="2989170"/>
                  </a:lnTo>
                  <a:lnTo>
                    <a:pt x="907453" y="2981879"/>
                  </a:lnTo>
                  <a:lnTo>
                    <a:pt x="906370" y="2974589"/>
                  </a:lnTo>
                  <a:lnTo>
                    <a:pt x="905234" y="2967298"/>
                  </a:lnTo>
                  <a:lnTo>
                    <a:pt x="904044" y="2960007"/>
                  </a:lnTo>
                  <a:lnTo>
                    <a:pt x="902793" y="2952717"/>
                  </a:lnTo>
                  <a:lnTo>
                    <a:pt x="901466" y="2945426"/>
                  </a:lnTo>
                  <a:lnTo>
                    <a:pt x="900083" y="2938135"/>
                  </a:lnTo>
                  <a:lnTo>
                    <a:pt x="898641" y="2930845"/>
                  </a:lnTo>
                  <a:lnTo>
                    <a:pt x="897136" y="2923554"/>
                  </a:lnTo>
                  <a:lnTo>
                    <a:pt x="895546" y="2916263"/>
                  </a:lnTo>
                  <a:lnTo>
                    <a:pt x="893892" y="2908973"/>
                  </a:lnTo>
                  <a:lnTo>
                    <a:pt x="892174" y="2901682"/>
                  </a:lnTo>
                  <a:lnTo>
                    <a:pt x="890391" y="2894391"/>
                  </a:lnTo>
                  <a:lnTo>
                    <a:pt x="888510" y="2887101"/>
                  </a:lnTo>
                  <a:lnTo>
                    <a:pt x="886559" y="2879810"/>
                  </a:lnTo>
                  <a:lnTo>
                    <a:pt x="884537" y="2872519"/>
                  </a:lnTo>
                  <a:lnTo>
                    <a:pt x="882444" y="2865229"/>
                  </a:lnTo>
                  <a:lnTo>
                    <a:pt x="880251" y="2857938"/>
                  </a:lnTo>
                  <a:lnTo>
                    <a:pt x="877976" y="2850647"/>
                  </a:lnTo>
                  <a:lnTo>
                    <a:pt x="875626" y="2843357"/>
                  </a:lnTo>
                  <a:lnTo>
                    <a:pt x="873200" y="2836066"/>
                  </a:lnTo>
                  <a:lnTo>
                    <a:pt x="870675" y="2828775"/>
                  </a:lnTo>
                  <a:lnTo>
                    <a:pt x="868061" y="2821485"/>
                  </a:lnTo>
                  <a:lnTo>
                    <a:pt x="865370" y="2814194"/>
                  </a:lnTo>
                  <a:lnTo>
                    <a:pt x="862603" y="2806904"/>
                  </a:lnTo>
                  <a:lnTo>
                    <a:pt x="859745" y="2799613"/>
                  </a:lnTo>
                  <a:lnTo>
                    <a:pt x="856795" y="2792322"/>
                  </a:lnTo>
                  <a:lnTo>
                    <a:pt x="853774" y="2785032"/>
                  </a:lnTo>
                  <a:lnTo>
                    <a:pt x="850684" y="2777741"/>
                  </a:lnTo>
                  <a:lnTo>
                    <a:pt x="847517" y="2770450"/>
                  </a:lnTo>
                  <a:lnTo>
                    <a:pt x="844267" y="2763160"/>
                  </a:lnTo>
                  <a:lnTo>
                    <a:pt x="840960" y="2755869"/>
                  </a:lnTo>
                  <a:lnTo>
                    <a:pt x="837597" y="2748578"/>
                  </a:lnTo>
                  <a:lnTo>
                    <a:pt x="834180" y="2741288"/>
                  </a:lnTo>
                  <a:lnTo>
                    <a:pt x="830701" y="2733997"/>
                  </a:lnTo>
                  <a:lnTo>
                    <a:pt x="827186" y="2726706"/>
                  </a:lnTo>
                  <a:lnTo>
                    <a:pt x="823639" y="2719416"/>
                  </a:lnTo>
                  <a:lnTo>
                    <a:pt x="820065" y="2712125"/>
                  </a:lnTo>
                  <a:lnTo>
                    <a:pt x="816464" y="2704834"/>
                  </a:lnTo>
                  <a:lnTo>
                    <a:pt x="812854" y="2697544"/>
                  </a:lnTo>
                  <a:lnTo>
                    <a:pt x="809241" y="2690253"/>
                  </a:lnTo>
                  <a:lnTo>
                    <a:pt x="805631" y="2682962"/>
                  </a:lnTo>
                  <a:lnTo>
                    <a:pt x="802038" y="2675672"/>
                  </a:lnTo>
                  <a:lnTo>
                    <a:pt x="798468" y="2668381"/>
                  </a:lnTo>
                  <a:lnTo>
                    <a:pt x="794927" y="2661090"/>
                  </a:lnTo>
                  <a:lnTo>
                    <a:pt x="791419" y="2653800"/>
                  </a:lnTo>
                  <a:lnTo>
                    <a:pt x="787967" y="2646509"/>
                  </a:lnTo>
                  <a:lnTo>
                    <a:pt x="784573" y="2639218"/>
                  </a:lnTo>
                  <a:lnTo>
                    <a:pt x="781237" y="2631928"/>
                  </a:lnTo>
                  <a:lnTo>
                    <a:pt x="777962" y="2624637"/>
                  </a:lnTo>
                  <a:lnTo>
                    <a:pt x="774771" y="2617346"/>
                  </a:lnTo>
                  <a:lnTo>
                    <a:pt x="771670" y="2610056"/>
                  </a:lnTo>
                  <a:lnTo>
                    <a:pt x="768648" y="2602765"/>
                  </a:lnTo>
                  <a:lnTo>
                    <a:pt x="765706" y="2595474"/>
                  </a:lnTo>
                  <a:lnTo>
                    <a:pt x="762861" y="2588184"/>
                  </a:lnTo>
                  <a:lnTo>
                    <a:pt x="760128" y="2580893"/>
                  </a:lnTo>
                  <a:lnTo>
                    <a:pt x="757483" y="2573602"/>
                  </a:lnTo>
                  <a:lnTo>
                    <a:pt x="754926" y="2566312"/>
                  </a:lnTo>
                  <a:lnTo>
                    <a:pt x="752465" y="2559021"/>
                  </a:lnTo>
                  <a:lnTo>
                    <a:pt x="750123" y="2551730"/>
                  </a:lnTo>
                  <a:lnTo>
                    <a:pt x="747866" y="2544440"/>
                  </a:lnTo>
                  <a:lnTo>
                    <a:pt x="745692" y="2537149"/>
                  </a:lnTo>
                  <a:lnTo>
                    <a:pt x="743600" y="2529858"/>
                  </a:lnTo>
                  <a:lnTo>
                    <a:pt x="741620" y="2522568"/>
                  </a:lnTo>
                  <a:lnTo>
                    <a:pt x="739711" y="2515277"/>
                  </a:lnTo>
                  <a:lnTo>
                    <a:pt x="737871" y="2507986"/>
                  </a:lnTo>
                  <a:lnTo>
                    <a:pt x="736098" y="2500696"/>
                  </a:lnTo>
                  <a:lnTo>
                    <a:pt x="734409" y="2493405"/>
                  </a:lnTo>
                  <a:lnTo>
                    <a:pt x="732777" y="2486114"/>
                  </a:lnTo>
                  <a:lnTo>
                    <a:pt x="731197" y="2478824"/>
                  </a:lnTo>
                  <a:lnTo>
                    <a:pt x="729665" y="2471533"/>
                  </a:lnTo>
                  <a:lnTo>
                    <a:pt x="728190" y="2464242"/>
                  </a:lnTo>
                  <a:lnTo>
                    <a:pt x="726759" y="2456952"/>
                  </a:lnTo>
                  <a:lnTo>
                    <a:pt x="725365" y="2449661"/>
                  </a:lnTo>
                  <a:lnTo>
                    <a:pt x="724004" y="2442371"/>
                  </a:lnTo>
                  <a:lnTo>
                    <a:pt x="722684" y="2435080"/>
                  </a:lnTo>
                  <a:lnTo>
                    <a:pt x="721400" y="2427789"/>
                  </a:lnTo>
                  <a:lnTo>
                    <a:pt x="720146" y="2420499"/>
                  </a:lnTo>
                  <a:lnTo>
                    <a:pt x="718921" y="2413208"/>
                  </a:lnTo>
                  <a:lnTo>
                    <a:pt x="717733" y="2405917"/>
                  </a:lnTo>
                  <a:lnTo>
                    <a:pt x="716587" y="2398627"/>
                  </a:lnTo>
                  <a:lnTo>
                    <a:pt x="715476" y="2391336"/>
                  </a:lnTo>
                  <a:lnTo>
                    <a:pt x="714403" y="2384045"/>
                  </a:lnTo>
                  <a:lnTo>
                    <a:pt x="713374" y="2376755"/>
                  </a:lnTo>
                  <a:lnTo>
                    <a:pt x="712409" y="2369464"/>
                  </a:lnTo>
                  <a:lnTo>
                    <a:pt x="711496" y="2362173"/>
                  </a:lnTo>
                  <a:lnTo>
                    <a:pt x="710639" y="2354883"/>
                  </a:lnTo>
                  <a:lnTo>
                    <a:pt x="709845" y="2347592"/>
                  </a:lnTo>
                  <a:lnTo>
                    <a:pt x="709148" y="2340301"/>
                  </a:lnTo>
                  <a:lnTo>
                    <a:pt x="708527" y="2333011"/>
                  </a:lnTo>
                  <a:lnTo>
                    <a:pt x="707988" y="2325720"/>
                  </a:lnTo>
                  <a:lnTo>
                    <a:pt x="707533" y="2318429"/>
                  </a:lnTo>
                  <a:lnTo>
                    <a:pt x="707210" y="2311139"/>
                  </a:lnTo>
                  <a:lnTo>
                    <a:pt x="706992" y="2303848"/>
                  </a:lnTo>
                  <a:lnTo>
                    <a:pt x="706878" y="2296557"/>
                  </a:lnTo>
                  <a:lnTo>
                    <a:pt x="706873" y="2289267"/>
                  </a:lnTo>
                  <a:lnTo>
                    <a:pt x="707020" y="2281976"/>
                  </a:lnTo>
                  <a:lnTo>
                    <a:pt x="707299" y="2274685"/>
                  </a:lnTo>
                  <a:lnTo>
                    <a:pt x="707698" y="2267395"/>
                  </a:lnTo>
                  <a:lnTo>
                    <a:pt x="708219" y="2260104"/>
                  </a:lnTo>
                  <a:lnTo>
                    <a:pt x="708898" y="2252813"/>
                  </a:lnTo>
                  <a:lnTo>
                    <a:pt x="709724" y="2245523"/>
                  </a:lnTo>
                  <a:lnTo>
                    <a:pt x="710674" y="2238232"/>
                  </a:lnTo>
                  <a:lnTo>
                    <a:pt x="711745" y="2230941"/>
                  </a:lnTo>
                  <a:lnTo>
                    <a:pt x="712960" y="2223651"/>
                  </a:lnTo>
                  <a:lnTo>
                    <a:pt x="714321" y="2216360"/>
                  </a:lnTo>
                  <a:lnTo>
                    <a:pt x="715791" y="2209069"/>
                  </a:lnTo>
                  <a:lnTo>
                    <a:pt x="717368" y="2201779"/>
                  </a:lnTo>
                  <a:lnTo>
                    <a:pt x="719057" y="2194488"/>
                  </a:lnTo>
                  <a:lnTo>
                    <a:pt x="720869" y="2187197"/>
                  </a:lnTo>
                  <a:lnTo>
                    <a:pt x="722761" y="2179907"/>
                  </a:lnTo>
                  <a:lnTo>
                    <a:pt x="724729" y="2172616"/>
                  </a:lnTo>
                  <a:lnTo>
                    <a:pt x="726767" y="2165325"/>
                  </a:lnTo>
                  <a:lnTo>
                    <a:pt x="728881" y="2158035"/>
                  </a:lnTo>
                  <a:lnTo>
                    <a:pt x="731035" y="2150744"/>
                  </a:lnTo>
                  <a:lnTo>
                    <a:pt x="733221" y="2143453"/>
                  </a:lnTo>
                  <a:lnTo>
                    <a:pt x="735430" y="2136163"/>
                  </a:lnTo>
                  <a:lnTo>
                    <a:pt x="737651" y="2128872"/>
                  </a:lnTo>
                  <a:lnTo>
                    <a:pt x="739862" y="2121581"/>
                  </a:lnTo>
                  <a:lnTo>
                    <a:pt x="742056" y="2114291"/>
                  </a:lnTo>
                  <a:lnTo>
                    <a:pt x="744222" y="2107000"/>
                  </a:lnTo>
                  <a:lnTo>
                    <a:pt x="746330" y="2099710"/>
                  </a:lnTo>
                  <a:lnTo>
                    <a:pt x="748374" y="2092419"/>
                  </a:lnTo>
                  <a:lnTo>
                    <a:pt x="750349" y="2085128"/>
                  </a:lnTo>
                  <a:lnTo>
                    <a:pt x="752245" y="2077838"/>
                  </a:lnTo>
                  <a:lnTo>
                    <a:pt x="754024" y="2070547"/>
                  </a:lnTo>
                  <a:lnTo>
                    <a:pt x="755678" y="2063256"/>
                  </a:lnTo>
                  <a:lnTo>
                    <a:pt x="757216" y="2055966"/>
                  </a:lnTo>
                  <a:lnTo>
                    <a:pt x="758630" y="2048675"/>
                  </a:lnTo>
                  <a:lnTo>
                    <a:pt x="759881" y="2041384"/>
                  </a:lnTo>
                  <a:lnTo>
                    <a:pt x="760950" y="2034094"/>
                  </a:lnTo>
                  <a:lnTo>
                    <a:pt x="761865" y="2026803"/>
                  </a:lnTo>
                  <a:lnTo>
                    <a:pt x="762619" y="2019512"/>
                  </a:lnTo>
                  <a:lnTo>
                    <a:pt x="763183" y="2012222"/>
                  </a:lnTo>
                  <a:lnTo>
                    <a:pt x="763516" y="2004931"/>
                  </a:lnTo>
                  <a:lnTo>
                    <a:pt x="763669" y="1997640"/>
                  </a:lnTo>
                  <a:lnTo>
                    <a:pt x="763638" y="1990350"/>
                  </a:lnTo>
                  <a:lnTo>
                    <a:pt x="763409" y="1983059"/>
                  </a:lnTo>
                  <a:lnTo>
                    <a:pt x="762915" y="1975768"/>
                  </a:lnTo>
                  <a:lnTo>
                    <a:pt x="762230" y="1968478"/>
                  </a:lnTo>
                  <a:lnTo>
                    <a:pt x="761352" y="1961187"/>
                  </a:lnTo>
                  <a:lnTo>
                    <a:pt x="760284" y="1953896"/>
                  </a:lnTo>
                  <a:lnTo>
                    <a:pt x="758939" y="1946606"/>
                  </a:lnTo>
                  <a:lnTo>
                    <a:pt x="757405" y="1939315"/>
                  </a:lnTo>
                  <a:lnTo>
                    <a:pt x="755686" y="1932024"/>
                  </a:lnTo>
                  <a:lnTo>
                    <a:pt x="753786" y="1924734"/>
                  </a:lnTo>
                  <a:lnTo>
                    <a:pt x="751641" y="1917443"/>
                  </a:lnTo>
                  <a:lnTo>
                    <a:pt x="749312" y="1910152"/>
                  </a:lnTo>
                  <a:lnTo>
                    <a:pt x="746819" y="1902862"/>
                  </a:lnTo>
                  <a:lnTo>
                    <a:pt x="744165" y="1895571"/>
                  </a:lnTo>
                  <a:lnTo>
                    <a:pt x="741312" y="1888280"/>
                  </a:lnTo>
                  <a:lnTo>
                    <a:pt x="738293" y="1880990"/>
                  </a:lnTo>
                  <a:lnTo>
                    <a:pt x="735139" y="1873699"/>
                  </a:lnTo>
                  <a:lnTo>
                    <a:pt x="731855" y="1866408"/>
                  </a:lnTo>
                  <a:lnTo>
                    <a:pt x="728421" y="1859118"/>
                  </a:lnTo>
                  <a:lnTo>
                    <a:pt x="724851" y="1851827"/>
                  </a:lnTo>
                  <a:lnTo>
                    <a:pt x="721177" y="1844536"/>
                  </a:lnTo>
                  <a:lnTo>
                    <a:pt x="717407" y="1837246"/>
                  </a:lnTo>
                  <a:lnTo>
                    <a:pt x="713534" y="1829955"/>
                  </a:lnTo>
                  <a:lnTo>
                    <a:pt x="709557" y="1822664"/>
                  </a:lnTo>
                  <a:lnTo>
                    <a:pt x="705508" y="1815374"/>
                  </a:lnTo>
                  <a:lnTo>
                    <a:pt x="701394" y="1808083"/>
                  </a:lnTo>
                  <a:lnTo>
                    <a:pt x="697213" y="1800792"/>
                  </a:lnTo>
                  <a:lnTo>
                    <a:pt x="692959" y="1793502"/>
                  </a:lnTo>
                  <a:lnTo>
                    <a:pt x="688658" y="1786211"/>
                  </a:lnTo>
                  <a:lnTo>
                    <a:pt x="684313" y="1778920"/>
                  </a:lnTo>
                  <a:lnTo>
                    <a:pt x="679926" y="1771630"/>
                  </a:lnTo>
                  <a:lnTo>
                    <a:pt x="675487" y="1764339"/>
                  </a:lnTo>
                  <a:lnTo>
                    <a:pt x="671013" y="1757049"/>
                  </a:lnTo>
                  <a:lnTo>
                    <a:pt x="666506" y="1749758"/>
                  </a:lnTo>
                  <a:lnTo>
                    <a:pt x="661966" y="1742467"/>
                  </a:lnTo>
                  <a:lnTo>
                    <a:pt x="657381" y="1735177"/>
                  </a:lnTo>
                  <a:lnTo>
                    <a:pt x="652759" y="1727886"/>
                  </a:lnTo>
                  <a:lnTo>
                    <a:pt x="648101" y="1720595"/>
                  </a:lnTo>
                  <a:lnTo>
                    <a:pt x="643405" y="1713305"/>
                  </a:lnTo>
                  <a:lnTo>
                    <a:pt x="638653" y="1706014"/>
                  </a:lnTo>
                  <a:lnTo>
                    <a:pt x="633847" y="1698723"/>
                  </a:lnTo>
                  <a:lnTo>
                    <a:pt x="628987" y="1691433"/>
                  </a:lnTo>
                  <a:lnTo>
                    <a:pt x="624070" y="1684142"/>
                  </a:lnTo>
                  <a:lnTo>
                    <a:pt x="619073" y="1676851"/>
                  </a:lnTo>
                  <a:lnTo>
                    <a:pt x="613986" y="1669561"/>
                  </a:lnTo>
                  <a:lnTo>
                    <a:pt x="608818" y="1662270"/>
                  </a:lnTo>
                  <a:lnTo>
                    <a:pt x="603562" y="1654979"/>
                  </a:lnTo>
                  <a:lnTo>
                    <a:pt x="598193" y="1647689"/>
                  </a:lnTo>
                  <a:lnTo>
                    <a:pt x="592684" y="1640398"/>
                  </a:lnTo>
                  <a:lnTo>
                    <a:pt x="587055" y="1633107"/>
                  </a:lnTo>
                  <a:lnTo>
                    <a:pt x="581301" y="1625817"/>
                  </a:lnTo>
                  <a:lnTo>
                    <a:pt x="575398" y="1618526"/>
                  </a:lnTo>
                  <a:lnTo>
                    <a:pt x="569293" y="1611235"/>
                  </a:lnTo>
                  <a:lnTo>
                    <a:pt x="563027" y="1603945"/>
                  </a:lnTo>
                  <a:lnTo>
                    <a:pt x="556594" y="1596654"/>
                  </a:lnTo>
                  <a:lnTo>
                    <a:pt x="549982" y="1589363"/>
                  </a:lnTo>
                  <a:lnTo>
                    <a:pt x="543099" y="1582073"/>
                  </a:lnTo>
                  <a:lnTo>
                    <a:pt x="536017" y="1574782"/>
                  </a:lnTo>
                  <a:lnTo>
                    <a:pt x="528729" y="1567491"/>
                  </a:lnTo>
                  <a:lnTo>
                    <a:pt x="521229" y="1560201"/>
                  </a:lnTo>
                  <a:lnTo>
                    <a:pt x="513416" y="1552910"/>
                  </a:lnTo>
                  <a:lnTo>
                    <a:pt x="505362" y="1545619"/>
                  </a:lnTo>
                  <a:lnTo>
                    <a:pt x="497073" y="1538329"/>
                  </a:lnTo>
                  <a:lnTo>
                    <a:pt x="488545" y="1531038"/>
                  </a:lnTo>
                  <a:lnTo>
                    <a:pt x="479692" y="1523747"/>
                  </a:lnTo>
                  <a:lnTo>
                    <a:pt x="470561" y="1516457"/>
                  </a:lnTo>
                  <a:lnTo>
                    <a:pt x="461183" y="1509166"/>
                  </a:lnTo>
                  <a:lnTo>
                    <a:pt x="451556" y="1501875"/>
                  </a:lnTo>
                  <a:lnTo>
                    <a:pt x="441616" y="1494585"/>
                  </a:lnTo>
                  <a:lnTo>
                    <a:pt x="431382" y="1487294"/>
                  </a:lnTo>
                  <a:lnTo>
                    <a:pt x="420908" y="1480003"/>
                  </a:lnTo>
                  <a:lnTo>
                    <a:pt x="410197" y="1472713"/>
                  </a:lnTo>
                  <a:lnTo>
                    <a:pt x="399210" y="1465422"/>
                  </a:lnTo>
                  <a:lnTo>
                    <a:pt x="387943" y="1458131"/>
                  </a:lnTo>
                  <a:lnTo>
                    <a:pt x="376466" y="1450841"/>
                  </a:lnTo>
                  <a:lnTo>
                    <a:pt x="364789" y="1443550"/>
                  </a:lnTo>
                  <a:lnTo>
                    <a:pt x="352897" y="1436259"/>
                  </a:lnTo>
                  <a:lnTo>
                    <a:pt x="340775" y="1428969"/>
                  </a:lnTo>
                  <a:lnTo>
                    <a:pt x="328499" y="1421678"/>
                  </a:lnTo>
                  <a:lnTo>
                    <a:pt x="316082" y="1414387"/>
                  </a:lnTo>
                  <a:lnTo>
                    <a:pt x="303533" y="1407097"/>
                  </a:lnTo>
                  <a:lnTo>
                    <a:pt x="290841" y="1399806"/>
                  </a:lnTo>
                  <a:lnTo>
                    <a:pt x="278076" y="1392516"/>
                  </a:lnTo>
                  <a:lnTo>
                    <a:pt x="265254" y="1385225"/>
                  </a:lnTo>
                  <a:lnTo>
                    <a:pt x="252391" y="1377934"/>
                  </a:lnTo>
                  <a:lnTo>
                    <a:pt x="239516" y="1370644"/>
                  </a:lnTo>
                  <a:lnTo>
                    <a:pt x="226668" y="1363353"/>
                  </a:lnTo>
                  <a:lnTo>
                    <a:pt x="213866" y="1356062"/>
                  </a:lnTo>
                  <a:lnTo>
                    <a:pt x="201129" y="1348772"/>
                  </a:lnTo>
                  <a:lnTo>
                    <a:pt x="188526" y="1341481"/>
                  </a:lnTo>
                  <a:lnTo>
                    <a:pt x="176074" y="1334190"/>
                  </a:lnTo>
                  <a:lnTo>
                    <a:pt x="163785" y="1326900"/>
                  </a:lnTo>
                  <a:lnTo>
                    <a:pt x="151678" y="1319609"/>
                  </a:lnTo>
                  <a:lnTo>
                    <a:pt x="139847" y="1312318"/>
                  </a:lnTo>
                  <a:lnTo>
                    <a:pt x="128317" y="1305028"/>
                  </a:lnTo>
                  <a:lnTo>
                    <a:pt x="117069" y="1297737"/>
                  </a:lnTo>
                  <a:lnTo>
                    <a:pt x="106125" y="1290446"/>
                  </a:lnTo>
                  <a:lnTo>
                    <a:pt x="95584" y="1283156"/>
                  </a:lnTo>
                  <a:lnTo>
                    <a:pt x="85506" y="1275865"/>
                  </a:lnTo>
                  <a:lnTo>
                    <a:pt x="75829" y="1268574"/>
                  </a:lnTo>
                  <a:lnTo>
                    <a:pt x="66569" y="1261284"/>
                  </a:lnTo>
                  <a:lnTo>
                    <a:pt x="57812" y="1253993"/>
                  </a:lnTo>
                  <a:lnTo>
                    <a:pt x="49686" y="1246702"/>
                  </a:lnTo>
                  <a:lnTo>
                    <a:pt x="42062" y="1239412"/>
                  </a:lnTo>
                  <a:lnTo>
                    <a:pt x="34955" y="1232121"/>
                  </a:lnTo>
                  <a:lnTo>
                    <a:pt x="28416" y="1224830"/>
                  </a:lnTo>
                  <a:lnTo>
                    <a:pt x="22661" y="1217540"/>
                  </a:lnTo>
                  <a:lnTo>
                    <a:pt x="17486" y="1210249"/>
                  </a:lnTo>
                  <a:lnTo>
                    <a:pt x="12902" y="1202958"/>
                  </a:lnTo>
                  <a:lnTo>
                    <a:pt x="8917" y="1195668"/>
                  </a:lnTo>
                  <a:lnTo>
                    <a:pt x="5823" y="1188377"/>
                  </a:lnTo>
                  <a:lnTo>
                    <a:pt x="3363" y="1181086"/>
                  </a:lnTo>
                  <a:lnTo>
                    <a:pt x="1531" y="1173796"/>
                  </a:lnTo>
                  <a:lnTo>
                    <a:pt x="330" y="1166505"/>
                  </a:lnTo>
                  <a:lnTo>
                    <a:pt x="0" y="1159214"/>
                  </a:lnTo>
                  <a:lnTo>
                    <a:pt x="355" y="1151924"/>
                  </a:lnTo>
                  <a:lnTo>
                    <a:pt x="1337" y="1144633"/>
                  </a:lnTo>
                  <a:lnTo>
                    <a:pt x="2940" y="1137342"/>
                  </a:lnTo>
                  <a:lnTo>
                    <a:pt x="5340" y="1130052"/>
                  </a:lnTo>
                  <a:lnTo>
                    <a:pt x="8433" y="1122761"/>
                  </a:lnTo>
                  <a:lnTo>
                    <a:pt x="12109" y="1115470"/>
                  </a:lnTo>
                  <a:lnTo>
                    <a:pt x="16358" y="1108180"/>
                  </a:lnTo>
                  <a:lnTo>
                    <a:pt x="21286" y="1100889"/>
                  </a:lnTo>
                  <a:lnTo>
                    <a:pt x="26866" y="1093598"/>
                  </a:lnTo>
                  <a:lnTo>
                    <a:pt x="32951" y="1086308"/>
                  </a:lnTo>
                  <a:lnTo>
                    <a:pt x="39525" y="1079017"/>
                  </a:lnTo>
                  <a:lnTo>
                    <a:pt x="46635" y="1071726"/>
                  </a:lnTo>
                  <a:lnTo>
                    <a:pt x="54312" y="1064436"/>
                  </a:lnTo>
                  <a:lnTo>
                    <a:pt x="62391" y="1057145"/>
                  </a:lnTo>
                  <a:lnTo>
                    <a:pt x="70853" y="1049855"/>
                  </a:lnTo>
                  <a:lnTo>
                    <a:pt x="79703" y="1042564"/>
                  </a:lnTo>
                  <a:lnTo>
                    <a:pt x="89001" y="1035273"/>
                  </a:lnTo>
                  <a:lnTo>
                    <a:pt x="98588" y="1027983"/>
                  </a:lnTo>
                  <a:lnTo>
                    <a:pt x="108446" y="1020692"/>
                  </a:lnTo>
                  <a:lnTo>
                    <a:pt x="118555" y="1013401"/>
                  </a:lnTo>
                  <a:lnTo>
                    <a:pt x="128978" y="1006111"/>
                  </a:lnTo>
                  <a:lnTo>
                    <a:pt x="139585" y="998820"/>
                  </a:lnTo>
                  <a:lnTo>
                    <a:pt x="150357" y="991529"/>
                  </a:lnTo>
                  <a:lnTo>
                    <a:pt x="161278" y="984239"/>
                  </a:lnTo>
                  <a:lnTo>
                    <a:pt x="172370" y="976948"/>
                  </a:lnTo>
                  <a:lnTo>
                    <a:pt x="183563" y="969657"/>
                  </a:lnTo>
                  <a:lnTo>
                    <a:pt x="194839" y="962367"/>
                  </a:lnTo>
                  <a:lnTo>
                    <a:pt x="206183" y="955076"/>
                  </a:lnTo>
                  <a:lnTo>
                    <a:pt x="217595" y="947785"/>
                  </a:lnTo>
                  <a:lnTo>
                    <a:pt x="229045" y="940495"/>
                  </a:lnTo>
                  <a:lnTo>
                    <a:pt x="240518" y="933204"/>
                  </a:lnTo>
                  <a:lnTo>
                    <a:pt x="252007" y="925913"/>
                  </a:lnTo>
                  <a:lnTo>
                    <a:pt x="263504" y="918623"/>
                  </a:lnTo>
                  <a:lnTo>
                    <a:pt x="274996" y="911332"/>
                  </a:lnTo>
                  <a:lnTo>
                    <a:pt x="286479" y="904041"/>
                  </a:lnTo>
                  <a:lnTo>
                    <a:pt x="297950" y="896751"/>
                  </a:lnTo>
                  <a:lnTo>
                    <a:pt x="309403" y="889460"/>
                  </a:lnTo>
                  <a:lnTo>
                    <a:pt x="320831" y="882169"/>
                  </a:lnTo>
                  <a:lnTo>
                    <a:pt x="332238" y="874879"/>
                  </a:lnTo>
                  <a:lnTo>
                    <a:pt x="343623" y="867588"/>
                  </a:lnTo>
                  <a:lnTo>
                    <a:pt x="354985" y="860297"/>
                  </a:lnTo>
                  <a:lnTo>
                    <a:pt x="366318" y="853007"/>
                  </a:lnTo>
                  <a:lnTo>
                    <a:pt x="377630" y="845716"/>
                  </a:lnTo>
                  <a:lnTo>
                    <a:pt x="388921" y="838425"/>
                  </a:lnTo>
                  <a:lnTo>
                    <a:pt x="400193" y="831135"/>
                  </a:lnTo>
                  <a:lnTo>
                    <a:pt x="411437" y="823844"/>
                  </a:lnTo>
                  <a:lnTo>
                    <a:pt x="422663" y="816553"/>
                  </a:lnTo>
                  <a:lnTo>
                    <a:pt x="433870" y="809263"/>
                  </a:lnTo>
                  <a:lnTo>
                    <a:pt x="445059" y="801972"/>
                  </a:lnTo>
                  <a:lnTo>
                    <a:pt x="456221" y="794681"/>
                  </a:lnTo>
                  <a:lnTo>
                    <a:pt x="467361" y="787391"/>
                  </a:lnTo>
                  <a:lnTo>
                    <a:pt x="478478" y="780100"/>
                  </a:lnTo>
                  <a:lnTo>
                    <a:pt x="489572" y="772809"/>
                  </a:lnTo>
                  <a:lnTo>
                    <a:pt x="500630" y="765519"/>
                  </a:lnTo>
                  <a:lnTo>
                    <a:pt x="511651" y="758228"/>
                  </a:lnTo>
                  <a:lnTo>
                    <a:pt x="522637" y="750937"/>
                  </a:lnTo>
                  <a:lnTo>
                    <a:pt x="533584" y="743647"/>
                  </a:lnTo>
                  <a:lnTo>
                    <a:pt x="544475" y="736356"/>
                  </a:lnTo>
                  <a:lnTo>
                    <a:pt x="555303" y="729065"/>
                  </a:lnTo>
                  <a:lnTo>
                    <a:pt x="566074" y="721775"/>
                  </a:lnTo>
                  <a:lnTo>
                    <a:pt x="576781" y="714484"/>
                  </a:lnTo>
                  <a:lnTo>
                    <a:pt x="587405" y="707193"/>
                  </a:lnTo>
                  <a:lnTo>
                    <a:pt x="597929" y="699903"/>
                  </a:lnTo>
                  <a:lnTo>
                    <a:pt x="608365" y="692612"/>
                  </a:lnTo>
                  <a:lnTo>
                    <a:pt x="618708" y="685322"/>
                  </a:lnTo>
                  <a:lnTo>
                    <a:pt x="628941" y="678031"/>
                  </a:lnTo>
                  <a:lnTo>
                    <a:pt x="639025" y="670740"/>
                  </a:lnTo>
                  <a:lnTo>
                    <a:pt x="648991" y="663450"/>
                  </a:lnTo>
                  <a:lnTo>
                    <a:pt x="658832" y="656159"/>
                  </a:lnTo>
                  <a:lnTo>
                    <a:pt x="668539" y="648868"/>
                  </a:lnTo>
                  <a:lnTo>
                    <a:pt x="678047" y="641578"/>
                  </a:lnTo>
                  <a:lnTo>
                    <a:pt x="687407" y="634287"/>
                  </a:lnTo>
                  <a:lnTo>
                    <a:pt x="696614" y="626996"/>
                  </a:lnTo>
                  <a:lnTo>
                    <a:pt x="705664" y="619706"/>
                  </a:lnTo>
                  <a:lnTo>
                    <a:pt x="714479" y="612415"/>
                  </a:lnTo>
                  <a:lnTo>
                    <a:pt x="723117" y="605124"/>
                  </a:lnTo>
                  <a:lnTo>
                    <a:pt x="731580" y="597834"/>
                  </a:lnTo>
                  <a:lnTo>
                    <a:pt x="739865" y="590543"/>
                  </a:lnTo>
                  <a:lnTo>
                    <a:pt x="747904" y="583252"/>
                  </a:lnTo>
                  <a:lnTo>
                    <a:pt x="755735" y="575962"/>
                  </a:lnTo>
                  <a:lnTo>
                    <a:pt x="763378" y="568671"/>
                  </a:lnTo>
                  <a:lnTo>
                    <a:pt x="770831" y="561380"/>
                  </a:lnTo>
                  <a:lnTo>
                    <a:pt x="778038" y="554090"/>
                  </a:lnTo>
                  <a:lnTo>
                    <a:pt x="785017" y="546799"/>
                  </a:lnTo>
                  <a:lnTo>
                    <a:pt x="791801" y="539508"/>
                  </a:lnTo>
                  <a:lnTo>
                    <a:pt x="798393" y="532218"/>
                  </a:lnTo>
                  <a:lnTo>
                    <a:pt x="804751" y="524927"/>
                  </a:lnTo>
                  <a:lnTo>
                    <a:pt x="810868" y="517636"/>
                  </a:lnTo>
                  <a:lnTo>
                    <a:pt x="816795" y="510346"/>
                  </a:lnTo>
                  <a:lnTo>
                    <a:pt x="822532" y="503055"/>
                  </a:lnTo>
                  <a:lnTo>
                    <a:pt x="828057" y="495764"/>
                  </a:lnTo>
                  <a:lnTo>
                    <a:pt x="833337" y="488474"/>
                  </a:lnTo>
                  <a:lnTo>
                    <a:pt x="838436" y="481183"/>
                  </a:lnTo>
                  <a:lnTo>
                    <a:pt x="843356" y="473892"/>
                  </a:lnTo>
                  <a:lnTo>
                    <a:pt x="848090" y="466602"/>
                  </a:lnTo>
                  <a:lnTo>
                    <a:pt x="852582" y="459311"/>
                  </a:lnTo>
                  <a:lnTo>
                    <a:pt x="856908" y="452020"/>
                  </a:lnTo>
                  <a:lnTo>
                    <a:pt x="861069" y="444730"/>
                  </a:lnTo>
                  <a:lnTo>
                    <a:pt x="865068" y="437439"/>
                  </a:lnTo>
                  <a:lnTo>
                    <a:pt x="868842" y="430148"/>
                  </a:lnTo>
                  <a:lnTo>
                    <a:pt x="872462" y="422858"/>
                  </a:lnTo>
                  <a:lnTo>
                    <a:pt x="875935" y="415567"/>
                  </a:lnTo>
                  <a:lnTo>
                    <a:pt x="879263" y="408276"/>
                  </a:lnTo>
                  <a:lnTo>
                    <a:pt x="882400" y="400986"/>
                  </a:lnTo>
                  <a:lnTo>
                    <a:pt x="885390" y="393695"/>
                  </a:lnTo>
                  <a:lnTo>
                    <a:pt x="888250" y="386404"/>
                  </a:lnTo>
                  <a:lnTo>
                    <a:pt x="890983" y="379114"/>
                  </a:lnTo>
                  <a:lnTo>
                    <a:pt x="893556" y="371823"/>
                  </a:lnTo>
                  <a:lnTo>
                    <a:pt x="895993" y="364532"/>
                  </a:lnTo>
                  <a:lnTo>
                    <a:pt x="898316" y="357242"/>
                  </a:lnTo>
                  <a:lnTo>
                    <a:pt x="900528" y="349951"/>
                  </a:lnTo>
                  <a:lnTo>
                    <a:pt x="902610" y="342661"/>
                  </a:lnTo>
                  <a:lnTo>
                    <a:pt x="904566" y="335370"/>
                  </a:lnTo>
                  <a:lnTo>
                    <a:pt x="906424" y="328079"/>
                  </a:lnTo>
                  <a:lnTo>
                    <a:pt x="908188" y="320789"/>
                  </a:lnTo>
                  <a:lnTo>
                    <a:pt x="909846" y="313498"/>
                  </a:lnTo>
                  <a:lnTo>
                    <a:pt x="911391" y="306207"/>
                  </a:lnTo>
                  <a:lnTo>
                    <a:pt x="912852" y="298917"/>
                  </a:lnTo>
                  <a:lnTo>
                    <a:pt x="914234" y="291626"/>
                  </a:lnTo>
                  <a:lnTo>
                    <a:pt x="915532" y="284335"/>
                  </a:lnTo>
                  <a:lnTo>
                    <a:pt x="916728" y="277045"/>
                  </a:lnTo>
                  <a:lnTo>
                    <a:pt x="917856" y="269754"/>
                  </a:lnTo>
                  <a:lnTo>
                    <a:pt x="918916" y="262463"/>
                  </a:lnTo>
                  <a:lnTo>
                    <a:pt x="919912" y="255173"/>
                  </a:lnTo>
                  <a:lnTo>
                    <a:pt x="920819" y="247882"/>
                  </a:lnTo>
                  <a:lnTo>
                    <a:pt x="921670" y="240591"/>
                  </a:lnTo>
                  <a:lnTo>
                    <a:pt x="922466" y="233301"/>
                  </a:lnTo>
                  <a:lnTo>
                    <a:pt x="923210" y="226010"/>
                  </a:lnTo>
                  <a:lnTo>
                    <a:pt x="923885" y="218719"/>
                  </a:lnTo>
                  <a:lnTo>
                    <a:pt x="924512" y="211429"/>
                  </a:lnTo>
                  <a:lnTo>
                    <a:pt x="925094" y="204138"/>
                  </a:lnTo>
                  <a:lnTo>
                    <a:pt x="925635" y="196847"/>
                  </a:lnTo>
                  <a:lnTo>
                    <a:pt x="926125" y="189557"/>
                  </a:lnTo>
                  <a:lnTo>
                    <a:pt x="926574" y="182266"/>
                  </a:lnTo>
                  <a:lnTo>
                    <a:pt x="926989" y="174975"/>
                  </a:lnTo>
                  <a:lnTo>
                    <a:pt x="927372" y="167685"/>
                  </a:lnTo>
                  <a:lnTo>
                    <a:pt x="927718" y="160394"/>
                  </a:lnTo>
                  <a:lnTo>
                    <a:pt x="928030" y="153103"/>
                  </a:lnTo>
                  <a:lnTo>
                    <a:pt x="928317" y="145813"/>
                  </a:lnTo>
                  <a:lnTo>
                    <a:pt x="928580" y="138522"/>
                  </a:lnTo>
                  <a:lnTo>
                    <a:pt x="928817" y="131231"/>
                  </a:lnTo>
                  <a:lnTo>
                    <a:pt x="929027" y="123941"/>
                  </a:lnTo>
                  <a:lnTo>
                    <a:pt x="929219" y="116650"/>
                  </a:lnTo>
                  <a:lnTo>
                    <a:pt x="929394" y="109359"/>
                  </a:lnTo>
                  <a:lnTo>
                    <a:pt x="929551" y="102069"/>
                  </a:lnTo>
                  <a:lnTo>
                    <a:pt x="929689" y="94778"/>
                  </a:lnTo>
                  <a:lnTo>
                    <a:pt x="929813" y="87487"/>
                  </a:lnTo>
                  <a:lnTo>
                    <a:pt x="929926" y="80197"/>
                  </a:lnTo>
                  <a:lnTo>
                    <a:pt x="930026" y="72906"/>
                  </a:lnTo>
                  <a:lnTo>
                    <a:pt x="930113" y="65615"/>
                  </a:lnTo>
                  <a:lnTo>
                    <a:pt x="930191" y="58325"/>
                  </a:lnTo>
                  <a:lnTo>
                    <a:pt x="930261" y="51034"/>
                  </a:lnTo>
                  <a:lnTo>
                    <a:pt x="930323" y="43743"/>
                  </a:lnTo>
                  <a:lnTo>
                    <a:pt x="930376" y="36453"/>
                  </a:lnTo>
                  <a:lnTo>
                    <a:pt x="930423" y="29162"/>
                  </a:lnTo>
                  <a:lnTo>
                    <a:pt x="930465" y="21871"/>
                  </a:lnTo>
                  <a:lnTo>
                    <a:pt x="930502" y="14581"/>
                  </a:lnTo>
                  <a:lnTo>
                    <a:pt x="930533" y="7290"/>
                  </a:lnTo>
                  <a:lnTo>
                    <a:pt x="930561" y="0"/>
                  </a:lnTo>
                  <a:lnTo>
                    <a:pt x="930895" y="0"/>
                  </a:lnTo>
                  <a:lnTo>
                    <a:pt x="930922" y="7290"/>
                  </a:lnTo>
                  <a:lnTo>
                    <a:pt x="930953" y="14581"/>
                  </a:lnTo>
                  <a:lnTo>
                    <a:pt x="930990" y="21871"/>
                  </a:lnTo>
                  <a:lnTo>
                    <a:pt x="931032" y="29162"/>
                  </a:lnTo>
                  <a:lnTo>
                    <a:pt x="931079" y="36453"/>
                  </a:lnTo>
                  <a:lnTo>
                    <a:pt x="931132" y="43743"/>
                  </a:lnTo>
                  <a:lnTo>
                    <a:pt x="931194" y="51034"/>
                  </a:lnTo>
                  <a:lnTo>
                    <a:pt x="931264" y="58325"/>
                  </a:lnTo>
                  <a:lnTo>
                    <a:pt x="931342" y="65615"/>
                  </a:lnTo>
                  <a:lnTo>
                    <a:pt x="931429" y="72906"/>
                  </a:lnTo>
                  <a:lnTo>
                    <a:pt x="931530" y="80197"/>
                  </a:lnTo>
                  <a:lnTo>
                    <a:pt x="931642" y="87487"/>
                  </a:lnTo>
                  <a:lnTo>
                    <a:pt x="931766" y="94778"/>
                  </a:lnTo>
                  <a:lnTo>
                    <a:pt x="931904" y="102069"/>
                  </a:lnTo>
                  <a:lnTo>
                    <a:pt x="932061" y="109359"/>
                  </a:lnTo>
                  <a:lnTo>
                    <a:pt x="932236" y="116650"/>
                  </a:lnTo>
                  <a:lnTo>
                    <a:pt x="932428" y="123941"/>
                  </a:lnTo>
                  <a:lnTo>
                    <a:pt x="932638" y="131231"/>
                  </a:lnTo>
                  <a:lnTo>
                    <a:pt x="932875" y="138522"/>
                  </a:lnTo>
                  <a:lnTo>
                    <a:pt x="933138" y="145813"/>
                  </a:lnTo>
                  <a:lnTo>
                    <a:pt x="933425" y="153103"/>
                  </a:lnTo>
                  <a:lnTo>
                    <a:pt x="933737" y="160394"/>
                  </a:lnTo>
                  <a:lnTo>
                    <a:pt x="934083" y="167685"/>
                  </a:lnTo>
                  <a:lnTo>
                    <a:pt x="934466" y="174975"/>
                  </a:lnTo>
                  <a:lnTo>
                    <a:pt x="934881" y="182266"/>
                  </a:lnTo>
                  <a:lnTo>
                    <a:pt x="935330" y="189557"/>
                  </a:lnTo>
                  <a:lnTo>
                    <a:pt x="935820" y="196847"/>
                  </a:lnTo>
                  <a:lnTo>
                    <a:pt x="936361" y="204138"/>
                  </a:lnTo>
                  <a:lnTo>
                    <a:pt x="936944" y="211429"/>
                  </a:lnTo>
                  <a:lnTo>
                    <a:pt x="937570" y="218719"/>
                  </a:lnTo>
                  <a:lnTo>
                    <a:pt x="938245" y="226010"/>
                  </a:lnTo>
                  <a:lnTo>
                    <a:pt x="938989" y="233301"/>
                  </a:lnTo>
                  <a:lnTo>
                    <a:pt x="939785" y="240591"/>
                  </a:lnTo>
                  <a:lnTo>
                    <a:pt x="940636" y="247882"/>
                  </a:lnTo>
                  <a:lnTo>
                    <a:pt x="941543" y="255173"/>
                  </a:lnTo>
                  <a:lnTo>
                    <a:pt x="942539" y="262463"/>
                  </a:lnTo>
                  <a:lnTo>
                    <a:pt x="943600" y="269754"/>
                  </a:lnTo>
                  <a:lnTo>
                    <a:pt x="944727" y="277045"/>
                  </a:lnTo>
                  <a:lnTo>
                    <a:pt x="945923" y="284335"/>
                  </a:lnTo>
                  <a:lnTo>
                    <a:pt x="947222" y="291626"/>
                  </a:lnTo>
                  <a:lnTo>
                    <a:pt x="948603" y="298917"/>
                  </a:lnTo>
                  <a:lnTo>
                    <a:pt x="950064" y="306207"/>
                  </a:lnTo>
                  <a:lnTo>
                    <a:pt x="951609" y="313498"/>
                  </a:lnTo>
                  <a:lnTo>
                    <a:pt x="953267" y="320789"/>
                  </a:lnTo>
                  <a:lnTo>
                    <a:pt x="955031" y="328079"/>
                  </a:lnTo>
                  <a:lnTo>
                    <a:pt x="956889" y="335370"/>
                  </a:lnTo>
                  <a:lnTo>
                    <a:pt x="958845" y="342661"/>
                  </a:lnTo>
                  <a:lnTo>
                    <a:pt x="960927" y="349951"/>
                  </a:lnTo>
                  <a:lnTo>
                    <a:pt x="963140" y="357242"/>
                  </a:lnTo>
                  <a:lnTo>
                    <a:pt x="965462" y="364532"/>
                  </a:lnTo>
                  <a:lnTo>
                    <a:pt x="967899" y="371823"/>
                  </a:lnTo>
                  <a:lnTo>
                    <a:pt x="970473" y="379114"/>
                  </a:lnTo>
                  <a:lnTo>
                    <a:pt x="973205" y="386404"/>
                  </a:lnTo>
                  <a:lnTo>
                    <a:pt x="976065" y="393695"/>
                  </a:lnTo>
                  <a:lnTo>
                    <a:pt x="979055" y="400986"/>
                  </a:lnTo>
                  <a:lnTo>
                    <a:pt x="982192" y="408276"/>
                  </a:lnTo>
                  <a:lnTo>
                    <a:pt x="985520" y="415567"/>
                  </a:lnTo>
                  <a:lnTo>
                    <a:pt x="988993" y="422858"/>
                  </a:lnTo>
                  <a:lnTo>
                    <a:pt x="992613" y="430148"/>
                  </a:lnTo>
                  <a:lnTo>
                    <a:pt x="996387" y="437439"/>
                  </a:lnTo>
                  <a:lnTo>
                    <a:pt x="1000387" y="444730"/>
                  </a:lnTo>
                  <a:lnTo>
                    <a:pt x="1004548" y="452020"/>
                  </a:lnTo>
                  <a:lnTo>
                    <a:pt x="1008873" y="459311"/>
                  </a:lnTo>
                  <a:lnTo>
                    <a:pt x="1013365" y="466602"/>
                  </a:lnTo>
                  <a:lnTo>
                    <a:pt x="1018099" y="473892"/>
                  </a:lnTo>
                  <a:lnTo>
                    <a:pt x="1023019" y="481183"/>
                  </a:lnTo>
                  <a:lnTo>
                    <a:pt x="1028118" y="488474"/>
                  </a:lnTo>
                  <a:lnTo>
                    <a:pt x="1033398" y="495764"/>
                  </a:lnTo>
                  <a:lnTo>
                    <a:pt x="1038923" y="503055"/>
                  </a:lnTo>
                  <a:lnTo>
                    <a:pt x="1044661" y="510346"/>
                  </a:lnTo>
                  <a:lnTo>
                    <a:pt x="1050587" y="517636"/>
                  </a:lnTo>
                  <a:lnTo>
                    <a:pt x="1056704" y="524927"/>
                  </a:lnTo>
                  <a:lnTo>
                    <a:pt x="1063062" y="532218"/>
                  </a:lnTo>
                  <a:lnTo>
                    <a:pt x="1069654" y="539508"/>
                  </a:lnTo>
                  <a:lnTo>
                    <a:pt x="1076438" y="546799"/>
                  </a:lnTo>
                  <a:lnTo>
                    <a:pt x="1083417" y="554090"/>
                  </a:lnTo>
                  <a:lnTo>
                    <a:pt x="1090624" y="561380"/>
                  </a:lnTo>
                  <a:lnTo>
                    <a:pt x="1098077" y="568671"/>
                  </a:lnTo>
                  <a:lnTo>
                    <a:pt x="1105720" y="575962"/>
                  </a:lnTo>
                  <a:lnTo>
                    <a:pt x="1113551" y="583252"/>
                  </a:lnTo>
                  <a:lnTo>
                    <a:pt x="1121590" y="590543"/>
                  </a:lnTo>
                  <a:lnTo>
                    <a:pt x="1129875" y="597834"/>
                  </a:lnTo>
                  <a:lnTo>
                    <a:pt x="1138338" y="605124"/>
                  </a:lnTo>
                  <a:lnTo>
                    <a:pt x="1146976" y="612415"/>
                  </a:lnTo>
                  <a:lnTo>
                    <a:pt x="1155791" y="619706"/>
                  </a:lnTo>
                  <a:lnTo>
                    <a:pt x="1164841" y="626996"/>
                  </a:lnTo>
                  <a:lnTo>
                    <a:pt x="1174048" y="634287"/>
                  </a:lnTo>
                  <a:lnTo>
                    <a:pt x="1183408" y="641578"/>
                  </a:lnTo>
                  <a:lnTo>
                    <a:pt x="1192916" y="648868"/>
                  </a:lnTo>
                  <a:lnTo>
                    <a:pt x="1202623" y="656159"/>
                  </a:lnTo>
                  <a:lnTo>
                    <a:pt x="1212464" y="663450"/>
                  </a:lnTo>
                  <a:lnTo>
                    <a:pt x="1222430" y="670740"/>
                  </a:lnTo>
                  <a:lnTo>
                    <a:pt x="1232514" y="678031"/>
                  </a:lnTo>
                  <a:lnTo>
                    <a:pt x="1242747" y="685322"/>
                  </a:lnTo>
                  <a:lnTo>
                    <a:pt x="1253090" y="692612"/>
                  </a:lnTo>
                  <a:lnTo>
                    <a:pt x="1263526" y="699903"/>
                  </a:lnTo>
                  <a:lnTo>
                    <a:pt x="1274050" y="707193"/>
                  </a:lnTo>
                  <a:lnTo>
                    <a:pt x="1284674" y="714484"/>
                  </a:lnTo>
                  <a:lnTo>
                    <a:pt x="1295382" y="721775"/>
                  </a:lnTo>
                  <a:lnTo>
                    <a:pt x="1306152" y="729065"/>
                  </a:lnTo>
                  <a:lnTo>
                    <a:pt x="1316980" y="736356"/>
                  </a:lnTo>
                  <a:lnTo>
                    <a:pt x="1327871" y="743647"/>
                  </a:lnTo>
                  <a:lnTo>
                    <a:pt x="1338818" y="750937"/>
                  </a:lnTo>
                  <a:lnTo>
                    <a:pt x="1349804" y="758228"/>
                  </a:lnTo>
                  <a:lnTo>
                    <a:pt x="1360826" y="765519"/>
                  </a:lnTo>
                  <a:lnTo>
                    <a:pt x="1371883" y="772809"/>
                  </a:lnTo>
                  <a:lnTo>
                    <a:pt x="1382977" y="780100"/>
                  </a:lnTo>
                  <a:lnTo>
                    <a:pt x="1394094" y="787391"/>
                  </a:lnTo>
                  <a:lnTo>
                    <a:pt x="1405234" y="794681"/>
                  </a:lnTo>
                  <a:lnTo>
                    <a:pt x="1416396" y="801972"/>
                  </a:lnTo>
                  <a:lnTo>
                    <a:pt x="1427585" y="809263"/>
                  </a:lnTo>
                  <a:lnTo>
                    <a:pt x="1438793" y="816553"/>
                  </a:lnTo>
                  <a:lnTo>
                    <a:pt x="1450018" y="823844"/>
                  </a:lnTo>
                  <a:lnTo>
                    <a:pt x="1461263" y="831135"/>
                  </a:lnTo>
                  <a:lnTo>
                    <a:pt x="1472534" y="838425"/>
                  </a:lnTo>
                  <a:lnTo>
                    <a:pt x="1483826" y="845716"/>
                  </a:lnTo>
                  <a:lnTo>
                    <a:pt x="1495137" y="853007"/>
                  </a:lnTo>
                  <a:lnTo>
                    <a:pt x="1506470" y="860297"/>
                  </a:lnTo>
                  <a:lnTo>
                    <a:pt x="1517832" y="867588"/>
                  </a:lnTo>
                  <a:lnTo>
                    <a:pt x="1529218" y="874879"/>
                  </a:lnTo>
                  <a:lnTo>
                    <a:pt x="1540625" y="882169"/>
                  </a:lnTo>
                  <a:lnTo>
                    <a:pt x="1552052" y="889460"/>
                  </a:lnTo>
                  <a:lnTo>
                    <a:pt x="1563505" y="896751"/>
                  </a:lnTo>
                  <a:lnTo>
                    <a:pt x="1574976" y="904041"/>
                  </a:lnTo>
                  <a:lnTo>
                    <a:pt x="1586459" y="911332"/>
                  </a:lnTo>
                  <a:lnTo>
                    <a:pt x="1597951" y="918623"/>
                  </a:lnTo>
                  <a:lnTo>
                    <a:pt x="1609448" y="925913"/>
                  </a:lnTo>
                  <a:lnTo>
                    <a:pt x="1620937" y="933204"/>
                  </a:lnTo>
                  <a:lnTo>
                    <a:pt x="1632410" y="940495"/>
                  </a:lnTo>
                  <a:lnTo>
                    <a:pt x="1643860" y="947785"/>
                  </a:lnTo>
                  <a:lnTo>
                    <a:pt x="1655272" y="955076"/>
                  </a:lnTo>
                  <a:lnTo>
                    <a:pt x="1666617" y="962367"/>
                  </a:lnTo>
                  <a:lnTo>
                    <a:pt x="1677892" y="969657"/>
                  </a:lnTo>
                  <a:lnTo>
                    <a:pt x="1689086" y="976948"/>
                  </a:lnTo>
                  <a:lnTo>
                    <a:pt x="1700177" y="984239"/>
                  </a:lnTo>
                  <a:lnTo>
                    <a:pt x="1711098" y="991529"/>
                  </a:lnTo>
                  <a:lnTo>
                    <a:pt x="1721870" y="998820"/>
                  </a:lnTo>
                  <a:lnTo>
                    <a:pt x="1732477" y="1006111"/>
                  </a:lnTo>
                  <a:lnTo>
                    <a:pt x="1742901" y="1013401"/>
                  </a:lnTo>
                  <a:lnTo>
                    <a:pt x="1753009" y="1020692"/>
                  </a:lnTo>
                  <a:lnTo>
                    <a:pt x="1762867" y="1027983"/>
                  </a:lnTo>
                  <a:lnTo>
                    <a:pt x="1772454" y="1035273"/>
                  </a:lnTo>
                  <a:lnTo>
                    <a:pt x="1781752" y="1042564"/>
                  </a:lnTo>
                  <a:lnTo>
                    <a:pt x="1790602" y="1049855"/>
                  </a:lnTo>
                  <a:lnTo>
                    <a:pt x="1799064" y="1057145"/>
                  </a:lnTo>
                  <a:lnTo>
                    <a:pt x="1807143" y="1064436"/>
                  </a:lnTo>
                  <a:lnTo>
                    <a:pt x="1814820" y="1071726"/>
                  </a:lnTo>
                  <a:lnTo>
                    <a:pt x="1821930" y="1079017"/>
                  </a:lnTo>
                  <a:lnTo>
                    <a:pt x="1828504" y="1086308"/>
                  </a:lnTo>
                  <a:lnTo>
                    <a:pt x="1834589" y="1093598"/>
                  </a:lnTo>
                  <a:lnTo>
                    <a:pt x="1840170" y="1100889"/>
                  </a:lnTo>
                  <a:lnTo>
                    <a:pt x="1845097" y="1108180"/>
                  </a:lnTo>
                  <a:lnTo>
                    <a:pt x="1849346" y="1115470"/>
                  </a:lnTo>
                  <a:lnTo>
                    <a:pt x="1853022" y="1122761"/>
                  </a:lnTo>
                  <a:lnTo>
                    <a:pt x="1856116" y="1130052"/>
                  </a:lnTo>
                  <a:lnTo>
                    <a:pt x="1858515" y="1137342"/>
                  </a:lnTo>
                  <a:lnTo>
                    <a:pt x="1860118" y="1144633"/>
                  </a:lnTo>
                  <a:lnTo>
                    <a:pt x="1861100" y="1151924"/>
                  </a:lnTo>
                  <a:lnTo>
                    <a:pt x="1861456" y="1159214"/>
                  </a:lnTo>
                  <a:lnTo>
                    <a:pt x="1861125" y="1166505"/>
                  </a:lnTo>
                  <a:lnTo>
                    <a:pt x="1859924" y="1173796"/>
                  </a:lnTo>
                  <a:lnTo>
                    <a:pt x="1858092" y="1181086"/>
                  </a:lnTo>
                  <a:lnTo>
                    <a:pt x="1855632" y="1188377"/>
                  </a:lnTo>
                  <a:lnTo>
                    <a:pt x="1852538" y="1195668"/>
                  </a:lnTo>
                  <a:lnTo>
                    <a:pt x="1848554" y="1202958"/>
                  </a:lnTo>
                  <a:lnTo>
                    <a:pt x="1843969" y="1210249"/>
                  </a:lnTo>
                  <a:lnTo>
                    <a:pt x="1838795" y="1217540"/>
                  </a:lnTo>
                  <a:lnTo>
                    <a:pt x="1833040" y="1224830"/>
                  </a:lnTo>
                  <a:lnTo>
                    <a:pt x="1826500" y="1232121"/>
                  </a:lnTo>
                  <a:lnTo>
                    <a:pt x="1819393" y="1239412"/>
                  </a:lnTo>
                  <a:lnTo>
                    <a:pt x="1811769" y="1246702"/>
                  </a:lnTo>
                  <a:lnTo>
                    <a:pt x="1803643" y="1253993"/>
                  </a:lnTo>
                  <a:lnTo>
                    <a:pt x="1794886" y="1261284"/>
                  </a:lnTo>
                  <a:lnTo>
                    <a:pt x="1785627" y="1268574"/>
                  </a:lnTo>
                  <a:lnTo>
                    <a:pt x="1775949" y="1275865"/>
                  </a:lnTo>
                  <a:lnTo>
                    <a:pt x="1765872" y="1283156"/>
                  </a:lnTo>
                  <a:lnTo>
                    <a:pt x="1755330" y="1290446"/>
                  </a:lnTo>
                  <a:lnTo>
                    <a:pt x="1744386" y="1297737"/>
                  </a:lnTo>
                  <a:lnTo>
                    <a:pt x="1733138" y="1305028"/>
                  </a:lnTo>
                  <a:lnTo>
                    <a:pt x="1721608" y="1312318"/>
                  </a:lnTo>
                  <a:lnTo>
                    <a:pt x="1709777" y="1319609"/>
                  </a:lnTo>
                  <a:lnTo>
                    <a:pt x="1697670" y="1326900"/>
                  </a:lnTo>
                  <a:lnTo>
                    <a:pt x="1685381" y="1334190"/>
                  </a:lnTo>
                  <a:lnTo>
                    <a:pt x="1672929" y="1341481"/>
                  </a:lnTo>
                  <a:lnTo>
                    <a:pt x="1660326" y="1348772"/>
                  </a:lnTo>
                  <a:lnTo>
                    <a:pt x="1647590" y="1356062"/>
                  </a:lnTo>
                  <a:lnTo>
                    <a:pt x="1634787" y="1363353"/>
                  </a:lnTo>
                  <a:lnTo>
                    <a:pt x="1621939" y="1370644"/>
                  </a:lnTo>
                  <a:lnTo>
                    <a:pt x="1609064" y="1377934"/>
                  </a:lnTo>
                  <a:lnTo>
                    <a:pt x="1596202" y="1385225"/>
                  </a:lnTo>
                  <a:lnTo>
                    <a:pt x="1583380" y="1392516"/>
                  </a:lnTo>
                  <a:lnTo>
                    <a:pt x="1570614" y="1399806"/>
                  </a:lnTo>
                  <a:lnTo>
                    <a:pt x="1557922" y="1407097"/>
                  </a:lnTo>
                  <a:lnTo>
                    <a:pt x="1545373" y="1414387"/>
                  </a:lnTo>
                  <a:lnTo>
                    <a:pt x="1532956" y="1421678"/>
                  </a:lnTo>
                  <a:lnTo>
                    <a:pt x="1520680" y="1428969"/>
                  </a:lnTo>
                  <a:lnTo>
                    <a:pt x="1508558" y="1436259"/>
                  </a:lnTo>
                  <a:lnTo>
                    <a:pt x="1496667" y="1443550"/>
                  </a:lnTo>
                  <a:lnTo>
                    <a:pt x="1484989" y="1450841"/>
                  </a:lnTo>
                  <a:lnTo>
                    <a:pt x="1473512" y="1458131"/>
                  </a:lnTo>
                  <a:lnTo>
                    <a:pt x="1462245" y="1465422"/>
                  </a:lnTo>
                  <a:lnTo>
                    <a:pt x="1451259" y="1472713"/>
                  </a:lnTo>
                  <a:lnTo>
                    <a:pt x="1440547" y="1480003"/>
                  </a:lnTo>
                  <a:lnTo>
                    <a:pt x="1430073" y="1487294"/>
                  </a:lnTo>
                  <a:lnTo>
                    <a:pt x="1419840" y="1494585"/>
                  </a:lnTo>
                  <a:lnTo>
                    <a:pt x="1409899" y="1501875"/>
                  </a:lnTo>
                  <a:lnTo>
                    <a:pt x="1400272" y="1509166"/>
                  </a:lnTo>
                  <a:lnTo>
                    <a:pt x="1390894" y="1516457"/>
                  </a:lnTo>
                  <a:lnTo>
                    <a:pt x="1381763" y="1523747"/>
                  </a:lnTo>
                  <a:lnTo>
                    <a:pt x="1372910" y="1531038"/>
                  </a:lnTo>
                  <a:lnTo>
                    <a:pt x="1364383" y="1538329"/>
                  </a:lnTo>
                  <a:lnTo>
                    <a:pt x="1356094" y="1545619"/>
                  </a:lnTo>
                  <a:lnTo>
                    <a:pt x="1348039" y="1552910"/>
                  </a:lnTo>
                  <a:lnTo>
                    <a:pt x="1340226" y="1560201"/>
                  </a:lnTo>
                  <a:lnTo>
                    <a:pt x="1332726" y="1567491"/>
                  </a:lnTo>
                  <a:lnTo>
                    <a:pt x="1325438" y="1574782"/>
                  </a:lnTo>
                  <a:lnTo>
                    <a:pt x="1318356" y="1582073"/>
                  </a:lnTo>
                  <a:lnTo>
                    <a:pt x="1311473" y="1589363"/>
                  </a:lnTo>
                  <a:lnTo>
                    <a:pt x="1304861" y="1596654"/>
                  </a:lnTo>
                  <a:lnTo>
                    <a:pt x="1298428" y="1603945"/>
                  </a:lnTo>
                  <a:lnTo>
                    <a:pt x="1292162" y="1611235"/>
                  </a:lnTo>
                  <a:lnTo>
                    <a:pt x="1286057" y="1618526"/>
                  </a:lnTo>
                  <a:lnTo>
                    <a:pt x="1280154" y="1625817"/>
                  </a:lnTo>
                  <a:lnTo>
                    <a:pt x="1274400" y="1633107"/>
                  </a:lnTo>
                  <a:lnTo>
                    <a:pt x="1268772" y="1640398"/>
                  </a:lnTo>
                  <a:lnTo>
                    <a:pt x="1263262" y="1647689"/>
                  </a:lnTo>
                  <a:lnTo>
                    <a:pt x="1257893" y="1654979"/>
                  </a:lnTo>
                  <a:lnTo>
                    <a:pt x="1252637" y="1662270"/>
                  </a:lnTo>
                  <a:lnTo>
                    <a:pt x="1247469" y="1669561"/>
                  </a:lnTo>
                  <a:lnTo>
                    <a:pt x="1242382" y="1676851"/>
                  </a:lnTo>
                  <a:lnTo>
                    <a:pt x="1237385" y="1684142"/>
                  </a:lnTo>
                  <a:lnTo>
                    <a:pt x="1232468" y="1691433"/>
                  </a:lnTo>
                  <a:lnTo>
                    <a:pt x="1227609" y="1698723"/>
                  </a:lnTo>
                  <a:lnTo>
                    <a:pt x="1222802" y="1706014"/>
                  </a:lnTo>
                  <a:lnTo>
                    <a:pt x="1218050" y="1713305"/>
                  </a:lnTo>
                  <a:lnTo>
                    <a:pt x="1213354" y="1720595"/>
                  </a:lnTo>
                  <a:lnTo>
                    <a:pt x="1208696" y="1727886"/>
                  </a:lnTo>
                  <a:lnTo>
                    <a:pt x="1204074" y="1735177"/>
                  </a:lnTo>
                  <a:lnTo>
                    <a:pt x="1199489" y="1742467"/>
                  </a:lnTo>
                  <a:lnTo>
                    <a:pt x="1194949" y="1749758"/>
                  </a:lnTo>
                  <a:lnTo>
                    <a:pt x="1190442" y="1757049"/>
                  </a:lnTo>
                  <a:lnTo>
                    <a:pt x="1185969" y="1764339"/>
                  </a:lnTo>
                  <a:lnTo>
                    <a:pt x="1181529" y="1771630"/>
                  </a:lnTo>
                  <a:lnTo>
                    <a:pt x="1177142" y="1778920"/>
                  </a:lnTo>
                  <a:lnTo>
                    <a:pt x="1172797" y="1786211"/>
                  </a:lnTo>
                  <a:lnTo>
                    <a:pt x="1168496" y="1793502"/>
                  </a:lnTo>
                  <a:lnTo>
                    <a:pt x="1164242" y="1800792"/>
                  </a:lnTo>
                  <a:lnTo>
                    <a:pt x="1160061" y="1808083"/>
                  </a:lnTo>
                  <a:lnTo>
                    <a:pt x="1155947" y="1815374"/>
                  </a:lnTo>
                  <a:lnTo>
                    <a:pt x="1151898" y="1822664"/>
                  </a:lnTo>
                  <a:lnTo>
                    <a:pt x="1147921" y="1829955"/>
                  </a:lnTo>
                  <a:lnTo>
                    <a:pt x="1144048" y="1837246"/>
                  </a:lnTo>
                  <a:lnTo>
                    <a:pt x="1140278" y="1844536"/>
                  </a:lnTo>
                  <a:lnTo>
                    <a:pt x="1136604" y="1851827"/>
                  </a:lnTo>
                  <a:lnTo>
                    <a:pt x="1133034" y="1859118"/>
                  </a:lnTo>
                  <a:lnTo>
                    <a:pt x="1129600" y="1866408"/>
                  </a:lnTo>
                  <a:lnTo>
                    <a:pt x="1126316" y="1873699"/>
                  </a:lnTo>
                  <a:lnTo>
                    <a:pt x="1123162" y="1880990"/>
                  </a:lnTo>
                  <a:lnTo>
                    <a:pt x="1120143" y="1888280"/>
                  </a:lnTo>
                  <a:lnTo>
                    <a:pt x="1117290" y="1895571"/>
                  </a:lnTo>
                  <a:lnTo>
                    <a:pt x="1114636" y="1902862"/>
                  </a:lnTo>
                  <a:lnTo>
                    <a:pt x="1112143" y="1910152"/>
                  </a:lnTo>
                  <a:lnTo>
                    <a:pt x="1109814" y="1917443"/>
                  </a:lnTo>
                  <a:lnTo>
                    <a:pt x="1107670" y="1924734"/>
                  </a:lnTo>
                  <a:lnTo>
                    <a:pt x="1105769" y="1932024"/>
                  </a:lnTo>
                  <a:lnTo>
                    <a:pt x="1104050" y="1939315"/>
                  </a:lnTo>
                  <a:lnTo>
                    <a:pt x="1102516" y="1946606"/>
                  </a:lnTo>
                  <a:lnTo>
                    <a:pt x="1101171" y="1953896"/>
                  </a:lnTo>
                  <a:lnTo>
                    <a:pt x="1100103" y="1961187"/>
                  </a:lnTo>
                  <a:lnTo>
                    <a:pt x="1099226" y="1968478"/>
                  </a:lnTo>
                  <a:lnTo>
                    <a:pt x="1098540" y="1975768"/>
                  </a:lnTo>
                  <a:lnTo>
                    <a:pt x="1098046" y="1983059"/>
                  </a:lnTo>
                  <a:lnTo>
                    <a:pt x="1097817" y="1990350"/>
                  </a:lnTo>
                  <a:lnTo>
                    <a:pt x="1097786" y="1997640"/>
                  </a:lnTo>
                  <a:lnTo>
                    <a:pt x="1097939" y="2004931"/>
                  </a:lnTo>
                  <a:lnTo>
                    <a:pt x="1098272" y="2012222"/>
                  </a:lnTo>
                  <a:lnTo>
                    <a:pt x="1098836" y="2019512"/>
                  </a:lnTo>
                  <a:lnTo>
                    <a:pt x="1099591" y="2026803"/>
                  </a:lnTo>
                  <a:lnTo>
                    <a:pt x="1100505" y="2034094"/>
                  </a:lnTo>
                  <a:lnTo>
                    <a:pt x="1101574" y="2041384"/>
                  </a:lnTo>
                  <a:lnTo>
                    <a:pt x="1102825" y="2048675"/>
                  </a:lnTo>
                  <a:lnTo>
                    <a:pt x="1104239" y="2055966"/>
                  </a:lnTo>
                  <a:lnTo>
                    <a:pt x="1105777" y="2063256"/>
                  </a:lnTo>
                  <a:lnTo>
                    <a:pt x="1107431" y="2070547"/>
                  </a:lnTo>
                  <a:lnTo>
                    <a:pt x="1109210" y="2077838"/>
                  </a:lnTo>
                  <a:lnTo>
                    <a:pt x="1111107" y="2085128"/>
                  </a:lnTo>
                  <a:lnTo>
                    <a:pt x="1113081" y="2092419"/>
                  </a:lnTo>
                  <a:lnTo>
                    <a:pt x="1115125" y="2099710"/>
                  </a:lnTo>
                  <a:lnTo>
                    <a:pt x="1117233" y="2107000"/>
                  </a:lnTo>
                  <a:lnTo>
                    <a:pt x="1119399" y="2114291"/>
                  </a:lnTo>
                  <a:lnTo>
                    <a:pt x="1121593" y="2121581"/>
                  </a:lnTo>
                  <a:lnTo>
                    <a:pt x="1123804" y="2128872"/>
                  </a:lnTo>
                  <a:lnTo>
                    <a:pt x="1126025" y="2136163"/>
                  </a:lnTo>
                  <a:lnTo>
                    <a:pt x="1128234" y="2143453"/>
                  </a:lnTo>
                  <a:lnTo>
                    <a:pt x="1130420" y="2150744"/>
                  </a:lnTo>
                  <a:lnTo>
                    <a:pt x="1132574" y="2158035"/>
                  </a:lnTo>
                  <a:lnTo>
                    <a:pt x="1134688" y="2165325"/>
                  </a:lnTo>
                  <a:lnTo>
                    <a:pt x="1136726" y="2172616"/>
                  </a:lnTo>
                  <a:lnTo>
                    <a:pt x="1138694" y="2179907"/>
                  </a:lnTo>
                  <a:lnTo>
                    <a:pt x="1140586" y="2187197"/>
                  </a:lnTo>
                  <a:lnTo>
                    <a:pt x="1142398" y="2194488"/>
                  </a:lnTo>
                  <a:lnTo>
                    <a:pt x="1144087" y="2201779"/>
                  </a:lnTo>
                  <a:lnTo>
                    <a:pt x="1145664" y="2209069"/>
                  </a:lnTo>
                  <a:lnTo>
                    <a:pt x="1147134" y="2216360"/>
                  </a:lnTo>
                  <a:lnTo>
                    <a:pt x="1148495" y="2223651"/>
                  </a:lnTo>
                  <a:lnTo>
                    <a:pt x="1149710" y="2230941"/>
                  </a:lnTo>
                  <a:lnTo>
                    <a:pt x="1150781" y="2238232"/>
                  </a:lnTo>
                  <a:lnTo>
                    <a:pt x="1151731" y="2245523"/>
                  </a:lnTo>
                  <a:lnTo>
                    <a:pt x="1152557" y="2252813"/>
                  </a:lnTo>
                  <a:lnTo>
                    <a:pt x="1153236" y="2260104"/>
                  </a:lnTo>
                  <a:lnTo>
                    <a:pt x="1153757" y="2267395"/>
                  </a:lnTo>
                  <a:lnTo>
                    <a:pt x="1154156" y="2274685"/>
                  </a:lnTo>
                  <a:lnTo>
                    <a:pt x="1154435" y="2281976"/>
                  </a:lnTo>
                  <a:lnTo>
                    <a:pt x="1154582" y="2289267"/>
                  </a:lnTo>
                  <a:lnTo>
                    <a:pt x="1154577" y="2296557"/>
                  </a:lnTo>
                  <a:lnTo>
                    <a:pt x="1154463" y="2303848"/>
                  </a:lnTo>
                  <a:lnTo>
                    <a:pt x="1154245" y="2311139"/>
                  </a:lnTo>
                  <a:lnTo>
                    <a:pt x="1153922" y="2318429"/>
                  </a:lnTo>
                  <a:lnTo>
                    <a:pt x="1153468" y="2325720"/>
                  </a:lnTo>
                  <a:lnTo>
                    <a:pt x="1152928" y="2333011"/>
                  </a:lnTo>
                  <a:lnTo>
                    <a:pt x="1152307" y="2340301"/>
                  </a:lnTo>
                  <a:lnTo>
                    <a:pt x="1151611" y="2347592"/>
                  </a:lnTo>
                  <a:lnTo>
                    <a:pt x="1150816" y="2354883"/>
                  </a:lnTo>
                  <a:lnTo>
                    <a:pt x="1149959" y="2362173"/>
                  </a:lnTo>
                  <a:lnTo>
                    <a:pt x="1149046" y="2369464"/>
                  </a:lnTo>
                  <a:lnTo>
                    <a:pt x="1148081" y="2376755"/>
                  </a:lnTo>
                  <a:lnTo>
                    <a:pt x="1147052" y="2384045"/>
                  </a:lnTo>
                  <a:lnTo>
                    <a:pt x="1145979" y="2391336"/>
                  </a:lnTo>
                  <a:lnTo>
                    <a:pt x="1144868" y="2398627"/>
                  </a:lnTo>
                  <a:lnTo>
                    <a:pt x="1143722" y="2405917"/>
                  </a:lnTo>
                  <a:lnTo>
                    <a:pt x="1142534" y="2413208"/>
                  </a:lnTo>
                  <a:lnTo>
                    <a:pt x="1141310" y="2420499"/>
                  </a:lnTo>
                  <a:lnTo>
                    <a:pt x="1140055" y="2427789"/>
                  </a:lnTo>
                  <a:lnTo>
                    <a:pt x="1138771" y="2435080"/>
                  </a:lnTo>
                  <a:lnTo>
                    <a:pt x="1137451" y="2442371"/>
                  </a:lnTo>
                  <a:lnTo>
                    <a:pt x="1136090" y="2449661"/>
                  </a:lnTo>
                  <a:lnTo>
                    <a:pt x="1134696" y="2456952"/>
                  </a:lnTo>
                  <a:lnTo>
                    <a:pt x="1133265" y="2464242"/>
                  </a:lnTo>
                  <a:lnTo>
                    <a:pt x="1131790" y="2471533"/>
                  </a:lnTo>
                  <a:lnTo>
                    <a:pt x="1130258" y="2478824"/>
                  </a:lnTo>
                  <a:lnTo>
                    <a:pt x="1128678" y="2486114"/>
                  </a:lnTo>
                  <a:lnTo>
                    <a:pt x="1127046" y="2493405"/>
                  </a:lnTo>
                  <a:lnTo>
                    <a:pt x="1125357" y="2500696"/>
                  </a:lnTo>
                  <a:lnTo>
                    <a:pt x="1123584" y="2507986"/>
                  </a:lnTo>
                  <a:lnTo>
                    <a:pt x="1121744" y="2515277"/>
                  </a:lnTo>
                  <a:lnTo>
                    <a:pt x="1119836" y="2522568"/>
                  </a:lnTo>
                  <a:lnTo>
                    <a:pt x="1117855" y="2529858"/>
                  </a:lnTo>
                  <a:lnTo>
                    <a:pt x="1115763" y="2537149"/>
                  </a:lnTo>
                  <a:lnTo>
                    <a:pt x="1113589" y="2544440"/>
                  </a:lnTo>
                  <a:lnTo>
                    <a:pt x="1111332" y="2551730"/>
                  </a:lnTo>
                  <a:lnTo>
                    <a:pt x="1108990" y="2559021"/>
                  </a:lnTo>
                  <a:lnTo>
                    <a:pt x="1106529" y="2566312"/>
                  </a:lnTo>
                  <a:lnTo>
                    <a:pt x="1103972" y="2573602"/>
                  </a:lnTo>
                  <a:lnTo>
                    <a:pt x="1101327" y="2580893"/>
                  </a:lnTo>
                  <a:lnTo>
                    <a:pt x="1098594" y="2588184"/>
                  </a:lnTo>
                  <a:lnTo>
                    <a:pt x="1095749" y="2595474"/>
                  </a:lnTo>
                  <a:lnTo>
                    <a:pt x="1092807" y="2602765"/>
                  </a:lnTo>
                  <a:lnTo>
                    <a:pt x="1089785" y="2610056"/>
                  </a:lnTo>
                  <a:lnTo>
                    <a:pt x="1086684" y="2617346"/>
                  </a:lnTo>
                  <a:lnTo>
                    <a:pt x="1083493" y="2624637"/>
                  </a:lnTo>
                  <a:lnTo>
                    <a:pt x="1080218" y="2631928"/>
                  </a:lnTo>
                  <a:lnTo>
                    <a:pt x="1076882" y="2639218"/>
                  </a:lnTo>
                  <a:lnTo>
                    <a:pt x="1073489" y="2646509"/>
                  </a:lnTo>
                  <a:lnTo>
                    <a:pt x="1070036" y="2653800"/>
                  </a:lnTo>
                  <a:lnTo>
                    <a:pt x="1066529" y="2661090"/>
                  </a:lnTo>
                  <a:lnTo>
                    <a:pt x="1062987" y="2668381"/>
                  </a:lnTo>
                  <a:lnTo>
                    <a:pt x="1059418" y="2675672"/>
                  </a:lnTo>
                  <a:lnTo>
                    <a:pt x="1055824" y="2682962"/>
                  </a:lnTo>
                  <a:lnTo>
                    <a:pt x="1052214" y="2690253"/>
                  </a:lnTo>
                  <a:lnTo>
                    <a:pt x="1048601" y="2697544"/>
                  </a:lnTo>
                  <a:lnTo>
                    <a:pt x="1044992" y="2704834"/>
                  </a:lnTo>
                  <a:lnTo>
                    <a:pt x="1041390" y="2712125"/>
                  </a:lnTo>
                  <a:lnTo>
                    <a:pt x="1037816" y="2719416"/>
                  </a:lnTo>
                  <a:lnTo>
                    <a:pt x="1034269" y="2726706"/>
                  </a:lnTo>
                  <a:lnTo>
                    <a:pt x="1030754" y="2733997"/>
                  </a:lnTo>
                  <a:lnTo>
                    <a:pt x="1027275" y="2741288"/>
                  </a:lnTo>
                  <a:lnTo>
                    <a:pt x="1023858" y="2748578"/>
                  </a:lnTo>
                  <a:lnTo>
                    <a:pt x="1020495" y="2755869"/>
                  </a:lnTo>
                  <a:lnTo>
                    <a:pt x="1017188" y="2763160"/>
                  </a:lnTo>
                  <a:lnTo>
                    <a:pt x="1013938" y="2770450"/>
                  </a:lnTo>
                  <a:lnTo>
                    <a:pt x="1010771" y="2777741"/>
                  </a:lnTo>
                  <a:lnTo>
                    <a:pt x="1007681" y="2785032"/>
                  </a:lnTo>
                  <a:lnTo>
                    <a:pt x="1004660" y="2792322"/>
                  </a:lnTo>
                  <a:lnTo>
                    <a:pt x="1001710" y="2799613"/>
                  </a:lnTo>
                  <a:lnTo>
                    <a:pt x="998852" y="2806904"/>
                  </a:lnTo>
                  <a:lnTo>
                    <a:pt x="996085" y="2814194"/>
                  </a:lnTo>
                  <a:lnTo>
                    <a:pt x="993394" y="2821485"/>
                  </a:lnTo>
                  <a:lnTo>
                    <a:pt x="990780" y="2828775"/>
                  </a:lnTo>
                  <a:lnTo>
                    <a:pt x="988255" y="2836066"/>
                  </a:lnTo>
                  <a:lnTo>
                    <a:pt x="985829" y="2843357"/>
                  </a:lnTo>
                  <a:lnTo>
                    <a:pt x="983479" y="2850647"/>
                  </a:lnTo>
                  <a:lnTo>
                    <a:pt x="981204" y="2857938"/>
                  </a:lnTo>
                  <a:lnTo>
                    <a:pt x="979011" y="2865229"/>
                  </a:lnTo>
                  <a:lnTo>
                    <a:pt x="976918" y="2872519"/>
                  </a:lnTo>
                  <a:lnTo>
                    <a:pt x="974896" y="2879810"/>
                  </a:lnTo>
                  <a:lnTo>
                    <a:pt x="972945" y="2887101"/>
                  </a:lnTo>
                  <a:lnTo>
                    <a:pt x="971065" y="2894391"/>
                  </a:lnTo>
                  <a:lnTo>
                    <a:pt x="969281" y="2901682"/>
                  </a:lnTo>
                  <a:lnTo>
                    <a:pt x="967563" y="2908973"/>
                  </a:lnTo>
                  <a:lnTo>
                    <a:pt x="965909" y="2916263"/>
                  </a:lnTo>
                  <a:lnTo>
                    <a:pt x="964319" y="2923554"/>
                  </a:lnTo>
                  <a:lnTo>
                    <a:pt x="962814" y="2930845"/>
                  </a:lnTo>
                  <a:lnTo>
                    <a:pt x="961372" y="2938135"/>
                  </a:lnTo>
                  <a:lnTo>
                    <a:pt x="959989" y="2945426"/>
                  </a:lnTo>
                  <a:lnTo>
                    <a:pt x="958662" y="2952717"/>
                  </a:lnTo>
                  <a:lnTo>
                    <a:pt x="957411" y="2960007"/>
                  </a:lnTo>
                  <a:lnTo>
                    <a:pt x="956221" y="2967298"/>
                  </a:lnTo>
                  <a:lnTo>
                    <a:pt x="955085" y="2974589"/>
                  </a:lnTo>
                  <a:lnTo>
                    <a:pt x="954002" y="2981879"/>
                  </a:lnTo>
                  <a:lnTo>
                    <a:pt x="952985" y="2989170"/>
                  </a:lnTo>
                  <a:lnTo>
                    <a:pt x="952029" y="2996461"/>
                  </a:lnTo>
                  <a:lnTo>
                    <a:pt x="951123" y="3003751"/>
                  </a:lnTo>
                  <a:lnTo>
                    <a:pt x="950267" y="3011042"/>
                  </a:lnTo>
                  <a:lnTo>
                    <a:pt x="949469" y="3018333"/>
                  </a:lnTo>
                  <a:lnTo>
                    <a:pt x="948733" y="3025623"/>
                  </a:lnTo>
                  <a:lnTo>
                    <a:pt x="948044" y="3032914"/>
                  </a:lnTo>
                  <a:lnTo>
                    <a:pt x="947402" y="3040205"/>
                  </a:lnTo>
                  <a:lnTo>
                    <a:pt x="946812" y="3047495"/>
                  </a:lnTo>
                  <a:lnTo>
                    <a:pt x="946282" y="3054786"/>
                  </a:lnTo>
                  <a:lnTo>
                    <a:pt x="945796" y="3062077"/>
                  </a:lnTo>
                  <a:lnTo>
                    <a:pt x="945353" y="3069367"/>
                  </a:lnTo>
                  <a:lnTo>
                    <a:pt x="944954" y="3076658"/>
                  </a:lnTo>
                  <a:lnTo>
                    <a:pt x="944612" y="3083949"/>
                  </a:lnTo>
                  <a:lnTo>
                    <a:pt x="944310" y="3091239"/>
                  </a:lnTo>
                  <a:lnTo>
                    <a:pt x="944044" y="3098530"/>
                  </a:lnTo>
                  <a:lnTo>
                    <a:pt x="943816" y="3105821"/>
                  </a:lnTo>
                  <a:lnTo>
                    <a:pt x="943636" y="3113111"/>
                  </a:lnTo>
                  <a:lnTo>
                    <a:pt x="943488" y="3120402"/>
                  </a:lnTo>
                  <a:lnTo>
                    <a:pt x="943370" y="3127693"/>
                  </a:lnTo>
                  <a:lnTo>
                    <a:pt x="943281" y="3134983"/>
                  </a:lnTo>
                  <a:lnTo>
                    <a:pt x="943226" y="3142274"/>
                  </a:lnTo>
                  <a:lnTo>
                    <a:pt x="943195" y="3149565"/>
                  </a:lnTo>
                  <a:lnTo>
                    <a:pt x="943185" y="3156855"/>
                  </a:lnTo>
                  <a:lnTo>
                    <a:pt x="943192" y="3164146"/>
                  </a:lnTo>
                  <a:lnTo>
                    <a:pt x="943220" y="3171436"/>
                  </a:lnTo>
                  <a:lnTo>
                    <a:pt x="943261" y="3178727"/>
                  </a:lnTo>
                  <a:lnTo>
                    <a:pt x="943311" y="3186018"/>
                  </a:lnTo>
                  <a:lnTo>
                    <a:pt x="943368" y="3193308"/>
                  </a:lnTo>
                  <a:lnTo>
                    <a:pt x="943430" y="3200599"/>
                  </a:lnTo>
                  <a:lnTo>
                    <a:pt x="943493" y="3207890"/>
                  </a:lnTo>
                  <a:lnTo>
                    <a:pt x="943554" y="3215180"/>
                  </a:lnTo>
                  <a:lnTo>
                    <a:pt x="943612" y="3222471"/>
                  </a:lnTo>
                  <a:lnTo>
                    <a:pt x="943663" y="3229762"/>
                  </a:lnTo>
                  <a:lnTo>
                    <a:pt x="943703" y="3237052"/>
                  </a:lnTo>
                  <a:lnTo>
                    <a:pt x="943731" y="3244343"/>
                  </a:lnTo>
                  <a:lnTo>
                    <a:pt x="943747" y="3251634"/>
                  </a:lnTo>
                  <a:lnTo>
                    <a:pt x="943749" y="3258924"/>
                  </a:lnTo>
                  <a:lnTo>
                    <a:pt x="943728" y="3266215"/>
                  </a:lnTo>
                  <a:lnTo>
                    <a:pt x="943689" y="3273506"/>
                  </a:lnTo>
                  <a:lnTo>
                    <a:pt x="943632" y="3280796"/>
                  </a:lnTo>
                  <a:lnTo>
                    <a:pt x="943556" y="3288087"/>
                  </a:lnTo>
                  <a:lnTo>
                    <a:pt x="943452" y="3295378"/>
                  </a:lnTo>
                  <a:lnTo>
                    <a:pt x="943327" y="3302668"/>
                  </a:lnTo>
                  <a:lnTo>
                    <a:pt x="943182" y="3309959"/>
                  </a:lnTo>
                  <a:lnTo>
                    <a:pt x="943016" y="3317250"/>
                  </a:lnTo>
                  <a:lnTo>
                    <a:pt x="942823" y="3324540"/>
                  </a:lnTo>
                  <a:lnTo>
                    <a:pt x="942609" y="3331831"/>
                  </a:lnTo>
                  <a:lnTo>
                    <a:pt x="942376" y="3339122"/>
                  </a:lnTo>
                  <a:lnTo>
                    <a:pt x="942125" y="3346412"/>
                  </a:lnTo>
                  <a:lnTo>
                    <a:pt x="941852" y="3353703"/>
                  </a:lnTo>
                  <a:lnTo>
                    <a:pt x="941561" y="3360994"/>
                  </a:lnTo>
                  <a:lnTo>
                    <a:pt x="941255" y="3368284"/>
                  </a:lnTo>
                  <a:lnTo>
                    <a:pt x="940936" y="3375575"/>
                  </a:lnTo>
                  <a:lnTo>
                    <a:pt x="940603" y="3382866"/>
                  </a:lnTo>
                  <a:lnTo>
                    <a:pt x="940258" y="3390156"/>
                  </a:lnTo>
                  <a:lnTo>
                    <a:pt x="939904" y="3397447"/>
                  </a:lnTo>
                  <a:lnTo>
                    <a:pt x="939544" y="3404738"/>
                  </a:lnTo>
                  <a:lnTo>
                    <a:pt x="939177" y="3412028"/>
                  </a:lnTo>
                  <a:lnTo>
                    <a:pt x="938806" y="3419319"/>
                  </a:lnTo>
                  <a:lnTo>
                    <a:pt x="938434" y="3426610"/>
                  </a:lnTo>
                  <a:lnTo>
                    <a:pt x="938061" y="3433900"/>
                  </a:lnTo>
                  <a:lnTo>
                    <a:pt x="937689" y="3441191"/>
                  </a:lnTo>
                  <a:lnTo>
                    <a:pt x="937321" y="3448482"/>
                  </a:lnTo>
                  <a:lnTo>
                    <a:pt x="936958" y="3455772"/>
                  </a:lnTo>
                  <a:lnTo>
                    <a:pt x="936600" y="3463063"/>
                  </a:lnTo>
                  <a:lnTo>
                    <a:pt x="936248" y="3470354"/>
                  </a:lnTo>
                  <a:lnTo>
                    <a:pt x="935907" y="3477644"/>
                  </a:lnTo>
                  <a:lnTo>
                    <a:pt x="935575" y="3484935"/>
                  </a:lnTo>
                  <a:lnTo>
                    <a:pt x="935253" y="3492226"/>
                  </a:lnTo>
                  <a:lnTo>
                    <a:pt x="934940" y="3499516"/>
                  </a:lnTo>
                  <a:lnTo>
                    <a:pt x="934642" y="3506807"/>
                  </a:lnTo>
                  <a:lnTo>
                    <a:pt x="934356" y="3514098"/>
                  </a:lnTo>
                  <a:lnTo>
                    <a:pt x="934082" y="3521388"/>
                  </a:lnTo>
                  <a:lnTo>
                    <a:pt x="933820" y="3528679"/>
                  </a:lnTo>
                  <a:lnTo>
                    <a:pt x="933573" y="3535969"/>
                  </a:lnTo>
                  <a:lnTo>
                    <a:pt x="933340" y="3543260"/>
                  </a:lnTo>
                  <a:lnTo>
                    <a:pt x="933120" y="3550551"/>
                  </a:lnTo>
                  <a:lnTo>
                    <a:pt x="932911" y="3557841"/>
                  </a:lnTo>
                  <a:lnTo>
                    <a:pt x="932717" y="3565132"/>
                  </a:lnTo>
                  <a:lnTo>
                    <a:pt x="932537" y="3572423"/>
                  </a:lnTo>
                  <a:lnTo>
                    <a:pt x="932369" y="3579713"/>
                  </a:lnTo>
                  <a:lnTo>
                    <a:pt x="932211" y="3587004"/>
                  </a:lnTo>
                  <a:lnTo>
                    <a:pt x="932065" y="3594295"/>
                  </a:lnTo>
                  <a:lnTo>
                    <a:pt x="931933" y="3601585"/>
                  </a:lnTo>
                  <a:lnTo>
                    <a:pt x="931810" y="3608876"/>
                  </a:lnTo>
                  <a:lnTo>
                    <a:pt x="931697" y="3616167"/>
                  </a:lnTo>
                  <a:lnTo>
                    <a:pt x="931593" y="3623457"/>
                  </a:lnTo>
                  <a:lnTo>
                    <a:pt x="931500" y="3630748"/>
                  </a:lnTo>
                  <a:lnTo>
                    <a:pt x="931415" y="3638039"/>
                  </a:lnTo>
                  <a:lnTo>
                    <a:pt x="931337" y="3645329"/>
                  </a:lnTo>
                  <a:lnTo>
                    <a:pt x="931265" y="3652620"/>
                  </a:lnTo>
                  <a:lnTo>
                    <a:pt x="931203" y="3659911"/>
                  </a:lnTo>
                  <a:lnTo>
                    <a:pt x="931147" y="3667201"/>
                  </a:lnTo>
                  <a:lnTo>
                    <a:pt x="931096" y="3674492"/>
                  </a:lnTo>
                  <a:lnTo>
                    <a:pt x="931049" y="3681783"/>
                  </a:lnTo>
                  <a:lnTo>
                    <a:pt x="931009" y="3689073"/>
                  </a:lnTo>
                  <a:lnTo>
                    <a:pt x="930974" y="3696364"/>
                  </a:lnTo>
                  <a:lnTo>
                    <a:pt x="930942" y="3703655"/>
                  </a:lnTo>
                  <a:lnTo>
                    <a:pt x="930913" y="3710945"/>
                  </a:lnTo>
                  <a:lnTo>
                    <a:pt x="930888" y="3718236"/>
                  </a:lnTo>
                  <a:lnTo>
                    <a:pt x="930866" y="37255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3907114" y="2995335"/>
              <a:ext cx="0" cy="405046"/>
            </a:xfrm>
            <a:custGeom>
              <a:avLst/>
              <a:gdLst/>
              <a:ahLst/>
              <a:cxnLst/>
              <a:rect l="0" t="0" r="0" b="0"/>
              <a:pathLst>
                <a:path h="405046">
                  <a:moveTo>
                    <a:pt x="0" y="4050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907114" y="4026794"/>
              <a:ext cx="0" cy="245272"/>
            </a:xfrm>
            <a:custGeom>
              <a:avLst/>
              <a:gdLst/>
              <a:ahLst/>
              <a:cxnLst/>
              <a:rect l="0" t="0" r="0" b="0"/>
              <a:pathLst>
                <a:path h="245272">
                  <a:moveTo>
                    <a:pt x="0" y="0"/>
                  </a:moveTo>
                  <a:lnTo>
                    <a:pt x="0" y="24527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3803700" y="3400381"/>
              <a:ext cx="206828" cy="626412"/>
            </a:xfrm>
            <a:custGeom>
              <a:avLst/>
              <a:gdLst/>
              <a:ahLst/>
              <a:cxnLst/>
              <a:rect l="0" t="0" r="0" b="0"/>
              <a:pathLst>
                <a:path w="206828" h="626412">
                  <a:moveTo>
                    <a:pt x="0" y="0"/>
                  </a:moveTo>
                  <a:lnTo>
                    <a:pt x="0" y="626412"/>
                  </a:lnTo>
                  <a:lnTo>
                    <a:pt x="206828" y="626412"/>
                  </a:lnTo>
                  <a:lnTo>
                    <a:pt x="20682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3803700" y="3603222"/>
              <a:ext cx="206828" cy="0"/>
            </a:xfrm>
            <a:custGeom>
              <a:avLst/>
              <a:gdLst/>
              <a:ahLst/>
              <a:cxnLst/>
              <a:rect l="0" t="0" r="0" b="0"/>
              <a:pathLst>
                <a:path w="206828">
                  <a:moveTo>
                    <a:pt x="0" y="0"/>
                  </a:moveTo>
                  <a:lnTo>
                    <a:pt x="20682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975399" y="2923025"/>
              <a:ext cx="0" cy="594290"/>
            </a:xfrm>
            <a:custGeom>
              <a:avLst/>
              <a:gdLst/>
              <a:ahLst/>
              <a:cxnLst/>
              <a:rect l="0" t="0" r="0" b="0"/>
              <a:pathLst>
                <a:path h="594290">
                  <a:moveTo>
                    <a:pt x="0" y="59429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975399" y="4150962"/>
              <a:ext cx="0" cy="941338"/>
            </a:xfrm>
            <a:custGeom>
              <a:avLst/>
              <a:gdLst/>
              <a:ahLst/>
              <a:cxnLst/>
              <a:rect l="0" t="0" r="0" b="0"/>
              <a:pathLst>
                <a:path h="941338">
                  <a:moveTo>
                    <a:pt x="0" y="0"/>
                  </a:moveTo>
                  <a:lnTo>
                    <a:pt x="0" y="94133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g12"/>
            <p:cNvSpPr/>
            <p:nvPr/>
          </p:nvSpPr>
          <p:spPr>
            <a:xfrm>
              <a:off x="5871985" y="3517315"/>
              <a:ext cx="206828" cy="633647"/>
            </a:xfrm>
            <a:custGeom>
              <a:avLst/>
              <a:gdLst/>
              <a:ahLst/>
              <a:cxnLst/>
              <a:rect l="0" t="0" r="0" b="0"/>
              <a:pathLst>
                <a:path w="206828" h="633647">
                  <a:moveTo>
                    <a:pt x="0" y="0"/>
                  </a:moveTo>
                  <a:lnTo>
                    <a:pt x="0" y="633647"/>
                  </a:lnTo>
                  <a:lnTo>
                    <a:pt x="206828" y="633647"/>
                  </a:lnTo>
                  <a:lnTo>
                    <a:pt x="20682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871985" y="3733326"/>
              <a:ext cx="206828" cy="0"/>
            </a:xfrm>
            <a:custGeom>
              <a:avLst/>
              <a:gdLst/>
              <a:ahLst/>
              <a:cxnLst/>
              <a:rect l="0" t="0" r="0" b="0"/>
              <a:pathLst>
                <a:path w="206828">
                  <a:moveTo>
                    <a:pt x="0" y="0"/>
                  </a:moveTo>
                  <a:lnTo>
                    <a:pt x="20682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545136" y="3940990"/>
              <a:ext cx="171607" cy="1716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416742" y="3213336"/>
              <a:ext cx="171607" cy="1716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854745" y="3314578"/>
              <a:ext cx="171607" cy="1716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941280" y="2909531"/>
              <a:ext cx="171607" cy="1716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3709015" y="3547546"/>
              <a:ext cx="171384" cy="17138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115561" y="3995190"/>
              <a:ext cx="171384" cy="17138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111573" y="4187584"/>
              <a:ext cx="168965" cy="1689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3950460" y="3953563"/>
              <a:ext cx="168965" cy="1689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3952056" y="3874968"/>
              <a:ext cx="168965" cy="1689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4126154" y="3387837"/>
              <a:ext cx="168965" cy="1689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4074883" y="4092105"/>
              <a:ext cx="164554" cy="164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3541462" y="3017029"/>
              <a:ext cx="164554" cy="164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3630862" y="3286706"/>
              <a:ext cx="164554" cy="164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3625008" y="3426750"/>
              <a:ext cx="164554" cy="164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3665093" y="3522262"/>
              <a:ext cx="161918" cy="16191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3783513" y="3458463"/>
              <a:ext cx="161918" cy="16191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3624048" y="3687265"/>
              <a:ext cx="161918" cy="16191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6163757" y="3253494"/>
              <a:ext cx="161525" cy="161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5747061" y="3512743"/>
              <a:ext cx="161525" cy="161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5861891" y="3536612"/>
              <a:ext cx="161525" cy="161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6291879" y="3220574"/>
              <a:ext cx="122470" cy="12247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5604524" y="3532285"/>
              <a:ext cx="122470" cy="12247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5755303" y="4954573"/>
              <a:ext cx="122470" cy="12247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5662194" y="3196679"/>
              <a:ext cx="99164" cy="9916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5887168" y="3231970"/>
              <a:ext cx="99164" cy="9916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g39"/>
            <p:cNvSpPr/>
            <p:nvPr/>
          </p:nvSpPr>
          <p:spPr>
            <a:xfrm>
              <a:off x="5862109" y="5190483"/>
              <a:ext cx="133551" cy="115659"/>
            </a:xfrm>
            <a:custGeom>
              <a:avLst/>
              <a:gdLst/>
              <a:ahLst/>
              <a:cxnLst/>
              <a:rect l="0" t="0" r="0" b="0"/>
              <a:pathLst>
                <a:path w="133551" h="115659">
                  <a:moveTo>
                    <a:pt x="66775" y="0"/>
                  </a:moveTo>
                  <a:lnTo>
                    <a:pt x="133551" y="115659"/>
                  </a:lnTo>
                  <a:lnTo>
                    <a:pt x="0" y="115659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6062357" y="3769553"/>
              <a:ext cx="131531" cy="1315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5616911" y="3842342"/>
              <a:ext cx="131531" cy="1315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5539918" y="3612860"/>
              <a:ext cx="131531" cy="1315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6142303" y="3615057"/>
              <a:ext cx="79422" cy="794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6151577" y="3538319"/>
              <a:ext cx="79422" cy="794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6308665" y="3197471"/>
              <a:ext cx="121326" cy="1213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5617815" y="3583350"/>
              <a:ext cx="121326" cy="1213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5679917" y="4007801"/>
              <a:ext cx="98337" cy="9833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6277309" y="3870307"/>
              <a:ext cx="98337" cy="9833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5868750" y="3684157"/>
              <a:ext cx="98337" cy="9833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5549051" y="3678138"/>
              <a:ext cx="98337" cy="9833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6334670" y="3095077"/>
              <a:ext cx="49423" cy="494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6167868" y="3592934"/>
              <a:ext cx="49423" cy="494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5798532" y="3476638"/>
              <a:ext cx="80367" cy="803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5661898" y="3552248"/>
              <a:ext cx="80367" cy="803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6146047" y="3397107"/>
              <a:ext cx="80367" cy="803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5715694" y="3708504"/>
              <a:ext cx="80367" cy="803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6005508" y="3549320"/>
              <a:ext cx="98026" cy="9802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5799050" y="4479165"/>
              <a:ext cx="98026" cy="9802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5832301" y="4140508"/>
              <a:ext cx="98026" cy="9802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6108672" y="3130636"/>
              <a:ext cx="59879" cy="5987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6233956" y="3655030"/>
              <a:ext cx="59879" cy="5987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5670424" y="3428532"/>
              <a:ext cx="97166" cy="971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6256975" y="3636672"/>
              <a:ext cx="97166" cy="971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5833109" y="3630702"/>
              <a:ext cx="97166" cy="971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6134502" y="4963912"/>
              <a:ext cx="96599" cy="965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6336239" y="5012530"/>
              <a:ext cx="96599" cy="965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5990787" y="4493111"/>
              <a:ext cx="96599" cy="965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5756000" y="4801388"/>
              <a:ext cx="96599" cy="9659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6284233" y="3011489"/>
              <a:ext cx="79665" cy="79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5937295" y="3127133"/>
              <a:ext cx="79665" cy="79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5630925" y="3309301"/>
              <a:ext cx="79665" cy="79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5944676" y="4535777"/>
              <a:ext cx="99352" cy="993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6177390" y="4731489"/>
              <a:ext cx="99352" cy="993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5934869" y="4997444"/>
              <a:ext cx="99352" cy="993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6131375" y="3293587"/>
              <a:ext cx="98395" cy="9839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5773405" y="3566651"/>
              <a:ext cx="98395" cy="9839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6082168" y="3739126"/>
              <a:ext cx="96681" cy="9668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5515911" y="3936296"/>
              <a:ext cx="96681" cy="9668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5638210" y="3872968"/>
              <a:ext cx="96681" cy="9668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5711994" y="4250330"/>
              <a:ext cx="96681" cy="9668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6004895" y="3714808"/>
              <a:ext cx="101044" cy="10104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5729756" y="4163027"/>
              <a:ext cx="101044" cy="10104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6288023" y="3836376"/>
              <a:ext cx="101044" cy="10104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5925387" y="3533088"/>
              <a:ext cx="95447" cy="954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5802324" y="3652464"/>
              <a:ext cx="95447" cy="954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5752295" y="3578300"/>
              <a:ext cx="95447" cy="954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5897529" y="3844082"/>
              <a:ext cx="99306" cy="9930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6092428" y="3237484"/>
              <a:ext cx="95440" cy="95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6076987" y="3736287"/>
              <a:ext cx="95440" cy="95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5891140" y="3379122"/>
              <a:ext cx="95440" cy="95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5881602" y="3692196"/>
              <a:ext cx="95440" cy="954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5856779" y="3838118"/>
              <a:ext cx="95791" cy="95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6056710" y="3237476"/>
              <a:ext cx="95791" cy="95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5591321" y="3694913"/>
              <a:ext cx="95791" cy="95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6168712" y="3710426"/>
              <a:ext cx="95791" cy="957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5882537" y="3362051"/>
              <a:ext cx="98636" cy="9863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6164694" y="3294758"/>
              <a:ext cx="98636" cy="9863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5699137" y="3185377"/>
              <a:ext cx="97641" cy="976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5689378" y="3444625"/>
              <a:ext cx="97641" cy="976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6331225" y="3468494"/>
              <a:ext cx="97641" cy="9764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5897192" y="3252967"/>
              <a:ext cx="98195" cy="981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6214277" y="3301212"/>
              <a:ext cx="98195" cy="981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6217826" y="3331739"/>
              <a:ext cx="98195" cy="981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5901686" y="4256070"/>
              <a:ext cx="95222" cy="9522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6126036" y="4239978"/>
              <a:ext cx="95222" cy="9522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5839859" y="4699980"/>
              <a:ext cx="95222" cy="9522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5590918" y="3911309"/>
              <a:ext cx="95222" cy="9522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6109785" y="4633903"/>
              <a:ext cx="98035" cy="980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5866033" y="3592224"/>
              <a:ext cx="98035" cy="980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5522779" y="3846901"/>
              <a:ext cx="98035" cy="980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6325111" y="3540682"/>
              <a:ext cx="98035" cy="980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6202670" y="3543626"/>
              <a:ext cx="94728" cy="947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5943810" y="3466888"/>
              <a:ext cx="94728" cy="947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6102315" y="3593240"/>
              <a:ext cx="94681" cy="946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6242194" y="3529441"/>
              <a:ext cx="94681" cy="946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6266875" y="3758243"/>
              <a:ext cx="94681" cy="946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6284504" y="3310902"/>
              <a:ext cx="97463" cy="9746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6204361" y="3711592"/>
              <a:ext cx="97463" cy="9746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6028826" y="4651641"/>
              <a:ext cx="97463" cy="9746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5739555" y="3628271"/>
              <a:ext cx="97093" cy="970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5721632" y="3810290"/>
              <a:ext cx="97093" cy="970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5877126" y="3542549"/>
              <a:ext cx="97093" cy="970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5913154" y="3339515"/>
              <a:ext cx="97093" cy="970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5644127" y="4686207"/>
              <a:ext cx="96981" cy="969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5556775" y="4112022"/>
              <a:ext cx="96981" cy="969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6033631" y="4462298"/>
              <a:ext cx="96981" cy="969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6005580" y="4670440"/>
              <a:ext cx="96981" cy="969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5538593" y="4899816"/>
              <a:ext cx="96782" cy="967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g129"/>
            <p:cNvSpPr/>
            <p:nvPr/>
          </p:nvSpPr>
          <p:spPr>
            <a:xfrm>
              <a:off x="5953396" y="5090555"/>
              <a:ext cx="130344" cy="112881"/>
            </a:xfrm>
            <a:custGeom>
              <a:avLst/>
              <a:gdLst/>
              <a:ahLst/>
              <a:cxnLst/>
              <a:rect l="0" t="0" r="0" b="0"/>
              <a:pathLst>
                <a:path w="130344" h="112881">
                  <a:moveTo>
                    <a:pt x="65172" y="0"/>
                  </a:moveTo>
                  <a:lnTo>
                    <a:pt x="130344" y="112881"/>
                  </a:lnTo>
                  <a:lnTo>
                    <a:pt x="0" y="11288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6063046" y="4768205"/>
              <a:ext cx="96782" cy="967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6163919" y="4558109"/>
              <a:ext cx="96782" cy="967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6142438" y="4607312"/>
              <a:ext cx="98621" cy="9862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5685845" y="4007906"/>
              <a:ext cx="98621" cy="9862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5750121" y="4676931"/>
              <a:ext cx="98621" cy="9862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5700850" y="4927404"/>
              <a:ext cx="98621" cy="9862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6261491" y="4313991"/>
              <a:ext cx="95683" cy="956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6197590" y="4297898"/>
              <a:ext cx="95683" cy="956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6008672" y="4757901"/>
              <a:ext cx="95683" cy="956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5928826" y="3969230"/>
              <a:ext cx="95683" cy="956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6143486" y="3969298"/>
              <a:ext cx="95645" cy="95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5885846" y="4166468"/>
              <a:ext cx="95645" cy="95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5890699" y="4103140"/>
              <a:ext cx="95645" cy="95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5997896" y="4480501"/>
              <a:ext cx="95645" cy="95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6245997" y="4119149"/>
              <a:ext cx="95557" cy="95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5716861" y="3683012"/>
              <a:ext cx="95557" cy="95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5662447" y="3811534"/>
              <a:ext cx="95557" cy="95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5952685" y="2875598"/>
              <a:ext cx="94852" cy="948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6054808" y="3736012"/>
              <a:ext cx="94852" cy="948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g149"/>
            <p:cNvSpPr/>
            <p:nvPr/>
          </p:nvSpPr>
          <p:spPr>
            <a:xfrm>
              <a:off x="5692511" y="5690706"/>
              <a:ext cx="127744" cy="110629"/>
            </a:xfrm>
            <a:custGeom>
              <a:avLst/>
              <a:gdLst/>
              <a:ahLst/>
              <a:cxnLst/>
              <a:rect l="0" t="0" r="0" b="0"/>
              <a:pathLst>
                <a:path w="127744" h="110629">
                  <a:moveTo>
                    <a:pt x="63872" y="0"/>
                  </a:moveTo>
                  <a:lnTo>
                    <a:pt x="127744" y="110629"/>
                  </a:lnTo>
                  <a:lnTo>
                    <a:pt x="0" y="110629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5839780" y="3527775"/>
              <a:ext cx="95130" cy="951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6278546" y="3553096"/>
              <a:ext cx="95130" cy="951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6265951" y="3544199"/>
              <a:ext cx="95130" cy="951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5638310" y="4310296"/>
              <a:ext cx="95429" cy="9542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6048355" y="3377569"/>
              <a:ext cx="95429" cy="9542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6330127" y="3429447"/>
              <a:ext cx="95429" cy="9542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5613745" y="3186481"/>
              <a:ext cx="95429" cy="9542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5601671" y="3381030"/>
              <a:ext cx="95115" cy="951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6223808" y="3828588"/>
              <a:ext cx="95115" cy="951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5635172" y="3857364"/>
              <a:ext cx="95115" cy="951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6098924" y="3743812"/>
              <a:ext cx="93839" cy="938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5759629" y="3927885"/>
              <a:ext cx="93839" cy="938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5629208" y="3869152"/>
              <a:ext cx="93839" cy="938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6222954" y="3104777"/>
              <a:ext cx="94689" cy="946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5848509" y="3726249"/>
              <a:ext cx="94689" cy="946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5644917" y="4987698"/>
              <a:ext cx="94689" cy="946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6304064" y="3060195"/>
              <a:ext cx="94689" cy="946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5995461" y="3585821"/>
              <a:ext cx="93880" cy="9388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5850803" y="3526601"/>
              <a:ext cx="93880" cy="9388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6357888" y="3584780"/>
              <a:ext cx="48250" cy="482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6148549" y="2992007"/>
              <a:ext cx="48250" cy="482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5587497" y="3636407"/>
              <a:ext cx="93297" cy="93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5847007" y="3527383"/>
              <a:ext cx="93297" cy="93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5796681" y="3731983"/>
              <a:ext cx="93297" cy="93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5873856" y="3751255"/>
              <a:ext cx="92169" cy="921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5789827" y="3498773"/>
              <a:ext cx="92169" cy="921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5626248" y="3725427"/>
              <a:ext cx="92169" cy="921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6241161" y="3350441"/>
              <a:ext cx="93104" cy="9310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6271821" y="3751131"/>
              <a:ext cx="93104" cy="9310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6017893" y="4691180"/>
              <a:ext cx="93104" cy="9310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6147435" y="3534233"/>
              <a:ext cx="93009" cy="930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5842015" y="3454398"/>
              <a:ext cx="93009" cy="930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6255291" y="3438234"/>
              <a:ext cx="93009" cy="930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5926674" y="3365869"/>
              <a:ext cx="35245" cy="352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6305166" y="4015015"/>
              <a:ext cx="35245" cy="352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6018611" y="3658227"/>
              <a:ext cx="35245" cy="352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5603124" y="4065267"/>
              <a:ext cx="92786" cy="927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5977997" y="3400188"/>
              <a:ext cx="92588" cy="9258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5983499" y="3289461"/>
              <a:ext cx="92588" cy="9258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6327467" y="3522476"/>
              <a:ext cx="92588" cy="9258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5600613" y="3365915"/>
              <a:ext cx="92588" cy="9258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5738055" y="4735605"/>
              <a:ext cx="47236" cy="472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6287148" y="3601558"/>
              <a:ext cx="47236" cy="472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6268999" y="4154011"/>
              <a:ext cx="47236" cy="472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5656115" y="3548693"/>
              <a:ext cx="47236" cy="472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5869594" y="3743731"/>
              <a:ext cx="92192" cy="92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6038640" y="3382092"/>
              <a:ext cx="92192" cy="92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6207259" y="3390789"/>
              <a:ext cx="39693" cy="396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5588663" y="3586501"/>
              <a:ext cx="39693" cy="396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6303739" y="3852457"/>
              <a:ext cx="39693" cy="396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g200"/>
            <p:cNvSpPr/>
            <p:nvPr/>
          </p:nvSpPr>
          <p:spPr>
            <a:xfrm>
              <a:off x="5835927" y="5107425"/>
              <a:ext cx="123476" cy="106933"/>
            </a:xfrm>
            <a:custGeom>
              <a:avLst/>
              <a:gdLst/>
              <a:ahLst/>
              <a:cxnLst/>
              <a:rect l="0" t="0" r="0" b="0"/>
              <a:pathLst>
                <a:path w="123476" h="106933">
                  <a:moveTo>
                    <a:pt x="61738" y="0"/>
                  </a:moveTo>
                  <a:lnTo>
                    <a:pt x="123476" y="106933"/>
                  </a:lnTo>
                  <a:lnTo>
                    <a:pt x="0" y="10693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1" name="pg201"/>
            <p:cNvSpPr/>
            <p:nvPr/>
          </p:nvSpPr>
          <p:spPr>
            <a:xfrm>
              <a:off x="5769756" y="5325027"/>
              <a:ext cx="123476" cy="106933"/>
            </a:xfrm>
            <a:custGeom>
              <a:avLst/>
              <a:gdLst/>
              <a:ahLst/>
              <a:cxnLst/>
              <a:rect l="0" t="0" r="0" b="0"/>
              <a:pathLst>
                <a:path w="123476" h="106933">
                  <a:moveTo>
                    <a:pt x="61738" y="0"/>
                  </a:moveTo>
                  <a:lnTo>
                    <a:pt x="123476" y="106933"/>
                  </a:lnTo>
                  <a:lnTo>
                    <a:pt x="0" y="10693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5797343" y="5001261"/>
              <a:ext cx="91682" cy="916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6208045" y="4791166"/>
              <a:ext cx="91682" cy="916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5963814" y="3217796"/>
              <a:ext cx="91415" cy="914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5787355" y="5046628"/>
              <a:ext cx="91345" cy="91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5711899" y="3671950"/>
              <a:ext cx="91345" cy="91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6152403" y="3978812"/>
              <a:ext cx="91345" cy="913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5794978" y="3603621"/>
              <a:ext cx="91327" cy="913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5709442" y="3336398"/>
              <a:ext cx="91327" cy="913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5768114" y="3541580"/>
              <a:ext cx="91327" cy="913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5918623" y="3731203"/>
              <a:ext cx="91073" cy="910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5993732" y="4221212"/>
              <a:ext cx="91058" cy="910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6053390" y="4055496"/>
              <a:ext cx="91018" cy="910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5839755" y="3494954"/>
              <a:ext cx="91018" cy="910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5809359" y="3761656"/>
              <a:ext cx="91018" cy="910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5703839" y="4846827"/>
              <a:ext cx="93612" cy="9361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5997526" y="4223052"/>
              <a:ext cx="93612" cy="9361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6040168" y="4987289"/>
              <a:ext cx="93612" cy="9361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5990604" y="3994142"/>
              <a:ext cx="90877" cy="908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5792356" y="4080591"/>
              <a:ext cx="90877" cy="908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6078197" y="4021405"/>
              <a:ext cx="90877" cy="908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6336220" y="3467500"/>
              <a:ext cx="90853" cy="908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5936805" y="3202692"/>
              <a:ext cx="90853" cy="908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5832609" y="3125907"/>
              <a:ext cx="90853" cy="908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5832347" y="3173528"/>
              <a:ext cx="90853" cy="9085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5603563" y="3666740"/>
              <a:ext cx="90846" cy="9084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6328344" y="3557716"/>
              <a:ext cx="90846" cy="9084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6244350" y="3762315"/>
              <a:ext cx="90846" cy="9084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6152509" y="3529276"/>
              <a:ext cx="14369" cy="143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5731972" y="3707067"/>
              <a:ext cx="14369" cy="143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6320233" y="3743252"/>
              <a:ext cx="14369" cy="143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tx232"/>
            <p:cNvSpPr/>
            <p:nvPr/>
          </p:nvSpPr>
          <p:spPr>
            <a:xfrm>
              <a:off x="6028973" y="5216996"/>
              <a:ext cx="843738" cy="136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Ala221Ser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5685729" y="4934803"/>
              <a:ext cx="783130" cy="1718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Cys47Gly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5656696" y="5784765"/>
              <a:ext cx="843561" cy="1695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His239Arg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5148346" y="5168419"/>
              <a:ext cx="772985" cy="1718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Cys47Tyr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5485978" y="5414565"/>
              <a:ext cx="772985" cy="1718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Cys47Tyr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3675655" y="1069897"/>
              <a:ext cx="1157297" cy="1297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Wilcoxon, p = 0.18</a:t>
              </a:r>
            </a:p>
          </p:txBody>
        </p:sp>
        <p:sp>
          <p:nvSpPr>
            <p:cNvPr id="238" name="pl238"/>
            <p:cNvSpPr/>
            <p:nvPr/>
          </p:nvSpPr>
          <p:spPr>
            <a:xfrm>
              <a:off x="2666144" y="949355"/>
              <a:ext cx="0" cy="5507491"/>
            </a:xfrm>
            <a:custGeom>
              <a:avLst/>
              <a:gdLst/>
              <a:ahLst/>
              <a:cxnLst/>
              <a:rect l="0" t="0" r="0" b="0"/>
              <a:pathLst>
                <a:path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tx239"/>
            <p:cNvSpPr/>
            <p:nvPr/>
          </p:nvSpPr>
          <p:spPr>
            <a:xfrm>
              <a:off x="2448394" y="6188832"/>
              <a:ext cx="135508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-3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2448394" y="5350829"/>
              <a:ext cx="135508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2448394" y="4510965"/>
              <a:ext cx="135508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2499144" y="3666935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2499144" y="2829602"/>
              <a:ext cx="84757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2499144" y="1988101"/>
              <a:ext cx="84757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2499144" y="1144741"/>
              <a:ext cx="84757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46" name="pl246"/>
            <p:cNvSpPr/>
            <p:nvPr/>
          </p:nvSpPr>
          <p:spPr>
            <a:xfrm>
              <a:off x="2621860" y="6243786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l247"/>
            <p:cNvSpPr/>
            <p:nvPr/>
          </p:nvSpPr>
          <p:spPr>
            <a:xfrm>
              <a:off x="2621860" y="5403105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l248"/>
            <p:cNvSpPr/>
            <p:nvPr/>
          </p:nvSpPr>
          <p:spPr>
            <a:xfrm>
              <a:off x="2621860" y="4562423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l249"/>
            <p:cNvSpPr/>
            <p:nvPr/>
          </p:nvSpPr>
          <p:spPr>
            <a:xfrm>
              <a:off x="2621860" y="3721741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l250"/>
            <p:cNvSpPr/>
            <p:nvPr/>
          </p:nvSpPr>
          <p:spPr>
            <a:xfrm>
              <a:off x="2621860" y="2881059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l251"/>
            <p:cNvSpPr/>
            <p:nvPr/>
          </p:nvSpPr>
          <p:spPr>
            <a:xfrm>
              <a:off x="2621860" y="2040377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l252"/>
            <p:cNvSpPr/>
            <p:nvPr/>
          </p:nvSpPr>
          <p:spPr>
            <a:xfrm>
              <a:off x="2621860" y="1199695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l253"/>
            <p:cNvSpPr/>
            <p:nvPr/>
          </p:nvSpPr>
          <p:spPr>
            <a:xfrm>
              <a:off x="2666144" y="6456846"/>
              <a:ext cx="4550226" cy="0"/>
            </a:xfrm>
            <a:custGeom>
              <a:avLst/>
              <a:gdLst/>
              <a:ahLst/>
              <a:cxnLst/>
              <a:rect l="0" t="0" r="0" b="0"/>
              <a:pathLst>
                <a:path w="4550226">
                  <a:moveTo>
                    <a:pt x="0" y="0"/>
                  </a:moveTo>
                  <a:lnTo>
                    <a:pt x="455022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l254"/>
            <p:cNvSpPr/>
            <p:nvPr/>
          </p:nvSpPr>
          <p:spPr>
            <a:xfrm>
              <a:off x="3907114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l255"/>
            <p:cNvSpPr/>
            <p:nvPr/>
          </p:nvSpPr>
          <p:spPr>
            <a:xfrm>
              <a:off x="5975399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tx256"/>
            <p:cNvSpPr/>
            <p:nvPr/>
          </p:nvSpPr>
          <p:spPr>
            <a:xfrm>
              <a:off x="3568195" y="6508355"/>
              <a:ext cx="677837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5742408" y="6508355"/>
              <a:ext cx="465980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4244468" y="6683595"/>
              <a:ext cx="1393576" cy="170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5400000">
              <a:off x="1803384" y="3635731"/>
              <a:ext cx="988057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7393505" y="2086925"/>
              <a:ext cx="346050" cy="1312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61" name="pt261"/>
            <p:cNvSpPr/>
            <p:nvPr/>
          </p:nvSpPr>
          <p:spPr>
            <a:xfrm>
              <a:off x="7444174" y="2376936"/>
              <a:ext cx="93823" cy="9382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7486586" y="2614197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7444174" y="2766635"/>
              <a:ext cx="93823" cy="9382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7426606" y="2943916"/>
              <a:ext cx="128959" cy="12895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7413126" y="3125441"/>
              <a:ext cx="155919" cy="1559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tx266"/>
            <p:cNvSpPr/>
            <p:nvPr/>
          </p:nvSpPr>
          <p:spPr>
            <a:xfrm>
              <a:off x="7677234" y="2372391"/>
              <a:ext cx="135508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7677234" y="2563891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68" name="tx268"/>
            <p:cNvSpPr/>
            <p:nvPr/>
          </p:nvSpPr>
          <p:spPr>
            <a:xfrm>
              <a:off x="7677234" y="2762089"/>
              <a:ext cx="84757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7677234" y="2956120"/>
              <a:ext cx="84757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7677234" y="3148446"/>
              <a:ext cx="84757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7393505" y="3491009"/>
              <a:ext cx="1067407" cy="1343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 Label</a:t>
              </a:r>
            </a:p>
          </p:txBody>
        </p:sp>
        <p:sp>
          <p:nvSpPr>
            <p:cNvPr id="272" name="pt272"/>
            <p:cNvSpPr/>
            <p:nvPr/>
          </p:nvSpPr>
          <p:spPr>
            <a:xfrm>
              <a:off x="7466104" y="380614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7466104" y="4000994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7466104" y="419584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7466104" y="439069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tx276"/>
            <p:cNvSpPr/>
            <p:nvPr/>
          </p:nvSpPr>
          <p:spPr>
            <a:xfrm>
              <a:off x="7676923" y="3776314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LB/B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7676923" y="3971163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LP/P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7676923" y="4163110"/>
              <a:ext cx="364331" cy="112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None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7676923" y="4354685"/>
              <a:ext cx="211708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7393505" y="4702537"/>
              <a:ext cx="958453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81" name="pt281"/>
            <p:cNvSpPr/>
            <p:nvPr/>
          </p:nvSpPr>
          <p:spPr>
            <a:xfrm>
              <a:off x="7466104" y="50181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g282"/>
            <p:cNvSpPr/>
            <p:nvPr/>
          </p:nvSpPr>
          <p:spPr>
            <a:xfrm>
              <a:off x="7457495" y="519917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3" name="tx283"/>
            <p:cNvSpPr/>
            <p:nvPr/>
          </p:nvSpPr>
          <p:spPr>
            <a:xfrm>
              <a:off x="7676923" y="4985448"/>
              <a:ext cx="33032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7676923" y="5176948"/>
              <a:ext cx="448865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2666144" y="621074"/>
              <a:ext cx="6414293" cy="1947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BRCA1,Prostate Cancer,FUSE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2896536" y="2612558"/>
              <a:ext cx="1245549" cy="1500691"/>
            </a:xfrm>
            <a:custGeom>
              <a:avLst/>
              <a:pathLst>
                <a:path w="1245549" h="1500691">
                  <a:moveTo>
                    <a:pt x="617891" y="1500691"/>
                  </a:moveTo>
                  <a:lnTo>
                    <a:pt x="617612" y="1497754"/>
                  </a:lnTo>
                  <a:lnTo>
                    <a:pt x="617307" y="1494818"/>
                  </a:lnTo>
                  <a:lnTo>
                    <a:pt x="616997" y="1491881"/>
                  </a:lnTo>
                  <a:lnTo>
                    <a:pt x="616662" y="1488944"/>
                  </a:lnTo>
                  <a:lnTo>
                    <a:pt x="616317" y="1486007"/>
                  </a:lnTo>
                  <a:lnTo>
                    <a:pt x="615951" y="1483071"/>
                  </a:lnTo>
                  <a:lnTo>
                    <a:pt x="615569" y="1480134"/>
                  </a:lnTo>
                  <a:lnTo>
                    <a:pt x="615169" y="1477197"/>
                  </a:lnTo>
                  <a:lnTo>
                    <a:pt x="614745" y="1474260"/>
                  </a:lnTo>
                  <a:lnTo>
                    <a:pt x="614309" y="1471323"/>
                  </a:lnTo>
                  <a:lnTo>
                    <a:pt x="613842" y="1468387"/>
                  </a:lnTo>
                  <a:lnTo>
                    <a:pt x="613367" y="1465450"/>
                  </a:lnTo>
                  <a:lnTo>
                    <a:pt x="612852" y="1462513"/>
                  </a:lnTo>
                  <a:lnTo>
                    <a:pt x="612328" y="1459576"/>
                  </a:lnTo>
                  <a:lnTo>
                    <a:pt x="611768" y="1456640"/>
                  </a:lnTo>
                  <a:lnTo>
                    <a:pt x="611192" y="1453703"/>
                  </a:lnTo>
                  <a:lnTo>
                    <a:pt x="610585" y="1450766"/>
                  </a:lnTo>
                  <a:lnTo>
                    <a:pt x="609952" y="1447829"/>
                  </a:lnTo>
                  <a:lnTo>
                    <a:pt x="609294" y="1444892"/>
                  </a:lnTo>
                  <a:lnTo>
                    <a:pt x="608600" y="1441956"/>
                  </a:lnTo>
                  <a:lnTo>
                    <a:pt x="607889" y="1439019"/>
                  </a:lnTo>
                  <a:lnTo>
                    <a:pt x="607129" y="1436082"/>
                  </a:lnTo>
                  <a:lnTo>
                    <a:pt x="606359" y="1433145"/>
                  </a:lnTo>
                  <a:lnTo>
                    <a:pt x="605532" y="1430209"/>
                  </a:lnTo>
                  <a:lnTo>
                    <a:pt x="604691" y="1427272"/>
                  </a:lnTo>
                  <a:lnTo>
                    <a:pt x="603800" y="1424335"/>
                  </a:lnTo>
                  <a:lnTo>
                    <a:pt x="602883" y="1421398"/>
                  </a:lnTo>
                  <a:lnTo>
                    <a:pt x="601925" y="1418461"/>
                  </a:lnTo>
                  <a:lnTo>
                    <a:pt x="600927" y="1415525"/>
                  </a:lnTo>
                  <a:lnTo>
                    <a:pt x="599899" y="1412588"/>
                  </a:lnTo>
                  <a:lnTo>
                    <a:pt x="598815" y="1409651"/>
                  </a:lnTo>
                  <a:lnTo>
                    <a:pt x="597713" y="1406714"/>
                  </a:lnTo>
                  <a:lnTo>
                    <a:pt x="596538" y="1403778"/>
                  </a:lnTo>
                  <a:lnTo>
                    <a:pt x="595349" y="1400841"/>
                  </a:lnTo>
                  <a:lnTo>
                    <a:pt x="594088" y="1397904"/>
                  </a:lnTo>
                  <a:lnTo>
                    <a:pt x="592802" y="1394967"/>
                  </a:lnTo>
                  <a:lnTo>
                    <a:pt x="591454" y="1392031"/>
                  </a:lnTo>
                  <a:lnTo>
                    <a:pt x="590066" y="1389094"/>
                  </a:lnTo>
                  <a:lnTo>
                    <a:pt x="588630" y="1386157"/>
                  </a:lnTo>
                  <a:lnTo>
                    <a:pt x="587134" y="1383220"/>
                  </a:lnTo>
                  <a:lnTo>
                    <a:pt x="585605" y="1380283"/>
                  </a:lnTo>
                  <a:lnTo>
                    <a:pt x="583997" y="1377347"/>
                  </a:lnTo>
                  <a:lnTo>
                    <a:pt x="582371" y="1374410"/>
                  </a:lnTo>
                  <a:lnTo>
                    <a:pt x="580646" y="1371473"/>
                  </a:lnTo>
                  <a:lnTo>
                    <a:pt x="578903" y="1368536"/>
                  </a:lnTo>
                  <a:lnTo>
                    <a:pt x="577073" y="1365600"/>
                  </a:lnTo>
                  <a:lnTo>
                    <a:pt x="575206" y="1362663"/>
                  </a:lnTo>
                  <a:lnTo>
                    <a:pt x="573269" y="1359726"/>
                  </a:lnTo>
                  <a:lnTo>
                    <a:pt x="571275" y="1356789"/>
                  </a:lnTo>
                  <a:lnTo>
                    <a:pt x="569227" y="1353852"/>
                  </a:lnTo>
                  <a:lnTo>
                    <a:pt x="567100" y="1350916"/>
                  </a:lnTo>
                  <a:lnTo>
                    <a:pt x="564939" y="1347979"/>
                  </a:lnTo>
                  <a:lnTo>
                    <a:pt x="562676" y="1345042"/>
                  </a:lnTo>
                  <a:lnTo>
                    <a:pt x="560392" y="1342105"/>
                  </a:lnTo>
                  <a:lnTo>
                    <a:pt x="557994" y="1339169"/>
                  </a:lnTo>
                  <a:lnTo>
                    <a:pt x="555570" y="1336232"/>
                  </a:lnTo>
                  <a:lnTo>
                    <a:pt x="553050" y="1333295"/>
                  </a:lnTo>
                  <a:lnTo>
                    <a:pt x="550481" y="1330358"/>
                  </a:lnTo>
                  <a:lnTo>
                    <a:pt x="547837" y="1327421"/>
                  </a:lnTo>
                  <a:lnTo>
                    <a:pt x="545121" y="1324485"/>
                  </a:lnTo>
                  <a:lnTo>
                    <a:pt x="542350" y="1321548"/>
                  </a:lnTo>
                  <a:lnTo>
                    <a:pt x="539484" y="1318611"/>
                  </a:lnTo>
                  <a:lnTo>
                    <a:pt x="536586" y="1315674"/>
                  </a:lnTo>
                  <a:lnTo>
                    <a:pt x="533568" y="1312738"/>
                  </a:lnTo>
                  <a:lnTo>
                    <a:pt x="530528" y="1309801"/>
                  </a:lnTo>
                  <a:lnTo>
                    <a:pt x="527370" y="1306864"/>
                  </a:lnTo>
                  <a:lnTo>
                    <a:pt x="524177" y="1303927"/>
                  </a:lnTo>
                  <a:lnTo>
                    <a:pt x="520889" y="1300991"/>
                  </a:lnTo>
                  <a:lnTo>
                    <a:pt x="517541" y="1298054"/>
                  </a:lnTo>
                  <a:lnTo>
                    <a:pt x="514122" y="1295117"/>
                  </a:lnTo>
                  <a:lnTo>
                    <a:pt x="510621" y="1292180"/>
                  </a:lnTo>
                  <a:lnTo>
                    <a:pt x="507072" y="1289243"/>
                  </a:lnTo>
                  <a:lnTo>
                    <a:pt x="503418" y="1286307"/>
                  </a:lnTo>
                  <a:lnTo>
                    <a:pt x="499739" y="1283370"/>
                  </a:lnTo>
                  <a:lnTo>
                    <a:pt x="495934" y="1280433"/>
                  </a:lnTo>
                  <a:lnTo>
                    <a:pt x="492107" y="1277496"/>
                  </a:lnTo>
                  <a:lnTo>
                    <a:pt x="488173" y="1274560"/>
                  </a:lnTo>
                  <a:lnTo>
                    <a:pt x="484198" y="1271623"/>
                  </a:lnTo>
                  <a:lnTo>
                    <a:pt x="480140" y="1268686"/>
                  </a:lnTo>
                  <a:lnTo>
                    <a:pt x="476020" y="1265749"/>
                  </a:lnTo>
                  <a:lnTo>
                    <a:pt x="471841" y="1262812"/>
                  </a:lnTo>
                  <a:lnTo>
                    <a:pt x="467581" y="1259876"/>
                  </a:lnTo>
                  <a:lnTo>
                    <a:pt x="463284" y="1256939"/>
                  </a:lnTo>
                  <a:lnTo>
                    <a:pt x="458889" y="1254002"/>
                  </a:lnTo>
                  <a:lnTo>
                    <a:pt x="454474" y="1251065"/>
                  </a:lnTo>
                  <a:lnTo>
                    <a:pt x="449953" y="1248129"/>
                  </a:lnTo>
                  <a:lnTo>
                    <a:pt x="445411" y="1245192"/>
                  </a:lnTo>
                  <a:lnTo>
                    <a:pt x="440787" y="1242255"/>
                  </a:lnTo>
                  <a:lnTo>
                    <a:pt x="436124" y="1239318"/>
                  </a:lnTo>
                  <a:lnTo>
                    <a:pt x="431402" y="1236381"/>
                  </a:lnTo>
                  <a:lnTo>
                    <a:pt x="426627" y="1233445"/>
                  </a:lnTo>
                  <a:lnTo>
                    <a:pt x="421812" y="1230508"/>
                  </a:lnTo>
                  <a:lnTo>
                    <a:pt x="416934" y="1227571"/>
                  </a:lnTo>
                  <a:lnTo>
                    <a:pt x="412033" y="1224634"/>
                  </a:lnTo>
                  <a:lnTo>
                    <a:pt x="407061" y="1221698"/>
                  </a:lnTo>
                  <a:lnTo>
                    <a:pt x="402077" y="1218761"/>
                  </a:lnTo>
                  <a:lnTo>
                    <a:pt x="397028" y="1215824"/>
                  </a:lnTo>
                  <a:lnTo>
                    <a:pt x="391963" y="1212887"/>
                  </a:lnTo>
                  <a:lnTo>
                    <a:pt x="386852" y="1209951"/>
                  </a:lnTo>
                  <a:lnTo>
                    <a:pt x="381718" y="1207014"/>
                  </a:lnTo>
                  <a:lnTo>
                    <a:pt x="376554" y="1204077"/>
                  </a:lnTo>
                  <a:lnTo>
                    <a:pt x="371363" y="1201140"/>
                  </a:lnTo>
                  <a:lnTo>
                    <a:pt x="366155" y="1198203"/>
                  </a:lnTo>
                  <a:lnTo>
                    <a:pt x="360920" y="1195267"/>
                  </a:lnTo>
                  <a:lnTo>
                    <a:pt x="355678" y="1192330"/>
                  </a:lnTo>
                  <a:lnTo>
                    <a:pt x="350412" y="1189393"/>
                  </a:lnTo>
                  <a:lnTo>
                    <a:pt x="345144" y="1186456"/>
                  </a:lnTo>
                  <a:lnTo>
                    <a:pt x="339863" y="1183520"/>
                  </a:lnTo>
                  <a:lnTo>
                    <a:pt x="334581" y="1180583"/>
                  </a:lnTo>
                  <a:lnTo>
                    <a:pt x="329297" y="1177646"/>
                  </a:lnTo>
                  <a:lnTo>
                    <a:pt x="324016" y="1174709"/>
                  </a:lnTo>
                  <a:lnTo>
                    <a:pt x="318739" y="1171772"/>
                  </a:lnTo>
                  <a:lnTo>
                    <a:pt x="313474" y="1168836"/>
                  </a:lnTo>
                  <a:lnTo>
                    <a:pt x="308214" y="1165899"/>
                  </a:lnTo>
                  <a:lnTo>
                    <a:pt x="302979" y="1162962"/>
                  </a:lnTo>
                  <a:lnTo>
                    <a:pt x="297750" y="1160025"/>
                  </a:lnTo>
                  <a:lnTo>
                    <a:pt x="292559" y="1157089"/>
                  </a:lnTo>
                  <a:lnTo>
                    <a:pt x="287379" y="1154152"/>
                  </a:lnTo>
                  <a:lnTo>
                    <a:pt x="282239" y="1151215"/>
                  </a:lnTo>
                  <a:lnTo>
                    <a:pt x="277123" y="1148278"/>
                  </a:lnTo>
                  <a:lnTo>
                    <a:pt x="272044" y="1145341"/>
                  </a:lnTo>
                  <a:lnTo>
                    <a:pt x="267007" y="1142405"/>
                  </a:lnTo>
                  <a:lnTo>
                    <a:pt x="262001" y="1139468"/>
                  </a:lnTo>
                  <a:lnTo>
                    <a:pt x="257056" y="1136531"/>
                  </a:lnTo>
                  <a:lnTo>
                    <a:pt x="252133" y="1133594"/>
                  </a:lnTo>
                  <a:lnTo>
                    <a:pt x="247295" y="1130658"/>
                  </a:lnTo>
                  <a:lnTo>
                    <a:pt x="242475" y="1127721"/>
                  </a:lnTo>
                  <a:lnTo>
                    <a:pt x="237748" y="1124784"/>
                  </a:lnTo>
                  <a:lnTo>
                    <a:pt x="233051" y="1121847"/>
                  </a:lnTo>
                  <a:lnTo>
                    <a:pt x="228437" y="1118911"/>
                  </a:lnTo>
                  <a:lnTo>
                    <a:pt x="223877" y="1115974"/>
                  </a:lnTo>
                  <a:lnTo>
                    <a:pt x="219385" y="1113037"/>
                  </a:lnTo>
                  <a:lnTo>
                    <a:pt x="214972" y="1110100"/>
                  </a:lnTo>
                  <a:lnTo>
                    <a:pt x="210610" y="1107163"/>
                  </a:lnTo>
                  <a:lnTo>
                    <a:pt x="206357" y="1104227"/>
                  </a:lnTo>
                  <a:lnTo>
                    <a:pt x="202133" y="1101290"/>
                  </a:lnTo>
                  <a:lnTo>
                    <a:pt x="198049" y="1098353"/>
                  </a:lnTo>
                  <a:lnTo>
                    <a:pt x="193992" y="1095416"/>
                  </a:lnTo>
                  <a:lnTo>
                    <a:pt x="190065" y="1092480"/>
                  </a:lnTo>
                  <a:lnTo>
                    <a:pt x="186188" y="1089543"/>
                  </a:lnTo>
                  <a:lnTo>
                    <a:pt x="182418" y="1086606"/>
                  </a:lnTo>
                  <a:lnTo>
                    <a:pt x="178729" y="1083669"/>
                  </a:lnTo>
                  <a:lnTo>
                    <a:pt x="175122" y="1080732"/>
                  </a:lnTo>
                  <a:lnTo>
                    <a:pt x="171627" y="1077796"/>
                  </a:lnTo>
                  <a:lnTo>
                    <a:pt x="168187" y="1074859"/>
                  </a:lnTo>
                  <a:lnTo>
                    <a:pt x="164892" y="1071922"/>
                  </a:lnTo>
                  <a:lnTo>
                    <a:pt x="161626" y="1068985"/>
                  </a:lnTo>
                  <a:lnTo>
                    <a:pt x="158529" y="1066049"/>
                  </a:lnTo>
                  <a:lnTo>
                    <a:pt x="155467" y="1063112"/>
                  </a:lnTo>
                  <a:lnTo>
                    <a:pt x="152544" y="1060175"/>
                  </a:lnTo>
                  <a:lnTo>
                    <a:pt x="149687" y="1057238"/>
                  </a:lnTo>
                  <a:lnTo>
                    <a:pt x="146940" y="1054301"/>
                  </a:lnTo>
                  <a:lnTo>
                    <a:pt x="144289" y="1051365"/>
                  </a:lnTo>
                  <a:lnTo>
                    <a:pt x="141716" y="1048428"/>
                  </a:lnTo>
                  <a:lnTo>
                    <a:pt x="139270" y="1045491"/>
                  </a:lnTo>
                  <a:lnTo>
                    <a:pt x="136871" y="1042554"/>
                  </a:lnTo>
                  <a:lnTo>
                    <a:pt x="134628" y="1039618"/>
                  </a:lnTo>
                  <a:lnTo>
                    <a:pt x="132414" y="1036681"/>
                  </a:lnTo>
                  <a:lnTo>
                    <a:pt x="130356" y="1033744"/>
                  </a:lnTo>
                  <a:lnTo>
                    <a:pt x="128340" y="1030807"/>
                  </a:lnTo>
                  <a:lnTo>
                    <a:pt x="126447" y="1027870"/>
                  </a:lnTo>
                  <a:lnTo>
                    <a:pt x="124623" y="1024934"/>
                  </a:lnTo>
                  <a:lnTo>
                    <a:pt x="122891" y="1021997"/>
                  </a:lnTo>
                  <a:lnTo>
                    <a:pt x="121252" y="1019060"/>
                  </a:lnTo>
                  <a:lnTo>
                    <a:pt x="119675" y="1016123"/>
                  </a:lnTo>
                  <a:lnTo>
                    <a:pt x="118214" y="1013187"/>
                  </a:lnTo>
                  <a:lnTo>
                    <a:pt x="116786" y="1010250"/>
                  </a:lnTo>
                  <a:lnTo>
                    <a:pt x="115494" y="1007313"/>
                  </a:lnTo>
                  <a:lnTo>
                    <a:pt x="114226" y="1004376"/>
                  </a:lnTo>
                  <a:lnTo>
                    <a:pt x="113074" y="1001440"/>
                  </a:lnTo>
                  <a:lnTo>
                    <a:pt x="111962" y="998503"/>
                  </a:lnTo>
                  <a:lnTo>
                    <a:pt x="110937" y="995566"/>
                  </a:lnTo>
                  <a:lnTo>
                    <a:pt x="109969" y="992629"/>
                  </a:lnTo>
                  <a:lnTo>
                    <a:pt x="109062" y="989692"/>
                  </a:lnTo>
                  <a:lnTo>
                    <a:pt x="108226" y="986756"/>
                  </a:lnTo>
                  <a:lnTo>
                    <a:pt x="107427" y="983819"/>
                  </a:lnTo>
                  <a:lnTo>
                    <a:pt x="106712" y="980882"/>
                  </a:lnTo>
                  <a:lnTo>
                    <a:pt x="106014" y="977945"/>
                  </a:lnTo>
                  <a:lnTo>
                    <a:pt x="105404" y="975009"/>
                  </a:lnTo>
                  <a:lnTo>
                    <a:pt x="104809" y="972072"/>
                  </a:lnTo>
                  <a:lnTo>
                    <a:pt x="104277" y="969135"/>
                  </a:lnTo>
                  <a:lnTo>
                    <a:pt x="103772" y="966198"/>
                  </a:lnTo>
                  <a:lnTo>
                    <a:pt x="103309" y="963261"/>
                  </a:lnTo>
                  <a:lnTo>
                    <a:pt x="102879" y="960325"/>
                  </a:lnTo>
                  <a:lnTo>
                    <a:pt x="102476" y="957388"/>
                  </a:lnTo>
                  <a:lnTo>
                    <a:pt x="102107" y="954451"/>
                  </a:lnTo>
                  <a:lnTo>
                    <a:pt x="101751" y="951514"/>
                  </a:lnTo>
                  <a:lnTo>
                    <a:pt x="101430" y="948578"/>
                  </a:lnTo>
                  <a:lnTo>
                    <a:pt x="101114" y="945641"/>
                  </a:lnTo>
                  <a:lnTo>
                    <a:pt x="100825" y="942704"/>
                  </a:lnTo>
                  <a:lnTo>
                    <a:pt x="100539" y="939767"/>
                  </a:lnTo>
                  <a:lnTo>
                    <a:pt x="100267" y="936830"/>
                  </a:lnTo>
                  <a:lnTo>
                    <a:pt x="99999" y="933894"/>
                  </a:lnTo>
                  <a:lnTo>
                    <a:pt x="99735" y="930957"/>
                  </a:lnTo>
                  <a:lnTo>
                    <a:pt x="99470" y="928020"/>
                  </a:lnTo>
                  <a:lnTo>
                    <a:pt x="99205" y="925083"/>
                  </a:lnTo>
                  <a:lnTo>
                    <a:pt x="98933" y="922147"/>
                  </a:lnTo>
                  <a:lnTo>
                    <a:pt x="98658" y="919210"/>
                  </a:lnTo>
                  <a:lnTo>
                    <a:pt x="98365" y="916273"/>
                  </a:lnTo>
                  <a:lnTo>
                    <a:pt x="98068" y="913336"/>
                  </a:lnTo>
                  <a:lnTo>
                    <a:pt x="97749" y="910400"/>
                  </a:lnTo>
                  <a:lnTo>
                    <a:pt x="97419" y="907463"/>
                  </a:lnTo>
                  <a:lnTo>
                    <a:pt x="97066" y="904526"/>
                  </a:lnTo>
                  <a:lnTo>
                    <a:pt x="96693" y="901589"/>
                  </a:lnTo>
                  <a:lnTo>
                    <a:pt x="96300" y="898652"/>
                  </a:lnTo>
                  <a:lnTo>
                    <a:pt x="95877" y="895716"/>
                  </a:lnTo>
                  <a:lnTo>
                    <a:pt x="95438" y="892779"/>
                  </a:lnTo>
                  <a:lnTo>
                    <a:pt x="94956" y="889842"/>
                  </a:lnTo>
                  <a:lnTo>
                    <a:pt x="94465" y="886905"/>
                  </a:lnTo>
                  <a:lnTo>
                    <a:pt x="93919" y="883969"/>
                  </a:lnTo>
                  <a:lnTo>
                    <a:pt x="93363" y="881032"/>
                  </a:lnTo>
                  <a:lnTo>
                    <a:pt x="92757" y="878095"/>
                  </a:lnTo>
                  <a:lnTo>
                    <a:pt x="92130" y="875158"/>
                  </a:lnTo>
                  <a:lnTo>
                    <a:pt x="91462" y="872221"/>
                  </a:lnTo>
                  <a:lnTo>
                    <a:pt x="90760" y="869285"/>
                  </a:lnTo>
                  <a:lnTo>
                    <a:pt x="90028" y="866348"/>
                  </a:lnTo>
                  <a:lnTo>
                    <a:pt x="89248" y="863411"/>
                  </a:lnTo>
                  <a:lnTo>
                    <a:pt x="88450" y="860474"/>
                  </a:lnTo>
                  <a:lnTo>
                    <a:pt x="87593" y="857538"/>
                  </a:lnTo>
                  <a:lnTo>
                    <a:pt x="86724" y="854601"/>
                  </a:lnTo>
                  <a:lnTo>
                    <a:pt x="85793" y="851664"/>
                  </a:lnTo>
                  <a:lnTo>
                    <a:pt x="84846" y="848727"/>
                  </a:lnTo>
                  <a:lnTo>
                    <a:pt x="83849" y="845790"/>
                  </a:lnTo>
                  <a:lnTo>
                    <a:pt x="82825" y="842854"/>
                  </a:lnTo>
                  <a:lnTo>
                    <a:pt x="81764" y="839917"/>
                  </a:lnTo>
                  <a:lnTo>
                    <a:pt x="80665" y="836980"/>
                  </a:lnTo>
                  <a:lnTo>
                    <a:pt x="79542" y="834043"/>
                  </a:lnTo>
                  <a:lnTo>
                    <a:pt x="78373" y="831107"/>
                  </a:lnTo>
                  <a:lnTo>
                    <a:pt x="77190" y="828170"/>
                  </a:lnTo>
                  <a:lnTo>
                    <a:pt x="75953" y="825233"/>
                  </a:lnTo>
                  <a:lnTo>
                    <a:pt x="74708" y="822296"/>
                  </a:lnTo>
                  <a:lnTo>
                    <a:pt x="73416" y="819360"/>
                  </a:lnTo>
                  <a:lnTo>
                    <a:pt x="72110" y="816423"/>
                  </a:lnTo>
                  <a:lnTo>
                    <a:pt x="70770" y="813486"/>
                  </a:lnTo>
                  <a:lnTo>
                    <a:pt x="69410" y="810549"/>
                  </a:lnTo>
                  <a:lnTo>
                    <a:pt x="68027" y="807612"/>
                  </a:lnTo>
                  <a:lnTo>
                    <a:pt x="66618" y="804676"/>
                  </a:lnTo>
                  <a:lnTo>
                    <a:pt x="65197" y="801739"/>
                  </a:lnTo>
                  <a:lnTo>
                    <a:pt x="63748" y="798802"/>
                  </a:lnTo>
                  <a:lnTo>
                    <a:pt x="62293" y="795865"/>
                  </a:lnTo>
                  <a:lnTo>
                    <a:pt x="60810" y="792929"/>
                  </a:lnTo>
                  <a:lnTo>
                    <a:pt x="59324" y="789992"/>
                  </a:lnTo>
                  <a:lnTo>
                    <a:pt x="57820" y="787055"/>
                  </a:lnTo>
                  <a:lnTo>
                    <a:pt x="56310" y="784118"/>
                  </a:lnTo>
                  <a:lnTo>
                    <a:pt x="54790" y="781181"/>
                  </a:lnTo>
                  <a:lnTo>
                    <a:pt x="53264" y="778245"/>
                  </a:lnTo>
                  <a:lnTo>
                    <a:pt x="51734" y="775308"/>
                  </a:lnTo>
                  <a:lnTo>
                    <a:pt x="50201" y="772371"/>
                  </a:lnTo>
                  <a:lnTo>
                    <a:pt x="48667" y="769434"/>
                  </a:lnTo>
                  <a:lnTo>
                    <a:pt x="47134" y="766498"/>
                  </a:lnTo>
                  <a:lnTo>
                    <a:pt x="45602" y="763561"/>
                  </a:lnTo>
                  <a:lnTo>
                    <a:pt x="44078" y="760624"/>
                  </a:lnTo>
                  <a:lnTo>
                    <a:pt x="42556" y="757687"/>
                  </a:lnTo>
                  <a:lnTo>
                    <a:pt x="41045" y="754750"/>
                  </a:lnTo>
                  <a:lnTo>
                    <a:pt x="39541" y="751814"/>
                  </a:lnTo>
                  <a:lnTo>
                    <a:pt x="38048" y="748877"/>
                  </a:lnTo>
                  <a:lnTo>
                    <a:pt x="36570" y="745940"/>
                  </a:lnTo>
                  <a:lnTo>
                    <a:pt x="35102" y="743003"/>
                  </a:lnTo>
                  <a:lnTo>
                    <a:pt x="33656" y="740067"/>
                  </a:lnTo>
                  <a:lnTo>
                    <a:pt x="32216" y="737130"/>
                  </a:lnTo>
                  <a:lnTo>
                    <a:pt x="30809" y="734193"/>
                  </a:lnTo>
                  <a:lnTo>
                    <a:pt x="29408" y="731256"/>
                  </a:lnTo>
                  <a:lnTo>
                    <a:pt x="28042" y="728320"/>
                  </a:lnTo>
                  <a:lnTo>
                    <a:pt x="26688" y="725383"/>
                  </a:lnTo>
                  <a:lnTo>
                    <a:pt x="25364" y="722446"/>
                  </a:lnTo>
                  <a:lnTo>
                    <a:pt x="24062" y="719509"/>
                  </a:lnTo>
                  <a:lnTo>
                    <a:pt x="22784" y="716572"/>
                  </a:lnTo>
                  <a:lnTo>
                    <a:pt x="21539" y="713636"/>
                  </a:lnTo>
                  <a:lnTo>
                    <a:pt x="20312" y="710699"/>
                  </a:lnTo>
                  <a:lnTo>
                    <a:pt x="19129" y="707762"/>
                  </a:lnTo>
                  <a:lnTo>
                    <a:pt x="17955" y="704825"/>
                  </a:lnTo>
                  <a:lnTo>
                    <a:pt x="16838" y="701889"/>
                  </a:lnTo>
                  <a:lnTo>
                    <a:pt x="15731" y="698952"/>
                  </a:lnTo>
                  <a:lnTo>
                    <a:pt x="14672" y="696015"/>
                  </a:lnTo>
                  <a:lnTo>
                    <a:pt x="13635" y="693078"/>
                  </a:lnTo>
                  <a:lnTo>
                    <a:pt x="12638" y="690141"/>
                  </a:lnTo>
                  <a:lnTo>
                    <a:pt x="11675" y="687205"/>
                  </a:lnTo>
                  <a:lnTo>
                    <a:pt x="10741" y="684268"/>
                  </a:lnTo>
                  <a:lnTo>
                    <a:pt x="9853" y="681331"/>
                  </a:lnTo>
                  <a:lnTo>
                    <a:pt x="8985" y="678394"/>
                  </a:lnTo>
                  <a:lnTo>
                    <a:pt x="8175" y="675458"/>
                  </a:lnTo>
                  <a:lnTo>
                    <a:pt x="7377" y="672521"/>
                  </a:lnTo>
                  <a:lnTo>
                    <a:pt x="6644" y="669584"/>
                  </a:lnTo>
                  <a:lnTo>
                    <a:pt x="5927" y="666647"/>
                  </a:lnTo>
                  <a:lnTo>
                    <a:pt x="5264" y="663710"/>
                  </a:lnTo>
                  <a:lnTo>
                    <a:pt x="4629" y="660774"/>
                  </a:lnTo>
                  <a:lnTo>
                    <a:pt x="4036" y="657837"/>
                  </a:lnTo>
                  <a:lnTo>
                    <a:pt x="3485" y="654900"/>
                  </a:lnTo>
                  <a:lnTo>
                    <a:pt x="2964" y="651963"/>
                  </a:lnTo>
                  <a:lnTo>
                    <a:pt x="2498" y="649027"/>
                  </a:lnTo>
                  <a:lnTo>
                    <a:pt x="2050" y="646090"/>
                  </a:lnTo>
                  <a:lnTo>
                    <a:pt x="1671" y="643153"/>
                  </a:lnTo>
                  <a:lnTo>
                    <a:pt x="1305" y="640216"/>
                  </a:lnTo>
                  <a:lnTo>
                    <a:pt x="1005" y="637280"/>
                  </a:lnTo>
                  <a:lnTo>
                    <a:pt x="727" y="634343"/>
                  </a:lnTo>
                  <a:lnTo>
                    <a:pt x="504" y="631406"/>
                  </a:lnTo>
                  <a:lnTo>
                    <a:pt x="315" y="628469"/>
                  </a:lnTo>
                  <a:lnTo>
                    <a:pt x="169" y="625532"/>
                  </a:lnTo>
                  <a:lnTo>
                    <a:pt x="72" y="622596"/>
                  </a:lnTo>
                  <a:lnTo>
                    <a:pt x="3" y="619659"/>
                  </a:lnTo>
                  <a:lnTo>
                    <a:pt x="0" y="616722"/>
                  </a:lnTo>
                  <a:lnTo>
                    <a:pt x="11" y="613785"/>
                  </a:lnTo>
                  <a:lnTo>
                    <a:pt x="102" y="610849"/>
                  </a:lnTo>
                  <a:lnTo>
                    <a:pt x="208" y="607912"/>
                  </a:lnTo>
                  <a:lnTo>
                    <a:pt x="383" y="604975"/>
                  </a:lnTo>
                  <a:lnTo>
                    <a:pt x="587" y="602038"/>
                  </a:lnTo>
                  <a:lnTo>
                    <a:pt x="847" y="599101"/>
                  </a:lnTo>
                  <a:lnTo>
                    <a:pt x="1152" y="596165"/>
                  </a:lnTo>
                  <a:lnTo>
                    <a:pt x="1499" y="593228"/>
                  </a:lnTo>
                  <a:lnTo>
                    <a:pt x="1907" y="590291"/>
                  </a:lnTo>
                  <a:lnTo>
                    <a:pt x="2343" y="587354"/>
                  </a:lnTo>
                  <a:lnTo>
                    <a:pt x="2859" y="584418"/>
                  </a:lnTo>
                  <a:lnTo>
                    <a:pt x="3391" y="581481"/>
                  </a:lnTo>
                  <a:lnTo>
                    <a:pt x="4013" y="578544"/>
                  </a:lnTo>
                  <a:lnTo>
                    <a:pt x="4657" y="575607"/>
                  </a:lnTo>
                  <a:lnTo>
                    <a:pt x="5377" y="572670"/>
                  </a:lnTo>
                  <a:lnTo>
                    <a:pt x="6137" y="569734"/>
                  </a:lnTo>
                  <a:lnTo>
                    <a:pt x="6957" y="566797"/>
                  </a:lnTo>
                  <a:lnTo>
                    <a:pt x="7837" y="563860"/>
                  </a:lnTo>
                  <a:lnTo>
                    <a:pt x="8761" y="560923"/>
                  </a:lnTo>
                  <a:lnTo>
                    <a:pt x="9766" y="557987"/>
                  </a:lnTo>
                  <a:lnTo>
                    <a:pt x="10798" y="555050"/>
                  </a:lnTo>
                  <a:lnTo>
                    <a:pt x="11933" y="552113"/>
                  </a:lnTo>
                  <a:lnTo>
                    <a:pt x="13087" y="549176"/>
                  </a:lnTo>
                  <a:lnTo>
                    <a:pt x="14345" y="546240"/>
                  </a:lnTo>
                  <a:lnTo>
                    <a:pt x="15636" y="543303"/>
                  </a:lnTo>
                  <a:lnTo>
                    <a:pt x="17012" y="540366"/>
                  </a:lnTo>
                  <a:lnTo>
                    <a:pt x="18444" y="537429"/>
                  </a:lnTo>
                  <a:lnTo>
                    <a:pt x="19943" y="534492"/>
                  </a:lnTo>
                  <a:lnTo>
                    <a:pt x="21521" y="531556"/>
                  </a:lnTo>
                  <a:lnTo>
                    <a:pt x="23146" y="528619"/>
                  </a:lnTo>
                  <a:lnTo>
                    <a:pt x="24876" y="525682"/>
                  </a:lnTo>
                  <a:lnTo>
                    <a:pt x="26630" y="522745"/>
                  </a:lnTo>
                  <a:lnTo>
                    <a:pt x="28517" y="519809"/>
                  </a:lnTo>
                  <a:lnTo>
                    <a:pt x="30427" y="516872"/>
                  </a:lnTo>
                  <a:lnTo>
                    <a:pt x="32452" y="513935"/>
                  </a:lnTo>
                  <a:lnTo>
                    <a:pt x="34525" y="510998"/>
                  </a:lnTo>
                  <a:lnTo>
                    <a:pt x="36691" y="508061"/>
                  </a:lnTo>
                  <a:lnTo>
                    <a:pt x="38931" y="505125"/>
                  </a:lnTo>
                  <a:lnTo>
                    <a:pt x="41241" y="502188"/>
                  </a:lnTo>
                  <a:lnTo>
                    <a:pt x="43651" y="499251"/>
                  </a:lnTo>
                  <a:lnTo>
                    <a:pt x="46107" y="496314"/>
                  </a:lnTo>
                  <a:lnTo>
                    <a:pt x="48692" y="493378"/>
                  </a:lnTo>
                  <a:lnTo>
                    <a:pt x="51304" y="490441"/>
                  </a:lnTo>
                  <a:lnTo>
                    <a:pt x="54060" y="487504"/>
                  </a:lnTo>
                  <a:lnTo>
                    <a:pt x="56849" y="484567"/>
                  </a:lnTo>
                  <a:lnTo>
                    <a:pt x="59759" y="481630"/>
                  </a:lnTo>
                  <a:lnTo>
                    <a:pt x="62729" y="478694"/>
                  </a:lnTo>
                  <a:lnTo>
                    <a:pt x="65792" y="475757"/>
                  </a:lnTo>
                  <a:lnTo>
                    <a:pt x="68944" y="472820"/>
                  </a:lnTo>
                  <a:lnTo>
                    <a:pt x="72163" y="469883"/>
                  </a:lnTo>
                  <a:lnTo>
                    <a:pt x="75497" y="466947"/>
                  </a:lnTo>
                  <a:lnTo>
                    <a:pt x="78872" y="464010"/>
                  </a:lnTo>
                  <a:lnTo>
                    <a:pt x="82389" y="461073"/>
                  </a:lnTo>
                  <a:lnTo>
                    <a:pt x="85933" y="458136"/>
                  </a:lnTo>
                  <a:lnTo>
                    <a:pt x="89617" y="455200"/>
                  </a:lnTo>
                  <a:lnTo>
                    <a:pt x="93343" y="452263"/>
                  </a:lnTo>
                  <a:lnTo>
                    <a:pt x="97181" y="449326"/>
                  </a:lnTo>
                  <a:lnTo>
                    <a:pt x="101086" y="446389"/>
                  </a:lnTo>
                  <a:lnTo>
                    <a:pt x="105074" y="443452"/>
                  </a:lnTo>
                  <a:lnTo>
                    <a:pt x="109156" y="440516"/>
                  </a:lnTo>
                  <a:lnTo>
                    <a:pt x="113294" y="437579"/>
                  </a:lnTo>
                  <a:lnTo>
                    <a:pt x="117547" y="434642"/>
                  </a:lnTo>
                  <a:lnTo>
                    <a:pt x="121831" y="431705"/>
                  </a:lnTo>
                  <a:lnTo>
                    <a:pt x="126252" y="428769"/>
                  </a:lnTo>
                  <a:lnTo>
                    <a:pt x="130698" y="425832"/>
                  </a:lnTo>
                  <a:lnTo>
                    <a:pt x="135261" y="422895"/>
                  </a:lnTo>
                  <a:lnTo>
                    <a:pt x="139867" y="419958"/>
                  </a:lnTo>
                  <a:lnTo>
                    <a:pt x="144562" y="417021"/>
                  </a:lnTo>
                  <a:lnTo>
                    <a:pt x="149321" y="414085"/>
                  </a:lnTo>
                  <a:lnTo>
                    <a:pt x="154144" y="411148"/>
                  </a:lnTo>
                  <a:lnTo>
                    <a:pt x="159048" y="408211"/>
                  </a:lnTo>
                  <a:lnTo>
                    <a:pt x="163992" y="405274"/>
                  </a:lnTo>
                  <a:lnTo>
                    <a:pt x="169033" y="402338"/>
                  </a:lnTo>
                  <a:lnTo>
                    <a:pt x="174094" y="399401"/>
                  </a:lnTo>
                  <a:lnTo>
                    <a:pt x="179259" y="396464"/>
                  </a:lnTo>
                  <a:lnTo>
                    <a:pt x="184445" y="393527"/>
                  </a:lnTo>
                  <a:lnTo>
                    <a:pt x="189709" y="390590"/>
                  </a:lnTo>
                  <a:lnTo>
                    <a:pt x="195009" y="387654"/>
                  </a:lnTo>
                  <a:lnTo>
                    <a:pt x="200365" y="384717"/>
                  </a:lnTo>
                  <a:lnTo>
                    <a:pt x="205768" y="381780"/>
                  </a:lnTo>
                  <a:lnTo>
                    <a:pt x="211207" y="378843"/>
                  </a:lnTo>
                  <a:lnTo>
                    <a:pt x="216701" y="375907"/>
                  </a:lnTo>
                  <a:lnTo>
                    <a:pt x="222214" y="372970"/>
                  </a:lnTo>
                  <a:lnTo>
                    <a:pt x="227787" y="370033"/>
                  </a:lnTo>
                  <a:lnTo>
                    <a:pt x="233371" y="367096"/>
                  </a:lnTo>
                  <a:lnTo>
                    <a:pt x="239005" y="364160"/>
                  </a:lnTo>
                  <a:lnTo>
                    <a:pt x="244652" y="361223"/>
                  </a:lnTo>
                  <a:lnTo>
                    <a:pt x="250333" y="358286"/>
                  </a:lnTo>
                  <a:lnTo>
                    <a:pt x="256030" y="355349"/>
                  </a:lnTo>
                  <a:lnTo>
                    <a:pt x="261747" y="352412"/>
                  </a:lnTo>
                  <a:lnTo>
                    <a:pt x="267480" y="349476"/>
                  </a:lnTo>
                  <a:lnTo>
                    <a:pt x="273224" y="346539"/>
                  </a:lnTo>
                  <a:lnTo>
                    <a:pt x="278981" y="343602"/>
                  </a:lnTo>
                  <a:lnTo>
                    <a:pt x="284741" y="340665"/>
                  </a:lnTo>
                  <a:lnTo>
                    <a:pt x="290508" y="337729"/>
                  </a:lnTo>
                  <a:lnTo>
                    <a:pt x="296274" y="334792"/>
                  </a:lnTo>
                  <a:lnTo>
                    <a:pt x="302038" y="331855"/>
                  </a:lnTo>
                  <a:lnTo>
                    <a:pt x="307797" y="328918"/>
                  </a:lnTo>
                  <a:lnTo>
                    <a:pt x="313547" y="325981"/>
                  </a:lnTo>
                  <a:lnTo>
                    <a:pt x="319287" y="323045"/>
                  </a:lnTo>
                  <a:lnTo>
                    <a:pt x="325014" y="320108"/>
                  </a:lnTo>
                  <a:lnTo>
                    <a:pt x="330720" y="317171"/>
                  </a:lnTo>
                  <a:lnTo>
                    <a:pt x="336415" y="314234"/>
                  </a:lnTo>
                  <a:lnTo>
                    <a:pt x="342075" y="311298"/>
                  </a:lnTo>
                  <a:lnTo>
                    <a:pt x="347728" y="308361"/>
                  </a:lnTo>
                  <a:lnTo>
                    <a:pt x="353330" y="305424"/>
                  </a:lnTo>
                  <a:lnTo>
                    <a:pt x="358922" y="302487"/>
                  </a:lnTo>
                  <a:lnTo>
                    <a:pt x="364465" y="299550"/>
                  </a:lnTo>
                  <a:lnTo>
                    <a:pt x="369983" y="296614"/>
                  </a:lnTo>
                  <a:lnTo>
                    <a:pt x="375459" y="293677"/>
                  </a:lnTo>
                  <a:lnTo>
                    <a:pt x="380893" y="290740"/>
                  </a:lnTo>
                  <a:lnTo>
                    <a:pt x="386293" y="287803"/>
                  </a:lnTo>
                  <a:lnTo>
                    <a:pt x="391633" y="284867"/>
                  </a:lnTo>
                  <a:lnTo>
                    <a:pt x="396950" y="281930"/>
                  </a:lnTo>
                  <a:lnTo>
                    <a:pt x="402185" y="278993"/>
                  </a:lnTo>
                  <a:lnTo>
                    <a:pt x="407403" y="276056"/>
                  </a:lnTo>
                  <a:lnTo>
                    <a:pt x="412533" y="273120"/>
                  </a:lnTo>
                  <a:lnTo>
                    <a:pt x="417636" y="270183"/>
                  </a:lnTo>
                  <a:lnTo>
                    <a:pt x="422662" y="267246"/>
                  </a:lnTo>
                  <a:lnTo>
                    <a:pt x="427641" y="264309"/>
                  </a:lnTo>
                  <a:lnTo>
                    <a:pt x="432558" y="261372"/>
                  </a:lnTo>
                  <a:lnTo>
                    <a:pt x="437406" y="258436"/>
                  </a:lnTo>
                  <a:lnTo>
                    <a:pt x="442209" y="255499"/>
                  </a:lnTo>
                  <a:lnTo>
                    <a:pt x="446919" y="252562"/>
                  </a:lnTo>
                  <a:lnTo>
                    <a:pt x="451603" y="249625"/>
                  </a:lnTo>
                  <a:lnTo>
                    <a:pt x="456169" y="246689"/>
                  </a:lnTo>
                  <a:lnTo>
                    <a:pt x="460713" y="243752"/>
                  </a:lnTo>
                  <a:lnTo>
                    <a:pt x="465148" y="240815"/>
                  </a:lnTo>
                  <a:lnTo>
                    <a:pt x="469542" y="237878"/>
                  </a:lnTo>
                  <a:lnTo>
                    <a:pt x="473847" y="234941"/>
                  </a:lnTo>
                  <a:lnTo>
                    <a:pt x="478087" y="232005"/>
                  </a:lnTo>
                  <a:lnTo>
                    <a:pt x="482260" y="229068"/>
                  </a:lnTo>
                  <a:lnTo>
                    <a:pt x="486344" y="226131"/>
                  </a:lnTo>
                  <a:lnTo>
                    <a:pt x="490382" y="223194"/>
                  </a:lnTo>
                  <a:lnTo>
                    <a:pt x="494306" y="220258"/>
                  </a:lnTo>
                  <a:lnTo>
                    <a:pt x="498206" y="217321"/>
                  </a:lnTo>
                  <a:lnTo>
                    <a:pt x="501972" y="214384"/>
                  </a:lnTo>
                  <a:lnTo>
                    <a:pt x="505710" y="211447"/>
                  </a:lnTo>
                  <a:lnTo>
                    <a:pt x="509338" y="208510"/>
                  </a:lnTo>
                  <a:lnTo>
                    <a:pt x="512915" y="205574"/>
                  </a:lnTo>
                  <a:lnTo>
                    <a:pt x="516405" y="202637"/>
                  </a:lnTo>
                  <a:lnTo>
                    <a:pt x="519820" y="199700"/>
                  </a:lnTo>
                  <a:lnTo>
                    <a:pt x="523173" y="196763"/>
                  </a:lnTo>
                  <a:lnTo>
                    <a:pt x="526426" y="193827"/>
                  </a:lnTo>
                  <a:lnTo>
                    <a:pt x="529642" y="190890"/>
                  </a:lnTo>
                  <a:lnTo>
                    <a:pt x="532735" y="187953"/>
                  </a:lnTo>
                  <a:lnTo>
                    <a:pt x="535805" y="185016"/>
                  </a:lnTo>
                  <a:lnTo>
                    <a:pt x="538750" y="182080"/>
                  </a:lnTo>
                  <a:lnTo>
                    <a:pt x="541662" y="179143"/>
                  </a:lnTo>
                  <a:lnTo>
                    <a:pt x="544475" y="176206"/>
                  </a:lnTo>
                  <a:lnTo>
                    <a:pt x="547232" y="173269"/>
                  </a:lnTo>
                  <a:lnTo>
                    <a:pt x="549914" y="170332"/>
                  </a:lnTo>
                  <a:lnTo>
                    <a:pt x="552519" y="167396"/>
                  </a:lnTo>
                  <a:lnTo>
                    <a:pt x="555073" y="164459"/>
                  </a:lnTo>
                  <a:lnTo>
                    <a:pt x="557529" y="161522"/>
                  </a:lnTo>
                  <a:lnTo>
                    <a:pt x="559957" y="158585"/>
                  </a:lnTo>
                  <a:lnTo>
                    <a:pt x="562269" y="155649"/>
                  </a:lnTo>
                  <a:lnTo>
                    <a:pt x="564559" y="152712"/>
                  </a:lnTo>
                  <a:lnTo>
                    <a:pt x="566745" y="149775"/>
                  </a:lnTo>
                  <a:lnTo>
                    <a:pt x="568895" y="146838"/>
                  </a:lnTo>
                  <a:lnTo>
                    <a:pt x="570965" y="143901"/>
                  </a:lnTo>
                  <a:lnTo>
                    <a:pt x="572980" y="140965"/>
                  </a:lnTo>
                  <a:lnTo>
                    <a:pt x="574936" y="138028"/>
                  </a:lnTo>
                  <a:lnTo>
                    <a:pt x="576821" y="135091"/>
                  </a:lnTo>
                  <a:lnTo>
                    <a:pt x="578668" y="132154"/>
                  </a:lnTo>
                  <a:lnTo>
                    <a:pt x="580427" y="129218"/>
                  </a:lnTo>
                  <a:lnTo>
                    <a:pt x="582168" y="126281"/>
                  </a:lnTo>
                  <a:lnTo>
                    <a:pt x="583807" y="123344"/>
                  </a:lnTo>
                  <a:lnTo>
                    <a:pt x="585428" y="120407"/>
                  </a:lnTo>
                  <a:lnTo>
                    <a:pt x="586970" y="117470"/>
                  </a:lnTo>
                  <a:lnTo>
                    <a:pt x="588477" y="114534"/>
                  </a:lnTo>
                  <a:lnTo>
                    <a:pt x="589924" y="111597"/>
                  </a:lnTo>
                  <a:lnTo>
                    <a:pt x="591322" y="108660"/>
                  </a:lnTo>
                  <a:lnTo>
                    <a:pt x="592679" y="105723"/>
                  </a:lnTo>
                  <a:lnTo>
                    <a:pt x="593973" y="102787"/>
                  </a:lnTo>
                  <a:lnTo>
                    <a:pt x="595243" y="99850"/>
                  </a:lnTo>
                  <a:lnTo>
                    <a:pt x="596440" y="96913"/>
                  </a:lnTo>
                  <a:lnTo>
                    <a:pt x="597622" y="93976"/>
                  </a:lnTo>
                  <a:lnTo>
                    <a:pt x="598730" y="91040"/>
                  </a:lnTo>
                  <a:lnTo>
                    <a:pt x="599821" y="88103"/>
                  </a:lnTo>
                  <a:lnTo>
                    <a:pt x="600854" y="85166"/>
                  </a:lnTo>
                  <a:lnTo>
                    <a:pt x="601858" y="82229"/>
                  </a:lnTo>
                  <a:lnTo>
                    <a:pt x="602820" y="79292"/>
                  </a:lnTo>
                  <a:lnTo>
                    <a:pt x="603742" y="76356"/>
                  </a:lnTo>
                  <a:lnTo>
                    <a:pt x="604637" y="73419"/>
                  </a:lnTo>
                  <a:lnTo>
                    <a:pt x="605483" y="70482"/>
                  </a:lnTo>
                  <a:lnTo>
                    <a:pt x="606314" y="67545"/>
                  </a:lnTo>
                  <a:lnTo>
                    <a:pt x="607087" y="64609"/>
                  </a:lnTo>
                  <a:lnTo>
                    <a:pt x="607850" y="61672"/>
                  </a:lnTo>
                  <a:lnTo>
                    <a:pt x="608564" y="58735"/>
                  </a:lnTo>
                  <a:lnTo>
                    <a:pt x="609261" y="55798"/>
                  </a:lnTo>
                  <a:lnTo>
                    <a:pt x="609921" y="52861"/>
                  </a:lnTo>
                  <a:lnTo>
                    <a:pt x="610556" y="49925"/>
                  </a:lnTo>
                  <a:lnTo>
                    <a:pt x="611166" y="46988"/>
                  </a:lnTo>
                  <a:lnTo>
                    <a:pt x="611744" y="44051"/>
                  </a:lnTo>
                  <a:lnTo>
                    <a:pt x="612306" y="41114"/>
                  </a:lnTo>
                  <a:lnTo>
                    <a:pt x="612831" y="38178"/>
                  </a:lnTo>
                  <a:lnTo>
                    <a:pt x="613348" y="35241"/>
                  </a:lnTo>
                  <a:lnTo>
                    <a:pt x="613824" y="32304"/>
                  </a:lnTo>
                  <a:lnTo>
                    <a:pt x="614293" y="29367"/>
                  </a:lnTo>
                  <a:lnTo>
                    <a:pt x="614731" y="26430"/>
                  </a:lnTo>
                  <a:lnTo>
                    <a:pt x="615155" y="23494"/>
                  </a:lnTo>
                  <a:lnTo>
                    <a:pt x="615556" y="20557"/>
                  </a:lnTo>
                  <a:lnTo>
                    <a:pt x="615939" y="17620"/>
                  </a:lnTo>
                  <a:lnTo>
                    <a:pt x="616307" y="14683"/>
                  </a:lnTo>
                  <a:lnTo>
                    <a:pt x="616652" y="11747"/>
                  </a:lnTo>
                  <a:lnTo>
                    <a:pt x="616988" y="8810"/>
                  </a:lnTo>
                  <a:lnTo>
                    <a:pt x="617299" y="5873"/>
                  </a:lnTo>
                  <a:lnTo>
                    <a:pt x="617604" y="2936"/>
                  </a:lnTo>
                  <a:lnTo>
                    <a:pt x="617885" y="0"/>
                  </a:lnTo>
                  <a:lnTo>
                    <a:pt x="627664" y="0"/>
                  </a:lnTo>
                  <a:lnTo>
                    <a:pt x="627944" y="2936"/>
                  </a:lnTo>
                  <a:lnTo>
                    <a:pt x="628249" y="5873"/>
                  </a:lnTo>
                  <a:lnTo>
                    <a:pt x="628560" y="8810"/>
                  </a:lnTo>
                  <a:lnTo>
                    <a:pt x="628896" y="11747"/>
                  </a:lnTo>
                  <a:lnTo>
                    <a:pt x="629241" y="14683"/>
                  </a:lnTo>
                  <a:lnTo>
                    <a:pt x="629609" y="17620"/>
                  </a:lnTo>
                  <a:lnTo>
                    <a:pt x="629992" y="20557"/>
                  </a:lnTo>
                  <a:lnTo>
                    <a:pt x="630393" y="23494"/>
                  </a:lnTo>
                  <a:lnTo>
                    <a:pt x="630818" y="26430"/>
                  </a:lnTo>
                  <a:lnTo>
                    <a:pt x="631255" y="29367"/>
                  </a:lnTo>
                  <a:lnTo>
                    <a:pt x="631724" y="32304"/>
                  </a:lnTo>
                  <a:lnTo>
                    <a:pt x="632200" y="35241"/>
                  </a:lnTo>
                  <a:lnTo>
                    <a:pt x="632717" y="38178"/>
                  </a:lnTo>
                  <a:lnTo>
                    <a:pt x="633242" y="41114"/>
                  </a:lnTo>
                  <a:lnTo>
                    <a:pt x="633804" y="44051"/>
                  </a:lnTo>
                  <a:lnTo>
                    <a:pt x="634383" y="46988"/>
                  </a:lnTo>
                  <a:lnTo>
                    <a:pt x="634992" y="49925"/>
                  </a:lnTo>
                  <a:lnTo>
                    <a:pt x="635627" y="52861"/>
                  </a:lnTo>
                  <a:lnTo>
                    <a:pt x="636287" y="55798"/>
                  </a:lnTo>
                  <a:lnTo>
                    <a:pt x="636984" y="58735"/>
                  </a:lnTo>
                  <a:lnTo>
                    <a:pt x="637698" y="61672"/>
                  </a:lnTo>
                  <a:lnTo>
                    <a:pt x="638461" y="64609"/>
                  </a:lnTo>
                  <a:lnTo>
                    <a:pt x="639235" y="67545"/>
                  </a:lnTo>
                  <a:lnTo>
                    <a:pt x="640066" y="70482"/>
                  </a:lnTo>
                  <a:lnTo>
                    <a:pt x="640911" y="73419"/>
                  </a:lnTo>
                  <a:lnTo>
                    <a:pt x="641806" y="76356"/>
                  </a:lnTo>
                  <a:lnTo>
                    <a:pt x="642728" y="79292"/>
                  </a:lnTo>
                  <a:lnTo>
                    <a:pt x="643690" y="82229"/>
                  </a:lnTo>
                  <a:lnTo>
                    <a:pt x="644694" y="85166"/>
                  </a:lnTo>
                  <a:lnTo>
                    <a:pt x="645727" y="88103"/>
                  </a:lnTo>
                  <a:lnTo>
                    <a:pt x="646818" y="91040"/>
                  </a:lnTo>
                  <a:lnTo>
                    <a:pt x="647926" y="93976"/>
                  </a:lnTo>
                  <a:lnTo>
                    <a:pt x="649108" y="96913"/>
                  </a:lnTo>
                  <a:lnTo>
                    <a:pt x="650305" y="99850"/>
                  </a:lnTo>
                  <a:lnTo>
                    <a:pt x="651575" y="102787"/>
                  </a:lnTo>
                  <a:lnTo>
                    <a:pt x="652870" y="105723"/>
                  </a:lnTo>
                  <a:lnTo>
                    <a:pt x="654226" y="108660"/>
                  </a:lnTo>
                  <a:lnTo>
                    <a:pt x="655624" y="111597"/>
                  </a:lnTo>
                  <a:lnTo>
                    <a:pt x="657072" y="114534"/>
                  </a:lnTo>
                  <a:lnTo>
                    <a:pt x="658579" y="117470"/>
                  </a:lnTo>
                  <a:lnTo>
                    <a:pt x="660120" y="120407"/>
                  </a:lnTo>
                  <a:lnTo>
                    <a:pt x="661741" y="123344"/>
                  </a:lnTo>
                  <a:lnTo>
                    <a:pt x="663381" y="126281"/>
                  </a:lnTo>
                  <a:lnTo>
                    <a:pt x="665121" y="129218"/>
                  </a:lnTo>
                  <a:lnTo>
                    <a:pt x="666880" y="132154"/>
                  </a:lnTo>
                  <a:lnTo>
                    <a:pt x="668727" y="135091"/>
                  </a:lnTo>
                  <a:lnTo>
                    <a:pt x="670612" y="138028"/>
                  </a:lnTo>
                  <a:lnTo>
                    <a:pt x="672569" y="140965"/>
                  </a:lnTo>
                  <a:lnTo>
                    <a:pt x="674584" y="143901"/>
                  </a:lnTo>
                  <a:lnTo>
                    <a:pt x="676653" y="146838"/>
                  </a:lnTo>
                  <a:lnTo>
                    <a:pt x="678804" y="149775"/>
                  </a:lnTo>
                  <a:lnTo>
                    <a:pt x="680990" y="152712"/>
                  </a:lnTo>
                  <a:lnTo>
                    <a:pt x="683280" y="155649"/>
                  </a:lnTo>
                  <a:lnTo>
                    <a:pt x="685591" y="158585"/>
                  </a:lnTo>
                  <a:lnTo>
                    <a:pt x="688019" y="161522"/>
                  </a:lnTo>
                  <a:lnTo>
                    <a:pt x="690475" y="164459"/>
                  </a:lnTo>
                  <a:lnTo>
                    <a:pt x="693029" y="167396"/>
                  </a:lnTo>
                  <a:lnTo>
                    <a:pt x="695634" y="170332"/>
                  </a:lnTo>
                  <a:lnTo>
                    <a:pt x="698316" y="173269"/>
                  </a:lnTo>
                  <a:lnTo>
                    <a:pt x="701073" y="176206"/>
                  </a:lnTo>
                  <a:lnTo>
                    <a:pt x="703886" y="179143"/>
                  </a:lnTo>
                  <a:lnTo>
                    <a:pt x="706798" y="182080"/>
                  </a:lnTo>
                  <a:lnTo>
                    <a:pt x="709743" y="185016"/>
                  </a:lnTo>
                  <a:lnTo>
                    <a:pt x="712813" y="187953"/>
                  </a:lnTo>
                  <a:lnTo>
                    <a:pt x="715907" y="190890"/>
                  </a:lnTo>
                  <a:lnTo>
                    <a:pt x="719122" y="193827"/>
                  </a:lnTo>
                  <a:lnTo>
                    <a:pt x="722376" y="196763"/>
                  </a:lnTo>
                  <a:lnTo>
                    <a:pt x="725728" y="199700"/>
                  </a:lnTo>
                  <a:lnTo>
                    <a:pt x="729143" y="202637"/>
                  </a:lnTo>
                  <a:lnTo>
                    <a:pt x="732633" y="205574"/>
                  </a:lnTo>
                  <a:lnTo>
                    <a:pt x="736210" y="208510"/>
                  </a:lnTo>
                  <a:lnTo>
                    <a:pt x="739838" y="211447"/>
                  </a:lnTo>
                  <a:lnTo>
                    <a:pt x="743577" y="214384"/>
                  </a:lnTo>
                  <a:lnTo>
                    <a:pt x="747342" y="217321"/>
                  </a:lnTo>
                  <a:lnTo>
                    <a:pt x="751242" y="220258"/>
                  </a:lnTo>
                  <a:lnTo>
                    <a:pt x="755166" y="223194"/>
                  </a:lnTo>
                  <a:lnTo>
                    <a:pt x="759205" y="226131"/>
                  </a:lnTo>
                  <a:lnTo>
                    <a:pt x="763288" y="229068"/>
                  </a:lnTo>
                  <a:lnTo>
                    <a:pt x="767461" y="232005"/>
                  </a:lnTo>
                  <a:lnTo>
                    <a:pt x="771701" y="234941"/>
                  </a:lnTo>
                  <a:lnTo>
                    <a:pt x="776006" y="237878"/>
                  </a:lnTo>
                  <a:lnTo>
                    <a:pt x="780400" y="240815"/>
                  </a:lnTo>
                  <a:lnTo>
                    <a:pt x="784835" y="243752"/>
                  </a:lnTo>
                  <a:lnTo>
                    <a:pt x="789379" y="246689"/>
                  </a:lnTo>
                  <a:lnTo>
                    <a:pt x="793945" y="249625"/>
                  </a:lnTo>
                  <a:lnTo>
                    <a:pt x="798629" y="252562"/>
                  </a:lnTo>
                  <a:lnTo>
                    <a:pt x="803339" y="255499"/>
                  </a:lnTo>
                  <a:lnTo>
                    <a:pt x="808142" y="258436"/>
                  </a:lnTo>
                  <a:lnTo>
                    <a:pt x="812990" y="261372"/>
                  </a:lnTo>
                  <a:lnTo>
                    <a:pt x="817907" y="264309"/>
                  </a:lnTo>
                  <a:lnTo>
                    <a:pt x="822886" y="267246"/>
                  </a:lnTo>
                  <a:lnTo>
                    <a:pt x="827912" y="270183"/>
                  </a:lnTo>
                  <a:lnTo>
                    <a:pt x="833015" y="273120"/>
                  </a:lnTo>
                  <a:lnTo>
                    <a:pt x="838145" y="276056"/>
                  </a:lnTo>
                  <a:lnTo>
                    <a:pt x="843363" y="278993"/>
                  </a:lnTo>
                  <a:lnTo>
                    <a:pt x="848598" y="281930"/>
                  </a:lnTo>
                  <a:lnTo>
                    <a:pt x="853915" y="284867"/>
                  </a:lnTo>
                  <a:lnTo>
                    <a:pt x="859255" y="287803"/>
                  </a:lnTo>
                  <a:lnTo>
                    <a:pt x="864655" y="290740"/>
                  </a:lnTo>
                  <a:lnTo>
                    <a:pt x="870089" y="293677"/>
                  </a:lnTo>
                  <a:lnTo>
                    <a:pt x="875565" y="296614"/>
                  </a:lnTo>
                  <a:lnTo>
                    <a:pt x="881083" y="299550"/>
                  </a:lnTo>
                  <a:lnTo>
                    <a:pt x="886627" y="302487"/>
                  </a:lnTo>
                  <a:lnTo>
                    <a:pt x="892218" y="305424"/>
                  </a:lnTo>
                  <a:lnTo>
                    <a:pt x="897821" y="308361"/>
                  </a:lnTo>
                  <a:lnTo>
                    <a:pt x="903473" y="311298"/>
                  </a:lnTo>
                  <a:lnTo>
                    <a:pt x="909133" y="314234"/>
                  </a:lnTo>
                  <a:lnTo>
                    <a:pt x="914828" y="317171"/>
                  </a:lnTo>
                  <a:lnTo>
                    <a:pt x="920534" y="320108"/>
                  </a:lnTo>
                  <a:lnTo>
                    <a:pt x="926262" y="323045"/>
                  </a:lnTo>
                  <a:lnTo>
                    <a:pt x="932001" y="325981"/>
                  </a:lnTo>
                  <a:lnTo>
                    <a:pt x="937751" y="328918"/>
                  </a:lnTo>
                  <a:lnTo>
                    <a:pt x="943511" y="331855"/>
                  </a:lnTo>
                  <a:lnTo>
                    <a:pt x="949274" y="334792"/>
                  </a:lnTo>
                  <a:lnTo>
                    <a:pt x="955041" y="337729"/>
                  </a:lnTo>
                  <a:lnTo>
                    <a:pt x="960807" y="340665"/>
                  </a:lnTo>
                  <a:lnTo>
                    <a:pt x="966568" y="343602"/>
                  </a:lnTo>
                  <a:lnTo>
                    <a:pt x="972324" y="346539"/>
                  </a:lnTo>
                  <a:lnTo>
                    <a:pt x="978068" y="349476"/>
                  </a:lnTo>
                  <a:lnTo>
                    <a:pt x="983801" y="352412"/>
                  </a:lnTo>
                  <a:lnTo>
                    <a:pt x="989519" y="355349"/>
                  </a:lnTo>
                  <a:lnTo>
                    <a:pt x="995215" y="358286"/>
                  </a:lnTo>
                  <a:lnTo>
                    <a:pt x="1000896" y="361223"/>
                  </a:lnTo>
                  <a:lnTo>
                    <a:pt x="1006543" y="364160"/>
                  </a:lnTo>
                  <a:lnTo>
                    <a:pt x="1012177" y="367096"/>
                  </a:lnTo>
                  <a:lnTo>
                    <a:pt x="1017761" y="370033"/>
                  </a:lnTo>
                  <a:lnTo>
                    <a:pt x="1023334" y="372970"/>
                  </a:lnTo>
                  <a:lnTo>
                    <a:pt x="1028848" y="375907"/>
                  </a:lnTo>
                  <a:lnTo>
                    <a:pt x="1034341" y="378843"/>
                  </a:lnTo>
                  <a:lnTo>
                    <a:pt x="1039781" y="381780"/>
                  </a:lnTo>
                  <a:lnTo>
                    <a:pt x="1045183" y="384717"/>
                  </a:lnTo>
                  <a:lnTo>
                    <a:pt x="1050539" y="387654"/>
                  </a:lnTo>
                  <a:lnTo>
                    <a:pt x="1055839" y="390590"/>
                  </a:lnTo>
                  <a:lnTo>
                    <a:pt x="1061104" y="393527"/>
                  </a:lnTo>
                  <a:lnTo>
                    <a:pt x="1066289" y="396464"/>
                  </a:lnTo>
                  <a:lnTo>
                    <a:pt x="1071454" y="399401"/>
                  </a:lnTo>
                  <a:lnTo>
                    <a:pt x="1076515" y="402338"/>
                  </a:lnTo>
                  <a:lnTo>
                    <a:pt x="1081557" y="405274"/>
                  </a:lnTo>
                  <a:lnTo>
                    <a:pt x="1086500" y="408211"/>
                  </a:lnTo>
                  <a:lnTo>
                    <a:pt x="1091405" y="411148"/>
                  </a:lnTo>
                  <a:lnTo>
                    <a:pt x="1096227" y="414085"/>
                  </a:lnTo>
                  <a:lnTo>
                    <a:pt x="1100986" y="417021"/>
                  </a:lnTo>
                  <a:lnTo>
                    <a:pt x="1105681" y="419958"/>
                  </a:lnTo>
                  <a:lnTo>
                    <a:pt x="1110287" y="422895"/>
                  </a:lnTo>
                  <a:lnTo>
                    <a:pt x="1114850" y="425832"/>
                  </a:lnTo>
                  <a:lnTo>
                    <a:pt x="1119296" y="428769"/>
                  </a:lnTo>
                  <a:lnTo>
                    <a:pt x="1123718" y="431705"/>
                  </a:lnTo>
                  <a:lnTo>
                    <a:pt x="1128001" y="434642"/>
                  </a:lnTo>
                  <a:lnTo>
                    <a:pt x="1132255" y="437579"/>
                  </a:lnTo>
                  <a:lnTo>
                    <a:pt x="1136392" y="440516"/>
                  </a:lnTo>
                  <a:lnTo>
                    <a:pt x="1140474" y="443452"/>
                  </a:lnTo>
                  <a:lnTo>
                    <a:pt x="1144462" y="446389"/>
                  </a:lnTo>
                  <a:lnTo>
                    <a:pt x="1148368" y="449326"/>
                  </a:lnTo>
                  <a:lnTo>
                    <a:pt x="1152205" y="452263"/>
                  </a:lnTo>
                  <a:lnTo>
                    <a:pt x="1155931" y="455200"/>
                  </a:lnTo>
                  <a:lnTo>
                    <a:pt x="1159615" y="458136"/>
                  </a:lnTo>
                  <a:lnTo>
                    <a:pt x="1163159" y="461073"/>
                  </a:lnTo>
                  <a:lnTo>
                    <a:pt x="1166677" y="464010"/>
                  </a:lnTo>
                  <a:lnTo>
                    <a:pt x="1170051" y="466947"/>
                  </a:lnTo>
                  <a:lnTo>
                    <a:pt x="1173385" y="469883"/>
                  </a:lnTo>
                  <a:lnTo>
                    <a:pt x="1176604" y="472820"/>
                  </a:lnTo>
                  <a:lnTo>
                    <a:pt x="1179756" y="475757"/>
                  </a:lnTo>
                  <a:lnTo>
                    <a:pt x="1182820" y="478694"/>
                  </a:lnTo>
                  <a:lnTo>
                    <a:pt x="1185789" y="481630"/>
                  </a:lnTo>
                  <a:lnTo>
                    <a:pt x="1188699" y="484567"/>
                  </a:lnTo>
                  <a:lnTo>
                    <a:pt x="1191488" y="487504"/>
                  </a:lnTo>
                  <a:lnTo>
                    <a:pt x="1194245" y="490441"/>
                  </a:lnTo>
                  <a:lnTo>
                    <a:pt x="1196856" y="493378"/>
                  </a:lnTo>
                  <a:lnTo>
                    <a:pt x="1199441" y="496314"/>
                  </a:lnTo>
                  <a:lnTo>
                    <a:pt x="1201897" y="499251"/>
                  </a:lnTo>
                  <a:lnTo>
                    <a:pt x="1204308" y="502188"/>
                  </a:lnTo>
                  <a:lnTo>
                    <a:pt x="1206617" y="505125"/>
                  </a:lnTo>
                  <a:lnTo>
                    <a:pt x="1208857" y="508061"/>
                  </a:lnTo>
                  <a:lnTo>
                    <a:pt x="1211023" y="510998"/>
                  </a:lnTo>
                  <a:lnTo>
                    <a:pt x="1213096" y="513935"/>
                  </a:lnTo>
                  <a:lnTo>
                    <a:pt x="1215121" y="516872"/>
                  </a:lnTo>
                  <a:lnTo>
                    <a:pt x="1217032" y="519809"/>
                  </a:lnTo>
                  <a:lnTo>
                    <a:pt x="1218918" y="522745"/>
                  </a:lnTo>
                  <a:lnTo>
                    <a:pt x="1220673" y="525682"/>
                  </a:lnTo>
                  <a:lnTo>
                    <a:pt x="1222402" y="528619"/>
                  </a:lnTo>
                  <a:lnTo>
                    <a:pt x="1224027" y="531556"/>
                  </a:lnTo>
                  <a:lnTo>
                    <a:pt x="1225606" y="534492"/>
                  </a:lnTo>
                  <a:lnTo>
                    <a:pt x="1227104" y="537429"/>
                  </a:lnTo>
                  <a:lnTo>
                    <a:pt x="1228536" y="540366"/>
                  </a:lnTo>
                  <a:lnTo>
                    <a:pt x="1229912" y="543303"/>
                  </a:lnTo>
                  <a:lnTo>
                    <a:pt x="1231203" y="546240"/>
                  </a:lnTo>
                  <a:lnTo>
                    <a:pt x="1232461" y="549176"/>
                  </a:lnTo>
                  <a:lnTo>
                    <a:pt x="1233615" y="552113"/>
                  </a:lnTo>
                  <a:lnTo>
                    <a:pt x="1234750" y="555050"/>
                  </a:lnTo>
                  <a:lnTo>
                    <a:pt x="1235782" y="557987"/>
                  </a:lnTo>
                  <a:lnTo>
                    <a:pt x="1236787" y="560923"/>
                  </a:lnTo>
                  <a:lnTo>
                    <a:pt x="1237711" y="563860"/>
                  </a:lnTo>
                  <a:lnTo>
                    <a:pt x="1238591" y="566797"/>
                  </a:lnTo>
                  <a:lnTo>
                    <a:pt x="1239412" y="569734"/>
                  </a:lnTo>
                  <a:lnTo>
                    <a:pt x="1240171" y="572670"/>
                  </a:lnTo>
                  <a:lnTo>
                    <a:pt x="1240891" y="575607"/>
                  </a:lnTo>
                  <a:lnTo>
                    <a:pt x="1241535" y="578544"/>
                  </a:lnTo>
                  <a:lnTo>
                    <a:pt x="1242157" y="581481"/>
                  </a:lnTo>
                  <a:lnTo>
                    <a:pt x="1242689" y="584418"/>
                  </a:lnTo>
                  <a:lnTo>
                    <a:pt x="1243205" y="587354"/>
                  </a:lnTo>
                  <a:lnTo>
                    <a:pt x="1243641" y="590291"/>
                  </a:lnTo>
                  <a:lnTo>
                    <a:pt x="1244050" y="593228"/>
                  </a:lnTo>
                  <a:lnTo>
                    <a:pt x="1244396" y="596165"/>
                  </a:lnTo>
                  <a:lnTo>
                    <a:pt x="1244701" y="599101"/>
                  </a:lnTo>
                  <a:lnTo>
                    <a:pt x="1244961" y="602038"/>
                  </a:lnTo>
                  <a:lnTo>
                    <a:pt x="1245165" y="604975"/>
                  </a:lnTo>
                  <a:lnTo>
                    <a:pt x="1245340" y="607912"/>
                  </a:lnTo>
                  <a:lnTo>
                    <a:pt x="1245446" y="610849"/>
                  </a:lnTo>
                  <a:lnTo>
                    <a:pt x="1245538" y="613785"/>
                  </a:lnTo>
                  <a:lnTo>
                    <a:pt x="1245549" y="616722"/>
                  </a:lnTo>
                  <a:lnTo>
                    <a:pt x="1245545" y="619659"/>
                  </a:lnTo>
                  <a:lnTo>
                    <a:pt x="1245476" y="622596"/>
                  </a:lnTo>
                  <a:lnTo>
                    <a:pt x="1245380" y="625532"/>
                  </a:lnTo>
                  <a:lnTo>
                    <a:pt x="1245233" y="628469"/>
                  </a:lnTo>
                  <a:lnTo>
                    <a:pt x="1245045" y="631406"/>
                  </a:lnTo>
                  <a:lnTo>
                    <a:pt x="1244821" y="634343"/>
                  </a:lnTo>
                  <a:lnTo>
                    <a:pt x="1244543" y="637280"/>
                  </a:lnTo>
                  <a:lnTo>
                    <a:pt x="1244244" y="640216"/>
                  </a:lnTo>
                  <a:lnTo>
                    <a:pt x="1243877" y="643153"/>
                  </a:lnTo>
                  <a:lnTo>
                    <a:pt x="1243498" y="646090"/>
                  </a:lnTo>
                  <a:lnTo>
                    <a:pt x="1243050" y="649027"/>
                  </a:lnTo>
                  <a:lnTo>
                    <a:pt x="1242584" y="651963"/>
                  </a:lnTo>
                  <a:lnTo>
                    <a:pt x="1242063" y="654900"/>
                  </a:lnTo>
                  <a:lnTo>
                    <a:pt x="1241512" y="657837"/>
                  </a:lnTo>
                  <a:lnTo>
                    <a:pt x="1240919" y="660774"/>
                  </a:lnTo>
                  <a:lnTo>
                    <a:pt x="1240284" y="663710"/>
                  </a:lnTo>
                  <a:lnTo>
                    <a:pt x="1239621" y="666647"/>
                  </a:lnTo>
                  <a:lnTo>
                    <a:pt x="1238904" y="669584"/>
                  </a:lnTo>
                  <a:lnTo>
                    <a:pt x="1238171" y="672521"/>
                  </a:lnTo>
                  <a:lnTo>
                    <a:pt x="1237373" y="675458"/>
                  </a:lnTo>
                  <a:lnTo>
                    <a:pt x="1236563" y="678394"/>
                  </a:lnTo>
                  <a:lnTo>
                    <a:pt x="1235695" y="681331"/>
                  </a:lnTo>
                  <a:lnTo>
                    <a:pt x="1234807" y="684268"/>
                  </a:lnTo>
                  <a:lnTo>
                    <a:pt x="1233874" y="687205"/>
                  </a:lnTo>
                  <a:lnTo>
                    <a:pt x="1232910" y="690141"/>
                  </a:lnTo>
                  <a:lnTo>
                    <a:pt x="1231913" y="693078"/>
                  </a:lnTo>
                  <a:lnTo>
                    <a:pt x="1230876" y="696015"/>
                  </a:lnTo>
                  <a:lnTo>
                    <a:pt x="1229818" y="698952"/>
                  </a:lnTo>
                  <a:lnTo>
                    <a:pt x="1228711" y="701889"/>
                  </a:lnTo>
                  <a:lnTo>
                    <a:pt x="1227593" y="704825"/>
                  </a:lnTo>
                  <a:lnTo>
                    <a:pt x="1226419" y="707762"/>
                  </a:lnTo>
                  <a:lnTo>
                    <a:pt x="1225236" y="710699"/>
                  </a:lnTo>
                  <a:lnTo>
                    <a:pt x="1224009" y="713636"/>
                  </a:lnTo>
                  <a:lnTo>
                    <a:pt x="1222764" y="716572"/>
                  </a:lnTo>
                  <a:lnTo>
                    <a:pt x="1221487" y="719509"/>
                  </a:lnTo>
                  <a:lnTo>
                    <a:pt x="1220184" y="722446"/>
                  </a:lnTo>
                  <a:lnTo>
                    <a:pt x="1218861" y="725383"/>
                  </a:lnTo>
                  <a:lnTo>
                    <a:pt x="1217506" y="728320"/>
                  </a:lnTo>
                  <a:lnTo>
                    <a:pt x="1216140" y="731256"/>
                  </a:lnTo>
                  <a:lnTo>
                    <a:pt x="1214739" y="734193"/>
                  </a:lnTo>
                  <a:lnTo>
                    <a:pt x="1213332" y="737130"/>
                  </a:lnTo>
                  <a:lnTo>
                    <a:pt x="1211893" y="740067"/>
                  </a:lnTo>
                  <a:lnTo>
                    <a:pt x="1210447" y="743003"/>
                  </a:lnTo>
                  <a:lnTo>
                    <a:pt x="1208978" y="745940"/>
                  </a:lnTo>
                  <a:lnTo>
                    <a:pt x="1207500" y="748877"/>
                  </a:lnTo>
                  <a:lnTo>
                    <a:pt x="1206007" y="751814"/>
                  </a:lnTo>
                  <a:lnTo>
                    <a:pt x="1204504" y="754750"/>
                  </a:lnTo>
                  <a:lnTo>
                    <a:pt x="1202992" y="757687"/>
                  </a:lnTo>
                  <a:lnTo>
                    <a:pt x="1201471" y="760624"/>
                  </a:lnTo>
                  <a:lnTo>
                    <a:pt x="1199946" y="763561"/>
                  </a:lnTo>
                  <a:lnTo>
                    <a:pt x="1198414" y="766498"/>
                  </a:lnTo>
                  <a:lnTo>
                    <a:pt x="1196881" y="769434"/>
                  </a:lnTo>
                  <a:lnTo>
                    <a:pt x="1195347" y="772371"/>
                  </a:lnTo>
                  <a:lnTo>
                    <a:pt x="1193814" y="775308"/>
                  </a:lnTo>
                  <a:lnTo>
                    <a:pt x="1192284" y="778245"/>
                  </a:lnTo>
                  <a:lnTo>
                    <a:pt x="1190758" y="781181"/>
                  </a:lnTo>
                  <a:lnTo>
                    <a:pt x="1189238" y="784118"/>
                  </a:lnTo>
                  <a:lnTo>
                    <a:pt x="1187728" y="787055"/>
                  </a:lnTo>
                  <a:lnTo>
                    <a:pt x="1186224" y="789992"/>
                  </a:lnTo>
                  <a:lnTo>
                    <a:pt x="1184738" y="792929"/>
                  </a:lnTo>
                  <a:lnTo>
                    <a:pt x="1183255" y="795865"/>
                  </a:lnTo>
                  <a:lnTo>
                    <a:pt x="1181801" y="798802"/>
                  </a:lnTo>
                  <a:lnTo>
                    <a:pt x="1180351" y="801739"/>
                  </a:lnTo>
                  <a:lnTo>
                    <a:pt x="1178930" y="804676"/>
                  </a:lnTo>
                  <a:lnTo>
                    <a:pt x="1177521" y="807612"/>
                  </a:lnTo>
                  <a:lnTo>
                    <a:pt x="1176138" y="810549"/>
                  </a:lnTo>
                  <a:lnTo>
                    <a:pt x="1174778" y="813486"/>
                  </a:lnTo>
                  <a:lnTo>
                    <a:pt x="1173438" y="816423"/>
                  </a:lnTo>
                  <a:lnTo>
                    <a:pt x="1172132" y="819360"/>
                  </a:lnTo>
                  <a:lnTo>
                    <a:pt x="1170840" y="822296"/>
                  </a:lnTo>
                  <a:lnTo>
                    <a:pt x="1169595" y="825233"/>
                  </a:lnTo>
                  <a:lnTo>
                    <a:pt x="1168359" y="828170"/>
                  </a:lnTo>
                  <a:lnTo>
                    <a:pt x="1167176" y="831107"/>
                  </a:lnTo>
                  <a:lnTo>
                    <a:pt x="1166006" y="834043"/>
                  </a:lnTo>
                  <a:lnTo>
                    <a:pt x="1164883" y="836980"/>
                  </a:lnTo>
                  <a:lnTo>
                    <a:pt x="1163784" y="839917"/>
                  </a:lnTo>
                  <a:lnTo>
                    <a:pt x="1162723" y="842854"/>
                  </a:lnTo>
                  <a:lnTo>
                    <a:pt x="1161699" y="845790"/>
                  </a:lnTo>
                  <a:lnTo>
                    <a:pt x="1160702" y="848727"/>
                  </a:lnTo>
                  <a:lnTo>
                    <a:pt x="1159755" y="851664"/>
                  </a:lnTo>
                  <a:lnTo>
                    <a:pt x="1158824" y="854601"/>
                  </a:lnTo>
                  <a:lnTo>
                    <a:pt x="1157955" y="857538"/>
                  </a:lnTo>
                  <a:lnTo>
                    <a:pt x="1157098" y="860474"/>
                  </a:lnTo>
                  <a:lnTo>
                    <a:pt x="1156300" y="863411"/>
                  </a:lnTo>
                  <a:lnTo>
                    <a:pt x="1155521" y="866348"/>
                  </a:lnTo>
                  <a:lnTo>
                    <a:pt x="1154789" y="869285"/>
                  </a:lnTo>
                  <a:lnTo>
                    <a:pt x="1154086" y="872221"/>
                  </a:lnTo>
                  <a:lnTo>
                    <a:pt x="1153419" y="875158"/>
                  </a:lnTo>
                  <a:lnTo>
                    <a:pt x="1152791" y="878095"/>
                  </a:lnTo>
                  <a:lnTo>
                    <a:pt x="1152186" y="881032"/>
                  </a:lnTo>
                  <a:lnTo>
                    <a:pt x="1151629" y="883969"/>
                  </a:lnTo>
                  <a:lnTo>
                    <a:pt x="1151083" y="886905"/>
                  </a:lnTo>
                  <a:lnTo>
                    <a:pt x="1150592" y="889842"/>
                  </a:lnTo>
                  <a:lnTo>
                    <a:pt x="1150110" y="892779"/>
                  </a:lnTo>
                  <a:lnTo>
                    <a:pt x="1149671" y="895716"/>
                  </a:lnTo>
                  <a:lnTo>
                    <a:pt x="1149248" y="898652"/>
                  </a:lnTo>
                  <a:lnTo>
                    <a:pt x="1148855" y="901589"/>
                  </a:lnTo>
                  <a:lnTo>
                    <a:pt x="1148483" y="904526"/>
                  </a:lnTo>
                  <a:lnTo>
                    <a:pt x="1148129" y="907463"/>
                  </a:lnTo>
                  <a:lnTo>
                    <a:pt x="1147800" y="910400"/>
                  </a:lnTo>
                  <a:lnTo>
                    <a:pt x="1147480" y="913336"/>
                  </a:lnTo>
                  <a:lnTo>
                    <a:pt x="1147183" y="916273"/>
                  </a:lnTo>
                  <a:lnTo>
                    <a:pt x="1146891" y="919210"/>
                  </a:lnTo>
                  <a:lnTo>
                    <a:pt x="1146616" y="922147"/>
                  </a:lnTo>
                  <a:lnTo>
                    <a:pt x="1146343" y="925083"/>
                  </a:lnTo>
                  <a:lnTo>
                    <a:pt x="1146078" y="928020"/>
                  </a:lnTo>
                  <a:lnTo>
                    <a:pt x="1145813" y="930957"/>
                  </a:lnTo>
                  <a:lnTo>
                    <a:pt x="1145550" y="933894"/>
                  </a:lnTo>
                  <a:lnTo>
                    <a:pt x="1145281" y="936830"/>
                  </a:lnTo>
                  <a:lnTo>
                    <a:pt x="1145009" y="939767"/>
                  </a:lnTo>
                  <a:lnTo>
                    <a:pt x="1144724" y="942704"/>
                  </a:lnTo>
                  <a:lnTo>
                    <a:pt x="1144434" y="945641"/>
                  </a:lnTo>
                  <a:lnTo>
                    <a:pt x="1144118" y="948578"/>
                  </a:lnTo>
                  <a:lnTo>
                    <a:pt x="1143797" y="951514"/>
                  </a:lnTo>
                  <a:lnTo>
                    <a:pt x="1143441" y="954451"/>
                  </a:lnTo>
                  <a:lnTo>
                    <a:pt x="1143073" y="957388"/>
                  </a:lnTo>
                  <a:lnTo>
                    <a:pt x="1142669" y="960325"/>
                  </a:lnTo>
                  <a:lnTo>
                    <a:pt x="1142239" y="963261"/>
                  </a:lnTo>
                  <a:lnTo>
                    <a:pt x="1141777" y="966198"/>
                  </a:lnTo>
                  <a:lnTo>
                    <a:pt x="1141271" y="969135"/>
                  </a:lnTo>
                  <a:lnTo>
                    <a:pt x="1140740" y="972072"/>
                  </a:lnTo>
                  <a:lnTo>
                    <a:pt x="1140145" y="975009"/>
                  </a:lnTo>
                  <a:lnTo>
                    <a:pt x="1139534" y="977945"/>
                  </a:lnTo>
                  <a:lnTo>
                    <a:pt x="1138836" y="980882"/>
                  </a:lnTo>
                  <a:lnTo>
                    <a:pt x="1138121" y="983819"/>
                  </a:lnTo>
                  <a:lnTo>
                    <a:pt x="1137322" y="986756"/>
                  </a:lnTo>
                  <a:lnTo>
                    <a:pt x="1136487" y="989692"/>
                  </a:lnTo>
                  <a:lnTo>
                    <a:pt x="1135579" y="992629"/>
                  </a:lnTo>
                  <a:lnTo>
                    <a:pt x="1134612" y="995566"/>
                  </a:lnTo>
                  <a:lnTo>
                    <a:pt x="1133586" y="998503"/>
                  </a:lnTo>
                  <a:lnTo>
                    <a:pt x="1132474" y="1001440"/>
                  </a:lnTo>
                  <a:lnTo>
                    <a:pt x="1131322" y="1004376"/>
                  </a:lnTo>
                  <a:lnTo>
                    <a:pt x="1130054" y="1007313"/>
                  </a:lnTo>
                  <a:lnTo>
                    <a:pt x="1128762" y="1010250"/>
                  </a:lnTo>
                  <a:lnTo>
                    <a:pt x="1127334" y="1013187"/>
                  </a:lnTo>
                  <a:lnTo>
                    <a:pt x="1125873" y="1016123"/>
                  </a:lnTo>
                  <a:lnTo>
                    <a:pt x="1124296" y="1019060"/>
                  </a:lnTo>
                  <a:lnTo>
                    <a:pt x="1122658" y="1021997"/>
                  </a:lnTo>
                  <a:lnTo>
                    <a:pt x="1120925" y="1024934"/>
                  </a:lnTo>
                  <a:lnTo>
                    <a:pt x="1119101" y="1027870"/>
                  </a:lnTo>
                  <a:lnTo>
                    <a:pt x="1117208" y="1030807"/>
                  </a:lnTo>
                  <a:lnTo>
                    <a:pt x="1115192" y="1033744"/>
                  </a:lnTo>
                  <a:lnTo>
                    <a:pt x="1113134" y="1036681"/>
                  </a:lnTo>
                  <a:lnTo>
                    <a:pt x="1110921" y="1039618"/>
                  </a:lnTo>
                  <a:lnTo>
                    <a:pt x="1108677" y="1042554"/>
                  </a:lnTo>
                  <a:lnTo>
                    <a:pt x="1106278" y="1045491"/>
                  </a:lnTo>
                  <a:lnTo>
                    <a:pt x="1103832" y="1048428"/>
                  </a:lnTo>
                  <a:lnTo>
                    <a:pt x="1101260" y="1051365"/>
                  </a:lnTo>
                  <a:lnTo>
                    <a:pt x="1098609" y="1054301"/>
                  </a:lnTo>
                  <a:lnTo>
                    <a:pt x="1095861" y="1057238"/>
                  </a:lnTo>
                  <a:lnTo>
                    <a:pt x="1093004" y="1060175"/>
                  </a:lnTo>
                  <a:lnTo>
                    <a:pt x="1090082" y="1063112"/>
                  </a:lnTo>
                  <a:lnTo>
                    <a:pt x="1087019" y="1066049"/>
                  </a:lnTo>
                  <a:lnTo>
                    <a:pt x="1083922" y="1068985"/>
                  </a:lnTo>
                  <a:lnTo>
                    <a:pt x="1080657" y="1071922"/>
                  </a:lnTo>
                  <a:lnTo>
                    <a:pt x="1077361" y="1074859"/>
                  </a:lnTo>
                  <a:lnTo>
                    <a:pt x="1073921" y="1077796"/>
                  </a:lnTo>
                  <a:lnTo>
                    <a:pt x="1070426" y="1080732"/>
                  </a:lnTo>
                  <a:lnTo>
                    <a:pt x="1066819" y="1083669"/>
                  </a:lnTo>
                  <a:lnTo>
                    <a:pt x="1063130" y="1086606"/>
                  </a:lnTo>
                  <a:lnTo>
                    <a:pt x="1059361" y="1089543"/>
                  </a:lnTo>
                  <a:lnTo>
                    <a:pt x="1055484" y="1092480"/>
                  </a:lnTo>
                  <a:lnTo>
                    <a:pt x="1051556" y="1095416"/>
                  </a:lnTo>
                  <a:lnTo>
                    <a:pt x="1047499" y="1098353"/>
                  </a:lnTo>
                  <a:lnTo>
                    <a:pt x="1043416" y="1101290"/>
                  </a:lnTo>
                  <a:lnTo>
                    <a:pt x="1039191" y="1104227"/>
                  </a:lnTo>
                  <a:lnTo>
                    <a:pt x="1034938" y="1107163"/>
                  </a:lnTo>
                  <a:lnTo>
                    <a:pt x="1030576" y="1110100"/>
                  </a:lnTo>
                  <a:lnTo>
                    <a:pt x="1026164" y="1113037"/>
                  </a:lnTo>
                  <a:lnTo>
                    <a:pt x="1021671" y="1115974"/>
                  </a:lnTo>
                  <a:lnTo>
                    <a:pt x="1017111" y="1118911"/>
                  </a:lnTo>
                  <a:lnTo>
                    <a:pt x="1012497" y="1121847"/>
                  </a:lnTo>
                  <a:lnTo>
                    <a:pt x="1007800" y="1124784"/>
                  </a:lnTo>
                  <a:lnTo>
                    <a:pt x="1003074" y="1127721"/>
                  </a:lnTo>
                  <a:lnTo>
                    <a:pt x="998253" y="1130658"/>
                  </a:lnTo>
                  <a:lnTo>
                    <a:pt x="993415" y="1133594"/>
                  </a:lnTo>
                  <a:lnTo>
                    <a:pt x="988492" y="1136531"/>
                  </a:lnTo>
                  <a:lnTo>
                    <a:pt x="983547" y="1139468"/>
                  </a:lnTo>
                  <a:lnTo>
                    <a:pt x="978542" y="1142405"/>
                  </a:lnTo>
                  <a:lnTo>
                    <a:pt x="973504" y="1145341"/>
                  </a:lnTo>
                  <a:lnTo>
                    <a:pt x="968426" y="1148278"/>
                  </a:lnTo>
                  <a:lnTo>
                    <a:pt x="963309" y="1151215"/>
                  </a:lnTo>
                  <a:lnTo>
                    <a:pt x="958169" y="1154152"/>
                  </a:lnTo>
                  <a:lnTo>
                    <a:pt x="952989" y="1157089"/>
                  </a:lnTo>
                  <a:lnTo>
                    <a:pt x="947798" y="1160025"/>
                  </a:lnTo>
                  <a:lnTo>
                    <a:pt x="942569" y="1162962"/>
                  </a:lnTo>
                  <a:lnTo>
                    <a:pt x="937334" y="1165899"/>
                  </a:lnTo>
                  <a:lnTo>
                    <a:pt x="932075" y="1168836"/>
                  </a:lnTo>
                  <a:lnTo>
                    <a:pt x="926809" y="1171772"/>
                  </a:lnTo>
                  <a:lnTo>
                    <a:pt x="921532" y="1174709"/>
                  </a:lnTo>
                  <a:lnTo>
                    <a:pt x="916251" y="1177646"/>
                  </a:lnTo>
                  <a:lnTo>
                    <a:pt x="910967" y="1180583"/>
                  </a:lnTo>
                  <a:lnTo>
                    <a:pt x="905685" y="1183520"/>
                  </a:lnTo>
                  <a:lnTo>
                    <a:pt x="900404" y="1186456"/>
                  </a:lnTo>
                  <a:lnTo>
                    <a:pt x="895136" y="1189393"/>
                  </a:lnTo>
                  <a:lnTo>
                    <a:pt x="889870" y="1192330"/>
                  </a:lnTo>
                  <a:lnTo>
                    <a:pt x="884628" y="1195267"/>
                  </a:lnTo>
                  <a:lnTo>
                    <a:pt x="879393" y="1198203"/>
                  </a:lnTo>
                  <a:lnTo>
                    <a:pt x="874185" y="1201140"/>
                  </a:lnTo>
                  <a:lnTo>
                    <a:pt x="868994" y="1204077"/>
                  </a:lnTo>
                  <a:lnTo>
                    <a:pt x="863830" y="1207014"/>
                  </a:lnTo>
                  <a:lnTo>
                    <a:pt x="858696" y="1209951"/>
                  </a:lnTo>
                  <a:lnTo>
                    <a:pt x="853586" y="1212887"/>
                  </a:lnTo>
                  <a:lnTo>
                    <a:pt x="848520" y="1215824"/>
                  </a:lnTo>
                  <a:lnTo>
                    <a:pt x="843472" y="1218761"/>
                  </a:lnTo>
                  <a:lnTo>
                    <a:pt x="838487" y="1221698"/>
                  </a:lnTo>
                  <a:lnTo>
                    <a:pt x="833515" y="1224634"/>
                  </a:lnTo>
                  <a:lnTo>
                    <a:pt x="828615" y="1227571"/>
                  </a:lnTo>
                  <a:lnTo>
                    <a:pt x="823736" y="1230508"/>
                  </a:lnTo>
                  <a:lnTo>
                    <a:pt x="818922" y="1233445"/>
                  </a:lnTo>
                  <a:lnTo>
                    <a:pt x="814147" y="1236381"/>
                  </a:lnTo>
                  <a:lnTo>
                    <a:pt x="809424" y="1239318"/>
                  </a:lnTo>
                  <a:lnTo>
                    <a:pt x="804761" y="1242255"/>
                  </a:lnTo>
                  <a:lnTo>
                    <a:pt x="800137" y="1245192"/>
                  </a:lnTo>
                  <a:lnTo>
                    <a:pt x="795595" y="1248129"/>
                  </a:lnTo>
                  <a:lnTo>
                    <a:pt x="791075" y="1251065"/>
                  </a:lnTo>
                  <a:lnTo>
                    <a:pt x="786660" y="1254002"/>
                  </a:lnTo>
                  <a:lnTo>
                    <a:pt x="782265" y="1256939"/>
                  </a:lnTo>
                  <a:lnTo>
                    <a:pt x="777968" y="1259876"/>
                  </a:lnTo>
                  <a:lnTo>
                    <a:pt x="773708" y="1262812"/>
                  </a:lnTo>
                  <a:lnTo>
                    <a:pt x="769528" y="1265749"/>
                  </a:lnTo>
                  <a:lnTo>
                    <a:pt x="765409" y="1268686"/>
                  </a:lnTo>
                  <a:lnTo>
                    <a:pt x="761351" y="1271623"/>
                  </a:lnTo>
                  <a:lnTo>
                    <a:pt x="757375" y="1274560"/>
                  </a:lnTo>
                  <a:lnTo>
                    <a:pt x="753442" y="1277496"/>
                  </a:lnTo>
                  <a:lnTo>
                    <a:pt x="749614" y="1280433"/>
                  </a:lnTo>
                  <a:lnTo>
                    <a:pt x="745809" y="1283370"/>
                  </a:lnTo>
                  <a:lnTo>
                    <a:pt x="742130" y="1286307"/>
                  </a:lnTo>
                  <a:lnTo>
                    <a:pt x="738477" y="1289243"/>
                  </a:lnTo>
                  <a:lnTo>
                    <a:pt x="734927" y="1292180"/>
                  </a:lnTo>
                  <a:lnTo>
                    <a:pt x="731426" y="1295117"/>
                  </a:lnTo>
                  <a:lnTo>
                    <a:pt x="728007" y="1298054"/>
                  </a:lnTo>
                  <a:lnTo>
                    <a:pt x="724660" y="1300991"/>
                  </a:lnTo>
                  <a:lnTo>
                    <a:pt x="721372" y="1303927"/>
                  </a:lnTo>
                  <a:lnTo>
                    <a:pt x="718178" y="1306864"/>
                  </a:lnTo>
                  <a:lnTo>
                    <a:pt x="715020" y="1309801"/>
                  </a:lnTo>
                  <a:lnTo>
                    <a:pt x="711980" y="1312738"/>
                  </a:lnTo>
                  <a:lnTo>
                    <a:pt x="708962" y="1315674"/>
                  </a:lnTo>
                  <a:lnTo>
                    <a:pt x="706064" y="1318611"/>
                  </a:lnTo>
                  <a:lnTo>
                    <a:pt x="703198" y="1321548"/>
                  </a:lnTo>
                  <a:lnTo>
                    <a:pt x="700428" y="1324485"/>
                  </a:lnTo>
                  <a:lnTo>
                    <a:pt x="697711" y="1327421"/>
                  </a:lnTo>
                  <a:lnTo>
                    <a:pt x="695067" y="1330358"/>
                  </a:lnTo>
                  <a:lnTo>
                    <a:pt x="692498" y="1333295"/>
                  </a:lnTo>
                  <a:lnTo>
                    <a:pt x="689978" y="1336232"/>
                  </a:lnTo>
                  <a:lnTo>
                    <a:pt x="687554" y="1339169"/>
                  </a:lnTo>
                  <a:lnTo>
                    <a:pt x="685156" y="1342105"/>
                  </a:lnTo>
                  <a:lnTo>
                    <a:pt x="682872" y="1345042"/>
                  </a:lnTo>
                  <a:lnTo>
                    <a:pt x="680610" y="1347979"/>
                  </a:lnTo>
                  <a:lnTo>
                    <a:pt x="678448" y="1350916"/>
                  </a:lnTo>
                  <a:lnTo>
                    <a:pt x="676321" y="1353852"/>
                  </a:lnTo>
                  <a:lnTo>
                    <a:pt x="674274" y="1356789"/>
                  </a:lnTo>
                  <a:lnTo>
                    <a:pt x="672279" y="1359726"/>
                  </a:lnTo>
                  <a:lnTo>
                    <a:pt x="670342" y="1362663"/>
                  </a:lnTo>
                  <a:lnTo>
                    <a:pt x="668475" y="1365600"/>
                  </a:lnTo>
                  <a:lnTo>
                    <a:pt x="666645" y="1368536"/>
                  </a:lnTo>
                  <a:lnTo>
                    <a:pt x="664902" y="1371473"/>
                  </a:lnTo>
                  <a:lnTo>
                    <a:pt x="663177" y="1374410"/>
                  </a:lnTo>
                  <a:lnTo>
                    <a:pt x="661551" y="1377347"/>
                  </a:lnTo>
                  <a:lnTo>
                    <a:pt x="659943" y="1380283"/>
                  </a:lnTo>
                  <a:lnTo>
                    <a:pt x="658414" y="1383220"/>
                  </a:lnTo>
                  <a:lnTo>
                    <a:pt x="656919" y="1386157"/>
                  </a:lnTo>
                  <a:lnTo>
                    <a:pt x="655482" y="1389094"/>
                  </a:lnTo>
                  <a:lnTo>
                    <a:pt x="654094" y="1392031"/>
                  </a:lnTo>
                  <a:lnTo>
                    <a:pt x="652747" y="1394967"/>
                  </a:lnTo>
                  <a:lnTo>
                    <a:pt x="651461" y="1397904"/>
                  </a:lnTo>
                  <a:lnTo>
                    <a:pt x="650199" y="1400841"/>
                  </a:lnTo>
                  <a:lnTo>
                    <a:pt x="649010" y="1403778"/>
                  </a:lnTo>
                  <a:lnTo>
                    <a:pt x="647835" y="1406714"/>
                  </a:lnTo>
                  <a:lnTo>
                    <a:pt x="646733" y="1409651"/>
                  </a:lnTo>
                  <a:lnTo>
                    <a:pt x="645649" y="1412588"/>
                  </a:lnTo>
                  <a:lnTo>
                    <a:pt x="644621" y="1415525"/>
                  </a:lnTo>
                  <a:lnTo>
                    <a:pt x="643623" y="1418461"/>
                  </a:lnTo>
                  <a:lnTo>
                    <a:pt x="642665" y="1421398"/>
                  </a:lnTo>
                  <a:lnTo>
                    <a:pt x="641748" y="1424335"/>
                  </a:lnTo>
                  <a:lnTo>
                    <a:pt x="640858" y="1427272"/>
                  </a:lnTo>
                  <a:lnTo>
                    <a:pt x="640016" y="1430209"/>
                  </a:lnTo>
                  <a:lnTo>
                    <a:pt x="639189" y="1433145"/>
                  </a:lnTo>
                  <a:lnTo>
                    <a:pt x="638419" y="1436082"/>
                  </a:lnTo>
                  <a:lnTo>
                    <a:pt x="637659" y="1439019"/>
                  </a:lnTo>
                  <a:lnTo>
                    <a:pt x="636948" y="1441956"/>
                  </a:lnTo>
                  <a:lnTo>
                    <a:pt x="636254" y="1444892"/>
                  </a:lnTo>
                  <a:lnTo>
                    <a:pt x="635597" y="1447829"/>
                  </a:lnTo>
                  <a:lnTo>
                    <a:pt x="634963" y="1450766"/>
                  </a:lnTo>
                  <a:lnTo>
                    <a:pt x="634356" y="1453703"/>
                  </a:lnTo>
                  <a:lnTo>
                    <a:pt x="633780" y="1456640"/>
                  </a:lnTo>
                  <a:lnTo>
                    <a:pt x="633220" y="1459576"/>
                  </a:lnTo>
                  <a:lnTo>
                    <a:pt x="632697" y="1462513"/>
                  </a:lnTo>
                  <a:lnTo>
                    <a:pt x="632181" y="1465450"/>
                  </a:lnTo>
                  <a:lnTo>
                    <a:pt x="631706" y="1468387"/>
                  </a:lnTo>
                  <a:lnTo>
                    <a:pt x="631239" y="1471323"/>
                  </a:lnTo>
                  <a:lnTo>
                    <a:pt x="630803" y="1474260"/>
                  </a:lnTo>
                  <a:lnTo>
                    <a:pt x="630380" y="1477197"/>
                  </a:lnTo>
                  <a:lnTo>
                    <a:pt x="629980" y="1480134"/>
                  </a:lnTo>
                  <a:lnTo>
                    <a:pt x="629597" y="1483071"/>
                  </a:lnTo>
                  <a:lnTo>
                    <a:pt x="629231" y="1486007"/>
                  </a:lnTo>
                  <a:lnTo>
                    <a:pt x="628887" y="1488944"/>
                  </a:lnTo>
                  <a:lnTo>
                    <a:pt x="628551" y="1491881"/>
                  </a:lnTo>
                  <a:lnTo>
                    <a:pt x="628241" y="1494818"/>
                  </a:lnTo>
                  <a:lnTo>
                    <a:pt x="627936" y="1497754"/>
                  </a:lnTo>
                  <a:lnTo>
                    <a:pt x="627657" y="15006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89019" y="1723587"/>
              <a:ext cx="704474" cy="4482918"/>
            </a:xfrm>
            <a:custGeom>
              <a:avLst/>
              <a:pathLst>
                <a:path w="704474" h="4482918">
                  <a:moveTo>
                    <a:pt x="351930" y="4482918"/>
                  </a:moveTo>
                  <a:lnTo>
                    <a:pt x="351902" y="4474145"/>
                  </a:lnTo>
                  <a:lnTo>
                    <a:pt x="351872" y="4465372"/>
                  </a:lnTo>
                  <a:lnTo>
                    <a:pt x="351841" y="4456599"/>
                  </a:lnTo>
                  <a:lnTo>
                    <a:pt x="351806" y="4447827"/>
                  </a:lnTo>
                  <a:lnTo>
                    <a:pt x="351769" y="4439054"/>
                  </a:lnTo>
                  <a:lnTo>
                    <a:pt x="351729" y="4430281"/>
                  </a:lnTo>
                  <a:lnTo>
                    <a:pt x="351686" y="4421508"/>
                  </a:lnTo>
                  <a:lnTo>
                    <a:pt x="351641" y="4412735"/>
                  </a:lnTo>
                  <a:lnTo>
                    <a:pt x="351591" y="4403962"/>
                  </a:lnTo>
                  <a:lnTo>
                    <a:pt x="351538" y="4395190"/>
                  </a:lnTo>
                  <a:lnTo>
                    <a:pt x="351483" y="4386417"/>
                  </a:lnTo>
                  <a:lnTo>
                    <a:pt x="351421" y="4377644"/>
                  </a:lnTo>
                  <a:lnTo>
                    <a:pt x="351357" y="4368871"/>
                  </a:lnTo>
                  <a:lnTo>
                    <a:pt x="351289" y="4360098"/>
                  </a:lnTo>
                  <a:lnTo>
                    <a:pt x="351214" y="4351325"/>
                  </a:lnTo>
                  <a:lnTo>
                    <a:pt x="351135" y="4342553"/>
                  </a:lnTo>
                  <a:lnTo>
                    <a:pt x="351052" y="4333780"/>
                  </a:lnTo>
                  <a:lnTo>
                    <a:pt x="350962" y="4325007"/>
                  </a:lnTo>
                  <a:lnTo>
                    <a:pt x="350868" y="4316234"/>
                  </a:lnTo>
                  <a:lnTo>
                    <a:pt x="350766" y="4307461"/>
                  </a:lnTo>
                  <a:lnTo>
                    <a:pt x="350658" y="4298688"/>
                  </a:lnTo>
                  <a:lnTo>
                    <a:pt x="350546" y="4289916"/>
                  </a:lnTo>
                  <a:lnTo>
                    <a:pt x="350424" y="4281143"/>
                  </a:lnTo>
                  <a:lnTo>
                    <a:pt x="350296" y="4272370"/>
                  </a:lnTo>
                  <a:lnTo>
                    <a:pt x="350163" y="4263597"/>
                  </a:lnTo>
                  <a:lnTo>
                    <a:pt x="350018" y="4254824"/>
                  </a:lnTo>
                  <a:lnTo>
                    <a:pt x="349867" y="4246051"/>
                  </a:lnTo>
                  <a:lnTo>
                    <a:pt x="349708" y="4237279"/>
                  </a:lnTo>
                  <a:lnTo>
                    <a:pt x="349538" y="4228506"/>
                  </a:lnTo>
                  <a:lnTo>
                    <a:pt x="349361" y="4219733"/>
                  </a:lnTo>
                  <a:lnTo>
                    <a:pt x="349175" y="4210960"/>
                  </a:lnTo>
                  <a:lnTo>
                    <a:pt x="348976" y="4202187"/>
                  </a:lnTo>
                  <a:lnTo>
                    <a:pt x="348771" y="4193414"/>
                  </a:lnTo>
                  <a:lnTo>
                    <a:pt x="348553" y="4184642"/>
                  </a:lnTo>
                  <a:lnTo>
                    <a:pt x="348324" y="4175869"/>
                  </a:lnTo>
                  <a:lnTo>
                    <a:pt x="348088" y="4167096"/>
                  </a:lnTo>
                  <a:lnTo>
                    <a:pt x="347835" y="4158323"/>
                  </a:lnTo>
                  <a:lnTo>
                    <a:pt x="347572" y="4149550"/>
                  </a:lnTo>
                  <a:lnTo>
                    <a:pt x="347300" y="4140777"/>
                  </a:lnTo>
                  <a:lnTo>
                    <a:pt x="347010" y="4132005"/>
                  </a:lnTo>
                  <a:lnTo>
                    <a:pt x="346712" y="4123232"/>
                  </a:lnTo>
                  <a:lnTo>
                    <a:pt x="346401" y="4114459"/>
                  </a:lnTo>
                  <a:lnTo>
                    <a:pt x="346072" y="4105686"/>
                  </a:lnTo>
                  <a:lnTo>
                    <a:pt x="345735" y="4096913"/>
                  </a:lnTo>
                  <a:lnTo>
                    <a:pt x="345382" y="4088140"/>
                  </a:lnTo>
                  <a:lnTo>
                    <a:pt x="345013" y="4079368"/>
                  </a:lnTo>
                  <a:lnTo>
                    <a:pt x="344635" y="4070595"/>
                  </a:lnTo>
                  <a:lnTo>
                    <a:pt x="344237" y="4061822"/>
                  </a:lnTo>
                  <a:lnTo>
                    <a:pt x="343826" y="4053049"/>
                  </a:lnTo>
                  <a:lnTo>
                    <a:pt x="343405" y="4044276"/>
                  </a:lnTo>
                  <a:lnTo>
                    <a:pt x="342961" y="4035503"/>
                  </a:lnTo>
                  <a:lnTo>
                    <a:pt x="342506" y="4026731"/>
                  </a:lnTo>
                  <a:lnTo>
                    <a:pt x="342038" y="4017958"/>
                  </a:lnTo>
                  <a:lnTo>
                    <a:pt x="341549" y="4009185"/>
                  </a:lnTo>
                  <a:lnTo>
                    <a:pt x="341049" y="4000412"/>
                  </a:lnTo>
                  <a:lnTo>
                    <a:pt x="340533" y="3991639"/>
                  </a:lnTo>
                  <a:lnTo>
                    <a:pt x="339999" y="3982866"/>
                  </a:lnTo>
                  <a:lnTo>
                    <a:pt x="339454" y="3974094"/>
                  </a:lnTo>
                  <a:lnTo>
                    <a:pt x="338890" y="3965321"/>
                  </a:lnTo>
                  <a:lnTo>
                    <a:pt x="338310" y="3956548"/>
                  </a:lnTo>
                  <a:lnTo>
                    <a:pt x="337721" y="3947775"/>
                  </a:lnTo>
                  <a:lnTo>
                    <a:pt x="337109" y="3939002"/>
                  </a:lnTo>
                  <a:lnTo>
                    <a:pt x="336485" y="3930229"/>
                  </a:lnTo>
                  <a:lnTo>
                    <a:pt x="335850" y="3921457"/>
                  </a:lnTo>
                  <a:lnTo>
                    <a:pt x="335193" y="3912684"/>
                  </a:lnTo>
                  <a:lnTo>
                    <a:pt x="334526" y="3903911"/>
                  </a:lnTo>
                  <a:lnTo>
                    <a:pt x="333846" y="3895138"/>
                  </a:lnTo>
                  <a:lnTo>
                    <a:pt x="333148" y="3886365"/>
                  </a:lnTo>
                  <a:lnTo>
                    <a:pt x="332441" y="3877592"/>
                  </a:lnTo>
                  <a:lnTo>
                    <a:pt x="331718" y="3868820"/>
                  </a:lnTo>
                  <a:lnTo>
                    <a:pt x="330981" y="3860047"/>
                  </a:lnTo>
                  <a:lnTo>
                    <a:pt x="330236" y="3851274"/>
                  </a:lnTo>
                  <a:lnTo>
                    <a:pt x="329474" y="3842501"/>
                  </a:lnTo>
                  <a:lnTo>
                    <a:pt x="328702" y="3833728"/>
                  </a:lnTo>
                  <a:lnTo>
                    <a:pt x="327922" y="3824955"/>
                  </a:lnTo>
                  <a:lnTo>
                    <a:pt x="327125" y="3816183"/>
                  </a:lnTo>
                  <a:lnTo>
                    <a:pt x="326321" y="3807410"/>
                  </a:lnTo>
                  <a:lnTo>
                    <a:pt x="325508" y="3798637"/>
                  </a:lnTo>
                  <a:lnTo>
                    <a:pt x="324683" y="3789864"/>
                  </a:lnTo>
                  <a:lnTo>
                    <a:pt x="323851" y="3781091"/>
                  </a:lnTo>
                  <a:lnTo>
                    <a:pt x="323010" y="3772318"/>
                  </a:lnTo>
                  <a:lnTo>
                    <a:pt x="322160" y="3763546"/>
                  </a:lnTo>
                  <a:lnTo>
                    <a:pt x="321305" y="3754773"/>
                  </a:lnTo>
                  <a:lnTo>
                    <a:pt x="320442" y="3746000"/>
                  </a:lnTo>
                  <a:lnTo>
                    <a:pt x="319572" y="3737227"/>
                  </a:lnTo>
                  <a:lnTo>
                    <a:pt x="318698" y="3728454"/>
                  </a:lnTo>
                  <a:lnTo>
                    <a:pt x="317815" y="3719681"/>
                  </a:lnTo>
                  <a:lnTo>
                    <a:pt x="316930" y="3710909"/>
                  </a:lnTo>
                  <a:lnTo>
                    <a:pt x="316040" y="3702136"/>
                  </a:lnTo>
                  <a:lnTo>
                    <a:pt x="315145" y="3693363"/>
                  </a:lnTo>
                  <a:lnTo>
                    <a:pt x="314248" y="3684590"/>
                  </a:lnTo>
                  <a:lnTo>
                    <a:pt x="313347" y="3675817"/>
                  </a:lnTo>
                  <a:lnTo>
                    <a:pt x="312443" y="3667044"/>
                  </a:lnTo>
                  <a:lnTo>
                    <a:pt x="311537" y="3658272"/>
                  </a:lnTo>
                  <a:lnTo>
                    <a:pt x="310629" y="3649499"/>
                  </a:lnTo>
                  <a:lnTo>
                    <a:pt x="309718" y="3640726"/>
                  </a:lnTo>
                  <a:lnTo>
                    <a:pt x="308807" y="3631953"/>
                  </a:lnTo>
                  <a:lnTo>
                    <a:pt x="307894" y="3623180"/>
                  </a:lnTo>
                  <a:lnTo>
                    <a:pt x="306981" y="3614407"/>
                  </a:lnTo>
                  <a:lnTo>
                    <a:pt x="306066" y="3605635"/>
                  </a:lnTo>
                  <a:lnTo>
                    <a:pt x="305151" y="3596862"/>
                  </a:lnTo>
                  <a:lnTo>
                    <a:pt x="304235" y="3588089"/>
                  </a:lnTo>
                  <a:lnTo>
                    <a:pt x="303319" y="3579316"/>
                  </a:lnTo>
                  <a:lnTo>
                    <a:pt x="302401" y="3570543"/>
                  </a:lnTo>
                  <a:lnTo>
                    <a:pt x="301484" y="3561770"/>
                  </a:lnTo>
                  <a:lnTo>
                    <a:pt x="300565" y="3552998"/>
                  </a:lnTo>
                  <a:lnTo>
                    <a:pt x="299646" y="3544225"/>
                  </a:lnTo>
                  <a:lnTo>
                    <a:pt x="298726" y="3535452"/>
                  </a:lnTo>
                  <a:lnTo>
                    <a:pt x="297804" y="3526679"/>
                  </a:lnTo>
                  <a:lnTo>
                    <a:pt x="296881" y="3517906"/>
                  </a:lnTo>
                  <a:lnTo>
                    <a:pt x="295957" y="3509133"/>
                  </a:lnTo>
                  <a:lnTo>
                    <a:pt x="295030" y="3500361"/>
                  </a:lnTo>
                  <a:lnTo>
                    <a:pt x="294101" y="3491588"/>
                  </a:lnTo>
                  <a:lnTo>
                    <a:pt x="293170" y="3482815"/>
                  </a:lnTo>
                  <a:lnTo>
                    <a:pt x="292235" y="3474042"/>
                  </a:lnTo>
                  <a:lnTo>
                    <a:pt x="291297" y="3465269"/>
                  </a:lnTo>
                  <a:lnTo>
                    <a:pt x="290355" y="3456496"/>
                  </a:lnTo>
                  <a:lnTo>
                    <a:pt x="289406" y="3447724"/>
                  </a:lnTo>
                  <a:lnTo>
                    <a:pt x="288455" y="3438951"/>
                  </a:lnTo>
                  <a:lnTo>
                    <a:pt x="287497" y="3430178"/>
                  </a:lnTo>
                  <a:lnTo>
                    <a:pt x="286532" y="3421405"/>
                  </a:lnTo>
                  <a:lnTo>
                    <a:pt x="285562" y="3412632"/>
                  </a:lnTo>
                  <a:lnTo>
                    <a:pt x="284583" y="3403859"/>
                  </a:lnTo>
                  <a:lnTo>
                    <a:pt x="283596" y="3395087"/>
                  </a:lnTo>
                  <a:lnTo>
                    <a:pt x="282604" y="3386314"/>
                  </a:lnTo>
                  <a:lnTo>
                    <a:pt x="281597" y="3377541"/>
                  </a:lnTo>
                  <a:lnTo>
                    <a:pt x="280584" y="3368768"/>
                  </a:lnTo>
                  <a:lnTo>
                    <a:pt x="279561" y="3359995"/>
                  </a:lnTo>
                  <a:lnTo>
                    <a:pt x="278524" y="3351222"/>
                  </a:lnTo>
                  <a:lnTo>
                    <a:pt x="277479" y="3342449"/>
                  </a:lnTo>
                  <a:lnTo>
                    <a:pt x="276422" y="3333677"/>
                  </a:lnTo>
                  <a:lnTo>
                    <a:pt x="275350" y="3324904"/>
                  </a:lnTo>
                  <a:lnTo>
                    <a:pt x="274270" y="3316131"/>
                  </a:lnTo>
                  <a:lnTo>
                    <a:pt x="273173" y="3307358"/>
                  </a:lnTo>
                  <a:lnTo>
                    <a:pt x="272063" y="3298585"/>
                  </a:lnTo>
                  <a:lnTo>
                    <a:pt x="270944" y="3289812"/>
                  </a:lnTo>
                  <a:lnTo>
                    <a:pt x="269805" y="3281040"/>
                  </a:lnTo>
                  <a:lnTo>
                    <a:pt x="268654" y="3272267"/>
                  </a:lnTo>
                  <a:lnTo>
                    <a:pt x="267493" y="3263494"/>
                  </a:lnTo>
                  <a:lnTo>
                    <a:pt x="266311" y="3254721"/>
                  </a:lnTo>
                  <a:lnTo>
                    <a:pt x="265119" y="3245948"/>
                  </a:lnTo>
                  <a:lnTo>
                    <a:pt x="263914" y="3237175"/>
                  </a:lnTo>
                  <a:lnTo>
                    <a:pt x="262691" y="3228403"/>
                  </a:lnTo>
                  <a:lnTo>
                    <a:pt x="261459" y="3219630"/>
                  </a:lnTo>
                  <a:lnTo>
                    <a:pt x="260211" y="3210857"/>
                  </a:lnTo>
                  <a:lnTo>
                    <a:pt x="258949" y="3202084"/>
                  </a:lnTo>
                  <a:lnTo>
                    <a:pt x="257680" y="3193311"/>
                  </a:lnTo>
                  <a:lnTo>
                    <a:pt x="256393" y="3184538"/>
                  </a:lnTo>
                  <a:lnTo>
                    <a:pt x="255097" y="3175766"/>
                  </a:lnTo>
                  <a:lnTo>
                    <a:pt x="253794" y="3166993"/>
                  </a:lnTo>
                  <a:lnTo>
                    <a:pt x="252476" y="3158220"/>
                  </a:lnTo>
                  <a:lnTo>
                    <a:pt x="251152" y="3149447"/>
                  </a:lnTo>
                  <a:lnTo>
                    <a:pt x="249821" y="3140674"/>
                  </a:lnTo>
                  <a:lnTo>
                    <a:pt x="248482" y="3131901"/>
                  </a:lnTo>
                  <a:lnTo>
                    <a:pt x="247139" y="3123129"/>
                  </a:lnTo>
                  <a:lnTo>
                    <a:pt x="245791" y="3114356"/>
                  </a:lnTo>
                  <a:lnTo>
                    <a:pt x="244440" y="3105583"/>
                  </a:lnTo>
                  <a:lnTo>
                    <a:pt x="243088" y="3096810"/>
                  </a:lnTo>
                  <a:lnTo>
                    <a:pt x="241736" y="3088037"/>
                  </a:lnTo>
                  <a:lnTo>
                    <a:pt x="240385" y="3079264"/>
                  </a:lnTo>
                  <a:lnTo>
                    <a:pt x="239037" y="3070492"/>
                  </a:lnTo>
                  <a:lnTo>
                    <a:pt x="237695" y="3061719"/>
                  </a:lnTo>
                  <a:lnTo>
                    <a:pt x="236359" y="3052946"/>
                  </a:lnTo>
                  <a:lnTo>
                    <a:pt x="235029" y="3044173"/>
                  </a:lnTo>
                  <a:lnTo>
                    <a:pt x="233714" y="3035400"/>
                  </a:lnTo>
                  <a:lnTo>
                    <a:pt x="232407" y="3026627"/>
                  </a:lnTo>
                  <a:lnTo>
                    <a:pt x="231113" y="3017855"/>
                  </a:lnTo>
                  <a:lnTo>
                    <a:pt x="229840" y="3009082"/>
                  </a:lnTo>
                  <a:lnTo>
                    <a:pt x="228579" y="3000309"/>
                  </a:lnTo>
                  <a:lnTo>
                    <a:pt x="227341" y="2991536"/>
                  </a:lnTo>
                  <a:lnTo>
                    <a:pt x="226126" y="2982763"/>
                  </a:lnTo>
                  <a:lnTo>
                    <a:pt x="224927" y="2973990"/>
                  </a:lnTo>
                  <a:lnTo>
                    <a:pt x="223763" y="2965218"/>
                  </a:lnTo>
                  <a:lnTo>
                    <a:pt x="222624" y="2956445"/>
                  </a:lnTo>
                  <a:lnTo>
                    <a:pt x="221505" y="2947672"/>
                  </a:lnTo>
                  <a:lnTo>
                    <a:pt x="220435" y="2938899"/>
                  </a:lnTo>
                  <a:lnTo>
                    <a:pt x="219388" y="2930126"/>
                  </a:lnTo>
                  <a:lnTo>
                    <a:pt x="218372" y="2921353"/>
                  </a:lnTo>
                  <a:lnTo>
                    <a:pt x="217407" y="2912581"/>
                  </a:lnTo>
                  <a:lnTo>
                    <a:pt x="216468" y="2903808"/>
                  </a:lnTo>
                  <a:lnTo>
                    <a:pt x="215573" y="2895035"/>
                  </a:lnTo>
                  <a:lnTo>
                    <a:pt x="214728" y="2886262"/>
                  </a:lnTo>
                  <a:lnTo>
                    <a:pt x="213912" y="2877489"/>
                  </a:lnTo>
                  <a:lnTo>
                    <a:pt x="213155" y="2868716"/>
                  </a:lnTo>
                  <a:lnTo>
                    <a:pt x="212443" y="2859944"/>
                  </a:lnTo>
                  <a:lnTo>
                    <a:pt x="211764" y="2851171"/>
                  </a:lnTo>
                  <a:lnTo>
                    <a:pt x="211159" y="2842398"/>
                  </a:lnTo>
                  <a:lnTo>
                    <a:pt x="210592" y="2833625"/>
                  </a:lnTo>
                  <a:lnTo>
                    <a:pt x="210066" y="2824852"/>
                  </a:lnTo>
                  <a:lnTo>
                    <a:pt x="209617" y="2816079"/>
                  </a:lnTo>
                  <a:lnTo>
                    <a:pt x="209204" y="2807307"/>
                  </a:lnTo>
                  <a:lnTo>
                    <a:pt x="208845" y="2798534"/>
                  </a:lnTo>
                  <a:lnTo>
                    <a:pt x="208555" y="2789761"/>
                  </a:lnTo>
                  <a:lnTo>
                    <a:pt x="208302" y="2780988"/>
                  </a:lnTo>
                  <a:lnTo>
                    <a:pt x="208116" y="2772215"/>
                  </a:lnTo>
                  <a:lnTo>
                    <a:pt x="207988" y="2763442"/>
                  </a:lnTo>
                  <a:lnTo>
                    <a:pt x="207898" y="2754670"/>
                  </a:lnTo>
                  <a:lnTo>
                    <a:pt x="207887" y="2745897"/>
                  </a:lnTo>
                  <a:lnTo>
                    <a:pt x="207922" y="2737124"/>
                  </a:lnTo>
                  <a:lnTo>
                    <a:pt x="207997" y="2728351"/>
                  </a:lnTo>
                  <a:lnTo>
                    <a:pt x="208156" y="2719578"/>
                  </a:lnTo>
                  <a:lnTo>
                    <a:pt x="208351" y="2710805"/>
                  </a:lnTo>
                  <a:lnTo>
                    <a:pt x="208595" y="2702033"/>
                  </a:lnTo>
                  <a:lnTo>
                    <a:pt x="208908" y="2693260"/>
                  </a:lnTo>
                  <a:lnTo>
                    <a:pt x="209256" y="2684487"/>
                  </a:lnTo>
                  <a:lnTo>
                    <a:pt x="209660" y="2675714"/>
                  </a:lnTo>
                  <a:lnTo>
                    <a:pt x="210119" y="2666941"/>
                  </a:lnTo>
                  <a:lnTo>
                    <a:pt x="210609" y="2658168"/>
                  </a:lnTo>
                  <a:lnTo>
                    <a:pt x="211160" y="2649396"/>
                  </a:lnTo>
                  <a:lnTo>
                    <a:pt x="211750" y="2640623"/>
                  </a:lnTo>
                  <a:lnTo>
                    <a:pt x="212369" y="2631850"/>
                  </a:lnTo>
                  <a:lnTo>
                    <a:pt x="213047" y="2623077"/>
                  </a:lnTo>
                  <a:lnTo>
                    <a:pt x="213752" y="2614304"/>
                  </a:lnTo>
                  <a:lnTo>
                    <a:pt x="214487" y="2605531"/>
                  </a:lnTo>
                  <a:lnTo>
                    <a:pt x="215267" y="2596759"/>
                  </a:lnTo>
                  <a:lnTo>
                    <a:pt x="216066" y="2587986"/>
                  </a:lnTo>
                  <a:lnTo>
                    <a:pt x="216894" y="2579213"/>
                  </a:lnTo>
                  <a:lnTo>
                    <a:pt x="217751" y="2570440"/>
                  </a:lnTo>
                  <a:lnTo>
                    <a:pt x="218622" y="2561667"/>
                  </a:lnTo>
                  <a:lnTo>
                    <a:pt x="219516" y="2552894"/>
                  </a:lnTo>
                  <a:lnTo>
                    <a:pt x="220424" y="2544122"/>
                  </a:lnTo>
                  <a:lnTo>
                    <a:pt x="221341" y="2535349"/>
                  </a:lnTo>
                  <a:lnTo>
                    <a:pt x="222270" y="2526576"/>
                  </a:lnTo>
                  <a:lnTo>
                    <a:pt x="223201" y="2517803"/>
                  </a:lnTo>
                  <a:lnTo>
                    <a:pt x="224135" y="2509030"/>
                  </a:lnTo>
                  <a:lnTo>
                    <a:pt x="225065" y="2500257"/>
                  </a:lnTo>
                  <a:lnTo>
                    <a:pt x="225990" y="2491485"/>
                  </a:lnTo>
                  <a:lnTo>
                    <a:pt x="226908" y="2482712"/>
                  </a:lnTo>
                  <a:lnTo>
                    <a:pt x="227807" y="2473939"/>
                  </a:lnTo>
                  <a:lnTo>
                    <a:pt x="228694" y="2465166"/>
                  </a:lnTo>
                  <a:lnTo>
                    <a:pt x="229559" y="2456393"/>
                  </a:lnTo>
                  <a:lnTo>
                    <a:pt x="230395" y="2447620"/>
                  </a:lnTo>
                  <a:lnTo>
                    <a:pt x="231211" y="2438848"/>
                  </a:lnTo>
                  <a:lnTo>
                    <a:pt x="231986" y="2430075"/>
                  </a:lnTo>
                  <a:lnTo>
                    <a:pt x="232726" y="2421302"/>
                  </a:lnTo>
                  <a:lnTo>
                    <a:pt x="233439" y="2412529"/>
                  </a:lnTo>
                  <a:lnTo>
                    <a:pt x="234085" y="2403756"/>
                  </a:lnTo>
                  <a:lnTo>
                    <a:pt x="234695" y="2394983"/>
                  </a:lnTo>
                  <a:lnTo>
                    <a:pt x="235264" y="2386211"/>
                  </a:lnTo>
                  <a:lnTo>
                    <a:pt x="235753" y="2377438"/>
                  </a:lnTo>
                  <a:lnTo>
                    <a:pt x="236200" y="2368665"/>
                  </a:lnTo>
                  <a:lnTo>
                    <a:pt x="236585" y="2359892"/>
                  </a:lnTo>
                  <a:lnTo>
                    <a:pt x="236887" y="2351119"/>
                  </a:lnTo>
                  <a:lnTo>
                    <a:pt x="237140" y="2342346"/>
                  </a:lnTo>
                  <a:lnTo>
                    <a:pt x="237305" y="2333574"/>
                  </a:lnTo>
                  <a:lnTo>
                    <a:pt x="237389" y="2324801"/>
                  </a:lnTo>
                  <a:lnTo>
                    <a:pt x="237418" y="2316028"/>
                  </a:lnTo>
                  <a:lnTo>
                    <a:pt x="237330" y="2307255"/>
                  </a:lnTo>
                  <a:lnTo>
                    <a:pt x="237167" y="2298482"/>
                  </a:lnTo>
                  <a:lnTo>
                    <a:pt x="236940" y="2289709"/>
                  </a:lnTo>
                  <a:lnTo>
                    <a:pt x="236572" y="2280937"/>
                  </a:lnTo>
                  <a:lnTo>
                    <a:pt x="236138" y="2272164"/>
                  </a:lnTo>
                  <a:lnTo>
                    <a:pt x="235614" y="2263391"/>
                  </a:lnTo>
                  <a:lnTo>
                    <a:pt x="234955" y="2254618"/>
                  </a:lnTo>
                  <a:lnTo>
                    <a:pt x="234226" y="2245845"/>
                  </a:lnTo>
                  <a:lnTo>
                    <a:pt x="233380" y="2237072"/>
                  </a:lnTo>
                  <a:lnTo>
                    <a:pt x="232412" y="2228299"/>
                  </a:lnTo>
                  <a:lnTo>
                    <a:pt x="231369" y="2219527"/>
                  </a:lnTo>
                  <a:lnTo>
                    <a:pt x="230181" y="2210754"/>
                  </a:lnTo>
                  <a:lnTo>
                    <a:pt x="228887" y="2201981"/>
                  </a:lnTo>
                  <a:lnTo>
                    <a:pt x="227517" y="2193208"/>
                  </a:lnTo>
                  <a:lnTo>
                    <a:pt x="225972" y="2184435"/>
                  </a:lnTo>
                  <a:lnTo>
                    <a:pt x="224343" y="2175662"/>
                  </a:lnTo>
                  <a:lnTo>
                    <a:pt x="222617" y="2166890"/>
                  </a:lnTo>
                  <a:lnTo>
                    <a:pt x="220726" y="2158117"/>
                  </a:lnTo>
                  <a:lnTo>
                    <a:pt x="218754" y="2149344"/>
                  </a:lnTo>
                  <a:lnTo>
                    <a:pt x="216663" y="2140571"/>
                  </a:lnTo>
                  <a:lnTo>
                    <a:pt x="214429" y="2131798"/>
                  </a:lnTo>
                  <a:lnTo>
                    <a:pt x="212116" y="2123025"/>
                  </a:lnTo>
                  <a:lnTo>
                    <a:pt x="209661" y="2114253"/>
                  </a:lnTo>
                  <a:lnTo>
                    <a:pt x="207089" y="2105480"/>
                  </a:lnTo>
                  <a:lnTo>
                    <a:pt x="204439" y="2096707"/>
                  </a:lnTo>
                  <a:lnTo>
                    <a:pt x="201630" y="2087934"/>
                  </a:lnTo>
                  <a:lnTo>
                    <a:pt x="198731" y="2079161"/>
                  </a:lnTo>
                  <a:lnTo>
                    <a:pt x="195751" y="2070388"/>
                  </a:lnTo>
                  <a:lnTo>
                    <a:pt x="192611" y="2061616"/>
                  </a:lnTo>
                  <a:lnTo>
                    <a:pt x="189401" y="2052843"/>
                  </a:lnTo>
                  <a:lnTo>
                    <a:pt x="186095" y="2044070"/>
                  </a:lnTo>
                  <a:lnTo>
                    <a:pt x="182661" y="2035297"/>
                  </a:lnTo>
                  <a:lnTo>
                    <a:pt x="179163" y="2026524"/>
                  </a:lnTo>
                  <a:lnTo>
                    <a:pt x="175561" y="2017751"/>
                  </a:lnTo>
                  <a:lnTo>
                    <a:pt x="171862" y="2008979"/>
                  </a:lnTo>
                  <a:lnTo>
                    <a:pt x="168105" y="2000206"/>
                  </a:lnTo>
                  <a:lnTo>
                    <a:pt x="164241" y="1991433"/>
                  </a:lnTo>
                  <a:lnTo>
                    <a:pt x="160310" y="1982660"/>
                  </a:lnTo>
                  <a:lnTo>
                    <a:pt x="156330" y="1973887"/>
                  </a:lnTo>
                  <a:lnTo>
                    <a:pt x="152249" y="1965114"/>
                  </a:lnTo>
                  <a:lnTo>
                    <a:pt x="148126" y="1956342"/>
                  </a:lnTo>
                  <a:lnTo>
                    <a:pt x="143954" y="1947569"/>
                  </a:lnTo>
                  <a:lnTo>
                    <a:pt x="139713" y="1938796"/>
                  </a:lnTo>
                  <a:lnTo>
                    <a:pt x="135443" y="1930023"/>
                  </a:lnTo>
                  <a:lnTo>
                    <a:pt x="131130" y="1921250"/>
                  </a:lnTo>
                  <a:lnTo>
                    <a:pt x="126780" y="1912477"/>
                  </a:lnTo>
                  <a:lnTo>
                    <a:pt x="122412" y="1903705"/>
                  </a:lnTo>
                  <a:lnTo>
                    <a:pt x="118017" y="1894932"/>
                  </a:lnTo>
                  <a:lnTo>
                    <a:pt x="113611" y="1886159"/>
                  </a:lnTo>
                  <a:lnTo>
                    <a:pt x="109198" y="1877386"/>
                  </a:lnTo>
                  <a:lnTo>
                    <a:pt x="104784" y="1868613"/>
                  </a:lnTo>
                  <a:lnTo>
                    <a:pt x="100377" y="1859840"/>
                  </a:lnTo>
                  <a:lnTo>
                    <a:pt x="95978" y="1851068"/>
                  </a:lnTo>
                  <a:lnTo>
                    <a:pt x="91608" y="1842295"/>
                  </a:lnTo>
                  <a:lnTo>
                    <a:pt x="87259" y="1833522"/>
                  </a:lnTo>
                  <a:lnTo>
                    <a:pt x="82939" y="1824749"/>
                  </a:lnTo>
                  <a:lnTo>
                    <a:pt x="78674" y="1815976"/>
                  </a:lnTo>
                  <a:lnTo>
                    <a:pt x="74442" y="1807203"/>
                  </a:lnTo>
                  <a:lnTo>
                    <a:pt x="70269" y="1798431"/>
                  </a:lnTo>
                  <a:lnTo>
                    <a:pt x="66167" y="1789658"/>
                  </a:lnTo>
                  <a:lnTo>
                    <a:pt x="62112" y="1780885"/>
                  </a:lnTo>
                  <a:lnTo>
                    <a:pt x="58155" y="1772112"/>
                  </a:lnTo>
                  <a:lnTo>
                    <a:pt x="54275" y="1763339"/>
                  </a:lnTo>
                  <a:lnTo>
                    <a:pt x="50454" y="1754566"/>
                  </a:lnTo>
                  <a:lnTo>
                    <a:pt x="46778" y="1745794"/>
                  </a:lnTo>
                  <a:lnTo>
                    <a:pt x="43177" y="1737021"/>
                  </a:lnTo>
                  <a:lnTo>
                    <a:pt x="39664" y="1728248"/>
                  </a:lnTo>
                  <a:lnTo>
                    <a:pt x="36313" y="1719475"/>
                  </a:lnTo>
                  <a:lnTo>
                    <a:pt x="33044" y="1710702"/>
                  </a:lnTo>
                  <a:lnTo>
                    <a:pt x="29904" y="1701929"/>
                  </a:lnTo>
                  <a:lnTo>
                    <a:pt x="26923" y="1693157"/>
                  </a:lnTo>
                  <a:lnTo>
                    <a:pt x="24036" y="1684384"/>
                  </a:lnTo>
                  <a:lnTo>
                    <a:pt x="21321" y="1675611"/>
                  </a:lnTo>
                  <a:lnTo>
                    <a:pt x="18756" y="1666838"/>
                  </a:lnTo>
                  <a:lnTo>
                    <a:pt x="16294" y="1658065"/>
                  </a:lnTo>
                  <a:lnTo>
                    <a:pt x="14052" y="1649292"/>
                  </a:lnTo>
                  <a:lnTo>
                    <a:pt x="11942" y="1640520"/>
                  </a:lnTo>
                  <a:lnTo>
                    <a:pt x="9952" y="1631747"/>
                  </a:lnTo>
                  <a:lnTo>
                    <a:pt x="8211" y="1622974"/>
                  </a:lnTo>
                  <a:lnTo>
                    <a:pt x="6588" y="1614201"/>
                  </a:lnTo>
                  <a:lnTo>
                    <a:pt x="5125" y="1605428"/>
                  </a:lnTo>
                  <a:lnTo>
                    <a:pt x="3891" y="1596655"/>
                  </a:lnTo>
                  <a:lnTo>
                    <a:pt x="2777" y="1587883"/>
                  </a:lnTo>
                  <a:lnTo>
                    <a:pt x="1867" y="1579110"/>
                  </a:lnTo>
                  <a:lnTo>
                    <a:pt x="1157" y="1570337"/>
                  </a:lnTo>
                  <a:lnTo>
                    <a:pt x="571" y="1561564"/>
                  </a:lnTo>
                  <a:lnTo>
                    <a:pt x="227" y="1552791"/>
                  </a:lnTo>
                  <a:lnTo>
                    <a:pt x="51" y="1544018"/>
                  </a:lnTo>
                  <a:lnTo>
                    <a:pt x="0" y="1535246"/>
                  </a:lnTo>
                  <a:lnTo>
                    <a:pt x="228" y="1526473"/>
                  </a:lnTo>
                  <a:lnTo>
                    <a:pt x="586" y="1517700"/>
                  </a:lnTo>
                  <a:lnTo>
                    <a:pt x="1099" y="1508927"/>
                  </a:lnTo>
                  <a:lnTo>
                    <a:pt x="1864" y="1500154"/>
                  </a:lnTo>
                  <a:lnTo>
                    <a:pt x="2751" y="1491381"/>
                  </a:lnTo>
                  <a:lnTo>
                    <a:pt x="3823" y="1482609"/>
                  </a:lnTo>
                  <a:lnTo>
                    <a:pt x="5105" y="1473836"/>
                  </a:lnTo>
                  <a:lnTo>
                    <a:pt x="6506" y="1465063"/>
                  </a:lnTo>
                  <a:lnTo>
                    <a:pt x="8118" y="1456290"/>
                  </a:lnTo>
                  <a:lnTo>
                    <a:pt x="9897" y="1447517"/>
                  </a:lnTo>
                  <a:lnTo>
                    <a:pt x="11788" y="1438744"/>
                  </a:lnTo>
                  <a:lnTo>
                    <a:pt x="13911" y="1429972"/>
                  </a:lnTo>
                  <a:lnTo>
                    <a:pt x="16159" y="1421199"/>
                  </a:lnTo>
                  <a:lnTo>
                    <a:pt x="18524" y="1412426"/>
                  </a:lnTo>
                  <a:lnTo>
                    <a:pt x="21110" y="1403653"/>
                  </a:lnTo>
                  <a:lnTo>
                    <a:pt x="23794" y="1394880"/>
                  </a:lnTo>
                  <a:lnTo>
                    <a:pt x="26612" y="1386107"/>
                  </a:lnTo>
                  <a:lnTo>
                    <a:pt x="29605" y="1377335"/>
                  </a:lnTo>
                  <a:lnTo>
                    <a:pt x="32686" y="1368562"/>
                  </a:lnTo>
                  <a:lnTo>
                    <a:pt x="35911" y="1359789"/>
                  </a:lnTo>
                  <a:lnTo>
                    <a:pt x="39267" y="1351016"/>
                  </a:lnTo>
                  <a:lnTo>
                    <a:pt x="42703" y="1342243"/>
                  </a:lnTo>
                  <a:lnTo>
                    <a:pt x="46285" y="1333470"/>
                  </a:lnTo>
                  <a:lnTo>
                    <a:pt x="49960" y="1324698"/>
                  </a:lnTo>
                  <a:lnTo>
                    <a:pt x="53704" y="1315925"/>
                  </a:lnTo>
                  <a:lnTo>
                    <a:pt x="57590" y="1307152"/>
                  </a:lnTo>
                  <a:lnTo>
                    <a:pt x="61535" y="1298379"/>
                  </a:lnTo>
                  <a:lnTo>
                    <a:pt x="65552" y="1289606"/>
                  </a:lnTo>
                  <a:lnTo>
                    <a:pt x="69674" y="1280833"/>
                  </a:lnTo>
                  <a:lnTo>
                    <a:pt x="73842" y="1272061"/>
                  </a:lnTo>
                  <a:lnTo>
                    <a:pt x="78079" y="1263288"/>
                  </a:lnTo>
                  <a:lnTo>
                    <a:pt x="82384" y="1254515"/>
                  </a:lnTo>
                  <a:lnTo>
                    <a:pt x="86726" y="1245742"/>
                  </a:lnTo>
                  <a:lnTo>
                    <a:pt x="91128" y="1236969"/>
                  </a:lnTo>
                  <a:lnTo>
                    <a:pt x="95569" y="1228196"/>
                  </a:lnTo>
                  <a:lnTo>
                    <a:pt x="100037" y="1219424"/>
                  </a:lnTo>
                  <a:lnTo>
                    <a:pt x="104549" y="1210651"/>
                  </a:lnTo>
                  <a:lnTo>
                    <a:pt x="109080" y="1201878"/>
                  </a:lnTo>
                  <a:lnTo>
                    <a:pt x="113629" y="1193105"/>
                  </a:lnTo>
                  <a:lnTo>
                    <a:pt x="118200" y="1184332"/>
                  </a:lnTo>
                  <a:lnTo>
                    <a:pt x="122776" y="1175559"/>
                  </a:lnTo>
                  <a:lnTo>
                    <a:pt x="127359" y="1166787"/>
                  </a:lnTo>
                  <a:lnTo>
                    <a:pt x="131943" y="1158014"/>
                  </a:lnTo>
                  <a:lnTo>
                    <a:pt x="136523" y="1149241"/>
                  </a:lnTo>
                  <a:lnTo>
                    <a:pt x="141096" y="1140468"/>
                  </a:lnTo>
                  <a:lnTo>
                    <a:pt x="145653" y="1131695"/>
                  </a:lnTo>
                  <a:lnTo>
                    <a:pt x="150200" y="1122922"/>
                  </a:lnTo>
                  <a:lnTo>
                    <a:pt x="154721" y="1114149"/>
                  </a:lnTo>
                  <a:lnTo>
                    <a:pt x="159218" y="1105377"/>
                  </a:lnTo>
                  <a:lnTo>
                    <a:pt x="163697" y="1096604"/>
                  </a:lnTo>
                  <a:lnTo>
                    <a:pt x="168129" y="1087831"/>
                  </a:lnTo>
                  <a:lnTo>
                    <a:pt x="172535" y="1079058"/>
                  </a:lnTo>
                  <a:lnTo>
                    <a:pt x="176910" y="1070285"/>
                  </a:lnTo>
                  <a:lnTo>
                    <a:pt x="181229" y="1061512"/>
                  </a:lnTo>
                  <a:lnTo>
                    <a:pt x="185517" y="1052740"/>
                  </a:lnTo>
                  <a:lnTo>
                    <a:pt x="189759" y="1043967"/>
                  </a:lnTo>
                  <a:lnTo>
                    <a:pt x="193942" y="1035194"/>
                  </a:lnTo>
                  <a:lnTo>
                    <a:pt x="198091" y="1026421"/>
                  </a:lnTo>
                  <a:lnTo>
                    <a:pt x="202175" y="1017648"/>
                  </a:lnTo>
                  <a:lnTo>
                    <a:pt x="206204" y="1008875"/>
                  </a:lnTo>
                  <a:lnTo>
                    <a:pt x="210195" y="1000103"/>
                  </a:lnTo>
                  <a:lnTo>
                    <a:pt x="214103" y="991330"/>
                  </a:lnTo>
                  <a:lnTo>
                    <a:pt x="217962" y="982557"/>
                  </a:lnTo>
                  <a:lnTo>
                    <a:pt x="221776" y="973784"/>
                  </a:lnTo>
                  <a:lnTo>
                    <a:pt x="225498" y="965011"/>
                  </a:lnTo>
                  <a:lnTo>
                    <a:pt x="229177" y="956238"/>
                  </a:lnTo>
                  <a:lnTo>
                    <a:pt x="232796" y="947466"/>
                  </a:lnTo>
                  <a:lnTo>
                    <a:pt x="236330" y="938693"/>
                  </a:lnTo>
                  <a:lnTo>
                    <a:pt x="239821" y="929920"/>
                  </a:lnTo>
                  <a:lnTo>
                    <a:pt x="243235" y="921147"/>
                  </a:lnTo>
                  <a:lnTo>
                    <a:pt x="246578" y="912374"/>
                  </a:lnTo>
                  <a:lnTo>
                    <a:pt x="249874" y="903601"/>
                  </a:lnTo>
                  <a:lnTo>
                    <a:pt x="253081" y="894829"/>
                  </a:lnTo>
                  <a:lnTo>
                    <a:pt x="256228" y="886056"/>
                  </a:lnTo>
                  <a:lnTo>
                    <a:pt x="259328" y="877283"/>
                  </a:lnTo>
                  <a:lnTo>
                    <a:pt x="262326" y="868510"/>
                  </a:lnTo>
                  <a:lnTo>
                    <a:pt x="265277" y="859737"/>
                  </a:lnTo>
                  <a:lnTo>
                    <a:pt x="268170" y="850964"/>
                  </a:lnTo>
                  <a:lnTo>
                    <a:pt x="270972" y="842192"/>
                  </a:lnTo>
                  <a:lnTo>
                    <a:pt x="273728" y="833419"/>
                  </a:lnTo>
                  <a:lnTo>
                    <a:pt x="276415" y="824646"/>
                  </a:lnTo>
                  <a:lnTo>
                    <a:pt x="279025" y="815873"/>
                  </a:lnTo>
                  <a:lnTo>
                    <a:pt x="281590" y="807100"/>
                  </a:lnTo>
                  <a:lnTo>
                    <a:pt x="284076" y="798327"/>
                  </a:lnTo>
                  <a:lnTo>
                    <a:pt x="286498" y="789555"/>
                  </a:lnTo>
                  <a:lnTo>
                    <a:pt x="288877" y="780782"/>
                  </a:lnTo>
                  <a:lnTo>
                    <a:pt x="291167" y="772009"/>
                  </a:lnTo>
                  <a:lnTo>
                    <a:pt x="293407" y="763236"/>
                  </a:lnTo>
                  <a:lnTo>
                    <a:pt x="295601" y="754463"/>
                  </a:lnTo>
                  <a:lnTo>
                    <a:pt x="297707" y="745690"/>
                  </a:lnTo>
                  <a:lnTo>
                    <a:pt x="299772" y="736918"/>
                  </a:lnTo>
                  <a:lnTo>
                    <a:pt x="301782" y="728145"/>
                  </a:lnTo>
                  <a:lnTo>
                    <a:pt x="303717" y="719372"/>
                  </a:lnTo>
                  <a:lnTo>
                    <a:pt x="305615" y="710599"/>
                  </a:lnTo>
                  <a:lnTo>
                    <a:pt x="307447" y="701826"/>
                  </a:lnTo>
                  <a:lnTo>
                    <a:pt x="309221" y="693053"/>
                  </a:lnTo>
                  <a:lnTo>
                    <a:pt x="310958" y="684281"/>
                  </a:lnTo>
                  <a:lnTo>
                    <a:pt x="312623" y="675508"/>
                  </a:lnTo>
                  <a:lnTo>
                    <a:pt x="314243" y="666735"/>
                  </a:lnTo>
                  <a:lnTo>
                    <a:pt x="315827" y="657962"/>
                  </a:lnTo>
                  <a:lnTo>
                    <a:pt x="317334" y="649189"/>
                  </a:lnTo>
                  <a:lnTo>
                    <a:pt x="318807" y="640416"/>
                  </a:lnTo>
                  <a:lnTo>
                    <a:pt x="320238" y="631644"/>
                  </a:lnTo>
                  <a:lnTo>
                    <a:pt x="321605" y="622871"/>
                  </a:lnTo>
                  <a:lnTo>
                    <a:pt x="322940" y="614098"/>
                  </a:lnTo>
                  <a:lnTo>
                    <a:pt x="324227" y="605325"/>
                  </a:lnTo>
                  <a:lnTo>
                    <a:pt x="325462" y="596552"/>
                  </a:lnTo>
                  <a:lnTo>
                    <a:pt x="326668" y="587779"/>
                  </a:lnTo>
                  <a:lnTo>
                    <a:pt x="327820" y="579007"/>
                  </a:lnTo>
                  <a:lnTo>
                    <a:pt x="328932" y="570234"/>
                  </a:lnTo>
                  <a:lnTo>
                    <a:pt x="330017" y="561461"/>
                  </a:lnTo>
                  <a:lnTo>
                    <a:pt x="331044" y="552688"/>
                  </a:lnTo>
                  <a:lnTo>
                    <a:pt x="332041" y="543915"/>
                  </a:lnTo>
                  <a:lnTo>
                    <a:pt x="333009" y="535142"/>
                  </a:lnTo>
                  <a:lnTo>
                    <a:pt x="333923" y="526370"/>
                  </a:lnTo>
                  <a:lnTo>
                    <a:pt x="334813" y="517597"/>
                  </a:lnTo>
                  <a:lnTo>
                    <a:pt x="335670" y="508824"/>
                  </a:lnTo>
                  <a:lnTo>
                    <a:pt x="336483" y="500051"/>
                  </a:lnTo>
                  <a:lnTo>
                    <a:pt x="337275" y="491278"/>
                  </a:lnTo>
                  <a:lnTo>
                    <a:pt x="338029" y="482505"/>
                  </a:lnTo>
                  <a:lnTo>
                    <a:pt x="338750" y="473733"/>
                  </a:lnTo>
                  <a:lnTo>
                    <a:pt x="339450" y="464960"/>
                  </a:lnTo>
                  <a:lnTo>
                    <a:pt x="340110" y="456187"/>
                  </a:lnTo>
                  <a:lnTo>
                    <a:pt x="340746" y="447414"/>
                  </a:lnTo>
                  <a:lnTo>
                    <a:pt x="341363" y="438641"/>
                  </a:lnTo>
                  <a:lnTo>
                    <a:pt x="341938" y="429868"/>
                  </a:lnTo>
                  <a:lnTo>
                    <a:pt x="342496" y="421096"/>
                  </a:lnTo>
                  <a:lnTo>
                    <a:pt x="343032" y="412323"/>
                  </a:lnTo>
                  <a:lnTo>
                    <a:pt x="343535" y="403550"/>
                  </a:lnTo>
                  <a:lnTo>
                    <a:pt x="344022" y="394777"/>
                  </a:lnTo>
                  <a:lnTo>
                    <a:pt x="344485" y="386004"/>
                  </a:lnTo>
                  <a:lnTo>
                    <a:pt x="344922" y="377231"/>
                  </a:lnTo>
                  <a:lnTo>
                    <a:pt x="345345" y="368459"/>
                  </a:lnTo>
                  <a:lnTo>
                    <a:pt x="345742" y="359686"/>
                  </a:lnTo>
                  <a:lnTo>
                    <a:pt x="346121" y="350913"/>
                  </a:lnTo>
                  <a:lnTo>
                    <a:pt x="346486" y="342140"/>
                  </a:lnTo>
                  <a:lnTo>
                    <a:pt x="346826" y="333367"/>
                  </a:lnTo>
                  <a:lnTo>
                    <a:pt x="347151" y="324594"/>
                  </a:lnTo>
                  <a:lnTo>
                    <a:pt x="347464" y="315822"/>
                  </a:lnTo>
                  <a:lnTo>
                    <a:pt x="347753" y="307049"/>
                  </a:lnTo>
                  <a:lnTo>
                    <a:pt x="348032" y="298276"/>
                  </a:lnTo>
                  <a:lnTo>
                    <a:pt x="348296" y="289503"/>
                  </a:lnTo>
                  <a:lnTo>
                    <a:pt x="348542" y="280730"/>
                  </a:lnTo>
                  <a:lnTo>
                    <a:pt x="348779" y="271957"/>
                  </a:lnTo>
                  <a:lnTo>
                    <a:pt x="349001" y="263185"/>
                  </a:lnTo>
                  <a:lnTo>
                    <a:pt x="349210" y="254412"/>
                  </a:lnTo>
                  <a:lnTo>
                    <a:pt x="349411" y="245639"/>
                  </a:lnTo>
                  <a:lnTo>
                    <a:pt x="349596" y="236866"/>
                  </a:lnTo>
                  <a:lnTo>
                    <a:pt x="349772" y="228093"/>
                  </a:lnTo>
                  <a:lnTo>
                    <a:pt x="349940" y="219320"/>
                  </a:lnTo>
                  <a:lnTo>
                    <a:pt x="350094" y="210548"/>
                  </a:lnTo>
                  <a:lnTo>
                    <a:pt x="350241" y="201775"/>
                  </a:lnTo>
                  <a:lnTo>
                    <a:pt x="350380" y="193002"/>
                  </a:lnTo>
                  <a:lnTo>
                    <a:pt x="350508" y="184229"/>
                  </a:lnTo>
                  <a:lnTo>
                    <a:pt x="350631" y="175456"/>
                  </a:lnTo>
                  <a:lnTo>
                    <a:pt x="350745" y="166683"/>
                  </a:lnTo>
                  <a:lnTo>
                    <a:pt x="350851" y="157911"/>
                  </a:lnTo>
                  <a:lnTo>
                    <a:pt x="350952" y="149138"/>
                  </a:lnTo>
                  <a:lnTo>
                    <a:pt x="351045" y="140365"/>
                  </a:lnTo>
                  <a:lnTo>
                    <a:pt x="351132" y="131592"/>
                  </a:lnTo>
                  <a:lnTo>
                    <a:pt x="351216" y="122819"/>
                  </a:lnTo>
                  <a:lnTo>
                    <a:pt x="351291" y="114046"/>
                  </a:lnTo>
                  <a:lnTo>
                    <a:pt x="351362" y="105274"/>
                  </a:lnTo>
                  <a:lnTo>
                    <a:pt x="351430" y="96501"/>
                  </a:lnTo>
                  <a:lnTo>
                    <a:pt x="351491" y="87728"/>
                  </a:lnTo>
                  <a:lnTo>
                    <a:pt x="351549" y="78955"/>
                  </a:lnTo>
                  <a:lnTo>
                    <a:pt x="351603" y="70182"/>
                  </a:lnTo>
                  <a:lnTo>
                    <a:pt x="351652" y="61409"/>
                  </a:lnTo>
                  <a:lnTo>
                    <a:pt x="351699" y="52637"/>
                  </a:lnTo>
                  <a:lnTo>
                    <a:pt x="351742" y="43864"/>
                  </a:lnTo>
                  <a:lnTo>
                    <a:pt x="351781" y="35091"/>
                  </a:lnTo>
                  <a:lnTo>
                    <a:pt x="351819" y="26318"/>
                  </a:lnTo>
                  <a:lnTo>
                    <a:pt x="351853" y="17545"/>
                  </a:lnTo>
                  <a:lnTo>
                    <a:pt x="351884" y="8772"/>
                  </a:lnTo>
                  <a:lnTo>
                    <a:pt x="351914" y="0"/>
                  </a:lnTo>
                  <a:lnTo>
                    <a:pt x="352560" y="0"/>
                  </a:lnTo>
                  <a:lnTo>
                    <a:pt x="352590" y="8772"/>
                  </a:lnTo>
                  <a:lnTo>
                    <a:pt x="352621" y="17545"/>
                  </a:lnTo>
                  <a:lnTo>
                    <a:pt x="352655" y="26318"/>
                  </a:lnTo>
                  <a:lnTo>
                    <a:pt x="352693" y="35091"/>
                  </a:lnTo>
                  <a:lnTo>
                    <a:pt x="352732" y="43864"/>
                  </a:lnTo>
                  <a:lnTo>
                    <a:pt x="352775" y="52637"/>
                  </a:lnTo>
                  <a:lnTo>
                    <a:pt x="352822" y="61409"/>
                  </a:lnTo>
                  <a:lnTo>
                    <a:pt x="352871" y="70182"/>
                  </a:lnTo>
                  <a:lnTo>
                    <a:pt x="352925" y="78955"/>
                  </a:lnTo>
                  <a:lnTo>
                    <a:pt x="352983" y="87728"/>
                  </a:lnTo>
                  <a:lnTo>
                    <a:pt x="353044" y="96501"/>
                  </a:lnTo>
                  <a:lnTo>
                    <a:pt x="353112" y="105274"/>
                  </a:lnTo>
                  <a:lnTo>
                    <a:pt x="353183" y="114046"/>
                  </a:lnTo>
                  <a:lnTo>
                    <a:pt x="353258" y="122819"/>
                  </a:lnTo>
                  <a:lnTo>
                    <a:pt x="353341" y="131592"/>
                  </a:lnTo>
                  <a:lnTo>
                    <a:pt x="353429" y="140365"/>
                  </a:lnTo>
                  <a:lnTo>
                    <a:pt x="353522" y="149138"/>
                  </a:lnTo>
                  <a:lnTo>
                    <a:pt x="353623" y="157911"/>
                  </a:lnTo>
                  <a:lnTo>
                    <a:pt x="353729" y="166683"/>
                  </a:lnTo>
                  <a:lnTo>
                    <a:pt x="353843" y="175456"/>
                  </a:lnTo>
                  <a:lnTo>
                    <a:pt x="353966" y="184229"/>
                  </a:lnTo>
                  <a:lnTo>
                    <a:pt x="354094" y="193002"/>
                  </a:lnTo>
                  <a:lnTo>
                    <a:pt x="354233" y="201775"/>
                  </a:lnTo>
                  <a:lnTo>
                    <a:pt x="354380" y="210548"/>
                  </a:lnTo>
                  <a:lnTo>
                    <a:pt x="354534" y="219320"/>
                  </a:lnTo>
                  <a:lnTo>
                    <a:pt x="354702" y="228093"/>
                  </a:lnTo>
                  <a:lnTo>
                    <a:pt x="354878" y="236866"/>
                  </a:lnTo>
                  <a:lnTo>
                    <a:pt x="355063" y="245639"/>
                  </a:lnTo>
                  <a:lnTo>
                    <a:pt x="355264" y="254412"/>
                  </a:lnTo>
                  <a:lnTo>
                    <a:pt x="355473" y="263185"/>
                  </a:lnTo>
                  <a:lnTo>
                    <a:pt x="355695" y="271957"/>
                  </a:lnTo>
                  <a:lnTo>
                    <a:pt x="355932" y="280730"/>
                  </a:lnTo>
                  <a:lnTo>
                    <a:pt x="356178" y="289503"/>
                  </a:lnTo>
                  <a:lnTo>
                    <a:pt x="356442" y="298276"/>
                  </a:lnTo>
                  <a:lnTo>
                    <a:pt x="356721" y="307049"/>
                  </a:lnTo>
                  <a:lnTo>
                    <a:pt x="357010" y="315822"/>
                  </a:lnTo>
                  <a:lnTo>
                    <a:pt x="357323" y="324594"/>
                  </a:lnTo>
                  <a:lnTo>
                    <a:pt x="357648" y="333367"/>
                  </a:lnTo>
                  <a:lnTo>
                    <a:pt x="357987" y="342140"/>
                  </a:lnTo>
                  <a:lnTo>
                    <a:pt x="358353" y="350913"/>
                  </a:lnTo>
                  <a:lnTo>
                    <a:pt x="358731" y="359686"/>
                  </a:lnTo>
                  <a:lnTo>
                    <a:pt x="359129" y="368459"/>
                  </a:lnTo>
                  <a:lnTo>
                    <a:pt x="359552" y="377231"/>
                  </a:lnTo>
                  <a:lnTo>
                    <a:pt x="359989" y="386004"/>
                  </a:lnTo>
                  <a:lnTo>
                    <a:pt x="360452" y="394777"/>
                  </a:lnTo>
                  <a:lnTo>
                    <a:pt x="360939" y="403550"/>
                  </a:lnTo>
                  <a:lnTo>
                    <a:pt x="361442" y="412323"/>
                  </a:lnTo>
                  <a:lnTo>
                    <a:pt x="361978" y="421096"/>
                  </a:lnTo>
                  <a:lnTo>
                    <a:pt x="362536" y="429868"/>
                  </a:lnTo>
                  <a:lnTo>
                    <a:pt x="363111" y="438641"/>
                  </a:lnTo>
                  <a:lnTo>
                    <a:pt x="363728" y="447414"/>
                  </a:lnTo>
                  <a:lnTo>
                    <a:pt x="364364" y="456187"/>
                  </a:lnTo>
                  <a:lnTo>
                    <a:pt x="365024" y="464960"/>
                  </a:lnTo>
                  <a:lnTo>
                    <a:pt x="365724" y="473733"/>
                  </a:lnTo>
                  <a:lnTo>
                    <a:pt x="366445" y="482505"/>
                  </a:lnTo>
                  <a:lnTo>
                    <a:pt x="367199" y="491278"/>
                  </a:lnTo>
                  <a:lnTo>
                    <a:pt x="367991" y="500051"/>
                  </a:lnTo>
                  <a:lnTo>
                    <a:pt x="368804" y="508824"/>
                  </a:lnTo>
                  <a:lnTo>
                    <a:pt x="369661" y="517597"/>
                  </a:lnTo>
                  <a:lnTo>
                    <a:pt x="370551" y="526370"/>
                  </a:lnTo>
                  <a:lnTo>
                    <a:pt x="371465" y="535142"/>
                  </a:lnTo>
                  <a:lnTo>
                    <a:pt x="372433" y="543915"/>
                  </a:lnTo>
                  <a:lnTo>
                    <a:pt x="373430" y="552688"/>
                  </a:lnTo>
                  <a:lnTo>
                    <a:pt x="374457" y="561461"/>
                  </a:lnTo>
                  <a:lnTo>
                    <a:pt x="375542" y="570234"/>
                  </a:lnTo>
                  <a:lnTo>
                    <a:pt x="376654" y="579007"/>
                  </a:lnTo>
                  <a:lnTo>
                    <a:pt x="377806" y="587779"/>
                  </a:lnTo>
                  <a:lnTo>
                    <a:pt x="379012" y="596552"/>
                  </a:lnTo>
                  <a:lnTo>
                    <a:pt x="380247" y="605325"/>
                  </a:lnTo>
                  <a:lnTo>
                    <a:pt x="381534" y="614098"/>
                  </a:lnTo>
                  <a:lnTo>
                    <a:pt x="382869" y="622871"/>
                  </a:lnTo>
                  <a:lnTo>
                    <a:pt x="384236" y="631644"/>
                  </a:lnTo>
                  <a:lnTo>
                    <a:pt x="385667" y="640416"/>
                  </a:lnTo>
                  <a:lnTo>
                    <a:pt x="387140" y="649189"/>
                  </a:lnTo>
                  <a:lnTo>
                    <a:pt x="388647" y="657962"/>
                  </a:lnTo>
                  <a:lnTo>
                    <a:pt x="390231" y="666735"/>
                  </a:lnTo>
                  <a:lnTo>
                    <a:pt x="391851" y="675508"/>
                  </a:lnTo>
                  <a:lnTo>
                    <a:pt x="393516" y="684281"/>
                  </a:lnTo>
                  <a:lnTo>
                    <a:pt x="395253" y="693053"/>
                  </a:lnTo>
                  <a:lnTo>
                    <a:pt x="397026" y="701826"/>
                  </a:lnTo>
                  <a:lnTo>
                    <a:pt x="398859" y="710599"/>
                  </a:lnTo>
                  <a:lnTo>
                    <a:pt x="400756" y="719372"/>
                  </a:lnTo>
                  <a:lnTo>
                    <a:pt x="402692" y="728145"/>
                  </a:lnTo>
                  <a:lnTo>
                    <a:pt x="404701" y="736918"/>
                  </a:lnTo>
                  <a:lnTo>
                    <a:pt x="406767" y="745690"/>
                  </a:lnTo>
                  <a:lnTo>
                    <a:pt x="408872" y="754463"/>
                  </a:lnTo>
                  <a:lnTo>
                    <a:pt x="411066" y="763236"/>
                  </a:lnTo>
                  <a:lnTo>
                    <a:pt x="413307" y="772009"/>
                  </a:lnTo>
                  <a:lnTo>
                    <a:pt x="415596" y="780782"/>
                  </a:lnTo>
                  <a:lnTo>
                    <a:pt x="417976" y="789555"/>
                  </a:lnTo>
                  <a:lnTo>
                    <a:pt x="420398" y="798327"/>
                  </a:lnTo>
                  <a:lnTo>
                    <a:pt x="422883" y="807100"/>
                  </a:lnTo>
                  <a:lnTo>
                    <a:pt x="425449" y="815873"/>
                  </a:lnTo>
                  <a:lnTo>
                    <a:pt x="428059" y="824646"/>
                  </a:lnTo>
                  <a:lnTo>
                    <a:pt x="430746" y="833419"/>
                  </a:lnTo>
                  <a:lnTo>
                    <a:pt x="433502" y="842192"/>
                  </a:lnTo>
                  <a:lnTo>
                    <a:pt x="436304" y="850964"/>
                  </a:lnTo>
                  <a:lnTo>
                    <a:pt x="439197" y="859737"/>
                  </a:lnTo>
                  <a:lnTo>
                    <a:pt x="442148" y="868510"/>
                  </a:lnTo>
                  <a:lnTo>
                    <a:pt x="445145" y="877283"/>
                  </a:lnTo>
                  <a:lnTo>
                    <a:pt x="448246" y="886056"/>
                  </a:lnTo>
                  <a:lnTo>
                    <a:pt x="451393" y="894829"/>
                  </a:lnTo>
                  <a:lnTo>
                    <a:pt x="454600" y="903601"/>
                  </a:lnTo>
                  <a:lnTo>
                    <a:pt x="457896" y="912374"/>
                  </a:lnTo>
                  <a:lnTo>
                    <a:pt x="461238" y="921147"/>
                  </a:lnTo>
                  <a:lnTo>
                    <a:pt x="464653" y="929920"/>
                  </a:lnTo>
                  <a:lnTo>
                    <a:pt x="468143" y="938693"/>
                  </a:lnTo>
                  <a:lnTo>
                    <a:pt x="471678" y="947466"/>
                  </a:lnTo>
                  <a:lnTo>
                    <a:pt x="475297" y="956238"/>
                  </a:lnTo>
                  <a:lnTo>
                    <a:pt x="478975" y="965011"/>
                  </a:lnTo>
                  <a:lnTo>
                    <a:pt x="482698" y="973784"/>
                  </a:lnTo>
                  <a:lnTo>
                    <a:pt x="486512" y="982557"/>
                  </a:lnTo>
                  <a:lnTo>
                    <a:pt x="490371" y="991330"/>
                  </a:lnTo>
                  <a:lnTo>
                    <a:pt x="494279" y="1000103"/>
                  </a:lnTo>
                  <a:lnTo>
                    <a:pt x="498270" y="1008875"/>
                  </a:lnTo>
                  <a:lnTo>
                    <a:pt x="502299" y="1017648"/>
                  </a:lnTo>
                  <a:lnTo>
                    <a:pt x="506383" y="1026421"/>
                  </a:lnTo>
                  <a:lnTo>
                    <a:pt x="510532" y="1035194"/>
                  </a:lnTo>
                  <a:lnTo>
                    <a:pt x="514715" y="1043967"/>
                  </a:lnTo>
                  <a:lnTo>
                    <a:pt x="518956" y="1052740"/>
                  </a:lnTo>
                  <a:lnTo>
                    <a:pt x="523245" y="1061512"/>
                  </a:lnTo>
                  <a:lnTo>
                    <a:pt x="527564" y="1070285"/>
                  </a:lnTo>
                  <a:lnTo>
                    <a:pt x="531939" y="1079058"/>
                  </a:lnTo>
                  <a:lnTo>
                    <a:pt x="536345" y="1087831"/>
                  </a:lnTo>
                  <a:lnTo>
                    <a:pt x="540777" y="1096604"/>
                  </a:lnTo>
                  <a:lnTo>
                    <a:pt x="545256" y="1105377"/>
                  </a:lnTo>
                  <a:lnTo>
                    <a:pt x="549753" y="1114149"/>
                  </a:lnTo>
                  <a:lnTo>
                    <a:pt x="554273" y="1122922"/>
                  </a:lnTo>
                  <a:lnTo>
                    <a:pt x="558820" y="1131695"/>
                  </a:lnTo>
                  <a:lnTo>
                    <a:pt x="563378" y="1140468"/>
                  </a:lnTo>
                  <a:lnTo>
                    <a:pt x="567951" y="1149241"/>
                  </a:lnTo>
                  <a:lnTo>
                    <a:pt x="572531" y="1158014"/>
                  </a:lnTo>
                  <a:lnTo>
                    <a:pt x="577114" y="1166787"/>
                  </a:lnTo>
                  <a:lnTo>
                    <a:pt x="581698" y="1175559"/>
                  </a:lnTo>
                  <a:lnTo>
                    <a:pt x="586274" y="1184332"/>
                  </a:lnTo>
                  <a:lnTo>
                    <a:pt x="590845" y="1193105"/>
                  </a:lnTo>
                  <a:lnTo>
                    <a:pt x="595393" y="1201878"/>
                  </a:lnTo>
                  <a:lnTo>
                    <a:pt x="599924" y="1210651"/>
                  </a:lnTo>
                  <a:lnTo>
                    <a:pt x="604437" y="1219424"/>
                  </a:lnTo>
                  <a:lnTo>
                    <a:pt x="608905" y="1228196"/>
                  </a:lnTo>
                  <a:lnTo>
                    <a:pt x="613346" y="1236969"/>
                  </a:lnTo>
                  <a:lnTo>
                    <a:pt x="617748" y="1245742"/>
                  </a:lnTo>
                  <a:lnTo>
                    <a:pt x="622090" y="1254515"/>
                  </a:lnTo>
                  <a:lnTo>
                    <a:pt x="626395" y="1263288"/>
                  </a:lnTo>
                  <a:lnTo>
                    <a:pt x="630632" y="1272061"/>
                  </a:lnTo>
                  <a:lnTo>
                    <a:pt x="634800" y="1280833"/>
                  </a:lnTo>
                  <a:lnTo>
                    <a:pt x="638922" y="1289606"/>
                  </a:lnTo>
                  <a:lnTo>
                    <a:pt x="642939" y="1298379"/>
                  </a:lnTo>
                  <a:lnTo>
                    <a:pt x="646884" y="1307152"/>
                  </a:lnTo>
                  <a:lnTo>
                    <a:pt x="650770" y="1315925"/>
                  </a:lnTo>
                  <a:lnTo>
                    <a:pt x="654514" y="1324698"/>
                  </a:lnTo>
                  <a:lnTo>
                    <a:pt x="658189" y="1333470"/>
                  </a:lnTo>
                  <a:lnTo>
                    <a:pt x="661771" y="1342243"/>
                  </a:lnTo>
                  <a:lnTo>
                    <a:pt x="665206" y="1351016"/>
                  </a:lnTo>
                  <a:lnTo>
                    <a:pt x="668563" y="1359789"/>
                  </a:lnTo>
                  <a:lnTo>
                    <a:pt x="671788" y="1368562"/>
                  </a:lnTo>
                  <a:lnTo>
                    <a:pt x="674869" y="1377335"/>
                  </a:lnTo>
                  <a:lnTo>
                    <a:pt x="677861" y="1386107"/>
                  </a:lnTo>
                  <a:lnTo>
                    <a:pt x="680680" y="1394880"/>
                  </a:lnTo>
                  <a:lnTo>
                    <a:pt x="683363" y="1403653"/>
                  </a:lnTo>
                  <a:lnTo>
                    <a:pt x="685950" y="1412426"/>
                  </a:lnTo>
                  <a:lnTo>
                    <a:pt x="688315" y="1421199"/>
                  </a:lnTo>
                  <a:lnTo>
                    <a:pt x="690563" y="1429972"/>
                  </a:lnTo>
                  <a:lnTo>
                    <a:pt x="692685" y="1438744"/>
                  </a:lnTo>
                  <a:lnTo>
                    <a:pt x="694577" y="1447517"/>
                  </a:lnTo>
                  <a:lnTo>
                    <a:pt x="696356" y="1456290"/>
                  </a:lnTo>
                  <a:lnTo>
                    <a:pt x="697968" y="1465063"/>
                  </a:lnTo>
                  <a:lnTo>
                    <a:pt x="699368" y="1473836"/>
                  </a:lnTo>
                  <a:lnTo>
                    <a:pt x="700651" y="1482609"/>
                  </a:lnTo>
                  <a:lnTo>
                    <a:pt x="701723" y="1491381"/>
                  </a:lnTo>
                  <a:lnTo>
                    <a:pt x="702610" y="1500154"/>
                  </a:lnTo>
                  <a:lnTo>
                    <a:pt x="703375" y="1508927"/>
                  </a:lnTo>
                  <a:lnTo>
                    <a:pt x="703887" y="1517700"/>
                  </a:lnTo>
                  <a:lnTo>
                    <a:pt x="704246" y="1526473"/>
                  </a:lnTo>
                  <a:lnTo>
                    <a:pt x="704474" y="1535246"/>
                  </a:lnTo>
                  <a:lnTo>
                    <a:pt x="704423" y="1544018"/>
                  </a:lnTo>
                  <a:lnTo>
                    <a:pt x="704246" y="1552791"/>
                  </a:lnTo>
                  <a:lnTo>
                    <a:pt x="703903" y="1561564"/>
                  </a:lnTo>
                  <a:lnTo>
                    <a:pt x="703317" y="1570337"/>
                  </a:lnTo>
                  <a:lnTo>
                    <a:pt x="702607" y="1579110"/>
                  </a:lnTo>
                  <a:lnTo>
                    <a:pt x="701696" y="1587883"/>
                  </a:lnTo>
                  <a:lnTo>
                    <a:pt x="700583" y="1596655"/>
                  </a:lnTo>
                  <a:lnTo>
                    <a:pt x="699349" y="1605428"/>
                  </a:lnTo>
                  <a:lnTo>
                    <a:pt x="697886" y="1614201"/>
                  </a:lnTo>
                  <a:lnTo>
                    <a:pt x="696262" y="1622974"/>
                  </a:lnTo>
                  <a:lnTo>
                    <a:pt x="694522" y="1631747"/>
                  </a:lnTo>
                  <a:lnTo>
                    <a:pt x="692532" y="1640520"/>
                  </a:lnTo>
                  <a:lnTo>
                    <a:pt x="690422" y="1649292"/>
                  </a:lnTo>
                  <a:lnTo>
                    <a:pt x="688180" y="1658065"/>
                  </a:lnTo>
                  <a:lnTo>
                    <a:pt x="685717" y="1666838"/>
                  </a:lnTo>
                  <a:lnTo>
                    <a:pt x="683153" y="1675611"/>
                  </a:lnTo>
                  <a:lnTo>
                    <a:pt x="680438" y="1684384"/>
                  </a:lnTo>
                  <a:lnTo>
                    <a:pt x="677551" y="1693157"/>
                  </a:lnTo>
                  <a:lnTo>
                    <a:pt x="674570" y="1701929"/>
                  </a:lnTo>
                  <a:lnTo>
                    <a:pt x="671430" y="1710702"/>
                  </a:lnTo>
                  <a:lnTo>
                    <a:pt x="668161" y="1719475"/>
                  </a:lnTo>
                  <a:lnTo>
                    <a:pt x="664809" y="1728248"/>
                  </a:lnTo>
                  <a:lnTo>
                    <a:pt x="661297" y="1737021"/>
                  </a:lnTo>
                  <a:lnTo>
                    <a:pt x="657696" y="1745794"/>
                  </a:lnTo>
                  <a:lnTo>
                    <a:pt x="654020" y="1754566"/>
                  </a:lnTo>
                  <a:lnTo>
                    <a:pt x="650199" y="1763339"/>
                  </a:lnTo>
                  <a:lnTo>
                    <a:pt x="646319" y="1772112"/>
                  </a:lnTo>
                  <a:lnTo>
                    <a:pt x="642362" y="1780885"/>
                  </a:lnTo>
                  <a:lnTo>
                    <a:pt x="638306" y="1789658"/>
                  </a:lnTo>
                  <a:lnTo>
                    <a:pt x="634205" y="1798431"/>
                  </a:lnTo>
                  <a:lnTo>
                    <a:pt x="630032" y="1807203"/>
                  </a:lnTo>
                  <a:lnTo>
                    <a:pt x="625800" y="1815976"/>
                  </a:lnTo>
                  <a:lnTo>
                    <a:pt x="621535" y="1824749"/>
                  </a:lnTo>
                  <a:lnTo>
                    <a:pt x="617215" y="1833522"/>
                  </a:lnTo>
                  <a:lnTo>
                    <a:pt x="612866" y="1842295"/>
                  </a:lnTo>
                  <a:lnTo>
                    <a:pt x="608496" y="1851068"/>
                  </a:lnTo>
                  <a:lnTo>
                    <a:pt x="604097" y="1859840"/>
                  </a:lnTo>
                  <a:lnTo>
                    <a:pt x="599690" y="1868613"/>
                  </a:lnTo>
                  <a:lnTo>
                    <a:pt x="595275" y="1877386"/>
                  </a:lnTo>
                  <a:lnTo>
                    <a:pt x="590863" y="1886159"/>
                  </a:lnTo>
                  <a:lnTo>
                    <a:pt x="586456" y="1894932"/>
                  </a:lnTo>
                  <a:lnTo>
                    <a:pt x="582062" y="1903705"/>
                  </a:lnTo>
                  <a:lnTo>
                    <a:pt x="577693" y="1912477"/>
                  </a:lnTo>
                  <a:lnTo>
                    <a:pt x="573343" y="1921250"/>
                  </a:lnTo>
                  <a:lnTo>
                    <a:pt x="569031" y="1930023"/>
                  </a:lnTo>
                  <a:lnTo>
                    <a:pt x="564761" y="1938796"/>
                  </a:lnTo>
                  <a:lnTo>
                    <a:pt x="560520" y="1947569"/>
                  </a:lnTo>
                  <a:lnTo>
                    <a:pt x="556348" y="1956342"/>
                  </a:lnTo>
                  <a:lnTo>
                    <a:pt x="552225" y="1965114"/>
                  </a:lnTo>
                  <a:lnTo>
                    <a:pt x="548144" y="1973887"/>
                  </a:lnTo>
                  <a:lnTo>
                    <a:pt x="544163" y="1982660"/>
                  </a:lnTo>
                  <a:lnTo>
                    <a:pt x="540232" y="1991433"/>
                  </a:lnTo>
                  <a:lnTo>
                    <a:pt x="536369" y="2000206"/>
                  </a:lnTo>
                  <a:lnTo>
                    <a:pt x="532612" y="2008979"/>
                  </a:lnTo>
                  <a:lnTo>
                    <a:pt x="528913" y="2017751"/>
                  </a:lnTo>
                  <a:lnTo>
                    <a:pt x="525311" y="2026524"/>
                  </a:lnTo>
                  <a:lnTo>
                    <a:pt x="521812" y="2035297"/>
                  </a:lnTo>
                  <a:lnTo>
                    <a:pt x="518379" y="2044070"/>
                  </a:lnTo>
                  <a:lnTo>
                    <a:pt x="515073" y="2052843"/>
                  </a:lnTo>
                  <a:lnTo>
                    <a:pt x="511863" y="2061616"/>
                  </a:lnTo>
                  <a:lnTo>
                    <a:pt x="508723" y="2070388"/>
                  </a:lnTo>
                  <a:lnTo>
                    <a:pt x="505743" y="2079161"/>
                  </a:lnTo>
                  <a:lnTo>
                    <a:pt x="502844" y="2087934"/>
                  </a:lnTo>
                  <a:lnTo>
                    <a:pt x="500035" y="2096707"/>
                  </a:lnTo>
                  <a:lnTo>
                    <a:pt x="497385" y="2105480"/>
                  </a:lnTo>
                  <a:lnTo>
                    <a:pt x="494813" y="2114253"/>
                  </a:lnTo>
                  <a:lnTo>
                    <a:pt x="492358" y="2123025"/>
                  </a:lnTo>
                  <a:lnTo>
                    <a:pt x="490045" y="2131798"/>
                  </a:lnTo>
                  <a:lnTo>
                    <a:pt x="487811" y="2140571"/>
                  </a:lnTo>
                  <a:lnTo>
                    <a:pt x="485720" y="2149344"/>
                  </a:lnTo>
                  <a:lnTo>
                    <a:pt x="483748" y="2158117"/>
                  </a:lnTo>
                  <a:lnTo>
                    <a:pt x="481857" y="2166890"/>
                  </a:lnTo>
                  <a:lnTo>
                    <a:pt x="480131" y="2175662"/>
                  </a:lnTo>
                  <a:lnTo>
                    <a:pt x="478502" y="2184435"/>
                  </a:lnTo>
                  <a:lnTo>
                    <a:pt x="476957" y="2193208"/>
                  </a:lnTo>
                  <a:lnTo>
                    <a:pt x="475586" y="2201981"/>
                  </a:lnTo>
                  <a:lnTo>
                    <a:pt x="474293" y="2210754"/>
                  </a:lnTo>
                  <a:lnTo>
                    <a:pt x="473105" y="2219527"/>
                  </a:lnTo>
                  <a:lnTo>
                    <a:pt x="472062" y="2228299"/>
                  </a:lnTo>
                  <a:lnTo>
                    <a:pt x="471094" y="2237072"/>
                  </a:lnTo>
                  <a:lnTo>
                    <a:pt x="470247" y="2245845"/>
                  </a:lnTo>
                  <a:lnTo>
                    <a:pt x="469518" y="2254618"/>
                  </a:lnTo>
                  <a:lnTo>
                    <a:pt x="468860" y="2263391"/>
                  </a:lnTo>
                  <a:lnTo>
                    <a:pt x="468336" y="2272164"/>
                  </a:lnTo>
                  <a:lnTo>
                    <a:pt x="467901" y="2280937"/>
                  </a:lnTo>
                  <a:lnTo>
                    <a:pt x="467533" y="2289709"/>
                  </a:lnTo>
                  <a:lnTo>
                    <a:pt x="467306" y="2298482"/>
                  </a:lnTo>
                  <a:lnTo>
                    <a:pt x="467144" y="2307255"/>
                  </a:lnTo>
                  <a:lnTo>
                    <a:pt x="467056" y="2316028"/>
                  </a:lnTo>
                  <a:lnTo>
                    <a:pt x="467085" y="2324801"/>
                  </a:lnTo>
                  <a:lnTo>
                    <a:pt x="467169" y="2333574"/>
                  </a:lnTo>
                  <a:lnTo>
                    <a:pt x="467334" y="2342346"/>
                  </a:lnTo>
                  <a:lnTo>
                    <a:pt x="467587" y="2351119"/>
                  </a:lnTo>
                  <a:lnTo>
                    <a:pt x="467889" y="2359892"/>
                  </a:lnTo>
                  <a:lnTo>
                    <a:pt x="468273" y="2368665"/>
                  </a:lnTo>
                  <a:lnTo>
                    <a:pt x="468721" y="2377438"/>
                  </a:lnTo>
                  <a:lnTo>
                    <a:pt x="469210" y="2386211"/>
                  </a:lnTo>
                  <a:lnTo>
                    <a:pt x="469778" y="2394983"/>
                  </a:lnTo>
                  <a:lnTo>
                    <a:pt x="470388" y="2403756"/>
                  </a:lnTo>
                  <a:lnTo>
                    <a:pt x="471035" y="2412529"/>
                  </a:lnTo>
                  <a:lnTo>
                    <a:pt x="471748" y="2421302"/>
                  </a:lnTo>
                  <a:lnTo>
                    <a:pt x="472488" y="2430075"/>
                  </a:lnTo>
                  <a:lnTo>
                    <a:pt x="473262" y="2438848"/>
                  </a:lnTo>
                  <a:lnTo>
                    <a:pt x="474079" y="2447620"/>
                  </a:lnTo>
                  <a:lnTo>
                    <a:pt x="474915" y="2456393"/>
                  </a:lnTo>
                  <a:lnTo>
                    <a:pt x="475780" y="2465166"/>
                  </a:lnTo>
                  <a:lnTo>
                    <a:pt x="476667" y="2473939"/>
                  </a:lnTo>
                  <a:lnTo>
                    <a:pt x="477566" y="2482712"/>
                  </a:lnTo>
                  <a:lnTo>
                    <a:pt x="478484" y="2491485"/>
                  </a:lnTo>
                  <a:lnTo>
                    <a:pt x="479409" y="2500257"/>
                  </a:lnTo>
                  <a:lnTo>
                    <a:pt x="480339" y="2509030"/>
                  </a:lnTo>
                  <a:lnTo>
                    <a:pt x="481273" y="2517803"/>
                  </a:lnTo>
                  <a:lnTo>
                    <a:pt x="482204" y="2526576"/>
                  </a:lnTo>
                  <a:lnTo>
                    <a:pt x="483133" y="2535349"/>
                  </a:lnTo>
                  <a:lnTo>
                    <a:pt x="484050" y="2544122"/>
                  </a:lnTo>
                  <a:lnTo>
                    <a:pt x="484958" y="2552894"/>
                  </a:lnTo>
                  <a:lnTo>
                    <a:pt x="485852" y="2561667"/>
                  </a:lnTo>
                  <a:lnTo>
                    <a:pt x="486723" y="2570440"/>
                  </a:lnTo>
                  <a:lnTo>
                    <a:pt x="487579" y="2579213"/>
                  </a:lnTo>
                  <a:lnTo>
                    <a:pt x="488407" y="2587986"/>
                  </a:lnTo>
                  <a:lnTo>
                    <a:pt x="489207" y="2596759"/>
                  </a:lnTo>
                  <a:lnTo>
                    <a:pt x="489987" y="2605531"/>
                  </a:lnTo>
                  <a:lnTo>
                    <a:pt x="490722" y="2614304"/>
                  </a:lnTo>
                  <a:lnTo>
                    <a:pt x="491427" y="2623077"/>
                  </a:lnTo>
                  <a:lnTo>
                    <a:pt x="492105" y="2631850"/>
                  </a:lnTo>
                  <a:lnTo>
                    <a:pt x="492724" y="2640623"/>
                  </a:lnTo>
                  <a:lnTo>
                    <a:pt x="493314" y="2649396"/>
                  </a:lnTo>
                  <a:lnTo>
                    <a:pt x="493864" y="2658168"/>
                  </a:lnTo>
                  <a:lnTo>
                    <a:pt x="494355" y="2666941"/>
                  </a:lnTo>
                  <a:lnTo>
                    <a:pt x="494813" y="2675714"/>
                  </a:lnTo>
                  <a:lnTo>
                    <a:pt x="495217" y="2684487"/>
                  </a:lnTo>
                  <a:lnTo>
                    <a:pt x="495566" y="2693260"/>
                  </a:lnTo>
                  <a:lnTo>
                    <a:pt x="495879" y="2702033"/>
                  </a:lnTo>
                  <a:lnTo>
                    <a:pt x="496123" y="2710805"/>
                  </a:lnTo>
                  <a:lnTo>
                    <a:pt x="496318" y="2719578"/>
                  </a:lnTo>
                  <a:lnTo>
                    <a:pt x="496477" y="2728351"/>
                  </a:lnTo>
                  <a:lnTo>
                    <a:pt x="496552" y="2737124"/>
                  </a:lnTo>
                  <a:lnTo>
                    <a:pt x="496587" y="2745897"/>
                  </a:lnTo>
                  <a:lnTo>
                    <a:pt x="496575" y="2754670"/>
                  </a:lnTo>
                  <a:lnTo>
                    <a:pt x="496486" y="2763442"/>
                  </a:lnTo>
                  <a:lnTo>
                    <a:pt x="496358" y="2772215"/>
                  </a:lnTo>
                  <a:lnTo>
                    <a:pt x="496172" y="2780988"/>
                  </a:lnTo>
                  <a:lnTo>
                    <a:pt x="495919" y="2789761"/>
                  </a:lnTo>
                  <a:lnTo>
                    <a:pt x="495629" y="2798534"/>
                  </a:lnTo>
                  <a:lnTo>
                    <a:pt x="495270" y="2807307"/>
                  </a:lnTo>
                  <a:lnTo>
                    <a:pt x="494857" y="2816079"/>
                  </a:lnTo>
                  <a:lnTo>
                    <a:pt x="494407" y="2824852"/>
                  </a:lnTo>
                  <a:lnTo>
                    <a:pt x="493882" y="2833625"/>
                  </a:lnTo>
                  <a:lnTo>
                    <a:pt x="493315" y="2842398"/>
                  </a:lnTo>
                  <a:lnTo>
                    <a:pt x="492710" y="2851171"/>
                  </a:lnTo>
                  <a:lnTo>
                    <a:pt x="492030" y="2859944"/>
                  </a:lnTo>
                  <a:lnTo>
                    <a:pt x="491318" y="2868716"/>
                  </a:lnTo>
                  <a:lnTo>
                    <a:pt x="490562" y="2877489"/>
                  </a:lnTo>
                  <a:lnTo>
                    <a:pt x="489746" y="2886262"/>
                  </a:lnTo>
                  <a:lnTo>
                    <a:pt x="488900" y="2895035"/>
                  </a:lnTo>
                  <a:lnTo>
                    <a:pt x="488006" y="2903808"/>
                  </a:lnTo>
                  <a:lnTo>
                    <a:pt x="487067" y="2912581"/>
                  </a:lnTo>
                  <a:lnTo>
                    <a:pt x="486102" y="2921353"/>
                  </a:lnTo>
                  <a:lnTo>
                    <a:pt x="485086" y="2930126"/>
                  </a:lnTo>
                  <a:lnTo>
                    <a:pt x="484039" y="2938899"/>
                  </a:lnTo>
                  <a:lnTo>
                    <a:pt x="482969" y="2947672"/>
                  </a:lnTo>
                  <a:lnTo>
                    <a:pt x="481850" y="2956445"/>
                  </a:lnTo>
                  <a:lnTo>
                    <a:pt x="480710" y="2965218"/>
                  </a:lnTo>
                  <a:lnTo>
                    <a:pt x="479547" y="2973990"/>
                  </a:lnTo>
                  <a:lnTo>
                    <a:pt x="478348" y="2982763"/>
                  </a:lnTo>
                  <a:lnTo>
                    <a:pt x="477133" y="2991536"/>
                  </a:lnTo>
                  <a:lnTo>
                    <a:pt x="475895" y="3000309"/>
                  </a:lnTo>
                  <a:lnTo>
                    <a:pt x="474634" y="3009082"/>
                  </a:lnTo>
                  <a:lnTo>
                    <a:pt x="473360" y="3017855"/>
                  </a:lnTo>
                  <a:lnTo>
                    <a:pt x="472067" y="3026627"/>
                  </a:lnTo>
                  <a:lnTo>
                    <a:pt x="470760" y="3035400"/>
                  </a:lnTo>
                  <a:lnTo>
                    <a:pt x="469445" y="3044173"/>
                  </a:lnTo>
                  <a:lnTo>
                    <a:pt x="468115" y="3052946"/>
                  </a:lnTo>
                  <a:lnTo>
                    <a:pt x="466779" y="3061719"/>
                  </a:lnTo>
                  <a:lnTo>
                    <a:pt x="465437" y="3070492"/>
                  </a:lnTo>
                  <a:lnTo>
                    <a:pt x="464089" y="3079264"/>
                  </a:lnTo>
                  <a:lnTo>
                    <a:pt x="462738" y="3088037"/>
                  </a:lnTo>
                  <a:lnTo>
                    <a:pt x="461386" y="3096810"/>
                  </a:lnTo>
                  <a:lnTo>
                    <a:pt x="460034" y="3105583"/>
                  </a:lnTo>
                  <a:lnTo>
                    <a:pt x="458683" y="3114356"/>
                  </a:lnTo>
                  <a:lnTo>
                    <a:pt x="457335" y="3123129"/>
                  </a:lnTo>
                  <a:lnTo>
                    <a:pt x="455992" y="3131901"/>
                  </a:lnTo>
                  <a:lnTo>
                    <a:pt x="454652" y="3140674"/>
                  </a:lnTo>
                  <a:lnTo>
                    <a:pt x="453321" y="3149447"/>
                  </a:lnTo>
                  <a:lnTo>
                    <a:pt x="451998" y="3158220"/>
                  </a:lnTo>
                  <a:lnTo>
                    <a:pt x="450680" y="3166993"/>
                  </a:lnTo>
                  <a:lnTo>
                    <a:pt x="449376" y="3175766"/>
                  </a:lnTo>
                  <a:lnTo>
                    <a:pt x="448081" y="3184538"/>
                  </a:lnTo>
                  <a:lnTo>
                    <a:pt x="446794" y="3193311"/>
                  </a:lnTo>
                  <a:lnTo>
                    <a:pt x="445524" y="3202084"/>
                  </a:lnTo>
                  <a:lnTo>
                    <a:pt x="444263" y="3210857"/>
                  </a:lnTo>
                  <a:lnTo>
                    <a:pt x="443015" y="3219630"/>
                  </a:lnTo>
                  <a:lnTo>
                    <a:pt x="441783" y="3228403"/>
                  </a:lnTo>
                  <a:lnTo>
                    <a:pt x="440560" y="3237175"/>
                  </a:lnTo>
                  <a:lnTo>
                    <a:pt x="439354" y="3245948"/>
                  </a:lnTo>
                  <a:lnTo>
                    <a:pt x="438163" y="3254721"/>
                  </a:lnTo>
                  <a:lnTo>
                    <a:pt x="436981" y="3263494"/>
                  </a:lnTo>
                  <a:lnTo>
                    <a:pt x="435819" y="3272267"/>
                  </a:lnTo>
                  <a:lnTo>
                    <a:pt x="434669" y="3281040"/>
                  </a:lnTo>
                  <a:lnTo>
                    <a:pt x="433530" y="3289812"/>
                  </a:lnTo>
                  <a:lnTo>
                    <a:pt x="432411" y="3298585"/>
                  </a:lnTo>
                  <a:lnTo>
                    <a:pt x="431301" y="3307358"/>
                  </a:lnTo>
                  <a:lnTo>
                    <a:pt x="430204" y="3316131"/>
                  </a:lnTo>
                  <a:lnTo>
                    <a:pt x="429124" y="3324904"/>
                  </a:lnTo>
                  <a:lnTo>
                    <a:pt x="428052" y="3333677"/>
                  </a:lnTo>
                  <a:lnTo>
                    <a:pt x="426994" y="3342449"/>
                  </a:lnTo>
                  <a:lnTo>
                    <a:pt x="425950" y="3351222"/>
                  </a:lnTo>
                  <a:lnTo>
                    <a:pt x="424913" y="3359995"/>
                  </a:lnTo>
                  <a:lnTo>
                    <a:pt x="423890" y="3368768"/>
                  </a:lnTo>
                  <a:lnTo>
                    <a:pt x="422877" y="3377541"/>
                  </a:lnTo>
                  <a:lnTo>
                    <a:pt x="421870" y="3386314"/>
                  </a:lnTo>
                  <a:lnTo>
                    <a:pt x="420878" y="3395087"/>
                  </a:lnTo>
                  <a:lnTo>
                    <a:pt x="419891" y="3403859"/>
                  </a:lnTo>
                  <a:lnTo>
                    <a:pt x="418911" y="3412632"/>
                  </a:lnTo>
                  <a:lnTo>
                    <a:pt x="417942" y="3421405"/>
                  </a:lnTo>
                  <a:lnTo>
                    <a:pt x="416977" y="3430178"/>
                  </a:lnTo>
                  <a:lnTo>
                    <a:pt x="416019" y="3438951"/>
                  </a:lnTo>
                  <a:lnTo>
                    <a:pt x="415067" y="3447724"/>
                  </a:lnTo>
                  <a:lnTo>
                    <a:pt x="414119" y="3456496"/>
                  </a:lnTo>
                  <a:lnTo>
                    <a:pt x="413177" y="3465269"/>
                  </a:lnTo>
                  <a:lnTo>
                    <a:pt x="412239" y="3474042"/>
                  </a:lnTo>
                  <a:lnTo>
                    <a:pt x="411303" y="3482815"/>
                  </a:lnTo>
                  <a:lnTo>
                    <a:pt x="410372" y="3491588"/>
                  </a:lnTo>
                  <a:lnTo>
                    <a:pt x="409443" y="3500361"/>
                  </a:lnTo>
                  <a:lnTo>
                    <a:pt x="408516" y="3509133"/>
                  </a:lnTo>
                  <a:lnTo>
                    <a:pt x="407592" y="3517906"/>
                  </a:lnTo>
                  <a:lnTo>
                    <a:pt x="406669" y="3526679"/>
                  </a:lnTo>
                  <a:lnTo>
                    <a:pt x="405748" y="3535452"/>
                  </a:lnTo>
                  <a:lnTo>
                    <a:pt x="404828" y="3544225"/>
                  </a:lnTo>
                  <a:lnTo>
                    <a:pt x="403909" y="3552998"/>
                  </a:lnTo>
                  <a:lnTo>
                    <a:pt x="402990" y="3561770"/>
                  </a:lnTo>
                  <a:lnTo>
                    <a:pt x="402072" y="3570543"/>
                  </a:lnTo>
                  <a:lnTo>
                    <a:pt x="401155" y="3579316"/>
                  </a:lnTo>
                  <a:lnTo>
                    <a:pt x="400239" y="3588089"/>
                  </a:lnTo>
                  <a:lnTo>
                    <a:pt x="399323" y="3596862"/>
                  </a:lnTo>
                  <a:lnTo>
                    <a:pt x="398407" y="3605635"/>
                  </a:lnTo>
                  <a:lnTo>
                    <a:pt x="397493" y="3614407"/>
                  </a:lnTo>
                  <a:lnTo>
                    <a:pt x="396579" y="3623180"/>
                  </a:lnTo>
                  <a:lnTo>
                    <a:pt x="395666" y="3631953"/>
                  </a:lnTo>
                  <a:lnTo>
                    <a:pt x="394755" y="3640726"/>
                  </a:lnTo>
                  <a:lnTo>
                    <a:pt x="393845" y="3649499"/>
                  </a:lnTo>
                  <a:lnTo>
                    <a:pt x="392937" y="3658272"/>
                  </a:lnTo>
                  <a:lnTo>
                    <a:pt x="392031" y="3667044"/>
                  </a:lnTo>
                  <a:lnTo>
                    <a:pt x="391127" y="3675817"/>
                  </a:lnTo>
                  <a:lnTo>
                    <a:pt x="390226" y="3684590"/>
                  </a:lnTo>
                  <a:lnTo>
                    <a:pt x="389329" y="3693363"/>
                  </a:lnTo>
                  <a:lnTo>
                    <a:pt x="388434" y="3702136"/>
                  </a:lnTo>
                  <a:lnTo>
                    <a:pt x="387544" y="3710909"/>
                  </a:lnTo>
                  <a:lnTo>
                    <a:pt x="386658" y="3719681"/>
                  </a:lnTo>
                  <a:lnTo>
                    <a:pt x="385776" y="3728454"/>
                  </a:lnTo>
                  <a:lnTo>
                    <a:pt x="384902" y="3737227"/>
                  </a:lnTo>
                  <a:lnTo>
                    <a:pt x="384032" y="3746000"/>
                  </a:lnTo>
                  <a:lnTo>
                    <a:pt x="383168" y="3754773"/>
                  </a:lnTo>
                  <a:lnTo>
                    <a:pt x="382313" y="3763546"/>
                  </a:lnTo>
                  <a:lnTo>
                    <a:pt x="381463" y="3772318"/>
                  </a:lnTo>
                  <a:lnTo>
                    <a:pt x="380623" y="3781091"/>
                  </a:lnTo>
                  <a:lnTo>
                    <a:pt x="379791" y="3789864"/>
                  </a:lnTo>
                  <a:lnTo>
                    <a:pt x="378966" y="3798637"/>
                  </a:lnTo>
                  <a:lnTo>
                    <a:pt x="378153" y="3807410"/>
                  </a:lnTo>
                  <a:lnTo>
                    <a:pt x="377349" y="3816183"/>
                  </a:lnTo>
                  <a:lnTo>
                    <a:pt x="376552" y="3824955"/>
                  </a:lnTo>
                  <a:lnTo>
                    <a:pt x="375772" y="3833728"/>
                  </a:lnTo>
                  <a:lnTo>
                    <a:pt x="375000" y="3842501"/>
                  </a:lnTo>
                  <a:lnTo>
                    <a:pt x="374238" y="3851274"/>
                  </a:lnTo>
                  <a:lnTo>
                    <a:pt x="373493" y="3860047"/>
                  </a:lnTo>
                  <a:lnTo>
                    <a:pt x="372756" y="3868820"/>
                  </a:lnTo>
                  <a:lnTo>
                    <a:pt x="372033" y="3877592"/>
                  </a:lnTo>
                  <a:lnTo>
                    <a:pt x="371326" y="3886365"/>
                  </a:lnTo>
                  <a:lnTo>
                    <a:pt x="370628" y="3895138"/>
                  </a:lnTo>
                  <a:lnTo>
                    <a:pt x="369947" y="3903911"/>
                  </a:lnTo>
                  <a:lnTo>
                    <a:pt x="369281" y="3912684"/>
                  </a:lnTo>
                  <a:lnTo>
                    <a:pt x="368624" y="3921457"/>
                  </a:lnTo>
                  <a:lnTo>
                    <a:pt x="367989" y="3930229"/>
                  </a:lnTo>
                  <a:lnTo>
                    <a:pt x="367365" y="3939002"/>
                  </a:lnTo>
                  <a:lnTo>
                    <a:pt x="366753" y="3947775"/>
                  </a:lnTo>
                  <a:lnTo>
                    <a:pt x="366163" y="3956548"/>
                  </a:lnTo>
                  <a:lnTo>
                    <a:pt x="365584" y="3965321"/>
                  </a:lnTo>
                  <a:lnTo>
                    <a:pt x="365020" y="3974094"/>
                  </a:lnTo>
                  <a:lnTo>
                    <a:pt x="364475" y="3982866"/>
                  </a:lnTo>
                  <a:lnTo>
                    <a:pt x="363941" y="3991639"/>
                  </a:lnTo>
                  <a:lnTo>
                    <a:pt x="363425" y="4000412"/>
                  </a:lnTo>
                  <a:lnTo>
                    <a:pt x="362925" y="4009185"/>
                  </a:lnTo>
                  <a:lnTo>
                    <a:pt x="362436" y="4017958"/>
                  </a:lnTo>
                  <a:lnTo>
                    <a:pt x="361968" y="4026731"/>
                  </a:lnTo>
                  <a:lnTo>
                    <a:pt x="361513" y="4035503"/>
                  </a:lnTo>
                  <a:lnTo>
                    <a:pt x="361069" y="4044276"/>
                  </a:lnTo>
                  <a:lnTo>
                    <a:pt x="360648" y="4053049"/>
                  </a:lnTo>
                  <a:lnTo>
                    <a:pt x="360237" y="4061822"/>
                  </a:lnTo>
                  <a:lnTo>
                    <a:pt x="359839" y="4070595"/>
                  </a:lnTo>
                  <a:lnTo>
                    <a:pt x="359461" y="4079368"/>
                  </a:lnTo>
                  <a:lnTo>
                    <a:pt x="359092" y="4088140"/>
                  </a:lnTo>
                  <a:lnTo>
                    <a:pt x="358739" y="4096913"/>
                  </a:lnTo>
                  <a:lnTo>
                    <a:pt x="358401" y="4105686"/>
                  </a:lnTo>
                  <a:lnTo>
                    <a:pt x="358073" y="4114459"/>
                  </a:lnTo>
                  <a:lnTo>
                    <a:pt x="357762" y="4123232"/>
                  </a:lnTo>
                  <a:lnTo>
                    <a:pt x="357463" y="4132005"/>
                  </a:lnTo>
                  <a:lnTo>
                    <a:pt x="357174" y="4140777"/>
                  </a:lnTo>
                  <a:lnTo>
                    <a:pt x="356902" y="4149550"/>
                  </a:lnTo>
                  <a:lnTo>
                    <a:pt x="356639" y="4158323"/>
                  </a:lnTo>
                  <a:lnTo>
                    <a:pt x="356386" y="4167096"/>
                  </a:lnTo>
                  <a:lnTo>
                    <a:pt x="356150" y="4175869"/>
                  </a:lnTo>
                  <a:lnTo>
                    <a:pt x="355921" y="4184642"/>
                  </a:lnTo>
                  <a:lnTo>
                    <a:pt x="355702" y="4193414"/>
                  </a:lnTo>
                  <a:lnTo>
                    <a:pt x="355497" y="4202187"/>
                  </a:lnTo>
                  <a:lnTo>
                    <a:pt x="355299" y="4210960"/>
                  </a:lnTo>
                  <a:lnTo>
                    <a:pt x="355112" y="4219733"/>
                  </a:lnTo>
                  <a:lnTo>
                    <a:pt x="354936" y="4228506"/>
                  </a:lnTo>
                  <a:lnTo>
                    <a:pt x="354765" y="4237279"/>
                  </a:lnTo>
                  <a:lnTo>
                    <a:pt x="354607" y="4246051"/>
                  </a:lnTo>
                  <a:lnTo>
                    <a:pt x="354456" y="4254824"/>
                  </a:lnTo>
                  <a:lnTo>
                    <a:pt x="354311" y="4263597"/>
                  </a:lnTo>
                  <a:lnTo>
                    <a:pt x="354178" y="4272370"/>
                  </a:lnTo>
                  <a:lnTo>
                    <a:pt x="354049" y="4281143"/>
                  </a:lnTo>
                  <a:lnTo>
                    <a:pt x="353928" y="4289916"/>
                  </a:lnTo>
                  <a:lnTo>
                    <a:pt x="353815" y="4298688"/>
                  </a:lnTo>
                  <a:lnTo>
                    <a:pt x="353707" y="4307461"/>
                  </a:lnTo>
                  <a:lnTo>
                    <a:pt x="353606" y="4316234"/>
                  </a:lnTo>
                  <a:lnTo>
                    <a:pt x="353512" y="4325007"/>
                  </a:lnTo>
                  <a:lnTo>
                    <a:pt x="353422" y="4333780"/>
                  </a:lnTo>
                  <a:lnTo>
                    <a:pt x="353338" y="4342553"/>
                  </a:lnTo>
                  <a:lnTo>
                    <a:pt x="353260" y="4351325"/>
                  </a:lnTo>
                  <a:lnTo>
                    <a:pt x="353185" y="4360098"/>
                  </a:lnTo>
                  <a:lnTo>
                    <a:pt x="353117" y="4368871"/>
                  </a:lnTo>
                  <a:lnTo>
                    <a:pt x="353052" y="4377644"/>
                  </a:lnTo>
                  <a:lnTo>
                    <a:pt x="352991" y="4386417"/>
                  </a:lnTo>
                  <a:lnTo>
                    <a:pt x="352935" y="4395190"/>
                  </a:lnTo>
                  <a:lnTo>
                    <a:pt x="352882" y="4403962"/>
                  </a:lnTo>
                  <a:lnTo>
                    <a:pt x="352833" y="4412735"/>
                  </a:lnTo>
                  <a:lnTo>
                    <a:pt x="352788" y="4421508"/>
                  </a:lnTo>
                  <a:lnTo>
                    <a:pt x="352744" y="4430281"/>
                  </a:lnTo>
                  <a:lnTo>
                    <a:pt x="352705" y="4439054"/>
                  </a:lnTo>
                  <a:lnTo>
                    <a:pt x="352668" y="4447827"/>
                  </a:lnTo>
                  <a:lnTo>
                    <a:pt x="352633" y="4456599"/>
                  </a:lnTo>
                  <a:lnTo>
                    <a:pt x="352602" y="4465372"/>
                  </a:lnTo>
                  <a:lnTo>
                    <a:pt x="352572" y="4474145"/>
                  </a:lnTo>
                  <a:lnTo>
                    <a:pt x="352544" y="44829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723327" y="1199695"/>
              <a:ext cx="1279751" cy="3840680"/>
            </a:xfrm>
            <a:custGeom>
              <a:avLst/>
              <a:pathLst>
                <a:path w="1279751" h="3840680">
                  <a:moveTo>
                    <a:pt x="639734" y="3840680"/>
                  </a:moveTo>
                  <a:lnTo>
                    <a:pt x="639697" y="3833164"/>
                  </a:lnTo>
                  <a:lnTo>
                    <a:pt x="639651" y="3825648"/>
                  </a:lnTo>
                  <a:lnTo>
                    <a:pt x="639595" y="3818132"/>
                  </a:lnTo>
                  <a:lnTo>
                    <a:pt x="639528" y="3810616"/>
                  </a:lnTo>
                  <a:lnTo>
                    <a:pt x="639448" y="3803100"/>
                  </a:lnTo>
                  <a:lnTo>
                    <a:pt x="639352" y="3795584"/>
                  </a:lnTo>
                  <a:lnTo>
                    <a:pt x="639235" y="3788068"/>
                  </a:lnTo>
                  <a:lnTo>
                    <a:pt x="639096" y="3780552"/>
                  </a:lnTo>
                  <a:lnTo>
                    <a:pt x="638933" y="3773036"/>
                  </a:lnTo>
                  <a:lnTo>
                    <a:pt x="638744" y="3765520"/>
                  </a:lnTo>
                  <a:lnTo>
                    <a:pt x="638525" y="3758004"/>
                  </a:lnTo>
                  <a:lnTo>
                    <a:pt x="638272" y="3750488"/>
                  </a:lnTo>
                  <a:lnTo>
                    <a:pt x="637973" y="3742972"/>
                  </a:lnTo>
                  <a:lnTo>
                    <a:pt x="637633" y="3735456"/>
                  </a:lnTo>
                  <a:lnTo>
                    <a:pt x="637247" y="3727940"/>
                  </a:lnTo>
                  <a:lnTo>
                    <a:pt x="636813" y="3720424"/>
                  </a:lnTo>
                  <a:lnTo>
                    <a:pt x="636328" y="3712908"/>
                  </a:lnTo>
                  <a:lnTo>
                    <a:pt x="635783" y="3705392"/>
                  </a:lnTo>
                  <a:lnTo>
                    <a:pt x="635168" y="3697876"/>
                  </a:lnTo>
                  <a:lnTo>
                    <a:pt x="634492" y="3690360"/>
                  </a:lnTo>
                  <a:lnTo>
                    <a:pt x="633751" y="3682844"/>
                  </a:lnTo>
                  <a:lnTo>
                    <a:pt x="632945" y="3675328"/>
                  </a:lnTo>
                  <a:lnTo>
                    <a:pt x="632072" y="3667812"/>
                  </a:lnTo>
                  <a:lnTo>
                    <a:pt x="631122" y="3660296"/>
                  </a:lnTo>
                  <a:lnTo>
                    <a:pt x="630096" y="3652780"/>
                  </a:lnTo>
                  <a:lnTo>
                    <a:pt x="629004" y="3645264"/>
                  </a:lnTo>
                  <a:lnTo>
                    <a:pt x="627846" y="3637748"/>
                  </a:lnTo>
                  <a:lnTo>
                    <a:pt x="626626" y="3630232"/>
                  </a:lnTo>
                  <a:lnTo>
                    <a:pt x="625346" y="3622716"/>
                  </a:lnTo>
                  <a:lnTo>
                    <a:pt x="624001" y="3615200"/>
                  </a:lnTo>
                  <a:lnTo>
                    <a:pt x="622600" y="3607684"/>
                  </a:lnTo>
                  <a:lnTo>
                    <a:pt x="621155" y="3600168"/>
                  </a:lnTo>
                  <a:lnTo>
                    <a:pt x="619670" y="3592652"/>
                  </a:lnTo>
                  <a:lnTo>
                    <a:pt x="618149" y="3585136"/>
                  </a:lnTo>
                  <a:lnTo>
                    <a:pt x="616600" y="3577620"/>
                  </a:lnTo>
                  <a:lnTo>
                    <a:pt x="615022" y="3570104"/>
                  </a:lnTo>
                  <a:lnTo>
                    <a:pt x="613429" y="3562588"/>
                  </a:lnTo>
                  <a:lnTo>
                    <a:pt x="611826" y="3555072"/>
                  </a:lnTo>
                  <a:lnTo>
                    <a:pt x="610219" y="3547556"/>
                  </a:lnTo>
                  <a:lnTo>
                    <a:pt x="608611" y="3540040"/>
                  </a:lnTo>
                  <a:lnTo>
                    <a:pt x="607008" y="3532524"/>
                  </a:lnTo>
                  <a:lnTo>
                    <a:pt x="605416" y="3525008"/>
                  </a:lnTo>
                  <a:lnTo>
                    <a:pt x="603838" y="3517492"/>
                  </a:lnTo>
                  <a:lnTo>
                    <a:pt x="602275" y="3509976"/>
                  </a:lnTo>
                  <a:lnTo>
                    <a:pt x="600730" y="3502460"/>
                  </a:lnTo>
                  <a:lnTo>
                    <a:pt x="599205" y="3494944"/>
                  </a:lnTo>
                  <a:lnTo>
                    <a:pt x="597703" y="3487428"/>
                  </a:lnTo>
                  <a:lnTo>
                    <a:pt x="596228" y="3479912"/>
                  </a:lnTo>
                  <a:lnTo>
                    <a:pt x="594776" y="3472396"/>
                  </a:lnTo>
                  <a:lnTo>
                    <a:pt x="593350" y="3464880"/>
                  </a:lnTo>
                  <a:lnTo>
                    <a:pt x="591949" y="3457364"/>
                  </a:lnTo>
                  <a:lnTo>
                    <a:pt x="590575" y="3449848"/>
                  </a:lnTo>
                  <a:lnTo>
                    <a:pt x="589232" y="3442332"/>
                  </a:lnTo>
                  <a:lnTo>
                    <a:pt x="587924" y="3434816"/>
                  </a:lnTo>
                  <a:lnTo>
                    <a:pt x="586648" y="3427300"/>
                  </a:lnTo>
                  <a:lnTo>
                    <a:pt x="585407" y="3419784"/>
                  </a:lnTo>
                  <a:lnTo>
                    <a:pt x="584202" y="3412268"/>
                  </a:lnTo>
                  <a:lnTo>
                    <a:pt x="583035" y="3404752"/>
                  </a:lnTo>
                  <a:lnTo>
                    <a:pt x="581918" y="3397236"/>
                  </a:lnTo>
                  <a:lnTo>
                    <a:pt x="580850" y="3389720"/>
                  </a:lnTo>
                  <a:lnTo>
                    <a:pt x="579829" y="3382204"/>
                  </a:lnTo>
                  <a:lnTo>
                    <a:pt x="578855" y="3374688"/>
                  </a:lnTo>
                  <a:lnTo>
                    <a:pt x="577931" y="3367172"/>
                  </a:lnTo>
                  <a:lnTo>
                    <a:pt x="577056" y="3359656"/>
                  </a:lnTo>
                  <a:lnTo>
                    <a:pt x="576241" y="3352140"/>
                  </a:lnTo>
                  <a:lnTo>
                    <a:pt x="575471" y="3344624"/>
                  </a:lnTo>
                  <a:lnTo>
                    <a:pt x="574742" y="3337108"/>
                  </a:lnTo>
                  <a:lnTo>
                    <a:pt x="574049" y="3329592"/>
                  </a:lnTo>
                  <a:lnTo>
                    <a:pt x="573385" y="3322076"/>
                  </a:lnTo>
                  <a:lnTo>
                    <a:pt x="572745" y="3314560"/>
                  </a:lnTo>
                  <a:lnTo>
                    <a:pt x="572117" y="3307044"/>
                  </a:lnTo>
                  <a:lnTo>
                    <a:pt x="571487" y="3299528"/>
                  </a:lnTo>
                  <a:lnTo>
                    <a:pt x="570844" y="3292012"/>
                  </a:lnTo>
                  <a:lnTo>
                    <a:pt x="570177" y="3284496"/>
                  </a:lnTo>
                  <a:lnTo>
                    <a:pt x="569474" y="3276980"/>
                  </a:lnTo>
                  <a:lnTo>
                    <a:pt x="568720" y="3269464"/>
                  </a:lnTo>
                  <a:lnTo>
                    <a:pt x="567894" y="3261948"/>
                  </a:lnTo>
                  <a:lnTo>
                    <a:pt x="566994" y="3254432"/>
                  </a:lnTo>
                  <a:lnTo>
                    <a:pt x="566014" y="3246916"/>
                  </a:lnTo>
                  <a:lnTo>
                    <a:pt x="564947" y="3239400"/>
                  </a:lnTo>
                  <a:lnTo>
                    <a:pt x="563790" y="3231884"/>
                  </a:lnTo>
                  <a:lnTo>
                    <a:pt x="562526" y="3224367"/>
                  </a:lnTo>
                  <a:lnTo>
                    <a:pt x="561159" y="3216851"/>
                  </a:lnTo>
                  <a:lnTo>
                    <a:pt x="559704" y="3209335"/>
                  </a:lnTo>
                  <a:lnTo>
                    <a:pt x="558170" y="3201819"/>
                  </a:lnTo>
                  <a:lnTo>
                    <a:pt x="556566" y="3194303"/>
                  </a:lnTo>
                  <a:lnTo>
                    <a:pt x="554904" y="3186787"/>
                  </a:lnTo>
                  <a:lnTo>
                    <a:pt x="553193" y="3179271"/>
                  </a:lnTo>
                  <a:lnTo>
                    <a:pt x="551464" y="3171755"/>
                  </a:lnTo>
                  <a:lnTo>
                    <a:pt x="549739" y="3164239"/>
                  </a:lnTo>
                  <a:lnTo>
                    <a:pt x="548038" y="3156723"/>
                  </a:lnTo>
                  <a:lnTo>
                    <a:pt x="546382" y="3149207"/>
                  </a:lnTo>
                  <a:lnTo>
                    <a:pt x="544793" y="3141691"/>
                  </a:lnTo>
                  <a:lnTo>
                    <a:pt x="543322" y="3134175"/>
                  </a:lnTo>
                  <a:lnTo>
                    <a:pt x="541978" y="3126659"/>
                  </a:lnTo>
                  <a:lnTo>
                    <a:pt x="540776" y="3119143"/>
                  </a:lnTo>
                  <a:lnTo>
                    <a:pt x="539735" y="3111627"/>
                  </a:lnTo>
                  <a:lnTo>
                    <a:pt x="538871" y="3104111"/>
                  </a:lnTo>
                  <a:lnTo>
                    <a:pt x="538202" y="3096595"/>
                  </a:lnTo>
                  <a:lnTo>
                    <a:pt x="537786" y="3089079"/>
                  </a:lnTo>
                  <a:lnTo>
                    <a:pt x="537584" y="3081563"/>
                  </a:lnTo>
                  <a:lnTo>
                    <a:pt x="537599" y="3074047"/>
                  </a:lnTo>
                  <a:lnTo>
                    <a:pt x="537830" y="3066531"/>
                  </a:lnTo>
                  <a:lnTo>
                    <a:pt x="538275" y="3059015"/>
                  </a:lnTo>
                  <a:lnTo>
                    <a:pt x="538945" y="3051499"/>
                  </a:lnTo>
                  <a:lnTo>
                    <a:pt x="539847" y="3043983"/>
                  </a:lnTo>
                  <a:lnTo>
                    <a:pt x="540931" y="3036467"/>
                  </a:lnTo>
                  <a:lnTo>
                    <a:pt x="542181" y="3028951"/>
                  </a:lnTo>
                  <a:lnTo>
                    <a:pt x="543581" y="3021435"/>
                  </a:lnTo>
                  <a:lnTo>
                    <a:pt x="545112" y="3013919"/>
                  </a:lnTo>
                  <a:lnTo>
                    <a:pt x="546768" y="3006403"/>
                  </a:lnTo>
                  <a:lnTo>
                    <a:pt x="548515" y="2998887"/>
                  </a:lnTo>
                  <a:lnTo>
                    <a:pt x="550319" y="2991371"/>
                  </a:lnTo>
                  <a:lnTo>
                    <a:pt x="552158" y="2983855"/>
                  </a:lnTo>
                  <a:lnTo>
                    <a:pt x="554010" y="2976339"/>
                  </a:lnTo>
                  <a:lnTo>
                    <a:pt x="555852" y="2968823"/>
                  </a:lnTo>
                  <a:lnTo>
                    <a:pt x="557653" y="2961307"/>
                  </a:lnTo>
                  <a:lnTo>
                    <a:pt x="559386" y="2953791"/>
                  </a:lnTo>
                  <a:lnTo>
                    <a:pt x="561033" y="2946275"/>
                  </a:lnTo>
                  <a:lnTo>
                    <a:pt x="562575" y="2938759"/>
                  </a:lnTo>
                  <a:lnTo>
                    <a:pt x="563993" y="2931243"/>
                  </a:lnTo>
                  <a:lnTo>
                    <a:pt x="565270" y="2923727"/>
                  </a:lnTo>
                  <a:lnTo>
                    <a:pt x="566345" y="2916211"/>
                  </a:lnTo>
                  <a:lnTo>
                    <a:pt x="567229" y="2908695"/>
                  </a:lnTo>
                  <a:lnTo>
                    <a:pt x="567913" y="2901179"/>
                  </a:lnTo>
                  <a:lnTo>
                    <a:pt x="568382" y="2893663"/>
                  </a:lnTo>
                  <a:lnTo>
                    <a:pt x="568624" y="2886147"/>
                  </a:lnTo>
                  <a:lnTo>
                    <a:pt x="568620" y="2878631"/>
                  </a:lnTo>
                  <a:lnTo>
                    <a:pt x="568301" y="2871115"/>
                  </a:lnTo>
                  <a:lnTo>
                    <a:pt x="567718" y="2863599"/>
                  </a:lnTo>
                  <a:lnTo>
                    <a:pt x="566863" y="2856083"/>
                  </a:lnTo>
                  <a:lnTo>
                    <a:pt x="565731" y="2848567"/>
                  </a:lnTo>
                  <a:lnTo>
                    <a:pt x="564318" y="2841051"/>
                  </a:lnTo>
                  <a:lnTo>
                    <a:pt x="562602" y="2833535"/>
                  </a:lnTo>
                  <a:lnTo>
                    <a:pt x="560552" y="2826019"/>
                  </a:lnTo>
                  <a:lnTo>
                    <a:pt x="558226" y="2818503"/>
                  </a:lnTo>
                  <a:lnTo>
                    <a:pt x="555632" y="2810987"/>
                  </a:lnTo>
                  <a:lnTo>
                    <a:pt x="552776" y="2803471"/>
                  </a:lnTo>
                  <a:lnTo>
                    <a:pt x="549670" y="2795955"/>
                  </a:lnTo>
                  <a:lnTo>
                    <a:pt x="546298" y="2788439"/>
                  </a:lnTo>
                  <a:lnTo>
                    <a:pt x="542682" y="2780923"/>
                  </a:lnTo>
                  <a:lnTo>
                    <a:pt x="538872" y="2773407"/>
                  </a:lnTo>
                  <a:lnTo>
                    <a:pt x="534888" y="2765891"/>
                  </a:lnTo>
                  <a:lnTo>
                    <a:pt x="530749" y="2758375"/>
                  </a:lnTo>
                  <a:lnTo>
                    <a:pt x="526476" y="2750859"/>
                  </a:lnTo>
                  <a:lnTo>
                    <a:pt x="522076" y="2743343"/>
                  </a:lnTo>
                  <a:lnTo>
                    <a:pt x="517592" y="2735827"/>
                  </a:lnTo>
                  <a:lnTo>
                    <a:pt x="513054" y="2728311"/>
                  </a:lnTo>
                  <a:lnTo>
                    <a:pt x="508483" y="2720795"/>
                  </a:lnTo>
                  <a:lnTo>
                    <a:pt x="503898" y="2713279"/>
                  </a:lnTo>
                  <a:lnTo>
                    <a:pt x="499318" y="2705763"/>
                  </a:lnTo>
                  <a:lnTo>
                    <a:pt x="494770" y="2698247"/>
                  </a:lnTo>
                  <a:lnTo>
                    <a:pt x="490270" y="2690731"/>
                  </a:lnTo>
                  <a:lnTo>
                    <a:pt x="485829" y="2683215"/>
                  </a:lnTo>
                  <a:lnTo>
                    <a:pt x="481456" y="2675699"/>
                  </a:lnTo>
                  <a:lnTo>
                    <a:pt x="477159" y="2668183"/>
                  </a:lnTo>
                  <a:lnTo>
                    <a:pt x="472947" y="2660667"/>
                  </a:lnTo>
                  <a:lnTo>
                    <a:pt x="468843" y="2653151"/>
                  </a:lnTo>
                  <a:lnTo>
                    <a:pt x="464828" y="2645635"/>
                  </a:lnTo>
                  <a:lnTo>
                    <a:pt x="460901" y="2638119"/>
                  </a:lnTo>
                  <a:lnTo>
                    <a:pt x="457058" y="2630603"/>
                  </a:lnTo>
                  <a:lnTo>
                    <a:pt x="453296" y="2623087"/>
                  </a:lnTo>
                  <a:lnTo>
                    <a:pt x="449615" y="2615571"/>
                  </a:lnTo>
                  <a:lnTo>
                    <a:pt x="446012" y="2608055"/>
                  </a:lnTo>
                  <a:lnTo>
                    <a:pt x="442465" y="2600539"/>
                  </a:lnTo>
                  <a:lnTo>
                    <a:pt x="438963" y="2593023"/>
                  </a:lnTo>
                  <a:lnTo>
                    <a:pt x="435498" y="2585507"/>
                  </a:lnTo>
                  <a:lnTo>
                    <a:pt x="432059" y="2577991"/>
                  </a:lnTo>
                  <a:lnTo>
                    <a:pt x="428633" y="2570475"/>
                  </a:lnTo>
                  <a:lnTo>
                    <a:pt x="425202" y="2562959"/>
                  </a:lnTo>
                  <a:lnTo>
                    <a:pt x="421750" y="2555443"/>
                  </a:lnTo>
                  <a:lnTo>
                    <a:pt x="418263" y="2547927"/>
                  </a:lnTo>
                  <a:lnTo>
                    <a:pt x="414725" y="2540411"/>
                  </a:lnTo>
                  <a:lnTo>
                    <a:pt x="411121" y="2532895"/>
                  </a:lnTo>
                  <a:lnTo>
                    <a:pt x="407414" y="2525379"/>
                  </a:lnTo>
                  <a:lnTo>
                    <a:pt x="403585" y="2517863"/>
                  </a:lnTo>
                  <a:lnTo>
                    <a:pt x="399621" y="2510347"/>
                  </a:lnTo>
                  <a:lnTo>
                    <a:pt x="395503" y="2502831"/>
                  </a:lnTo>
                  <a:lnTo>
                    <a:pt x="391209" y="2495315"/>
                  </a:lnTo>
                  <a:lnTo>
                    <a:pt x="386717" y="2487799"/>
                  </a:lnTo>
                  <a:lnTo>
                    <a:pt x="381946" y="2480283"/>
                  </a:lnTo>
                  <a:lnTo>
                    <a:pt x="376911" y="2472767"/>
                  </a:lnTo>
                  <a:lnTo>
                    <a:pt x="371598" y="2465251"/>
                  </a:lnTo>
                  <a:lnTo>
                    <a:pt x="365985" y="2457735"/>
                  </a:lnTo>
                  <a:lnTo>
                    <a:pt x="360053" y="2450219"/>
                  </a:lnTo>
                  <a:lnTo>
                    <a:pt x="353773" y="2442703"/>
                  </a:lnTo>
                  <a:lnTo>
                    <a:pt x="347049" y="2435187"/>
                  </a:lnTo>
                  <a:lnTo>
                    <a:pt x="339947" y="2427671"/>
                  </a:lnTo>
                  <a:lnTo>
                    <a:pt x="332460" y="2420155"/>
                  </a:lnTo>
                  <a:lnTo>
                    <a:pt x="324583" y="2412638"/>
                  </a:lnTo>
                  <a:lnTo>
                    <a:pt x="316311" y="2405122"/>
                  </a:lnTo>
                  <a:lnTo>
                    <a:pt x="307617" y="2397606"/>
                  </a:lnTo>
                  <a:lnTo>
                    <a:pt x="298469" y="2390090"/>
                  </a:lnTo>
                  <a:lnTo>
                    <a:pt x="288954" y="2382574"/>
                  </a:lnTo>
                  <a:lnTo>
                    <a:pt x="279088" y="2375058"/>
                  </a:lnTo>
                  <a:lnTo>
                    <a:pt x="268893" y="2367542"/>
                  </a:lnTo>
                  <a:lnTo>
                    <a:pt x="258394" y="2360026"/>
                  </a:lnTo>
                  <a:lnTo>
                    <a:pt x="247588" y="2352510"/>
                  </a:lnTo>
                  <a:lnTo>
                    <a:pt x="236528" y="2344994"/>
                  </a:lnTo>
                  <a:lnTo>
                    <a:pt x="225285" y="2337478"/>
                  </a:lnTo>
                  <a:lnTo>
                    <a:pt x="213901" y="2329962"/>
                  </a:lnTo>
                  <a:lnTo>
                    <a:pt x="202416" y="2322446"/>
                  </a:lnTo>
                  <a:lnTo>
                    <a:pt x="190873" y="2314930"/>
                  </a:lnTo>
                  <a:lnTo>
                    <a:pt x="179325" y="2307414"/>
                  </a:lnTo>
                  <a:lnTo>
                    <a:pt x="167838" y="2299898"/>
                  </a:lnTo>
                  <a:lnTo>
                    <a:pt x="156453" y="2292382"/>
                  </a:lnTo>
                  <a:lnTo>
                    <a:pt x="145213" y="2284866"/>
                  </a:lnTo>
                  <a:lnTo>
                    <a:pt x="134158" y="2277350"/>
                  </a:lnTo>
                  <a:lnTo>
                    <a:pt x="123327" y="2269834"/>
                  </a:lnTo>
                  <a:lnTo>
                    <a:pt x="112831" y="2262318"/>
                  </a:lnTo>
                  <a:lnTo>
                    <a:pt x="102658" y="2254802"/>
                  </a:lnTo>
                  <a:lnTo>
                    <a:pt x="92829" y="2247286"/>
                  </a:lnTo>
                  <a:lnTo>
                    <a:pt x="83372" y="2239770"/>
                  </a:lnTo>
                  <a:lnTo>
                    <a:pt x="74308" y="2232254"/>
                  </a:lnTo>
                  <a:lnTo>
                    <a:pt x="65672" y="2224738"/>
                  </a:lnTo>
                  <a:lnTo>
                    <a:pt x="57580" y="2217222"/>
                  </a:lnTo>
                  <a:lnTo>
                    <a:pt x="49950" y="2209706"/>
                  </a:lnTo>
                  <a:lnTo>
                    <a:pt x="42793" y="2202190"/>
                  </a:lnTo>
                  <a:lnTo>
                    <a:pt x="36122" y="2194674"/>
                  </a:lnTo>
                  <a:lnTo>
                    <a:pt x="29947" y="2187158"/>
                  </a:lnTo>
                  <a:lnTo>
                    <a:pt x="24321" y="2179642"/>
                  </a:lnTo>
                  <a:lnTo>
                    <a:pt x="19312" y="2172126"/>
                  </a:lnTo>
                  <a:lnTo>
                    <a:pt x="14838" y="2164610"/>
                  </a:lnTo>
                  <a:lnTo>
                    <a:pt x="10909" y="2157094"/>
                  </a:lnTo>
                  <a:lnTo>
                    <a:pt x="7535" y="2149578"/>
                  </a:lnTo>
                  <a:lnTo>
                    <a:pt x="4728" y="2142062"/>
                  </a:lnTo>
                  <a:lnTo>
                    <a:pt x="2578" y="2134546"/>
                  </a:lnTo>
                  <a:lnTo>
                    <a:pt x="1104" y="2127030"/>
                  </a:lnTo>
                  <a:lnTo>
                    <a:pt x="240" y="2119514"/>
                  </a:lnTo>
                  <a:lnTo>
                    <a:pt x="0" y="2111998"/>
                  </a:lnTo>
                  <a:lnTo>
                    <a:pt x="391" y="2104482"/>
                  </a:lnTo>
                  <a:lnTo>
                    <a:pt x="1426" y="2096966"/>
                  </a:lnTo>
                  <a:lnTo>
                    <a:pt x="3232" y="2089450"/>
                  </a:lnTo>
                  <a:lnTo>
                    <a:pt x="5747" y="2081934"/>
                  </a:lnTo>
                  <a:lnTo>
                    <a:pt x="8920" y="2074418"/>
                  </a:lnTo>
                  <a:lnTo>
                    <a:pt x="12747" y="2066902"/>
                  </a:lnTo>
                  <a:lnTo>
                    <a:pt x="17223" y="2059386"/>
                  </a:lnTo>
                  <a:lnTo>
                    <a:pt x="22337" y="2051870"/>
                  </a:lnTo>
                  <a:lnTo>
                    <a:pt x="28216" y="2044354"/>
                  </a:lnTo>
                  <a:lnTo>
                    <a:pt x="34700" y="2036838"/>
                  </a:lnTo>
                  <a:lnTo>
                    <a:pt x="41748" y="2029322"/>
                  </a:lnTo>
                  <a:lnTo>
                    <a:pt x="49329" y="2021806"/>
                  </a:lnTo>
                  <a:lnTo>
                    <a:pt x="57409" y="2014290"/>
                  </a:lnTo>
                  <a:lnTo>
                    <a:pt x="65964" y="2006774"/>
                  </a:lnTo>
                  <a:lnTo>
                    <a:pt x="75023" y="1999258"/>
                  </a:lnTo>
                  <a:lnTo>
                    <a:pt x="84432" y="1991742"/>
                  </a:lnTo>
                  <a:lnTo>
                    <a:pt x="94147" y="1984226"/>
                  </a:lnTo>
                  <a:lnTo>
                    <a:pt x="104123" y="1976710"/>
                  </a:lnTo>
                  <a:lnTo>
                    <a:pt x="114312" y="1969194"/>
                  </a:lnTo>
                  <a:lnTo>
                    <a:pt x="124677" y="1961678"/>
                  </a:lnTo>
                  <a:lnTo>
                    <a:pt x="135165" y="1954162"/>
                  </a:lnTo>
                  <a:lnTo>
                    <a:pt x="145702" y="1946646"/>
                  </a:lnTo>
                  <a:lnTo>
                    <a:pt x="156250" y="1939130"/>
                  </a:lnTo>
                  <a:lnTo>
                    <a:pt x="166771" y="1931614"/>
                  </a:lnTo>
                  <a:lnTo>
                    <a:pt x="177231" y="1924098"/>
                  </a:lnTo>
                  <a:lnTo>
                    <a:pt x="187580" y="1916582"/>
                  </a:lnTo>
                  <a:lnTo>
                    <a:pt x="197777" y="1909066"/>
                  </a:lnTo>
                  <a:lnTo>
                    <a:pt x="207816" y="1901550"/>
                  </a:lnTo>
                  <a:lnTo>
                    <a:pt x="217678" y="1894034"/>
                  </a:lnTo>
                  <a:lnTo>
                    <a:pt x="227349" y="1886518"/>
                  </a:lnTo>
                  <a:lnTo>
                    <a:pt x="236819" y="1879002"/>
                  </a:lnTo>
                  <a:lnTo>
                    <a:pt x="246040" y="1871486"/>
                  </a:lnTo>
                  <a:lnTo>
                    <a:pt x="255031" y="1863970"/>
                  </a:lnTo>
                  <a:lnTo>
                    <a:pt x="263810" y="1856454"/>
                  </a:lnTo>
                  <a:lnTo>
                    <a:pt x="272382" y="1848938"/>
                  </a:lnTo>
                  <a:lnTo>
                    <a:pt x="280753" y="1841422"/>
                  </a:lnTo>
                  <a:lnTo>
                    <a:pt x="288932" y="1833906"/>
                  </a:lnTo>
                  <a:lnTo>
                    <a:pt x="296889" y="1826390"/>
                  </a:lnTo>
                  <a:lnTo>
                    <a:pt x="304681" y="1818874"/>
                  </a:lnTo>
                  <a:lnTo>
                    <a:pt x="312327" y="1811358"/>
                  </a:lnTo>
                  <a:lnTo>
                    <a:pt x="319840" y="1803842"/>
                  </a:lnTo>
                  <a:lnTo>
                    <a:pt x="327235" y="1796326"/>
                  </a:lnTo>
                  <a:lnTo>
                    <a:pt x="334527" y="1788810"/>
                  </a:lnTo>
                  <a:lnTo>
                    <a:pt x="341719" y="1781294"/>
                  </a:lnTo>
                  <a:lnTo>
                    <a:pt x="348849" y="1773778"/>
                  </a:lnTo>
                  <a:lnTo>
                    <a:pt x="355931" y="1766262"/>
                  </a:lnTo>
                  <a:lnTo>
                    <a:pt x="362978" y="1758746"/>
                  </a:lnTo>
                  <a:lnTo>
                    <a:pt x="370003" y="1751230"/>
                  </a:lnTo>
                  <a:lnTo>
                    <a:pt x="377015" y="1743714"/>
                  </a:lnTo>
                  <a:lnTo>
                    <a:pt x="384030" y="1736198"/>
                  </a:lnTo>
                  <a:lnTo>
                    <a:pt x="391055" y="1728682"/>
                  </a:lnTo>
                  <a:lnTo>
                    <a:pt x="398097" y="1721166"/>
                  </a:lnTo>
                  <a:lnTo>
                    <a:pt x="405158" y="1713650"/>
                  </a:lnTo>
                  <a:lnTo>
                    <a:pt x="412242" y="1706134"/>
                  </a:lnTo>
                  <a:lnTo>
                    <a:pt x="419353" y="1698618"/>
                  </a:lnTo>
                  <a:lnTo>
                    <a:pt x="426489" y="1691102"/>
                  </a:lnTo>
                  <a:lnTo>
                    <a:pt x="433642" y="1683586"/>
                  </a:lnTo>
                  <a:lnTo>
                    <a:pt x="440808" y="1676070"/>
                  </a:lnTo>
                  <a:lnTo>
                    <a:pt x="447978" y="1668554"/>
                  </a:lnTo>
                  <a:lnTo>
                    <a:pt x="455146" y="1661038"/>
                  </a:lnTo>
                  <a:lnTo>
                    <a:pt x="462297" y="1653522"/>
                  </a:lnTo>
                  <a:lnTo>
                    <a:pt x="469414" y="1646006"/>
                  </a:lnTo>
                  <a:lnTo>
                    <a:pt x="476487" y="1638490"/>
                  </a:lnTo>
                  <a:lnTo>
                    <a:pt x="483500" y="1630974"/>
                  </a:lnTo>
                  <a:lnTo>
                    <a:pt x="490439" y="1623458"/>
                  </a:lnTo>
                  <a:lnTo>
                    <a:pt x="497288" y="1615942"/>
                  </a:lnTo>
                  <a:lnTo>
                    <a:pt x="504000" y="1608425"/>
                  </a:lnTo>
                  <a:lnTo>
                    <a:pt x="510575" y="1600909"/>
                  </a:lnTo>
                  <a:lnTo>
                    <a:pt x="516999" y="1593393"/>
                  </a:lnTo>
                  <a:lnTo>
                    <a:pt x="523256" y="1585877"/>
                  </a:lnTo>
                  <a:lnTo>
                    <a:pt x="529330" y="1578361"/>
                  </a:lnTo>
                  <a:lnTo>
                    <a:pt x="535200" y="1570845"/>
                  </a:lnTo>
                  <a:lnTo>
                    <a:pt x="540800" y="1563329"/>
                  </a:lnTo>
                  <a:lnTo>
                    <a:pt x="546166" y="1555813"/>
                  </a:lnTo>
                  <a:lnTo>
                    <a:pt x="551287" y="1548297"/>
                  </a:lnTo>
                  <a:lnTo>
                    <a:pt x="556155" y="1540781"/>
                  </a:lnTo>
                  <a:lnTo>
                    <a:pt x="560761" y="1533265"/>
                  </a:lnTo>
                  <a:lnTo>
                    <a:pt x="565078" y="1525749"/>
                  </a:lnTo>
                  <a:lnTo>
                    <a:pt x="569076" y="1518233"/>
                  </a:lnTo>
                  <a:lnTo>
                    <a:pt x="572803" y="1510717"/>
                  </a:lnTo>
                  <a:lnTo>
                    <a:pt x="576264" y="1503201"/>
                  </a:lnTo>
                  <a:lnTo>
                    <a:pt x="579464" y="1495685"/>
                  </a:lnTo>
                  <a:lnTo>
                    <a:pt x="582408" y="1488169"/>
                  </a:lnTo>
                  <a:lnTo>
                    <a:pt x="585077" y="1480653"/>
                  </a:lnTo>
                  <a:lnTo>
                    <a:pt x="587488" y="1473137"/>
                  </a:lnTo>
                  <a:lnTo>
                    <a:pt x="589688" y="1465621"/>
                  </a:lnTo>
                  <a:lnTo>
                    <a:pt x="591693" y="1458105"/>
                  </a:lnTo>
                  <a:lnTo>
                    <a:pt x="593519" y="1450589"/>
                  </a:lnTo>
                  <a:lnTo>
                    <a:pt x="595184" y="1443073"/>
                  </a:lnTo>
                  <a:lnTo>
                    <a:pt x="596684" y="1435557"/>
                  </a:lnTo>
                  <a:lnTo>
                    <a:pt x="598061" y="1428041"/>
                  </a:lnTo>
                  <a:lnTo>
                    <a:pt x="599345" y="1420525"/>
                  </a:lnTo>
                  <a:lnTo>
                    <a:pt x="600553" y="1413009"/>
                  </a:lnTo>
                  <a:lnTo>
                    <a:pt x="601702" y="1405493"/>
                  </a:lnTo>
                  <a:lnTo>
                    <a:pt x="602809" y="1397977"/>
                  </a:lnTo>
                  <a:lnTo>
                    <a:pt x="603887" y="1390461"/>
                  </a:lnTo>
                  <a:lnTo>
                    <a:pt x="604958" y="1382945"/>
                  </a:lnTo>
                  <a:lnTo>
                    <a:pt x="606034" y="1375429"/>
                  </a:lnTo>
                  <a:lnTo>
                    <a:pt x="607124" y="1367913"/>
                  </a:lnTo>
                  <a:lnTo>
                    <a:pt x="608235" y="1360397"/>
                  </a:lnTo>
                  <a:lnTo>
                    <a:pt x="609373" y="1352881"/>
                  </a:lnTo>
                  <a:lnTo>
                    <a:pt x="610549" y="1345365"/>
                  </a:lnTo>
                  <a:lnTo>
                    <a:pt x="611757" y="1337849"/>
                  </a:lnTo>
                  <a:lnTo>
                    <a:pt x="612996" y="1330333"/>
                  </a:lnTo>
                  <a:lnTo>
                    <a:pt x="614263" y="1322817"/>
                  </a:lnTo>
                  <a:lnTo>
                    <a:pt x="615556" y="1315301"/>
                  </a:lnTo>
                  <a:lnTo>
                    <a:pt x="616870" y="1307785"/>
                  </a:lnTo>
                  <a:lnTo>
                    <a:pt x="618198" y="1300269"/>
                  </a:lnTo>
                  <a:lnTo>
                    <a:pt x="619530" y="1292753"/>
                  </a:lnTo>
                  <a:lnTo>
                    <a:pt x="620858" y="1285237"/>
                  </a:lnTo>
                  <a:lnTo>
                    <a:pt x="622177" y="1277721"/>
                  </a:lnTo>
                  <a:lnTo>
                    <a:pt x="623478" y="1270205"/>
                  </a:lnTo>
                  <a:lnTo>
                    <a:pt x="624750" y="1262689"/>
                  </a:lnTo>
                  <a:lnTo>
                    <a:pt x="625982" y="1255173"/>
                  </a:lnTo>
                  <a:lnTo>
                    <a:pt x="627174" y="1247657"/>
                  </a:lnTo>
                  <a:lnTo>
                    <a:pt x="628319" y="1240141"/>
                  </a:lnTo>
                  <a:lnTo>
                    <a:pt x="629413" y="1232625"/>
                  </a:lnTo>
                  <a:lnTo>
                    <a:pt x="630453" y="1225109"/>
                  </a:lnTo>
                  <a:lnTo>
                    <a:pt x="631423" y="1217593"/>
                  </a:lnTo>
                  <a:lnTo>
                    <a:pt x="632327" y="1210077"/>
                  </a:lnTo>
                  <a:lnTo>
                    <a:pt x="633169" y="1202561"/>
                  </a:lnTo>
                  <a:lnTo>
                    <a:pt x="633949" y="1195045"/>
                  </a:lnTo>
                  <a:lnTo>
                    <a:pt x="634667" y="1187529"/>
                  </a:lnTo>
                  <a:lnTo>
                    <a:pt x="635325" y="1180013"/>
                  </a:lnTo>
                  <a:lnTo>
                    <a:pt x="635909" y="1172497"/>
                  </a:lnTo>
                  <a:lnTo>
                    <a:pt x="636436" y="1164981"/>
                  </a:lnTo>
                  <a:lnTo>
                    <a:pt x="636910" y="1157465"/>
                  </a:lnTo>
                  <a:lnTo>
                    <a:pt x="637334" y="1149949"/>
                  </a:lnTo>
                  <a:lnTo>
                    <a:pt x="637710" y="1142433"/>
                  </a:lnTo>
                  <a:lnTo>
                    <a:pt x="638041" y="1134917"/>
                  </a:lnTo>
                  <a:lnTo>
                    <a:pt x="638323" y="1127401"/>
                  </a:lnTo>
                  <a:lnTo>
                    <a:pt x="638569" y="1119885"/>
                  </a:lnTo>
                  <a:lnTo>
                    <a:pt x="638783" y="1112369"/>
                  </a:lnTo>
                  <a:lnTo>
                    <a:pt x="638968" y="1104853"/>
                  </a:lnTo>
                  <a:lnTo>
                    <a:pt x="639127" y="1097337"/>
                  </a:lnTo>
                  <a:lnTo>
                    <a:pt x="639260" y="1089821"/>
                  </a:lnTo>
                  <a:lnTo>
                    <a:pt x="639370" y="1082305"/>
                  </a:lnTo>
                  <a:lnTo>
                    <a:pt x="639463" y="1074789"/>
                  </a:lnTo>
                  <a:lnTo>
                    <a:pt x="639541" y="1067273"/>
                  </a:lnTo>
                  <a:lnTo>
                    <a:pt x="639607" y="1059757"/>
                  </a:lnTo>
                  <a:lnTo>
                    <a:pt x="639661" y="1052241"/>
                  </a:lnTo>
                  <a:lnTo>
                    <a:pt x="639704" y="1044725"/>
                  </a:lnTo>
                  <a:lnTo>
                    <a:pt x="639739" y="1037209"/>
                  </a:lnTo>
                  <a:lnTo>
                    <a:pt x="639768" y="1029693"/>
                  </a:lnTo>
                  <a:lnTo>
                    <a:pt x="639791" y="1022177"/>
                  </a:lnTo>
                  <a:lnTo>
                    <a:pt x="639809" y="1014661"/>
                  </a:lnTo>
                  <a:lnTo>
                    <a:pt x="639824" y="1007145"/>
                  </a:lnTo>
                  <a:lnTo>
                    <a:pt x="639836" y="999629"/>
                  </a:lnTo>
                  <a:lnTo>
                    <a:pt x="639845" y="992113"/>
                  </a:lnTo>
                  <a:lnTo>
                    <a:pt x="639852" y="984597"/>
                  </a:lnTo>
                  <a:lnTo>
                    <a:pt x="639857" y="977081"/>
                  </a:lnTo>
                  <a:lnTo>
                    <a:pt x="639862" y="969565"/>
                  </a:lnTo>
                  <a:lnTo>
                    <a:pt x="639865" y="962049"/>
                  </a:lnTo>
                  <a:lnTo>
                    <a:pt x="639868" y="954533"/>
                  </a:lnTo>
                  <a:lnTo>
                    <a:pt x="639869" y="947017"/>
                  </a:lnTo>
                  <a:lnTo>
                    <a:pt x="639871" y="939501"/>
                  </a:lnTo>
                  <a:lnTo>
                    <a:pt x="639872" y="931985"/>
                  </a:lnTo>
                  <a:lnTo>
                    <a:pt x="639873" y="924469"/>
                  </a:lnTo>
                  <a:lnTo>
                    <a:pt x="639873" y="916953"/>
                  </a:lnTo>
                  <a:lnTo>
                    <a:pt x="639874" y="909437"/>
                  </a:lnTo>
                  <a:lnTo>
                    <a:pt x="639874" y="901921"/>
                  </a:lnTo>
                  <a:lnTo>
                    <a:pt x="639874" y="894405"/>
                  </a:lnTo>
                  <a:lnTo>
                    <a:pt x="639875" y="886889"/>
                  </a:lnTo>
                  <a:lnTo>
                    <a:pt x="639875" y="879373"/>
                  </a:lnTo>
                  <a:lnTo>
                    <a:pt x="639875" y="871857"/>
                  </a:lnTo>
                  <a:lnTo>
                    <a:pt x="639875" y="864341"/>
                  </a:lnTo>
                  <a:lnTo>
                    <a:pt x="639875" y="856825"/>
                  </a:lnTo>
                  <a:lnTo>
                    <a:pt x="639875" y="849309"/>
                  </a:lnTo>
                  <a:lnTo>
                    <a:pt x="639875" y="841793"/>
                  </a:lnTo>
                  <a:lnTo>
                    <a:pt x="639875" y="834277"/>
                  </a:lnTo>
                  <a:lnTo>
                    <a:pt x="639875" y="826761"/>
                  </a:lnTo>
                  <a:lnTo>
                    <a:pt x="639875" y="819245"/>
                  </a:lnTo>
                  <a:lnTo>
                    <a:pt x="639875" y="811729"/>
                  </a:lnTo>
                  <a:lnTo>
                    <a:pt x="639875" y="804212"/>
                  </a:lnTo>
                  <a:lnTo>
                    <a:pt x="639875" y="796696"/>
                  </a:lnTo>
                  <a:lnTo>
                    <a:pt x="639875" y="789180"/>
                  </a:lnTo>
                  <a:lnTo>
                    <a:pt x="639875" y="781664"/>
                  </a:lnTo>
                  <a:lnTo>
                    <a:pt x="639875" y="774148"/>
                  </a:lnTo>
                  <a:lnTo>
                    <a:pt x="639875" y="766632"/>
                  </a:lnTo>
                  <a:lnTo>
                    <a:pt x="639875" y="759116"/>
                  </a:lnTo>
                  <a:lnTo>
                    <a:pt x="639875" y="751600"/>
                  </a:lnTo>
                  <a:lnTo>
                    <a:pt x="639875" y="744084"/>
                  </a:lnTo>
                  <a:lnTo>
                    <a:pt x="639874" y="736568"/>
                  </a:lnTo>
                  <a:lnTo>
                    <a:pt x="639874" y="729052"/>
                  </a:lnTo>
                  <a:lnTo>
                    <a:pt x="639874" y="721536"/>
                  </a:lnTo>
                  <a:lnTo>
                    <a:pt x="639874" y="714020"/>
                  </a:lnTo>
                  <a:lnTo>
                    <a:pt x="639873" y="706504"/>
                  </a:lnTo>
                  <a:lnTo>
                    <a:pt x="639872" y="698988"/>
                  </a:lnTo>
                  <a:lnTo>
                    <a:pt x="639872" y="691472"/>
                  </a:lnTo>
                  <a:lnTo>
                    <a:pt x="639870" y="683956"/>
                  </a:lnTo>
                  <a:lnTo>
                    <a:pt x="639869" y="676440"/>
                  </a:lnTo>
                  <a:lnTo>
                    <a:pt x="639867" y="668924"/>
                  </a:lnTo>
                  <a:lnTo>
                    <a:pt x="639864" y="661408"/>
                  </a:lnTo>
                  <a:lnTo>
                    <a:pt x="639861" y="653892"/>
                  </a:lnTo>
                  <a:lnTo>
                    <a:pt x="639856" y="646376"/>
                  </a:lnTo>
                  <a:lnTo>
                    <a:pt x="639851" y="638860"/>
                  </a:lnTo>
                  <a:lnTo>
                    <a:pt x="639844" y="631344"/>
                  </a:lnTo>
                  <a:lnTo>
                    <a:pt x="639836" y="623828"/>
                  </a:lnTo>
                  <a:lnTo>
                    <a:pt x="639825" y="616312"/>
                  </a:lnTo>
                  <a:lnTo>
                    <a:pt x="639812" y="608796"/>
                  </a:lnTo>
                  <a:lnTo>
                    <a:pt x="639795" y="601280"/>
                  </a:lnTo>
                  <a:lnTo>
                    <a:pt x="639775" y="593764"/>
                  </a:lnTo>
                  <a:lnTo>
                    <a:pt x="639751" y="586248"/>
                  </a:lnTo>
                  <a:lnTo>
                    <a:pt x="639723" y="578732"/>
                  </a:lnTo>
                  <a:lnTo>
                    <a:pt x="639688" y="571216"/>
                  </a:lnTo>
                  <a:lnTo>
                    <a:pt x="639647" y="563700"/>
                  </a:lnTo>
                  <a:lnTo>
                    <a:pt x="639597" y="556184"/>
                  </a:lnTo>
                  <a:lnTo>
                    <a:pt x="639539" y="548668"/>
                  </a:lnTo>
                  <a:lnTo>
                    <a:pt x="639472" y="541152"/>
                  </a:lnTo>
                  <a:lnTo>
                    <a:pt x="639394" y="533636"/>
                  </a:lnTo>
                  <a:lnTo>
                    <a:pt x="639305" y="526120"/>
                  </a:lnTo>
                  <a:lnTo>
                    <a:pt x="639200" y="518604"/>
                  </a:lnTo>
                  <a:lnTo>
                    <a:pt x="639082" y="511088"/>
                  </a:lnTo>
                  <a:lnTo>
                    <a:pt x="638948" y="503572"/>
                  </a:lnTo>
                  <a:lnTo>
                    <a:pt x="638800" y="496056"/>
                  </a:lnTo>
                  <a:lnTo>
                    <a:pt x="638634" y="488540"/>
                  </a:lnTo>
                  <a:lnTo>
                    <a:pt x="638452" y="481024"/>
                  </a:lnTo>
                  <a:lnTo>
                    <a:pt x="638248" y="473508"/>
                  </a:lnTo>
                  <a:lnTo>
                    <a:pt x="638027" y="465992"/>
                  </a:lnTo>
                  <a:lnTo>
                    <a:pt x="637788" y="458476"/>
                  </a:lnTo>
                  <a:lnTo>
                    <a:pt x="637533" y="450960"/>
                  </a:lnTo>
                  <a:lnTo>
                    <a:pt x="637262" y="443444"/>
                  </a:lnTo>
                  <a:lnTo>
                    <a:pt x="636974" y="435928"/>
                  </a:lnTo>
                  <a:lnTo>
                    <a:pt x="636672" y="428412"/>
                  </a:lnTo>
                  <a:lnTo>
                    <a:pt x="636358" y="420896"/>
                  </a:lnTo>
                  <a:lnTo>
                    <a:pt x="636037" y="413380"/>
                  </a:lnTo>
                  <a:lnTo>
                    <a:pt x="635709" y="405864"/>
                  </a:lnTo>
                  <a:lnTo>
                    <a:pt x="635379" y="398348"/>
                  </a:lnTo>
                  <a:lnTo>
                    <a:pt x="635049" y="390832"/>
                  </a:lnTo>
                  <a:lnTo>
                    <a:pt x="634724" y="383316"/>
                  </a:lnTo>
                  <a:lnTo>
                    <a:pt x="634409" y="375800"/>
                  </a:lnTo>
                  <a:lnTo>
                    <a:pt x="634107" y="368284"/>
                  </a:lnTo>
                  <a:lnTo>
                    <a:pt x="633821" y="360768"/>
                  </a:lnTo>
                  <a:lnTo>
                    <a:pt x="633556" y="353252"/>
                  </a:lnTo>
                  <a:lnTo>
                    <a:pt x="633318" y="345736"/>
                  </a:lnTo>
                  <a:lnTo>
                    <a:pt x="633112" y="338220"/>
                  </a:lnTo>
                  <a:lnTo>
                    <a:pt x="632937" y="330704"/>
                  </a:lnTo>
                  <a:lnTo>
                    <a:pt x="632795" y="323188"/>
                  </a:lnTo>
                  <a:lnTo>
                    <a:pt x="632690" y="315672"/>
                  </a:lnTo>
                  <a:lnTo>
                    <a:pt x="632622" y="308156"/>
                  </a:lnTo>
                  <a:lnTo>
                    <a:pt x="632602" y="300640"/>
                  </a:lnTo>
                  <a:lnTo>
                    <a:pt x="632622" y="293124"/>
                  </a:lnTo>
                  <a:lnTo>
                    <a:pt x="632680" y="285608"/>
                  </a:lnTo>
                  <a:lnTo>
                    <a:pt x="632777" y="278092"/>
                  </a:lnTo>
                  <a:lnTo>
                    <a:pt x="632910" y="270576"/>
                  </a:lnTo>
                  <a:lnTo>
                    <a:pt x="633078" y="263060"/>
                  </a:lnTo>
                  <a:lnTo>
                    <a:pt x="633286" y="255544"/>
                  </a:lnTo>
                  <a:lnTo>
                    <a:pt x="633521" y="248028"/>
                  </a:lnTo>
                  <a:lnTo>
                    <a:pt x="633781" y="240512"/>
                  </a:lnTo>
                  <a:lnTo>
                    <a:pt x="634062" y="232996"/>
                  </a:lnTo>
                  <a:lnTo>
                    <a:pt x="634361" y="225480"/>
                  </a:lnTo>
                  <a:lnTo>
                    <a:pt x="634675" y="217964"/>
                  </a:lnTo>
                  <a:lnTo>
                    <a:pt x="634999" y="210448"/>
                  </a:lnTo>
                  <a:lnTo>
                    <a:pt x="635328" y="202932"/>
                  </a:lnTo>
                  <a:lnTo>
                    <a:pt x="635659" y="195416"/>
                  </a:lnTo>
                  <a:lnTo>
                    <a:pt x="635987" y="187900"/>
                  </a:lnTo>
                  <a:lnTo>
                    <a:pt x="636311" y="180384"/>
                  </a:lnTo>
                  <a:lnTo>
                    <a:pt x="636626" y="172868"/>
                  </a:lnTo>
                  <a:lnTo>
                    <a:pt x="636928" y="165352"/>
                  </a:lnTo>
                  <a:lnTo>
                    <a:pt x="637217" y="157836"/>
                  </a:lnTo>
                  <a:lnTo>
                    <a:pt x="637492" y="150320"/>
                  </a:lnTo>
                  <a:lnTo>
                    <a:pt x="637752" y="142804"/>
                  </a:lnTo>
                  <a:lnTo>
                    <a:pt x="637994" y="135288"/>
                  </a:lnTo>
                  <a:lnTo>
                    <a:pt x="638216" y="127772"/>
                  </a:lnTo>
                  <a:lnTo>
                    <a:pt x="638420" y="120256"/>
                  </a:lnTo>
                  <a:lnTo>
                    <a:pt x="638606" y="112740"/>
                  </a:lnTo>
                  <a:lnTo>
                    <a:pt x="638775" y="105224"/>
                  </a:lnTo>
                  <a:lnTo>
                    <a:pt x="638928" y="97708"/>
                  </a:lnTo>
                  <a:lnTo>
                    <a:pt x="639065" y="90192"/>
                  </a:lnTo>
                  <a:lnTo>
                    <a:pt x="639184" y="82676"/>
                  </a:lnTo>
                  <a:lnTo>
                    <a:pt x="639288" y="75160"/>
                  </a:lnTo>
                  <a:lnTo>
                    <a:pt x="639380" y="67644"/>
                  </a:lnTo>
                  <a:lnTo>
                    <a:pt x="639461" y="60128"/>
                  </a:lnTo>
                  <a:lnTo>
                    <a:pt x="639530" y="52612"/>
                  </a:lnTo>
                  <a:lnTo>
                    <a:pt x="639590" y="45096"/>
                  </a:lnTo>
                  <a:lnTo>
                    <a:pt x="639639" y="37580"/>
                  </a:lnTo>
                  <a:lnTo>
                    <a:pt x="639682" y="30064"/>
                  </a:lnTo>
                  <a:lnTo>
                    <a:pt x="639717" y="22548"/>
                  </a:lnTo>
                  <a:lnTo>
                    <a:pt x="639747" y="15032"/>
                  </a:lnTo>
                  <a:lnTo>
                    <a:pt x="639773" y="7516"/>
                  </a:lnTo>
                  <a:lnTo>
                    <a:pt x="639793" y="0"/>
                  </a:lnTo>
                  <a:lnTo>
                    <a:pt x="639957" y="0"/>
                  </a:lnTo>
                  <a:lnTo>
                    <a:pt x="639978" y="7516"/>
                  </a:lnTo>
                  <a:lnTo>
                    <a:pt x="640003" y="15032"/>
                  </a:lnTo>
                  <a:lnTo>
                    <a:pt x="640033" y="22548"/>
                  </a:lnTo>
                  <a:lnTo>
                    <a:pt x="640068" y="30064"/>
                  </a:lnTo>
                  <a:lnTo>
                    <a:pt x="640111" y="37580"/>
                  </a:lnTo>
                  <a:lnTo>
                    <a:pt x="640160" y="45096"/>
                  </a:lnTo>
                  <a:lnTo>
                    <a:pt x="640220" y="52612"/>
                  </a:lnTo>
                  <a:lnTo>
                    <a:pt x="640290" y="60128"/>
                  </a:lnTo>
                  <a:lnTo>
                    <a:pt x="640370" y="67644"/>
                  </a:lnTo>
                  <a:lnTo>
                    <a:pt x="640462" y="75160"/>
                  </a:lnTo>
                  <a:lnTo>
                    <a:pt x="640567" y="82676"/>
                  </a:lnTo>
                  <a:lnTo>
                    <a:pt x="640685" y="90192"/>
                  </a:lnTo>
                  <a:lnTo>
                    <a:pt x="640822" y="97708"/>
                  </a:lnTo>
                  <a:lnTo>
                    <a:pt x="640975" y="105224"/>
                  </a:lnTo>
                  <a:lnTo>
                    <a:pt x="641144" y="112740"/>
                  </a:lnTo>
                  <a:lnTo>
                    <a:pt x="641330" y="120256"/>
                  </a:lnTo>
                  <a:lnTo>
                    <a:pt x="641534" y="127772"/>
                  </a:lnTo>
                  <a:lnTo>
                    <a:pt x="641756" y="135288"/>
                  </a:lnTo>
                  <a:lnTo>
                    <a:pt x="641999" y="142804"/>
                  </a:lnTo>
                  <a:lnTo>
                    <a:pt x="642258" y="150320"/>
                  </a:lnTo>
                  <a:lnTo>
                    <a:pt x="642533" y="157836"/>
                  </a:lnTo>
                  <a:lnTo>
                    <a:pt x="642822" y="165352"/>
                  </a:lnTo>
                  <a:lnTo>
                    <a:pt x="643125" y="172868"/>
                  </a:lnTo>
                  <a:lnTo>
                    <a:pt x="643439" y="180384"/>
                  </a:lnTo>
                  <a:lnTo>
                    <a:pt x="643763" y="187900"/>
                  </a:lnTo>
                  <a:lnTo>
                    <a:pt x="644091" y="195416"/>
                  </a:lnTo>
                  <a:lnTo>
                    <a:pt x="644422" y="202932"/>
                  </a:lnTo>
                  <a:lnTo>
                    <a:pt x="644751" y="210448"/>
                  </a:lnTo>
                  <a:lnTo>
                    <a:pt x="645075" y="217964"/>
                  </a:lnTo>
                  <a:lnTo>
                    <a:pt x="645389" y="225480"/>
                  </a:lnTo>
                  <a:lnTo>
                    <a:pt x="645688" y="232996"/>
                  </a:lnTo>
                  <a:lnTo>
                    <a:pt x="645969" y="240512"/>
                  </a:lnTo>
                  <a:lnTo>
                    <a:pt x="646229" y="248028"/>
                  </a:lnTo>
                  <a:lnTo>
                    <a:pt x="646464" y="255544"/>
                  </a:lnTo>
                  <a:lnTo>
                    <a:pt x="646672" y="263060"/>
                  </a:lnTo>
                  <a:lnTo>
                    <a:pt x="646840" y="270576"/>
                  </a:lnTo>
                  <a:lnTo>
                    <a:pt x="646973" y="278092"/>
                  </a:lnTo>
                  <a:lnTo>
                    <a:pt x="647070" y="285608"/>
                  </a:lnTo>
                  <a:lnTo>
                    <a:pt x="647128" y="293124"/>
                  </a:lnTo>
                  <a:lnTo>
                    <a:pt x="647148" y="300640"/>
                  </a:lnTo>
                  <a:lnTo>
                    <a:pt x="647128" y="308156"/>
                  </a:lnTo>
                  <a:lnTo>
                    <a:pt x="647060" y="315672"/>
                  </a:lnTo>
                  <a:lnTo>
                    <a:pt x="646955" y="323188"/>
                  </a:lnTo>
                  <a:lnTo>
                    <a:pt x="646813" y="330704"/>
                  </a:lnTo>
                  <a:lnTo>
                    <a:pt x="646638" y="338220"/>
                  </a:lnTo>
                  <a:lnTo>
                    <a:pt x="646432" y="345736"/>
                  </a:lnTo>
                  <a:lnTo>
                    <a:pt x="646195" y="353252"/>
                  </a:lnTo>
                  <a:lnTo>
                    <a:pt x="645929" y="360768"/>
                  </a:lnTo>
                  <a:lnTo>
                    <a:pt x="645643" y="368284"/>
                  </a:lnTo>
                  <a:lnTo>
                    <a:pt x="645341" y="375800"/>
                  </a:lnTo>
                  <a:lnTo>
                    <a:pt x="645026" y="383316"/>
                  </a:lnTo>
                  <a:lnTo>
                    <a:pt x="644701" y="390832"/>
                  </a:lnTo>
                  <a:lnTo>
                    <a:pt x="644372" y="398348"/>
                  </a:lnTo>
                  <a:lnTo>
                    <a:pt x="644041" y="405864"/>
                  </a:lnTo>
                  <a:lnTo>
                    <a:pt x="643713" y="413380"/>
                  </a:lnTo>
                  <a:lnTo>
                    <a:pt x="643392" y="420896"/>
                  </a:lnTo>
                  <a:lnTo>
                    <a:pt x="643078" y="428412"/>
                  </a:lnTo>
                  <a:lnTo>
                    <a:pt x="642776" y="435928"/>
                  </a:lnTo>
                  <a:lnTo>
                    <a:pt x="642488" y="443444"/>
                  </a:lnTo>
                  <a:lnTo>
                    <a:pt x="642217" y="450960"/>
                  </a:lnTo>
                  <a:lnTo>
                    <a:pt x="641962" y="458476"/>
                  </a:lnTo>
                  <a:lnTo>
                    <a:pt x="641723" y="465992"/>
                  </a:lnTo>
                  <a:lnTo>
                    <a:pt x="641502" y="473508"/>
                  </a:lnTo>
                  <a:lnTo>
                    <a:pt x="641298" y="481024"/>
                  </a:lnTo>
                  <a:lnTo>
                    <a:pt x="641116" y="488540"/>
                  </a:lnTo>
                  <a:lnTo>
                    <a:pt x="640951" y="496056"/>
                  </a:lnTo>
                  <a:lnTo>
                    <a:pt x="640802" y="503572"/>
                  </a:lnTo>
                  <a:lnTo>
                    <a:pt x="640668" y="511088"/>
                  </a:lnTo>
                  <a:lnTo>
                    <a:pt x="640550" y="518604"/>
                  </a:lnTo>
                  <a:lnTo>
                    <a:pt x="640445" y="526120"/>
                  </a:lnTo>
                  <a:lnTo>
                    <a:pt x="640356" y="533636"/>
                  </a:lnTo>
                  <a:lnTo>
                    <a:pt x="640279" y="541152"/>
                  </a:lnTo>
                  <a:lnTo>
                    <a:pt x="640211" y="548668"/>
                  </a:lnTo>
                  <a:lnTo>
                    <a:pt x="640153" y="556184"/>
                  </a:lnTo>
                  <a:lnTo>
                    <a:pt x="640103" y="563700"/>
                  </a:lnTo>
                  <a:lnTo>
                    <a:pt x="640062" y="571216"/>
                  </a:lnTo>
                  <a:lnTo>
                    <a:pt x="640028" y="578732"/>
                  </a:lnTo>
                  <a:lnTo>
                    <a:pt x="639999" y="586248"/>
                  </a:lnTo>
                  <a:lnTo>
                    <a:pt x="639975" y="593764"/>
                  </a:lnTo>
                  <a:lnTo>
                    <a:pt x="639955" y="601280"/>
                  </a:lnTo>
                  <a:lnTo>
                    <a:pt x="639938" y="608796"/>
                  </a:lnTo>
                  <a:lnTo>
                    <a:pt x="639925" y="616312"/>
                  </a:lnTo>
                  <a:lnTo>
                    <a:pt x="639915" y="623828"/>
                  </a:lnTo>
                  <a:lnTo>
                    <a:pt x="639906" y="631344"/>
                  </a:lnTo>
                  <a:lnTo>
                    <a:pt x="639899" y="638860"/>
                  </a:lnTo>
                  <a:lnTo>
                    <a:pt x="639894" y="646376"/>
                  </a:lnTo>
                  <a:lnTo>
                    <a:pt x="639889" y="653892"/>
                  </a:lnTo>
                  <a:lnTo>
                    <a:pt x="639886" y="661408"/>
                  </a:lnTo>
                  <a:lnTo>
                    <a:pt x="639883" y="668924"/>
                  </a:lnTo>
                  <a:lnTo>
                    <a:pt x="639881" y="676440"/>
                  </a:lnTo>
                  <a:lnTo>
                    <a:pt x="639880" y="683956"/>
                  </a:lnTo>
                  <a:lnTo>
                    <a:pt x="639879" y="691472"/>
                  </a:lnTo>
                  <a:lnTo>
                    <a:pt x="639878" y="698988"/>
                  </a:lnTo>
                  <a:lnTo>
                    <a:pt x="639877" y="706504"/>
                  </a:lnTo>
                  <a:lnTo>
                    <a:pt x="639876" y="714020"/>
                  </a:lnTo>
                  <a:lnTo>
                    <a:pt x="639876" y="721536"/>
                  </a:lnTo>
                  <a:lnTo>
                    <a:pt x="639876" y="729052"/>
                  </a:lnTo>
                  <a:lnTo>
                    <a:pt x="639876" y="736568"/>
                  </a:lnTo>
                  <a:lnTo>
                    <a:pt x="639875" y="744084"/>
                  </a:lnTo>
                  <a:lnTo>
                    <a:pt x="639875" y="751600"/>
                  </a:lnTo>
                  <a:lnTo>
                    <a:pt x="639875" y="759116"/>
                  </a:lnTo>
                  <a:lnTo>
                    <a:pt x="639875" y="766632"/>
                  </a:lnTo>
                  <a:lnTo>
                    <a:pt x="639875" y="774148"/>
                  </a:lnTo>
                  <a:lnTo>
                    <a:pt x="639875" y="781664"/>
                  </a:lnTo>
                  <a:lnTo>
                    <a:pt x="639875" y="789180"/>
                  </a:lnTo>
                  <a:lnTo>
                    <a:pt x="639875" y="796696"/>
                  </a:lnTo>
                  <a:lnTo>
                    <a:pt x="639875" y="804212"/>
                  </a:lnTo>
                  <a:lnTo>
                    <a:pt x="639875" y="811729"/>
                  </a:lnTo>
                  <a:lnTo>
                    <a:pt x="639875" y="819245"/>
                  </a:lnTo>
                  <a:lnTo>
                    <a:pt x="639875" y="826761"/>
                  </a:lnTo>
                  <a:lnTo>
                    <a:pt x="639875" y="834277"/>
                  </a:lnTo>
                  <a:lnTo>
                    <a:pt x="639875" y="841793"/>
                  </a:lnTo>
                  <a:lnTo>
                    <a:pt x="639875" y="849309"/>
                  </a:lnTo>
                  <a:lnTo>
                    <a:pt x="639875" y="856825"/>
                  </a:lnTo>
                  <a:lnTo>
                    <a:pt x="639875" y="864341"/>
                  </a:lnTo>
                  <a:lnTo>
                    <a:pt x="639875" y="871857"/>
                  </a:lnTo>
                  <a:lnTo>
                    <a:pt x="639875" y="879373"/>
                  </a:lnTo>
                  <a:lnTo>
                    <a:pt x="639875" y="886889"/>
                  </a:lnTo>
                  <a:lnTo>
                    <a:pt x="639876" y="894405"/>
                  </a:lnTo>
                  <a:lnTo>
                    <a:pt x="639876" y="901921"/>
                  </a:lnTo>
                  <a:lnTo>
                    <a:pt x="639876" y="909437"/>
                  </a:lnTo>
                  <a:lnTo>
                    <a:pt x="639877" y="916953"/>
                  </a:lnTo>
                  <a:lnTo>
                    <a:pt x="639877" y="924469"/>
                  </a:lnTo>
                  <a:lnTo>
                    <a:pt x="639878" y="931985"/>
                  </a:lnTo>
                  <a:lnTo>
                    <a:pt x="639879" y="939501"/>
                  </a:lnTo>
                  <a:lnTo>
                    <a:pt x="639881" y="947017"/>
                  </a:lnTo>
                  <a:lnTo>
                    <a:pt x="639882" y="954533"/>
                  </a:lnTo>
                  <a:lnTo>
                    <a:pt x="639885" y="962049"/>
                  </a:lnTo>
                  <a:lnTo>
                    <a:pt x="639888" y="969565"/>
                  </a:lnTo>
                  <a:lnTo>
                    <a:pt x="639893" y="977081"/>
                  </a:lnTo>
                  <a:lnTo>
                    <a:pt x="639898" y="984597"/>
                  </a:lnTo>
                  <a:lnTo>
                    <a:pt x="639905" y="992113"/>
                  </a:lnTo>
                  <a:lnTo>
                    <a:pt x="639914" y="999629"/>
                  </a:lnTo>
                  <a:lnTo>
                    <a:pt x="639926" y="1007145"/>
                  </a:lnTo>
                  <a:lnTo>
                    <a:pt x="639941" y="1014661"/>
                  </a:lnTo>
                  <a:lnTo>
                    <a:pt x="639959" y="1022177"/>
                  </a:lnTo>
                  <a:lnTo>
                    <a:pt x="639983" y="1029693"/>
                  </a:lnTo>
                  <a:lnTo>
                    <a:pt x="640011" y="1037209"/>
                  </a:lnTo>
                  <a:lnTo>
                    <a:pt x="640046" y="1044725"/>
                  </a:lnTo>
                  <a:lnTo>
                    <a:pt x="640089" y="1052241"/>
                  </a:lnTo>
                  <a:lnTo>
                    <a:pt x="640143" y="1059757"/>
                  </a:lnTo>
                  <a:lnTo>
                    <a:pt x="640209" y="1067273"/>
                  </a:lnTo>
                  <a:lnTo>
                    <a:pt x="640287" y="1074789"/>
                  </a:lnTo>
                  <a:lnTo>
                    <a:pt x="640380" y="1082305"/>
                  </a:lnTo>
                  <a:lnTo>
                    <a:pt x="640490" y="1089821"/>
                  </a:lnTo>
                  <a:lnTo>
                    <a:pt x="640623" y="1097337"/>
                  </a:lnTo>
                  <a:lnTo>
                    <a:pt x="640782" y="1104853"/>
                  </a:lnTo>
                  <a:lnTo>
                    <a:pt x="640967" y="1112369"/>
                  </a:lnTo>
                  <a:lnTo>
                    <a:pt x="641181" y="1119885"/>
                  </a:lnTo>
                  <a:lnTo>
                    <a:pt x="641427" y="1127401"/>
                  </a:lnTo>
                  <a:lnTo>
                    <a:pt x="641709" y="1134917"/>
                  </a:lnTo>
                  <a:lnTo>
                    <a:pt x="642040" y="1142433"/>
                  </a:lnTo>
                  <a:lnTo>
                    <a:pt x="642416" y="1149949"/>
                  </a:lnTo>
                  <a:lnTo>
                    <a:pt x="642840" y="1157465"/>
                  </a:lnTo>
                  <a:lnTo>
                    <a:pt x="643314" y="1164981"/>
                  </a:lnTo>
                  <a:lnTo>
                    <a:pt x="643841" y="1172497"/>
                  </a:lnTo>
                  <a:lnTo>
                    <a:pt x="644425" y="1180013"/>
                  </a:lnTo>
                  <a:lnTo>
                    <a:pt x="645083" y="1187529"/>
                  </a:lnTo>
                  <a:lnTo>
                    <a:pt x="645801" y="1195045"/>
                  </a:lnTo>
                  <a:lnTo>
                    <a:pt x="646581" y="1202561"/>
                  </a:lnTo>
                  <a:lnTo>
                    <a:pt x="647423" y="1210077"/>
                  </a:lnTo>
                  <a:lnTo>
                    <a:pt x="648327" y="1217593"/>
                  </a:lnTo>
                  <a:lnTo>
                    <a:pt x="649298" y="1225109"/>
                  </a:lnTo>
                  <a:lnTo>
                    <a:pt x="650337" y="1232625"/>
                  </a:lnTo>
                  <a:lnTo>
                    <a:pt x="651431" y="1240141"/>
                  </a:lnTo>
                  <a:lnTo>
                    <a:pt x="652576" y="1247657"/>
                  </a:lnTo>
                  <a:lnTo>
                    <a:pt x="653768" y="1255173"/>
                  </a:lnTo>
                  <a:lnTo>
                    <a:pt x="655000" y="1262689"/>
                  </a:lnTo>
                  <a:lnTo>
                    <a:pt x="656272" y="1270205"/>
                  </a:lnTo>
                  <a:lnTo>
                    <a:pt x="657573" y="1277721"/>
                  </a:lnTo>
                  <a:lnTo>
                    <a:pt x="658892" y="1285237"/>
                  </a:lnTo>
                  <a:lnTo>
                    <a:pt x="660220" y="1292753"/>
                  </a:lnTo>
                  <a:lnTo>
                    <a:pt x="661552" y="1300269"/>
                  </a:lnTo>
                  <a:lnTo>
                    <a:pt x="662881" y="1307785"/>
                  </a:lnTo>
                  <a:lnTo>
                    <a:pt x="664194" y="1315301"/>
                  </a:lnTo>
                  <a:lnTo>
                    <a:pt x="665487" y="1322817"/>
                  </a:lnTo>
                  <a:lnTo>
                    <a:pt x="666754" y="1330333"/>
                  </a:lnTo>
                  <a:lnTo>
                    <a:pt x="667993" y="1337849"/>
                  </a:lnTo>
                  <a:lnTo>
                    <a:pt x="669201" y="1345365"/>
                  </a:lnTo>
                  <a:lnTo>
                    <a:pt x="670378" y="1352881"/>
                  </a:lnTo>
                  <a:lnTo>
                    <a:pt x="671515" y="1360397"/>
                  </a:lnTo>
                  <a:lnTo>
                    <a:pt x="672626" y="1367913"/>
                  </a:lnTo>
                  <a:lnTo>
                    <a:pt x="673716" y="1375429"/>
                  </a:lnTo>
                  <a:lnTo>
                    <a:pt x="674792" y="1382945"/>
                  </a:lnTo>
                  <a:lnTo>
                    <a:pt x="675863" y="1390461"/>
                  </a:lnTo>
                  <a:lnTo>
                    <a:pt x="676941" y="1397977"/>
                  </a:lnTo>
                  <a:lnTo>
                    <a:pt x="678048" y="1405493"/>
                  </a:lnTo>
                  <a:lnTo>
                    <a:pt x="679197" y="1413009"/>
                  </a:lnTo>
                  <a:lnTo>
                    <a:pt x="680405" y="1420525"/>
                  </a:lnTo>
                  <a:lnTo>
                    <a:pt x="681689" y="1428041"/>
                  </a:lnTo>
                  <a:lnTo>
                    <a:pt x="683066" y="1435557"/>
                  </a:lnTo>
                  <a:lnTo>
                    <a:pt x="684566" y="1443073"/>
                  </a:lnTo>
                  <a:lnTo>
                    <a:pt x="686231" y="1450589"/>
                  </a:lnTo>
                  <a:lnTo>
                    <a:pt x="688057" y="1458105"/>
                  </a:lnTo>
                  <a:lnTo>
                    <a:pt x="690062" y="1465621"/>
                  </a:lnTo>
                  <a:lnTo>
                    <a:pt x="692262" y="1473137"/>
                  </a:lnTo>
                  <a:lnTo>
                    <a:pt x="694673" y="1480653"/>
                  </a:lnTo>
                  <a:lnTo>
                    <a:pt x="697342" y="1488169"/>
                  </a:lnTo>
                  <a:lnTo>
                    <a:pt x="700287" y="1495685"/>
                  </a:lnTo>
                  <a:lnTo>
                    <a:pt x="703486" y="1503201"/>
                  </a:lnTo>
                  <a:lnTo>
                    <a:pt x="706947" y="1510717"/>
                  </a:lnTo>
                  <a:lnTo>
                    <a:pt x="710674" y="1518233"/>
                  </a:lnTo>
                  <a:lnTo>
                    <a:pt x="714672" y="1525749"/>
                  </a:lnTo>
                  <a:lnTo>
                    <a:pt x="718990" y="1533265"/>
                  </a:lnTo>
                  <a:lnTo>
                    <a:pt x="723596" y="1540781"/>
                  </a:lnTo>
                  <a:lnTo>
                    <a:pt x="728463" y="1548297"/>
                  </a:lnTo>
                  <a:lnTo>
                    <a:pt x="733584" y="1555813"/>
                  </a:lnTo>
                  <a:lnTo>
                    <a:pt x="738950" y="1563329"/>
                  </a:lnTo>
                  <a:lnTo>
                    <a:pt x="744550" y="1570845"/>
                  </a:lnTo>
                  <a:lnTo>
                    <a:pt x="750420" y="1578361"/>
                  </a:lnTo>
                  <a:lnTo>
                    <a:pt x="756494" y="1585877"/>
                  </a:lnTo>
                  <a:lnTo>
                    <a:pt x="762751" y="1593393"/>
                  </a:lnTo>
                  <a:lnTo>
                    <a:pt x="769175" y="1600909"/>
                  </a:lnTo>
                  <a:lnTo>
                    <a:pt x="775750" y="1608425"/>
                  </a:lnTo>
                  <a:lnTo>
                    <a:pt x="782462" y="1615942"/>
                  </a:lnTo>
                  <a:lnTo>
                    <a:pt x="789311" y="1623458"/>
                  </a:lnTo>
                  <a:lnTo>
                    <a:pt x="796250" y="1630974"/>
                  </a:lnTo>
                  <a:lnTo>
                    <a:pt x="803263" y="1638490"/>
                  </a:lnTo>
                  <a:lnTo>
                    <a:pt x="810336" y="1646006"/>
                  </a:lnTo>
                  <a:lnTo>
                    <a:pt x="817453" y="1653522"/>
                  </a:lnTo>
                  <a:lnTo>
                    <a:pt x="824604" y="1661038"/>
                  </a:lnTo>
                  <a:lnTo>
                    <a:pt x="831772" y="1668554"/>
                  </a:lnTo>
                  <a:lnTo>
                    <a:pt x="838942" y="1676070"/>
                  </a:lnTo>
                  <a:lnTo>
                    <a:pt x="846108" y="1683586"/>
                  </a:lnTo>
                  <a:lnTo>
                    <a:pt x="853261" y="1691102"/>
                  </a:lnTo>
                  <a:lnTo>
                    <a:pt x="860397" y="1698618"/>
                  </a:lnTo>
                  <a:lnTo>
                    <a:pt x="867508" y="1706134"/>
                  </a:lnTo>
                  <a:lnTo>
                    <a:pt x="874592" y="1713650"/>
                  </a:lnTo>
                  <a:lnTo>
                    <a:pt x="881654" y="1721166"/>
                  </a:lnTo>
                  <a:lnTo>
                    <a:pt x="888695" y="1728682"/>
                  </a:lnTo>
                  <a:lnTo>
                    <a:pt x="895720" y="1736198"/>
                  </a:lnTo>
                  <a:lnTo>
                    <a:pt x="902735" y="1743714"/>
                  </a:lnTo>
                  <a:lnTo>
                    <a:pt x="909747" y="1751230"/>
                  </a:lnTo>
                  <a:lnTo>
                    <a:pt x="916772" y="1758746"/>
                  </a:lnTo>
                  <a:lnTo>
                    <a:pt x="923819" y="1766262"/>
                  </a:lnTo>
                  <a:lnTo>
                    <a:pt x="930901" y="1773778"/>
                  </a:lnTo>
                  <a:lnTo>
                    <a:pt x="938031" y="1781294"/>
                  </a:lnTo>
                  <a:lnTo>
                    <a:pt x="945223" y="1788810"/>
                  </a:lnTo>
                  <a:lnTo>
                    <a:pt x="952515" y="1796326"/>
                  </a:lnTo>
                  <a:lnTo>
                    <a:pt x="959910" y="1803842"/>
                  </a:lnTo>
                  <a:lnTo>
                    <a:pt x="967423" y="1811358"/>
                  </a:lnTo>
                  <a:lnTo>
                    <a:pt x="975069" y="1818874"/>
                  </a:lnTo>
                  <a:lnTo>
                    <a:pt x="982861" y="1826390"/>
                  </a:lnTo>
                  <a:lnTo>
                    <a:pt x="990818" y="1833906"/>
                  </a:lnTo>
                  <a:lnTo>
                    <a:pt x="998997" y="1841422"/>
                  </a:lnTo>
                  <a:lnTo>
                    <a:pt x="1007368" y="1848938"/>
                  </a:lnTo>
                  <a:lnTo>
                    <a:pt x="1015940" y="1856454"/>
                  </a:lnTo>
                  <a:lnTo>
                    <a:pt x="1024719" y="1863970"/>
                  </a:lnTo>
                  <a:lnTo>
                    <a:pt x="1033710" y="1871486"/>
                  </a:lnTo>
                  <a:lnTo>
                    <a:pt x="1042931" y="1879002"/>
                  </a:lnTo>
                  <a:lnTo>
                    <a:pt x="1052401" y="1886518"/>
                  </a:lnTo>
                  <a:lnTo>
                    <a:pt x="1062073" y="1894034"/>
                  </a:lnTo>
                  <a:lnTo>
                    <a:pt x="1071935" y="1901550"/>
                  </a:lnTo>
                  <a:lnTo>
                    <a:pt x="1081973" y="1909066"/>
                  </a:lnTo>
                  <a:lnTo>
                    <a:pt x="1092170" y="1916582"/>
                  </a:lnTo>
                  <a:lnTo>
                    <a:pt x="1102519" y="1924098"/>
                  </a:lnTo>
                  <a:lnTo>
                    <a:pt x="1112979" y="1931614"/>
                  </a:lnTo>
                  <a:lnTo>
                    <a:pt x="1123500" y="1939130"/>
                  </a:lnTo>
                  <a:lnTo>
                    <a:pt x="1134048" y="1946646"/>
                  </a:lnTo>
                  <a:lnTo>
                    <a:pt x="1144586" y="1954162"/>
                  </a:lnTo>
                  <a:lnTo>
                    <a:pt x="1155073" y="1961678"/>
                  </a:lnTo>
                  <a:lnTo>
                    <a:pt x="1165438" y="1969194"/>
                  </a:lnTo>
                  <a:lnTo>
                    <a:pt x="1175627" y="1976710"/>
                  </a:lnTo>
                  <a:lnTo>
                    <a:pt x="1185603" y="1984226"/>
                  </a:lnTo>
                  <a:lnTo>
                    <a:pt x="1195318" y="1991742"/>
                  </a:lnTo>
                  <a:lnTo>
                    <a:pt x="1204728" y="1999258"/>
                  </a:lnTo>
                  <a:lnTo>
                    <a:pt x="1213787" y="2006774"/>
                  </a:lnTo>
                  <a:lnTo>
                    <a:pt x="1222341" y="2014290"/>
                  </a:lnTo>
                  <a:lnTo>
                    <a:pt x="1230422" y="2021806"/>
                  </a:lnTo>
                  <a:lnTo>
                    <a:pt x="1238002" y="2029322"/>
                  </a:lnTo>
                  <a:lnTo>
                    <a:pt x="1245050" y="2036838"/>
                  </a:lnTo>
                  <a:lnTo>
                    <a:pt x="1251534" y="2044354"/>
                  </a:lnTo>
                  <a:lnTo>
                    <a:pt x="1257413" y="2051870"/>
                  </a:lnTo>
                  <a:lnTo>
                    <a:pt x="1262527" y="2059386"/>
                  </a:lnTo>
                  <a:lnTo>
                    <a:pt x="1267003" y="2066902"/>
                  </a:lnTo>
                  <a:lnTo>
                    <a:pt x="1270830" y="2074418"/>
                  </a:lnTo>
                  <a:lnTo>
                    <a:pt x="1274003" y="2081934"/>
                  </a:lnTo>
                  <a:lnTo>
                    <a:pt x="1276519" y="2089450"/>
                  </a:lnTo>
                  <a:lnTo>
                    <a:pt x="1278324" y="2096966"/>
                  </a:lnTo>
                  <a:lnTo>
                    <a:pt x="1279359" y="2104482"/>
                  </a:lnTo>
                  <a:lnTo>
                    <a:pt x="1279751" y="2111998"/>
                  </a:lnTo>
                  <a:lnTo>
                    <a:pt x="1279510" y="2119514"/>
                  </a:lnTo>
                  <a:lnTo>
                    <a:pt x="1278646" y="2127030"/>
                  </a:lnTo>
                  <a:lnTo>
                    <a:pt x="1277172" y="2134546"/>
                  </a:lnTo>
                  <a:lnTo>
                    <a:pt x="1275022" y="2142062"/>
                  </a:lnTo>
                  <a:lnTo>
                    <a:pt x="1272215" y="2149578"/>
                  </a:lnTo>
                  <a:lnTo>
                    <a:pt x="1268841" y="2157094"/>
                  </a:lnTo>
                  <a:lnTo>
                    <a:pt x="1264912" y="2164610"/>
                  </a:lnTo>
                  <a:lnTo>
                    <a:pt x="1260438" y="2172126"/>
                  </a:lnTo>
                  <a:lnTo>
                    <a:pt x="1255429" y="2179642"/>
                  </a:lnTo>
                  <a:lnTo>
                    <a:pt x="1249803" y="2187158"/>
                  </a:lnTo>
                  <a:lnTo>
                    <a:pt x="1243628" y="2194674"/>
                  </a:lnTo>
                  <a:lnTo>
                    <a:pt x="1236957" y="2202190"/>
                  </a:lnTo>
                  <a:lnTo>
                    <a:pt x="1229800" y="2209706"/>
                  </a:lnTo>
                  <a:lnTo>
                    <a:pt x="1222170" y="2217222"/>
                  </a:lnTo>
                  <a:lnTo>
                    <a:pt x="1214079" y="2224738"/>
                  </a:lnTo>
                  <a:lnTo>
                    <a:pt x="1205442" y="2232254"/>
                  </a:lnTo>
                  <a:lnTo>
                    <a:pt x="1196379" y="2239770"/>
                  </a:lnTo>
                  <a:lnTo>
                    <a:pt x="1186921" y="2247286"/>
                  </a:lnTo>
                  <a:lnTo>
                    <a:pt x="1177092" y="2254802"/>
                  </a:lnTo>
                  <a:lnTo>
                    <a:pt x="1166920" y="2262318"/>
                  </a:lnTo>
                  <a:lnTo>
                    <a:pt x="1156423" y="2269834"/>
                  </a:lnTo>
                  <a:lnTo>
                    <a:pt x="1145592" y="2277350"/>
                  </a:lnTo>
                  <a:lnTo>
                    <a:pt x="1134537" y="2284866"/>
                  </a:lnTo>
                  <a:lnTo>
                    <a:pt x="1123297" y="2292382"/>
                  </a:lnTo>
                  <a:lnTo>
                    <a:pt x="1111912" y="2299898"/>
                  </a:lnTo>
                  <a:lnTo>
                    <a:pt x="1100425" y="2307414"/>
                  </a:lnTo>
                  <a:lnTo>
                    <a:pt x="1088877" y="2314930"/>
                  </a:lnTo>
                  <a:lnTo>
                    <a:pt x="1077334" y="2322446"/>
                  </a:lnTo>
                  <a:lnTo>
                    <a:pt x="1065849" y="2329962"/>
                  </a:lnTo>
                  <a:lnTo>
                    <a:pt x="1054465" y="2337478"/>
                  </a:lnTo>
                  <a:lnTo>
                    <a:pt x="1043222" y="2344994"/>
                  </a:lnTo>
                  <a:lnTo>
                    <a:pt x="1032162" y="2352510"/>
                  </a:lnTo>
                  <a:lnTo>
                    <a:pt x="1021356" y="2360026"/>
                  </a:lnTo>
                  <a:lnTo>
                    <a:pt x="1010857" y="2367542"/>
                  </a:lnTo>
                  <a:lnTo>
                    <a:pt x="1000662" y="2375058"/>
                  </a:lnTo>
                  <a:lnTo>
                    <a:pt x="990797" y="2382574"/>
                  </a:lnTo>
                  <a:lnTo>
                    <a:pt x="981281" y="2390090"/>
                  </a:lnTo>
                  <a:lnTo>
                    <a:pt x="972133" y="2397606"/>
                  </a:lnTo>
                  <a:lnTo>
                    <a:pt x="963439" y="2405122"/>
                  </a:lnTo>
                  <a:lnTo>
                    <a:pt x="955167" y="2412638"/>
                  </a:lnTo>
                  <a:lnTo>
                    <a:pt x="947290" y="2420155"/>
                  </a:lnTo>
                  <a:lnTo>
                    <a:pt x="939803" y="2427671"/>
                  </a:lnTo>
                  <a:lnTo>
                    <a:pt x="932702" y="2435187"/>
                  </a:lnTo>
                  <a:lnTo>
                    <a:pt x="925977" y="2442703"/>
                  </a:lnTo>
                  <a:lnTo>
                    <a:pt x="919697" y="2450219"/>
                  </a:lnTo>
                  <a:lnTo>
                    <a:pt x="913765" y="2457735"/>
                  </a:lnTo>
                  <a:lnTo>
                    <a:pt x="908152" y="2465251"/>
                  </a:lnTo>
                  <a:lnTo>
                    <a:pt x="902839" y="2472767"/>
                  </a:lnTo>
                  <a:lnTo>
                    <a:pt x="897804" y="2480283"/>
                  </a:lnTo>
                  <a:lnTo>
                    <a:pt x="893033" y="2487799"/>
                  </a:lnTo>
                  <a:lnTo>
                    <a:pt x="888541" y="2495315"/>
                  </a:lnTo>
                  <a:lnTo>
                    <a:pt x="884247" y="2502831"/>
                  </a:lnTo>
                  <a:lnTo>
                    <a:pt x="880129" y="2510347"/>
                  </a:lnTo>
                  <a:lnTo>
                    <a:pt x="876165" y="2517863"/>
                  </a:lnTo>
                  <a:lnTo>
                    <a:pt x="872336" y="2525379"/>
                  </a:lnTo>
                  <a:lnTo>
                    <a:pt x="868629" y="2532895"/>
                  </a:lnTo>
                  <a:lnTo>
                    <a:pt x="865025" y="2540411"/>
                  </a:lnTo>
                  <a:lnTo>
                    <a:pt x="861488" y="2547927"/>
                  </a:lnTo>
                  <a:lnTo>
                    <a:pt x="858000" y="2555443"/>
                  </a:lnTo>
                  <a:lnTo>
                    <a:pt x="854549" y="2562959"/>
                  </a:lnTo>
                  <a:lnTo>
                    <a:pt x="851117" y="2570475"/>
                  </a:lnTo>
                  <a:lnTo>
                    <a:pt x="847691" y="2577991"/>
                  </a:lnTo>
                  <a:lnTo>
                    <a:pt x="844252" y="2585507"/>
                  </a:lnTo>
                  <a:lnTo>
                    <a:pt x="840787" y="2593023"/>
                  </a:lnTo>
                  <a:lnTo>
                    <a:pt x="837285" y="2600539"/>
                  </a:lnTo>
                  <a:lnTo>
                    <a:pt x="833738" y="2608055"/>
                  </a:lnTo>
                  <a:lnTo>
                    <a:pt x="830135" y="2615571"/>
                  </a:lnTo>
                  <a:lnTo>
                    <a:pt x="826454" y="2623087"/>
                  </a:lnTo>
                  <a:lnTo>
                    <a:pt x="822692" y="2630603"/>
                  </a:lnTo>
                  <a:lnTo>
                    <a:pt x="818850" y="2638119"/>
                  </a:lnTo>
                  <a:lnTo>
                    <a:pt x="814922" y="2645635"/>
                  </a:lnTo>
                  <a:lnTo>
                    <a:pt x="810907" y="2653151"/>
                  </a:lnTo>
                  <a:lnTo>
                    <a:pt x="806803" y="2660667"/>
                  </a:lnTo>
                  <a:lnTo>
                    <a:pt x="802591" y="2668183"/>
                  </a:lnTo>
                  <a:lnTo>
                    <a:pt x="798294" y="2675699"/>
                  </a:lnTo>
                  <a:lnTo>
                    <a:pt x="793921" y="2683215"/>
                  </a:lnTo>
                  <a:lnTo>
                    <a:pt x="789480" y="2690731"/>
                  </a:lnTo>
                  <a:lnTo>
                    <a:pt x="784980" y="2698247"/>
                  </a:lnTo>
                  <a:lnTo>
                    <a:pt x="780433" y="2705763"/>
                  </a:lnTo>
                  <a:lnTo>
                    <a:pt x="775852" y="2713279"/>
                  </a:lnTo>
                  <a:lnTo>
                    <a:pt x="771267" y="2720795"/>
                  </a:lnTo>
                  <a:lnTo>
                    <a:pt x="766696" y="2728311"/>
                  </a:lnTo>
                  <a:lnTo>
                    <a:pt x="762158" y="2735827"/>
                  </a:lnTo>
                  <a:lnTo>
                    <a:pt x="757674" y="2743343"/>
                  </a:lnTo>
                  <a:lnTo>
                    <a:pt x="753275" y="2750859"/>
                  </a:lnTo>
                  <a:lnTo>
                    <a:pt x="749001" y="2758375"/>
                  </a:lnTo>
                  <a:lnTo>
                    <a:pt x="744862" y="2765891"/>
                  </a:lnTo>
                  <a:lnTo>
                    <a:pt x="740878" y="2773407"/>
                  </a:lnTo>
                  <a:lnTo>
                    <a:pt x="737068" y="2780923"/>
                  </a:lnTo>
                  <a:lnTo>
                    <a:pt x="733453" y="2788439"/>
                  </a:lnTo>
                  <a:lnTo>
                    <a:pt x="730080" y="2795955"/>
                  </a:lnTo>
                  <a:lnTo>
                    <a:pt x="726974" y="2803471"/>
                  </a:lnTo>
                  <a:lnTo>
                    <a:pt x="724118" y="2810987"/>
                  </a:lnTo>
                  <a:lnTo>
                    <a:pt x="721524" y="2818503"/>
                  </a:lnTo>
                  <a:lnTo>
                    <a:pt x="719198" y="2826019"/>
                  </a:lnTo>
                  <a:lnTo>
                    <a:pt x="717148" y="2833535"/>
                  </a:lnTo>
                  <a:lnTo>
                    <a:pt x="715432" y="2841051"/>
                  </a:lnTo>
                  <a:lnTo>
                    <a:pt x="714019" y="2848567"/>
                  </a:lnTo>
                  <a:lnTo>
                    <a:pt x="712887" y="2856083"/>
                  </a:lnTo>
                  <a:lnTo>
                    <a:pt x="712032" y="2863599"/>
                  </a:lnTo>
                  <a:lnTo>
                    <a:pt x="711449" y="2871115"/>
                  </a:lnTo>
                  <a:lnTo>
                    <a:pt x="711130" y="2878631"/>
                  </a:lnTo>
                  <a:lnTo>
                    <a:pt x="711127" y="2886147"/>
                  </a:lnTo>
                  <a:lnTo>
                    <a:pt x="711368" y="2893663"/>
                  </a:lnTo>
                  <a:lnTo>
                    <a:pt x="711837" y="2901179"/>
                  </a:lnTo>
                  <a:lnTo>
                    <a:pt x="712521" y="2908695"/>
                  </a:lnTo>
                  <a:lnTo>
                    <a:pt x="713405" y="2916211"/>
                  </a:lnTo>
                  <a:lnTo>
                    <a:pt x="714480" y="2923727"/>
                  </a:lnTo>
                  <a:lnTo>
                    <a:pt x="715757" y="2931243"/>
                  </a:lnTo>
                  <a:lnTo>
                    <a:pt x="717176" y="2938759"/>
                  </a:lnTo>
                  <a:lnTo>
                    <a:pt x="718718" y="2946275"/>
                  </a:lnTo>
                  <a:lnTo>
                    <a:pt x="720364" y="2953791"/>
                  </a:lnTo>
                  <a:lnTo>
                    <a:pt x="722097" y="2961307"/>
                  </a:lnTo>
                  <a:lnTo>
                    <a:pt x="723898" y="2968823"/>
                  </a:lnTo>
                  <a:lnTo>
                    <a:pt x="725741" y="2976339"/>
                  </a:lnTo>
                  <a:lnTo>
                    <a:pt x="727592" y="2983855"/>
                  </a:lnTo>
                  <a:lnTo>
                    <a:pt x="729431" y="2991371"/>
                  </a:lnTo>
                  <a:lnTo>
                    <a:pt x="731235" y="2998887"/>
                  </a:lnTo>
                  <a:lnTo>
                    <a:pt x="732982" y="3006403"/>
                  </a:lnTo>
                  <a:lnTo>
                    <a:pt x="734638" y="3013919"/>
                  </a:lnTo>
                  <a:lnTo>
                    <a:pt x="736170" y="3021435"/>
                  </a:lnTo>
                  <a:lnTo>
                    <a:pt x="737569" y="3028951"/>
                  </a:lnTo>
                  <a:lnTo>
                    <a:pt x="738819" y="3036467"/>
                  </a:lnTo>
                  <a:lnTo>
                    <a:pt x="739903" y="3043983"/>
                  </a:lnTo>
                  <a:lnTo>
                    <a:pt x="740805" y="3051499"/>
                  </a:lnTo>
                  <a:lnTo>
                    <a:pt x="741475" y="3059015"/>
                  </a:lnTo>
                  <a:lnTo>
                    <a:pt x="741920" y="3066531"/>
                  </a:lnTo>
                  <a:lnTo>
                    <a:pt x="742151" y="3074047"/>
                  </a:lnTo>
                  <a:lnTo>
                    <a:pt x="742166" y="3081563"/>
                  </a:lnTo>
                  <a:lnTo>
                    <a:pt x="741964" y="3089079"/>
                  </a:lnTo>
                  <a:lnTo>
                    <a:pt x="741548" y="3096595"/>
                  </a:lnTo>
                  <a:lnTo>
                    <a:pt x="740879" y="3104111"/>
                  </a:lnTo>
                  <a:lnTo>
                    <a:pt x="740015" y="3111627"/>
                  </a:lnTo>
                  <a:lnTo>
                    <a:pt x="738974" y="3119143"/>
                  </a:lnTo>
                  <a:lnTo>
                    <a:pt x="737772" y="3126659"/>
                  </a:lnTo>
                  <a:lnTo>
                    <a:pt x="736428" y="3134175"/>
                  </a:lnTo>
                  <a:lnTo>
                    <a:pt x="734957" y="3141691"/>
                  </a:lnTo>
                  <a:lnTo>
                    <a:pt x="733368" y="3149207"/>
                  </a:lnTo>
                  <a:lnTo>
                    <a:pt x="731712" y="3156723"/>
                  </a:lnTo>
                  <a:lnTo>
                    <a:pt x="730011" y="3164239"/>
                  </a:lnTo>
                  <a:lnTo>
                    <a:pt x="728286" y="3171755"/>
                  </a:lnTo>
                  <a:lnTo>
                    <a:pt x="726557" y="3179271"/>
                  </a:lnTo>
                  <a:lnTo>
                    <a:pt x="724846" y="3186787"/>
                  </a:lnTo>
                  <a:lnTo>
                    <a:pt x="723184" y="3194303"/>
                  </a:lnTo>
                  <a:lnTo>
                    <a:pt x="721580" y="3201819"/>
                  </a:lnTo>
                  <a:lnTo>
                    <a:pt x="720046" y="3209335"/>
                  </a:lnTo>
                  <a:lnTo>
                    <a:pt x="718591" y="3216851"/>
                  </a:lnTo>
                  <a:lnTo>
                    <a:pt x="717224" y="3224367"/>
                  </a:lnTo>
                  <a:lnTo>
                    <a:pt x="715961" y="3231884"/>
                  </a:lnTo>
                  <a:lnTo>
                    <a:pt x="714803" y="3239400"/>
                  </a:lnTo>
                  <a:lnTo>
                    <a:pt x="713736" y="3246916"/>
                  </a:lnTo>
                  <a:lnTo>
                    <a:pt x="712756" y="3254432"/>
                  </a:lnTo>
                  <a:lnTo>
                    <a:pt x="711856" y="3261948"/>
                  </a:lnTo>
                  <a:lnTo>
                    <a:pt x="711030" y="3269464"/>
                  </a:lnTo>
                  <a:lnTo>
                    <a:pt x="710276" y="3276980"/>
                  </a:lnTo>
                  <a:lnTo>
                    <a:pt x="709573" y="3284496"/>
                  </a:lnTo>
                  <a:lnTo>
                    <a:pt x="708906" y="3292012"/>
                  </a:lnTo>
                  <a:lnTo>
                    <a:pt x="708263" y="3299528"/>
                  </a:lnTo>
                  <a:lnTo>
                    <a:pt x="707633" y="3307044"/>
                  </a:lnTo>
                  <a:lnTo>
                    <a:pt x="707005" y="3314560"/>
                  </a:lnTo>
                  <a:lnTo>
                    <a:pt x="706365" y="3322076"/>
                  </a:lnTo>
                  <a:lnTo>
                    <a:pt x="705701" y="3329592"/>
                  </a:lnTo>
                  <a:lnTo>
                    <a:pt x="705008" y="3337108"/>
                  </a:lnTo>
                  <a:lnTo>
                    <a:pt x="704279" y="3344624"/>
                  </a:lnTo>
                  <a:lnTo>
                    <a:pt x="703510" y="3352140"/>
                  </a:lnTo>
                  <a:lnTo>
                    <a:pt x="702694" y="3359656"/>
                  </a:lnTo>
                  <a:lnTo>
                    <a:pt x="701819" y="3367172"/>
                  </a:lnTo>
                  <a:lnTo>
                    <a:pt x="700895" y="3374688"/>
                  </a:lnTo>
                  <a:lnTo>
                    <a:pt x="699921" y="3382204"/>
                  </a:lnTo>
                  <a:lnTo>
                    <a:pt x="698900" y="3389720"/>
                  </a:lnTo>
                  <a:lnTo>
                    <a:pt x="697832" y="3397236"/>
                  </a:lnTo>
                  <a:lnTo>
                    <a:pt x="696715" y="3404752"/>
                  </a:lnTo>
                  <a:lnTo>
                    <a:pt x="695549" y="3412268"/>
                  </a:lnTo>
                  <a:lnTo>
                    <a:pt x="694344" y="3419784"/>
                  </a:lnTo>
                  <a:lnTo>
                    <a:pt x="693102" y="3427300"/>
                  </a:lnTo>
                  <a:lnTo>
                    <a:pt x="691826" y="3434816"/>
                  </a:lnTo>
                  <a:lnTo>
                    <a:pt x="690518" y="3442332"/>
                  </a:lnTo>
                  <a:lnTo>
                    <a:pt x="689175" y="3449848"/>
                  </a:lnTo>
                  <a:lnTo>
                    <a:pt x="687801" y="3457364"/>
                  </a:lnTo>
                  <a:lnTo>
                    <a:pt x="686400" y="3464880"/>
                  </a:lnTo>
                  <a:lnTo>
                    <a:pt x="684974" y="3472396"/>
                  </a:lnTo>
                  <a:lnTo>
                    <a:pt x="683523" y="3479912"/>
                  </a:lnTo>
                  <a:lnTo>
                    <a:pt x="682047" y="3487428"/>
                  </a:lnTo>
                  <a:lnTo>
                    <a:pt x="680545" y="3494944"/>
                  </a:lnTo>
                  <a:lnTo>
                    <a:pt x="679020" y="3502460"/>
                  </a:lnTo>
                  <a:lnTo>
                    <a:pt x="677475" y="3509976"/>
                  </a:lnTo>
                  <a:lnTo>
                    <a:pt x="675912" y="3517492"/>
                  </a:lnTo>
                  <a:lnTo>
                    <a:pt x="674334" y="3525008"/>
                  </a:lnTo>
                  <a:lnTo>
                    <a:pt x="672742" y="3532524"/>
                  </a:lnTo>
                  <a:lnTo>
                    <a:pt x="671139" y="3540040"/>
                  </a:lnTo>
                  <a:lnTo>
                    <a:pt x="669531" y="3547556"/>
                  </a:lnTo>
                  <a:lnTo>
                    <a:pt x="667924" y="3555072"/>
                  </a:lnTo>
                  <a:lnTo>
                    <a:pt x="666321" y="3562588"/>
                  </a:lnTo>
                  <a:lnTo>
                    <a:pt x="664728" y="3570104"/>
                  </a:lnTo>
                  <a:lnTo>
                    <a:pt x="663151" y="3577620"/>
                  </a:lnTo>
                  <a:lnTo>
                    <a:pt x="661601" y="3585136"/>
                  </a:lnTo>
                  <a:lnTo>
                    <a:pt x="660080" y="3592652"/>
                  </a:lnTo>
                  <a:lnTo>
                    <a:pt x="658595" y="3600168"/>
                  </a:lnTo>
                  <a:lnTo>
                    <a:pt x="657150" y="3607684"/>
                  </a:lnTo>
                  <a:lnTo>
                    <a:pt x="655750" y="3615200"/>
                  </a:lnTo>
                  <a:lnTo>
                    <a:pt x="654404" y="3622716"/>
                  </a:lnTo>
                  <a:lnTo>
                    <a:pt x="653124" y="3630232"/>
                  </a:lnTo>
                  <a:lnTo>
                    <a:pt x="651904" y="3637748"/>
                  </a:lnTo>
                  <a:lnTo>
                    <a:pt x="650747" y="3645264"/>
                  </a:lnTo>
                  <a:lnTo>
                    <a:pt x="649654" y="3652780"/>
                  </a:lnTo>
                  <a:lnTo>
                    <a:pt x="648628" y="3660296"/>
                  </a:lnTo>
                  <a:lnTo>
                    <a:pt x="647678" y="3667812"/>
                  </a:lnTo>
                  <a:lnTo>
                    <a:pt x="646805" y="3675328"/>
                  </a:lnTo>
                  <a:lnTo>
                    <a:pt x="645999" y="3682844"/>
                  </a:lnTo>
                  <a:lnTo>
                    <a:pt x="645258" y="3690360"/>
                  </a:lnTo>
                  <a:lnTo>
                    <a:pt x="644582" y="3697876"/>
                  </a:lnTo>
                  <a:lnTo>
                    <a:pt x="643967" y="3705392"/>
                  </a:lnTo>
                  <a:lnTo>
                    <a:pt x="643422" y="3712908"/>
                  </a:lnTo>
                  <a:lnTo>
                    <a:pt x="642937" y="3720424"/>
                  </a:lnTo>
                  <a:lnTo>
                    <a:pt x="642503" y="3727940"/>
                  </a:lnTo>
                  <a:lnTo>
                    <a:pt x="642117" y="3735456"/>
                  </a:lnTo>
                  <a:lnTo>
                    <a:pt x="641777" y="3742972"/>
                  </a:lnTo>
                  <a:lnTo>
                    <a:pt x="641478" y="3750488"/>
                  </a:lnTo>
                  <a:lnTo>
                    <a:pt x="641225" y="3758004"/>
                  </a:lnTo>
                  <a:lnTo>
                    <a:pt x="641006" y="3765520"/>
                  </a:lnTo>
                  <a:lnTo>
                    <a:pt x="640817" y="3773036"/>
                  </a:lnTo>
                  <a:lnTo>
                    <a:pt x="640654" y="3780552"/>
                  </a:lnTo>
                  <a:lnTo>
                    <a:pt x="640515" y="3788068"/>
                  </a:lnTo>
                  <a:lnTo>
                    <a:pt x="640398" y="3795584"/>
                  </a:lnTo>
                  <a:lnTo>
                    <a:pt x="640302" y="3803100"/>
                  </a:lnTo>
                  <a:lnTo>
                    <a:pt x="640222" y="3810616"/>
                  </a:lnTo>
                  <a:lnTo>
                    <a:pt x="640155" y="3818132"/>
                  </a:lnTo>
                  <a:lnTo>
                    <a:pt x="640099" y="3825648"/>
                  </a:lnTo>
                  <a:lnTo>
                    <a:pt x="640053" y="3833164"/>
                  </a:lnTo>
                  <a:lnTo>
                    <a:pt x="640016" y="38406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19311" y="3076235"/>
              <a:ext cx="0" cy="129108"/>
            </a:xfrm>
            <a:custGeom>
              <a:avLst/>
              <a:pathLst>
                <a:path w="0" h="129108">
                  <a:moveTo>
                    <a:pt x="0" y="1291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519311" y="3492012"/>
              <a:ext cx="0" cy="157560"/>
            </a:xfrm>
            <a:custGeom>
              <a:avLst/>
              <a:pathLst>
                <a:path w="0" h="157560">
                  <a:moveTo>
                    <a:pt x="0" y="0"/>
                  </a:moveTo>
                  <a:lnTo>
                    <a:pt x="0" y="15756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448214" y="3205343"/>
              <a:ext cx="142194" cy="286668"/>
            </a:xfrm>
            <a:custGeom>
              <a:avLst/>
              <a:pathLst>
                <a:path w="142194" h="286668">
                  <a:moveTo>
                    <a:pt x="0" y="0"/>
                  </a:moveTo>
                  <a:lnTo>
                    <a:pt x="0" y="286668"/>
                  </a:lnTo>
                  <a:lnTo>
                    <a:pt x="142194" y="286668"/>
                  </a:lnTo>
                  <a:lnTo>
                    <a:pt x="1421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48214" y="3334451"/>
              <a:ext cx="142194" cy="0"/>
            </a:xfrm>
            <a:custGeom>
              <a:avLst/>
              <a:pathLst>
                <a:path w="142194" h="0">
                  <a:moveTo>
                    <a:pt x="0" y="0"/>
                  </a:moveTo>
                  <a:lnTo>
                    <a:pt x="1421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41257" y="2669541"/>
              <a:ext cx="0" cy="512023"/>
            </a:xfrm>
            <a:custGeom>
              <a:avLst/>
              <a:pathLst>
                <a:path w="0" h="512023">
                  <a:moveTo>
                    <a:pt x="0" y="5120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41257" y="4338087"/>
              <a:ext cx="0" cy="922464"/>
            </a:xfrm>
            <a:custGeom>
              <a:avLst/>
              <a:pathLst>
                <a:path w="0" h="922464">
                  <a:moveTo>
                    <a:pt x="0" y="0"/>
                  </a:moveTo>
                  <a:lnTo>
                    <a:pt x="0" y="92246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70159" y="3181564"/>
              <a:ext cx="142194" cy="1156522"/>
            </a:xfrm>
            <a:custGeom>
              <a:avLst/>
              <a:pathLst>
                <a:path w="142194" h="1156522">
                  <a:moveTo>
                    <a:pt x="0" y="0"/>
                  </a:moveTo>
                  <a:lnTo>
                    <a:pt x="0" y="1156522"/>
                  </a:lnTo>
                  <a:lnTo>
                    <a:pt x="142194" y="1156522"/>
                  </a:lnTo>
                  <a:lnTo>
                    <a:pt x="1421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70159" y="3370247"/>
              <a:ext cx="142194" cy="0"/>
            </a:xfrm>
            <a:custGeom>
              <a:avLst/>
              <a:pathLst>
                <a:path w="142194" h="0">
                  <a:moveTo>
                    <a:pt x="0" y="0"/>
                  </a:moveTo>
                  <a:lnTo>
                    <a:pt x="1421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363202" y="2535152"/>
              <a:ext cx="0" cy="638196"/>
            </a:xfrm>
            <a:custGeom>
              <a:avLst/>
              <a:pathLst>
                <a:path w="0" h="638196">
                  <a:moveTo>
                    <a:pt x="0" y="6381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363202" y="3631974"/>
              <a:ext cx="0" cy="678712"/>
            </a:xfrm>
            <a:custGeom>
              <a:avLst/>
              <a:pathLst>
                <a:path w="0" h="678712">
                  <a:moveTo>
                    <a:pt x="0" y="0"/>
                  </a:moveTo>
                  <a:lnTo>
                    <a:pt x="0" y="6787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92105" y="3173348"/>
              <a:ext cx="142194" cy="458626"/>
            </a:xfrm>
            <a:custGeom>
              <a:avLst/>
              <a:pathLst>
                <a:path w="142194" h="458626">
                  <a:moveTo>
                    <a:pt x="0" y="0"/>
                  </a:moveTo>
                  <a:lnTo>
                    <a:pt x="0" y="458626"/>
                  </a:lnTo>
                  <a:lnTo>
                    <a:pt x="142194" y="458626"/>
                  </a:lnTo>
                  <a:lnTo>
                    <a:pt x="1421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92105" y="3366523"/>
              <a:ext cx="142194" cy="0"/>
            </a:xfrm>
            <a:custGeom>
              <a:avLst/>
              <a:pathLst>
                <a:path w="142194" h="0">
                  <a:moveTo>
                    <a:pt x="0" y="0"/>
                  </a:moveTo>
                  <a:lnTo>
                    <a:pt x="1421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741416" y="3035220"/>
              <a:ext cx="82030" cy="820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593616" y="3608558"/>
              <a:ext cx="82030" cy="820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209759" y="3293436"/>
              <a:ext cx="82030" cy="820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821399" y="2665137"/>
              <a:ext cx="171607" cy="1716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787318" y="3425071"/>
              <a:ext cx="171607" cy="1716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986410" y="5174748"/>
              <a:ext cx="171607" cy="17160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072686" y="3637188"/>
              <a:ext cx="169781" cy="1697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998488" y="3077237"/>
              <a:ext cx="169781" cy="1697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749063" y="2887929"/>
              <a:ext cx="165991" cy="1659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051929" y="3255865"/>
              <a:ext cx="165991" cy="1659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682072" y="3294198"/>
              <a:ext cx="165991" cy="1659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937133" y="3050416"/>
              <a:ext cx="162905" cy="16290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016483" y="2952620"/>
              <a:ext cx="162905" cy="16290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031080" y="3158423"/>
              <a:ext cx="162905" cy="16290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613918" y="3020145"/>
              <a:ext cx="162905" cy="16290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086350" y="2589969"/>
              <a:ext cx="159144" cy="1591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876277" y="3349903"/>
              <a:ext cx="159144" cy="1591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648704" y="5099580"/>
              <a:ext cx="159144" cy="1591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087784" y="3009210"/>
              <a:ext cx="157898" cy="15789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116473" y="3363107"/>
              <a:ext cx="157898" cy="15789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783306" y="4193377"/>
              <a:ext cx="157898" cy="15789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935365" y="3218118"/>
              <a:ext cx="155290" cy="15529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658365" y="3285655"/>
              <a:ext cx="155290" cy="15529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979416" y="4434231"/>
              <a:ext cx="161042" cy="1610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116058" y="4477172"/>
              <a:ext cx="161042" cy="1610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841473" y="4018410"/>
              <a:ext cx="161042" cy="1610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661006" y="4290686"/>
              <a:ext cx="161042" cy="16104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806092" y="4587084"/>
              <a:ext cx="149451" cy="149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140231" y="4779274"/>
              <a:ext cx="149451" cy="149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048348" y="4470843"/>
              <a:ext cx="149451" cy="149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018650" y="4285282"/>
              <a:ext cx="149451" cy="149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585086" y="3176539"/>
              <a:ext cx="147946" cy="1479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042222" y="3281974"/>
              <a:ext cx="147946" cy="1479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620910" y="3216471"/>
              <a:ext cx="147946" cy="1479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869053" y="3056626"/>
              <a:ext cx="87166" cy="871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029229" y="3229483"/>
              <a:ext cx="87166" cy="871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778199" y="3464380"/>
              <a:ext cx="87166" cy="871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085771" y="3151768"/>
              <a:ext cx="84452" cy="844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387075" y="3218548"/>
              <a:ext cx="84452" cy="844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511597" y="3081525"/>
              <a:ext cx="84452" cy="844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557852" y="3356556"/>
              <a:ext cx="84452" cy="844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316170" y="2967624"/>
              <a:ext cx="130250" cy="1302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63494" y="3196597"/>
              <a:ext cx="130250" cy="1302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314993" y="3217679"/>
              <a:ext cx="130250" cy="1302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75436" y="3395490"/>
              <a:ext cx="92526" cy="92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509050" y="3172493"/>
              <a:ext cx="92526" cy="92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453162" y="3372678"/>
              <a:ext cx="92526" cy="92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194223" y="2822905"/>
              <a:ext cx="40844" cy="408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467385" y="3262622"/>
              <a:ext cx="40844" cy="408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40778" y="4248976"/>
              <a:ext cx="84662" cy="846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167930" y="3247363"/>
              <a:ext cx="84662" cy="846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524837" y="3735301"/>
              <a:ext cx="84662" cy="846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315556" y="3200672"/>
              <a:ext cx="84662" cy="846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521330" y="2851576"/>
              <a:ext cx="55547" cy="5554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173926" y="3314731"/>
              <a:ext cx="55547" cy="5554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461060" y="3242012"/>
              <a:ext cx="66625" cy="666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328853" y="2718462"/>
              <a:ext cx="66625" cy="666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562157" y="2925690"/>
              <a:ext cx="58679" cy="5867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180884" y="2956860"/>
              <a:ext cx="58679" cy="5867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265727" y="4694680"/>
              <a:ext cx="79028" cy="68440"/>
            </a:xfrm>
            <a:custGeom>
              <a:avLst/>
              <a:pathLst>
                <a:path w="79028" h="68440">
                  <a:moveTo>
                    <a:pt x="39514" y="0"/>
                  </a:moveTo>
                  <a:lnTo>
                    <a:pt x="79028" y="68440"/>
                  </a:lnTo>
                  <a:lnTo>
                    <a:pt x="0" y="6844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465457" y="3116687"/>
              <a:ext cx="84475" cy="84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344440" y="3300521"/>
              <a:ext cx="84475" cy="84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081642" y="3295248"/>
              <a:ext cx="84475" cy="84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218826" y="3289176"/>
              <a:ext cx="53310" cy="533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293761" y="3221400"/>
              <a:ext cx="53310" cy="533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289317" y="3432781"/>
              <a:ext cx="85031" cy="850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461580" y="3497070"/>
              <a:ext cx="85031" cy="850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355063" y="3294387"/>
              <a:ext cx="85031" cy="850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439467" y="2740652"/>
              <a:ext cx="84406" cy="844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067399" y="2842791"/>
              <a:ext cx="84406" cy="844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262984" y="3003685"/>
              <a:ext cx="84406" cy="844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292153" y="3484228"/>
              <a:ext cx="85326" cy="8532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338593" y="3390716"/>
              <a:ext cx="84633" cy="8463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554275" y="3564861"/>
              <a:ext cx="84633" cy="8463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230361" y="3508928"/>
              <a:ext cx="84633" cy="8463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331411" y="3842221"/>
              <a:ext cx="84633" cy="8463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191447" y="3217113"/>
              <a:ext cx="84776" cy="847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432127" y="3149337"/>
              <a:ext cx="84776" cy="847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260808" y="4227195"/>
              <a:ext cx="84902" cy="849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480873" y="3720064"/>
              <a:ext cx="84902" cy="849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319931" y="4029434"/>
              <a:ext cx="84902" cy="849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236964" y="4213269"/>
              <a:ext cx="84902" cy="849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593507" y="3223757"/>
              <a:ext cx="84459" cy="8445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345518" y="4045014"/>
              <a:ext cx="84459" cy="8445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273048" y="3745906"/>
              <a:ext cx="84459" cy="8445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17552" y="3173864"/>
              <a:ext cx="85150" cy="8515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217525" y="3455677"/>
              <a:ext cx="85150" cy="8515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210738" y="3203507"/>
              <a:ext cx="84344" cy="84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73071" y="3225871"/>
              <a:ext cx="84344" cy="84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069859" y="3218012"/>
              <a:ext cx="84344" cy="84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523411" y="3227691"/>
              <a:ext cx="85227" cy="8522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055864" y="3171342"/>
              <a:ext cx="85227" cy="8522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440465" y="3373425"/>
              <a:ext cx="85227" cy="8522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241407" y="2923085"/>
              <a:ext cx="84863" cy="848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485976" y="3263900"/>
              <a:ext cx="84863" cy="848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129053" y="3732140"/>
              <a:ext cx="85248" cy="852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340385" y="2782612"/>
              <a:ext cx="85248" cy="852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202843" y="3020796"/>
              <a:ext cx="85248" cy="852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529103" y="3144486"/>
              <a:ext cx="85248" cy="852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597887" y="3254014"/>
              <a:ext cx="84761" cy="847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068524" y="3201709"/>
              <a:ext cx="84761" cy="847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554644" y="3012433"/>
              <a:ext cx="85460" cy="8546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073762" y="3366330"/>
              <a:ext cx="85460" cy="8546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065327" y="4196599"/>
              <a:ext cx="85460" cy="8546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554129" y="2997748"/>
              <a:ext cx="85065" cy="850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394428" y="3238924"/>
              <a:ext cx="85065" cy="8506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391789" y="3254488"/>
              <a:ext cx="84655" cy="8465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337114" y="3649855"/>
              <a:ext cx="84655" cy="8465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283436" y="2947258"/>
              <a:ext cx="84333" cy="843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042596" y="3387810"/>
              <a:ext cx="84333" cy="843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377753" y="3072355"/>
              <a:ext cx="84333" cy="843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046703" y="3348869"/>
              <a:ext cx="84333" cy="843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493773" y="3818696"/>
              <a:ext cx="84690" cy="8469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588472" y="3612004"/>
              <a:ext cx="84690" cy="8469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593564" y="3542587"/>
              <a:ext cx="84690" cy="8469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223541" y="3112344"/>
              <a:ext cx="84690" cy="8469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084602" y="3393850"/>
              <a:ext cx="84134" cy="8413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124118" y="3556427"/>
              <a:ext cx="84134" cy="8413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489180" y="3504552"/>
              <a:ext cx="84134" cy="8413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485929" y="3641833"/>
              <a:ext cx="58461" cy="584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07645" y="3520395"/>
              <a:ext cx="58461" cy="584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345648" y="3355984"/>
              <a:ext cx="58461" cy="584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409951" y="3350668"/>
              <a:ext cx="58461" cy="5846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312598" y="4098767"/>
              <a:ext cx="78125" cy="781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354712" y="4271624"/>
              <a:ext cx="78125" cy="781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64157" y="4484837"/>
              <a:ext cx="105217" cy="91121"/>
            </a:xfrm>
            <a:custGeom>
              <a:avLst/>
              <a:pathLst>
                <a:path w="105217" h="91121">
                  <a:moveTo>
                    <a:pt x="52608" y="0"/>
                  </a:moveTo>
                  <a:lnTo>
                    <a:pt x="105217" y="91121"/>
                  </a:lnTo>
                  <a:lnTo>
                    <a:pt x="0" y="9112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291264" y="3260966"/>
              <a:ext cx="84668" cy="846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323692" y="3204618"/>
              <a:ext cx="84668" cy="846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096786" y="3406700"/>
              <a:ext cx="84668" cy="846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335093" y="3360734"/>
              <a:ext cx="85216" cy="8521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460184" y="3222939"/>
              <a:ext cx="85216" cy="8521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085202" y="2574205"/>
              <a:ext cx="85216" cy="8521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363784" y="2942182"/>
              <a:ext cx="85081" cy="85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165213" y="3139413"/>
              <a:ext cx="85081" cy="85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298079" y="3003920"/>
              <a:ext cx="85081" cy="850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410837" y="3058492"/>
              <a:ext cx="84729" cy="8472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319651" y="2999057"/>
              <a:ext cx="84729" cy="8472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392981" y="3846846"/>
              <a:ext cx="84235" cy="8423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237657" y="3832633"/>
              <a:ext cx="84235" cy="8423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110460" y="4238917"/>
              <a:ext cx="84235" cy="8423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173697" y="3542347"/>
              <a:ext cx="84235" cy="8423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281372" y="3329830"/>
              <a:ext cx="85139" cy="851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494230" y="2778900"/>
              <a:ext cx="85139" cy="851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295418" y="3453888"/>
              <a:ext cx="85139" cy="851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344692" y="3333765"/>
              <a:ext cx="86030" cy="8603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599157" y="3162002"/>
              <a:ext cx="86030" cy="8603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442681" y="2521369"/>
              <a:ext cx="86030" cy="8603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053033" y="4181728"/>
              <a:ext cx="84376" cy="84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477902" y="3261696"/>
              <a:ext cx="84376" cy="84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317171" y="3486632"/>
              <a:ext cx="84376" cy="84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103147" y="3216174"/>
              <a:ext cx="84376" cy="84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469617" y="3387885"/>
              <a:ext cx="85706" cy="8570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425063" y="3044202"/>
              <a:ext cx="85706" cy="8570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466067" y="2820649"/>
              <a:ext cx="85706" cy="85706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554887" y="3304832"/>
              <a:ext cx="85431" cy="8543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462298" y="3133069"/>
              <a:ext cx="85431" cy="8543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362722" y="2492436"/>
              <a:ext cx="85431" cy="8543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205728" y="3292807"/>
              <a:ext cx="85432" cy="8543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264620" y="3509926"/>
              <a:ext cx="85432" cy="8543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536425" y="3478134"/>
              <a:ext cx="83875" cy="83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283306" y="2947635"/>
              <a:ext cx="83875" cy="83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460874" y="3351653"/>
              <a:ext cx="83875" cy="83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480482" y="3365353"/>
              <a:ext cx="83875" cy="83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155836" y="3208325"/>
              <a:ext cx="84240" cy="84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220269" y="3137814"/>
              <a:ext cx="84240" cy="84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386484" y="3123538"/>
              <a:ext cx="84240" cy="84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272096" y="3101333"/>
              <a:ext cx="85310" cy="853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528720" y="3629800"/>
              <a:ext cx="85310" cy="853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489620" y="3816637"/>
              <a:ext cx="85310" cy="853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274917" y="4266792"/>
              <a:ext cx="79103" cy="791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319583" y="3683817"/>
              <a:ext cx="79103" cy="7910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512310" y="1433531"/>
              <a:ext cx="114720" cy="99351"/>
            </a:xfrm>
            <a:custGeom>
              <a:avLst/>
              <a:pathLst>
                <a:path w="114720" h="99351">
                  <a:moveTo>
                    <a:pt x="57360" y="0"/>
                  </a:moveTo>
                  <a:lnTo>
                    <a:pt x="114720" y="99351"/>
                  </a:lnTo>
                  <a:lnTo>
                    <a:pt x="0" y="9935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112170" y="3051680"/>
              <a:ext cx="85181" cy="851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432821" y="2961730"/>
              <a:ext cx="85172" cy="85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491258" y="3004342"/>
              <a:ext cx="85172" cy="85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465223" y="3031303"/>
              <a:ext cx="85172" cy="851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331099" y="2902129"/>
              <a:ext cx="84492" cy="8449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089169" y="3131102"/>
              <a:ext cx="84492" cy="8449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125946" y="3152184"/>
              <a:ext cx="84492" cy="8449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581290" y="3370937"/>
              <a:ext cx="85089" cy="8508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488672" y="3766813"/>
              <a:ext cx="85089" cy="8508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289860" y="3478308"/>
              <a:ext cx="85089" cy="8508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562150" y="3301719"/>
              <a:ext cx="85062" cy="8506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433194" y="3088638"/>
              <a:ext cx="85062" cy="8506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276848" y="3262254"/>
              <a:ext cx="84960" cy="84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257505" y="3205600"/>
              <a:ext cx="84960" cy="84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280151" y="3382531"/>
              <a:ext cx="84960" cy="84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045651" y="2563226"/>
              <a:ext cx="84893" cy="8489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303111" y="3384484"/>
              <a:ext cx="84893" cy="8489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573824" y="3085375"/>
              <a:ext cx="84893" cy="84893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197550" y="2878679"/>
              <a:ext cx="84808" cy="848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563918" y="3292925"/>
              <a:ext cx="84761" cy="847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294312" y="3453688"/>
              <a:ext cx="84761" cy="847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397412" y="3217214"/>
              <a:ext cx="84761" cy="847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313631" y="3037890"/>
              <a:ext cx="84761" cy="847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273904" y="3589630"/>
              <a:ext cx="84688" cy="846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111120" y="3468192"/>
              <a:ext cx="84688" cy="846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363010" y="3303781"/>
              <a:ext cx="84688" cy="846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055734" y="3298464"/>
              <a:ext cx="84688" cy="846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259773" y="3148484"/>
              <a:ext cx="84139" cy="841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139992" y="2914601"/>
              <a:ext cx="84139" cy="841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086347" y="2846783"/>
              <a:ext cx="84139" cy="841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564602" y="2888842"/>
              <a:ext cx="84139" cy="841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118244" y="3148668"/>
              <a:ext cx="84618" cy="8461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529299" y="3423978"/>
              <a:ext cx="84618" cy="8461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059192" y="4656683"/>
              <a:ext cx="113962" cy="98694"/>
            </a:xfrm>
            <a:custGeom>
              <a:avLst/>
              <a:pathLst>
                <a:path w="113962" h="98694">
                  <a:moveTo>
                    <a:pt x="56981" y="0"/>
                  </a:moveTo>
                  <a:lnTo>
                    <a:pt x="113962" y="98694"/>
                  </a:lnTo>
                  <a:lnTo>
                    <a:pt x="0" y="98694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492593" y="3593589"/>
              <a:ext cx="84557" cy="84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057567" y="3767734"/>
              <a:ext cx="84557" cy="84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392089" y="3711801"/>
              <a:ext cx="84557" cy="84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6148401" y="4045094"/>
              <a:ext cx="84557" cy="84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087650" y="3355910"/>
              <a:ext cx="84475" cy="8447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6096072" y="2789195"/>
              <a:ext cx="84475" cy="8447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476200" y="3356052"/>
              <a:ext cx="84475" cy="8447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038592" y="3165250"/>
              <a:ext cx="84475" cy="8447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096016" y="3894741"/>
              <a:ext cx="84415" cy="844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185009" y="3070939"/>
              <a:ext cx="84415" cy="844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184371" y="3116758"/>
              <a:ext cx="84415" cy="844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320404" y="2902166"/>
              <a:ext cx="84415" cy="8441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148790" y="3483740"/>
              <a:ext cx="84374" cy="8437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550946" y="4392620"/>
              <a:ext cx="113625" cy="98402"/>
            </a:xfrm>
            <a:custGeom>
              <a:avLst/>
              <a:pathLst>
                <a:path w="113625" h="98402">
                  <a:moveTo>
                    <a:pt x="56812" y="0"/>
                  </a:moveTo>
                  <a:lnTo>
                    <a:pt x="113625" y="98402"/>
                  </a:lnTo>
                  <a:lnTo>
                    <a:pt x="0" y="984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088501" y="4584810"/>
              <a:ext cx="113625" cy="98402"/>
            </a:xfrm>
            <a:custGeom>
              <a:avLst/>
              <a:pathLst>
                <a:path w="113625" h="98402">
                  <a:moveTo>
                    <a:pt x="56812" y="0"/>
                  </a:moveTo>
                  <a:lnTo>
                    <a:pt x="113625" y="98402"/>
                  </a:lnTo>
                  <a:lnTo>
                    <a:pt x="0" y="984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361382" y="4276379"/>
              <a:ext cx="113625" cy="98402"/>
            </a:xfrm>
            <a:custGeom>
              <a:avLst/>
              <a:pathLst>
                <a:path w="113625" h="98402">
                  <a:moveTo>
                    <a:pt x="56812" y="0"/>
                  </a:moveTo>
                  <a:lnTo>
                    <a:pt x="113625" y="98402"/>
                  </a:lnTo>
                  <a:lnTo>
                    <a:pt x="0" y="9840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342510" y="4114236"/>
              <a:ext cx="84368" cy="843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533981" y="2981934"/>
              <a:ext cx="84339" cy="843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239206" y="3079583"/>
              <a:ext cx="84339" cy="843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422899" y="2844385"/>
              <a:ext cx="84339" cy="843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100795" y="2866542"/>
              <a:ext cx="84339" cy="8433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198053" y="3726029"/>
              <a:ext cx="84304" cy="84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118396" y="3340824"/>
              <a:ext cx="84304" cy="84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074515" y="3454336"/>
              <a:ext cx="84304" cy="843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6037092" y="2829777"/>
              <a:ext cx="84213" cy="84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535870" y="3378674"/>
              <a:ext cx="84213" cy="84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566136" y="4469435"/>
              <a:ext cx="113416" cy="98221"/>
            </a:xfrm>
            <a:custGeom>
              <a:avLst/>
              <a:pathLst>
                <a:path w="113416" h="98221">
                  <a:moveTo>
                    <a:pt x="56708" y="0"/>
                  </a:moveTo>
                  <a:lnTo>
                    <a:pt x="113416" y="98221"/>
                  </a:lnTo>
                  <a:lnTo>
                    <a:pt x="0" y="98221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379896" y="2790402"/>
              <a:ext cx="84213" cy="84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407846" y="3264331"/>
              <a:ext cx="84212" cy="8421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401488" y="2920647"/>
              <a:ext cx="84212" cy="8421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236928" y="2697095"/>
              <a:ext cx="84212" cy="8421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533659" y="3073973"/>
              <a:ext cx="84182" cy="8418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472089" y="3469265"/>
              <a:ext cx="84182" cy="8418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575760" y="3494680"/>
              <a:ext cx="84182" cy="84182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094314" y="3898243"/>
              <a:ext cx="84161" cy="841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444274" y="3884030"/>
              <a:ext cx="84161" cy="841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281672" y="4266953"/>
              <a:ext cx="113346" cy="98161"/>
            </a:xfrm>
            <a:custGeom>
              <a:avLst/>
              <a:pathLst>
                <a:path w="113346" h="98161">
                  <a:moveTo>
                    <a:pt x="56673" y="0"/>
                  </a:moveTo>
                  <a:lnTo>
                    <a:pt x="113346" y="98161"/>
                  </a:lnTo>
                  <a:lnTo>
                    <a:pt x="0" y="9816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329117" y="3593744"/>
              <a:ext cx="84161" cy="841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407548" y="4161625"/>
              <a:ext cx="78125" cy="7812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151073" y="3632219"/>
              <a:ext cx="78125" cy="7812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6475572" y="4223114"/>
              <a:ext cx="78125" cy="78125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386277" y="4422653"/>
              <a:ext cx="105217" cy="91121"/>
            </a:xfrm>
            <a:custGeom>
              <a:avLst/>
              <a:pathLst>
                <a:path w="105217" h="91121">
                  <a:moveTo>
                    <a:pt x="52608" y="0"/>
                  </a:moveTo>
                  <a:lnTo>
                    <a:pt x="105217" y="91121"/>
                  </a:lnTo>
                  <a:lnTo>
                    <a:pt x="0" y="91121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206565" y="3470380"/>
              <a:ext cx="84092" cy="840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341804" y="3458939"/>
              <a:ext cx="84092" cy="840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179707" y="3518664"/>
              <a:ext cx="84092" cy="840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139900" y="3256822"/>
              <a:ext cx="84092" cy="840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521244" y="3355858"/>
              <a:ext cx="84018" cy="8401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397965" y="2939205"/>
              <a:ext cx="84018" cy="8401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449219" y="3020940"/>
              <a:ext cx="84018" cy="8401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068128" y="3411869"/>
              <a:ext cx="84025" cy="840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346040" y="3690236"/>
              <a:ext cx="84025" cy="840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236164" y="3915984"/>
              <a:ext cx="84025" cy="840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083417" y="3904933"/>
              <a:ext cx="84025" cy="840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538146" y="3083123"/>
              <a:ext cx="83994" cy="839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380559" y="3236401"/>
              <a:ext cx="83994" cy="839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083248" y="3554570"/>
              <a:ext cx="83994" cy="839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313053" y="3224485"/>
              <a:ext cx="83935" cy="839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406696" y="3419355"/>
              <a:ext cx="83935" cy="839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074212" y="3407339"/>
              <a:ext cx="83935" cy="839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6501243" y="4286805"/>
              <a:ext cx="113031" cy="97888"/>
            </a:xfrm>
            <a:custGeom>
              <a:avLst/>
              <a:pathLst>
                <a:path w="113031" h="97888">
                  <a:moveTo>
                    <a:pt x="56515" y="0"/>
                  </a:moveTo>
                  <a:lnTo>
                    <a:pt x="113031" y="97888"/>
                  </a:lnTo>
                  <a:lnTo>
                    <a:pt x="0" y="97888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567559" y="3128389"/>
              <a:ext cx="83927" cy="839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603941" y="3443355"/>
              <a:ext cx="83927" cy="839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130363" y="3226420"/>
              <a:ext cx="83927" cy="839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163243" y="3631442"/>
              <a:ext cx="83916" cy="83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563108" y="3828673"/>
              <a:ext cx="83916" cy="83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073107" y="3693180"/>
              <a:ext cx="83916" cy="83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361311" y="2966062"/>
              <a:ext cx="40729" cy="4072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248121" y="3241372"/>
              <a:ext cx="40729" cy="40729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362700" y="4486258"/>
              <a:ext cx="54853" cy="47504"/>
            </a:xfrm>
            <a:custGeom>
              <a:avLst/>
              <a:pathLst>
                <a:path w="54853" h="47504">
                  <a:moveTo>
                    <a:pt x="27426" y="0"/>
                  </a:moveTo>
                  <a:lnTo>
                    <a:pt x="54853" y="47504"/>
                  </a:lnTo>
                  <a:lnTo>
                    <a:pt x="0" y="47504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357815" y="3444015"/>
              <a:ext cx="83898" cy="8389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353937" y="3797912"/>
              <a:ext cx="83898" cy="83898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573645" y="4604895"/>
              <a:ext cx="112992" cy="97854"/>
            </a:xfrm>
            <a:custGeom>
              <a:avLst/>
              <a:pathLst>
                <a:path w="112992" h="97854">
                  <a:moveTo>
                    <a:pt x="56496" y="0"/>
                  </a:moveTo>
                  <a:lnTo>
                    <a:pt x="112992" y="97854"/>
                  </a:lnTo>
                  <a:lnTo>
                    <a:pt x="0" y="97854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295698" y="3175839"/>
              <a:ext cx="83860" cy="8386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455180" y="3108113"/>
              <a:ext cx="83860" cy="8386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470561" y="3390709"/>
              <a:ext cx="83860" cy="83860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211406" y="3677483"/>
              <a:ext cx="83766" cy="837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6388926" y="2928599"/>
              <a:ext cx="83319" cy="833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385669" y="3083409"/>
              <a:ext cx="83714" cy="8371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162413" y="3478776"/>
              <a:ext cx="83714" cy="8371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269159" y="3286837"/>
              <a:ext cx="83689" cy="836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494278" y="3192165"/>
              <a:ext cx="38351" cy="383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390229" y="3349192"/>
              <a:ext cx="38351" cy="383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608404" y="3381152"/>
              <a:ext cx="38351" cy="383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210455" y="3298999"/>
              <a:ext cx="83633" cy="83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489240" y="3202707"/>
              <a:ext cx="83633" cy="83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345813" y="3383413"/>
              <a:ext cx="83633" cy="83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257054" y="3393349"/>
              <a:ext cx="83537" cy="83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373609" y="3073942"/>
              <a:ext cx="83537" cy="83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6274876" y="4520625"/>
              <a:ext cx="112345" cy="97294"/>
            </a:xfrm>
            <a:custGeom>
              <a:avLst/>
              <a:pathLst>
                <a:path w="112345" h="97294">
                  <a:moveTo>
                    <a:pt x="56172" y="0"/>
                  </a:moveTo>
                  <a:lnTo>
                    <a:pt x="112345" y="97294"/>
                  </a:lnTo>
                  <a:lnTo>
                    <a:pt x="0" y="9729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590134" y="3329636"/>
              <a:ext cx="83418" cy="83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310646" y="3600663"/>
              <a:ext cx="83418" cy="834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139716" y="3269336"/>
              <a:ext cx="83304" cy="833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129187" y="3033319"/>
              <a:ext cx="83304" cy="833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430971" y="3214540"/>
              <a:ext cx="83304" cy="833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123477" y="3381919"/>
              <a:ext cx="83278" cy="83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548013" y="3668323"/>
              <a:ext cx="83267" cy="83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142352" y="3173242"/>
              <a:ext cx="83267" cy="83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545647" y="3408798"/>
              <a:ext cx="83267" cy="832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164421" y="3814713"/>
              <a:ext cx="83248" cy="832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6425816" y="4349941"/>
              <a:ext cx="104061" cy="90119"/>
            </a:xfrm>
            <a:custGeom>
              <a:avLst/>
              <a:pathLst>
                <a:path w="104061" h="90119">
                  <a:moveTo>
                    <a:pt x="52030" y="0"/>
                  </a:moveTo>
                  <a:lnTo>
                    <a:pt x="104061" y="90119"/>
                  </a:lnTo>
                  <a:lnTo>
                    <a:pt x="0" y="90119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113615" y="3820458"/>
              <a:ext cx="77267" cy="77267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6119050" y="4473999"/>
              <a:ext cx="104061" cy="90119"/>
            </a:xfrm>
            <a:custGeom>
              <a:avLst/>
              <a:pathLst>
                <a:path w="104061" h="90119">
                  <a:moveTo>
                    <a:pt x="52030" y="0"/>
                  </a:moveTo>
                  <a:lnTo>
                    <a:pt x="104061" y="90119"/>
                  </a:lnTo>
                  <a:lnTo>
                    <a:pt x="0" y="90119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219973" y="3614124"/>
              <a:ext cx="83161" cy="83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583266" y="3690478"/>
              <a:ext cx="83161" cy="83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202069" y="3638203"/>
              <a:ext cx="83161" cy="831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290637" y="3324956"/>
              <a:ext cx="83134" cy="8313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087601" y="3228664"/>
              <a:ext cx="83134" cy="8313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278390" y="3409371"/>
              <a:ext cx="83134" cy="83134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6370167" y="4751569"/>
              <a:ext cx="144953" cy="234403"/>
            </a:xfrm>
            <a:custGeom>
              <a:avLst/>
              <a:pathLst>
                <a:path w="144953" h="234403">
                  <a:moveTo>
                    <a:pt x="144953" y="234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6102132" y="4731098"/>
              <a:ext cx="251884" cy="236342"/>
            </a:xfrm>
            <a:custGeom>
              <a:avLst/>
              <a:pathLst>
                <a:path w="251884" h="236342">
                  <a:moveTo>
                    <a:pt x="0" y="236342"/>
                  </a:moveTo>
                  <a:lnTo>
                    <a:pt x="2518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6363327" y="4664479"/>
              <a:ext cx="1331" cy="149639"/>
            </a:xfrm>
            <a:custGeom>
              <a:avLst/>
              <a:pathLst>
                <a:path w="1331" h="149639">
                  <a:moveTo>
                    <a:pt x="1331" y="1496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tx336"/>
            <p:cNvSpPr/>
            <p:nvPr/>
          </p:nvSpPr>
          <p:spPr>
            <a:xfrm>
              <a:off x="6170422" y="5001510"/>
              <a:ext cx="843738" cy="136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Ala221Ser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5877940" y="1556816"/>
              <a:ext cx="763281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Ile180Thr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5225653" y="4873947"/>
              <a:ext cx="853618" cy="168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Thr231Lys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6387519" y="4745139"/>
              <a:ext cx="783130" cy="171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Cys47Gly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5434082" y="4650022"/>
              <a:ext cx="863764" cy="169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Arg252Pro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5523849" y="4465227"/>
              <a:ext cx="783571" cy="133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Pro62Leu</a:t>
              </a:r>
            </a:p>
          </p:txBody>
        </p:sp>
        <p:sp>
          <p:nvSpPr>
            <p:cNvPr id="342" name="pl342"/>
            <p:cNvSpPr/>
            <p:nvPr/>
          </p:nvSpPr>
          <p:spPr>
            <a:xfrm>
              <a:off x="2666144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tx343"/>
            <p:cNvSpPr/>
            <p:nvPr/>
          </p:nvSpPr>
          <p:spPr>
            <a:xfrm>
              <a:off x="2448394" y="5547548"/>
              <a:ext cx="135508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-3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2448394" y="4807720"/>
              <a:ext cx="135508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2448394" y="4066032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46" name="tx346"/>
            <p:cNvSpPr/>
            <p:nvPr/>
          </p:nvSpPr>
          <p:spPr>
            <a:xfrm>
              <a:off x="2499144" y="3320177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47" name="tx347"/>
            <p:cNvSpPr/>
            <p:nvPr/>
          </p:nvSpPr>
          <p:spPr>
            <a:xfrm>
              <a:off x="2499144" y="2581019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2499144" y="1837694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2499144" y="1092508"/>
              <a:ext cx="84757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50" name="pl350"/>
            <p:cNvSpPr/>
            <p:nvPr/>
          </p:nvSpPr>
          <p:spPr>
            <a:xfrm>
              <a:off x="2621860" y="56025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2621860" y="48599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2621860" y="411748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2621860" y="33749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2621860" y="26324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2621860" y="188997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2621860" y="114746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2666144" y="6456846"/>
              <a:ext cx="4550226" cy="0"/>
            </a:xfrm>
            <a:custGeom>
              <a:avLst/>
              <a:pathLst>
                <a:path w="4550226" h="0">
                  <a:moveTo>
                    <a:pt x="0" y="0"/>
                  </a:moveTo>
                  <a:lnTo>
                    <a:pt x="455022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3519311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494125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6363202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tx361"/>
            <p:cNvSpPr/>
            <p:nvPr/>
          </p:nvSpPr>
          <p:spPr>
            <a:xfrm>
              <a:off x="3243942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362" name="tx362"/>
            <p:cNvSpPr/>
            <p:nvPr/>
          </p:nvSpPr>
          <p:spPr>
            <a:xfrm>
              <a:off x="4602338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363" name="tx363"/>
            <p:cNvSpPr/>
            <p:nvPr/>
          </p:nvSpPr>
          <p:spPr>
            <a:xfrm>
              <a:off x="6130212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4244468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365" name="tx365"/>
            <p:cNvSpPr/>
            <p:nvPr/>
          </p:nvSpPr>
          <p:spPr>
            <a:xfrm rot="-5400000">
              <a:off x="1803384" y="3635731"/>
              <a:ext cx="988057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366" name="tx366"/>
            <p:cNvSpPr/>
            <p:nvPr/>
          </p:nvSpPr>
          <p:spPr>
            <a:xfrm>
              <a:off x="7393505" y="1989010"/>
              <a:ext cx="346050" cy="1312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367" name="pt367"/>
            <p:cNvSpPr/>
            <p:nvPr/>
          </p:nvSpPr>
          <p:spPr>
            <a:xfrm>
              <a:off x="7450162" y="2284519"/>
              <a:ext cx="82828" cy="8282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7487076" y="2516282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7450162" y="2674217"/>
              <a:ext cx="82828" cy="8282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7434871" y="2853776"/>
              <a:ext cx="113409" cy="11340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7423138" y="3036893"/>
              <a:ext cx="136875" cy="1368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7413247" y="3222497"/>
              <a:ext cx="156657" cy="15665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tx373"/>
            <p:cNvSpPr/>
            <p:nvPr/>
          </p:nvSpPr>
          <p:spPr>
            <a:xfrm>
              <a:off x="7678215" y="2274476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374" name="tx374"/>
            <p:cNvSpPr/>
            <p:nvPr/>
          </p:nvSpPr>
          <p:spPr>
            <a:xfrm>
              <a:off x="7678215" y="2465976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75" name="tx375"/>
            <p:cNvSpPr/>
            <p:nvPr/>
          </p:nvSpPr>
          <p:spPr>
            <a:xfrm>
              <a:off x="7678215" y="2664174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76" name="tx376"/>
            <p:cNvSpPr/>
            <p:nvPr/>
          </p:nvSpPr>
          <p:spPr>
            <a:xfrm>
              <a:off x="7678215" y="2858205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377" name="tx377"/>
            <p:cNvSpPr/>
            <p:nvPr/>
          </p:nvSpPr>
          <p:spPr>
            <a:xfrm>
              <a:off x="7678215" y="3050375"/>
              <a:ext cx="84757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78" name="tx378"/>
            <p:cNvSpPr/>
            <p:nvPr/>
          </p:nvSpPr>
          <p:spPr>
            <a:xfrm>
              <a:off x="7678215" y="3248624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379" name="tx379"/>
            <p:cNvSpPr/>
            <p:nvPr/>
          </p:nvSpPr>
          <p:spPr>
            <a:xfrm>
              <a:off x="7393505" y="3588924"/>
              <a:ext cx="1067407" cy="134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 Label</a:t>
              </a:r>
            </a:p>
          </p:txBody>
        </p:sp>
        <p:sp>
          <p:nvSpPr>
            <p:cNvPr id="380" name="pt380"/>
            <p:cNvSpPr/>
            <p:nvPr/>
          </p:nvSpPr>
          <p:spPr>
            <a:xfrm>
              <a:off x="7466104" y="390406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7466104" y="409890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7466104" y="429375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7466104" y="448860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tx384"/>
            <p:cNvSpPr/>
            <p:nvPr/>
          </p:nvSpPr>
          <p:spPr>
            <a:xfrm>
              <a:off x="7676923" y="3874229"/>
              <a:ext cx="330398" cy="10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LB/B</a:t>
              </a:r>
            </a:p>
          </p:txBody>
        </p:sp>
        <p:sp>
          <p:nvSpPr>
            <p:cNvPr id="385" name="tx385"/>
            <p:cNvSpPr/>
            <p:nvPr/>
          </p:nvSpPr>
          <p:spPr>
            <a:xfrm>
              <a:off x="7676923" y="4069078"/>
              <a:ext cx="330398" cy="10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LP/P</a:t>
              </a:r>
            </a:p>
          </p:txBody>
        </p:sp>
        <p:sp>
          <p:nvSpPr>
            <p:cNvPr id="386" name="tx386"/>
            <p:cNvSpPr/>
            <p:nvPr/>
          </p:nvSpPr>
          <p:spPr>
            <a:xfrm>
              <a:off x="7676923" y="4261025"/>
              <a:ext cx="364331" cy="1122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None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7676923" y="4452600"/>
              <a:ext cx="211708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7393505" y="4800452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389" name="pt389"/>
            <p:cNvSpPr/>
            <p:nvPr/>
          </p:nvSpPr>
          <p:spPr>
            <a:xfrm>
              <a:off x="7466104" y="51160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7457495" y="529709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tx391"/>
            <p:cNvSpPr/>
            <p:nvPr/>
          </p:nvSpPr>
          <p:spPr>
            <a:xfrm>
              <a:off x="7676923" y="5083363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392" name="tx392"/>
            <p:cNvSpPr/>
            <p:nvPr/>
          </p:nvSpPr>
          <p:spPr>
            <a:xfrm>
              <a:off x="7676923" y="5274863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393" name="tx393"/>
            <p:cNvSpPr/>
            <p:nvPr/>
          </p:nvSpPr>
          <p:spPr>
            <a:xfrm>
              <a:off x="2666144" y="621074"/>
              <a:ext cx="6053038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BRCA1,Rare Cancer,FUSE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303</Words>
  <Application>Microsoft Macintosh PowerPoint</Application>
  <PresentationFormat>Custom</PresentationFormat>
  <Paragraphs>142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yvesgreatti</cp:lastModifiedBy>
  <cp:revision>7</cp:revision>
  <dcterms:created xsi:type="dcterms:W3CDTF">2015-07-14T21:05:00Z</dcterms:created>
  <dcterms:modified xsi:type="dcterms:W3CDTF">2023-12-02T12:53:03Z</dcterms:modified>
</cp:coreProperties>
</file>