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howGuides="1">
      <p:cViewPr varScale="1">
        <p:scale>
          <a:sx n="110" d="100"/>
          <a:sy n="110" d="100"/>
        </p:scale>
        <p:origin x="1688" y="176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g4"/>
            <p:cNvSpPr/>
            <p:nvPr/>
          </p:nvSpPr>
          <p:spPr>
            <a:xfrm>
              <a:off x="3268933" y="1199695"/>
              <a:ext cx="1461233" cy="5006810"/>
            </a:xfrm>
            <a:custGeom>
              <a:avLst/>
              <a:gdLst/>
              <a:ahLst/>
              <a:cxnLst/>
              <a:rect l="0" t="0" r="0" b="0"/>
              <a:pathLst>
                <a:path w="1461233" h="5006810">
                  <a:moveTo>
                    <a:pt x="729983" y="5006810"/>
                  </a:moveTo>
                  <a:lnTo>
                    <a:pt x="729923" y="4997012"/>
                  </a:lnTo>
                  <a:lnTo>
                    <a:pt x="729855" y="4987214"/>
                  </a:lnTo>
                  <a:lnTo>
                    <a:pt x="729783" y="4977416"/>
                  </a:lnTo>
                  <a:lnTo>
                    <a:pt x="729706" y="4967618"/>
                  </a:lnTo>
                  <a:lnTo>
                    <a:pt x="729620" y="4957820"/>
                  </a:lnTo>
                  <a:lnTo>
                    <a:pt x="729529" y="4948021"/>
                  </a:lnTo>
                  <a:lnTo>
                    <a:pt x="729430" y="4938223"/>
                  </a:lnTo>
                  <a:lnTo>
                    <a:pt x="729321" y="4928425"/>
                  </a:lnTo>
                  <a:lnTo>
                    <a:pt x="729207" y="4918627"/>
                  </a:lnTo>
                  <a:lnTo>
                    <a:pt x="729082" y="4908829"/>
                  </a:lnTo>
                  <a:lnTo>
                    <a:pt x="728946" y="4899031"/>
                  </a:lnTo>
                  <a:lnTo>
                    <a:pt x="728803" y="4889233"/>
                  </a:lnTo>
                  <a:lnTo>
                    <a:pt x="728646" y="4879435"/>
                  </a:lnTo>
                  <a:lnTo>
                    <a:pt x="728478" y="4869637"/>
                  </a:lnTo>
                  <a:lnTo>
                    <a:pt x="728300" y="4859839"/>
                  </a:lnTo>
                  <a:lnTo>
                    <a:pt x="728106" y="4850041"/>
                  </a:lnTo>
                  <a:lnTo>
                    <a:pt x="727898" y="4840243"/>
                  </a:lnTo>
                  <a:lnTo>
                    <a:pt x="727680" y="4830445"/>
                  </a:lnTo>
                  <a:lnTo>
                    <a:pt x="727441" y="4820647"/>
                  </a:lnTo>
                  <a:lnTo>
                    <a:pt x="727187" y="4810849"/>
                  </a:lnTo>
                  <a:lnTo>
                    <a:pt x="726921" y="4801051"/>
                  </a:lnTo>
                  <a:lnTo>
                    <a:pt x="726628" y="4791252"/>
                  </a:lnTo>
                  <a:lnTo>
                    <a:pt x="726321" y="4781454"/>
                  </a:lnTo>
                  <a:lnTo>
                    <a:pt x="725999" y="4771656"/>
                  </a:lnTo>
                  <a:lnTo>
                    <a:pt x="725645" y="4761858"/>
                  </a:lnTo>
                  <a:lnTo>
                    <a:pt x="725275" y="4752060"/>
                  </a:lnTo>
                  <a:lnTo>
                    <a:pt x="724886" y="4742262"/>
                  </a:lnTo>
                  <a:lnTo>
                    <a:pt x="724463" y="4732464"/>
                  </a:lnTo>
                  <a:lnTo>
                    <a:pt x="724022" y="4722666"/>
                  </a:lnTo>
                  <a:lnTo>
                    <a:pt x="723558" y="4712868"/>
                  </a:lnTo>
                  <a:lnTo>
                    <a:pt x="723056" y="4703070"/>
                  </a:lnTo>
                  <a:lnTo>
                    <a:pt x="722534" y="4693272"/>
                  </a:lnTo>
                  <a:lnTo>
                    <a:pt x="721983" y="4683474"/>
                  </a:lnTo>
                  <a:lnTo>
                    <a:pt x="721394" y="4673676"/>
                  </a:lnTo>
                  <a:lnTo>
                    <a:pt x="720782" y="4663878"/>
                  </a:lnTo>
                  <a:lnTo>
                    <a:pt x="720134" y="4654080"/>
                  </a:lnTo>
                  <a:lnTo>
                    <a:pt x="719446" y="4644281"/>
                  </a:lnTo>
                  <a:lnTo>
                    <a:pt x="718734" y="4634483"/>
                  </a:lnTo>
                  <a:lnTo>
                    <a:pt x="717979" y="4624685"/>
                  </a:lnTo>
                  <a:lnTo>
                    <a:pt x="717184" y="4614887"/>
                  </a:lnTo>
                  <a:lnTo>
                    <a:pt x="716361" y="4605089"/>
                  </a:lnTo>
                  <a:lnTo>
                    <a:pt x="715490" y="4595291"/>
                  </a:lnTo>
                  <a:lnTo>
                    <a:pt x="714578" y="4585493"/>
                  </a:lnTo>
                  <a:lnTo>
                    <a:pt x="713636" y="4575695"/>
                  </a:lnTo>
                  <a:lnTo>
                    <a:pt x="712638" y="4565897"/>
                  </a:lnTo>
                  <a:lnTo>
                    <a:pt x="711600" y="4556099"/>
                  </a:lnTo>
                  <a:lnTo>
                    <a:pt x="710531" y="4546301"/>
                  </a:lnTo>
                  <a:lnTo>
                    <a:pt x="709399" y="4536503"/>
                  </a:lnTo>
                  <a:lnTo>
                    <a:pt x="708228" y="4526705"/>
                  </a:lnTo>
                  <a:lnTo>
                    <a:pt x="707025" y="4516907"/>
                  </a:lnTo>
                  <a:lnTo>
                    <a:pt x="705751" y="4507109"/>
                  </a:lnTo>
                  <a:lnTo>
                    <a:pt x="704442" y="4497311"/>
                  </a:lnTo>
                  <a:lnTo>
                    <a:pt x="703095" y="4487512"/>
                  </a:lnTo>
                  <a:lnTo>
                    <a:pt x="701679" y="4477714"/>
                  </a:lnTo>
                  <a:lnTo>
                    <a:pt x="700227" y="4467916"/>
                  </a:lnTo>
                  <a:lnTo>
                    <a:pt x="698733" y="4458118"/>
                  </a:lnTo>
                  <a:lnTo>
                    <a:pt x="697172" y="4448320"/>
                  </a:lnTo>
                  <a:lnTo>
                    <a:pt x="695576" y="4438522"/>
                  </a:lnTo>
                  <a:lnTo>
                    <a:pt x="693933" y="4428724"/>
                  </a:lnTo>
                  <a:lnTo>
                    <a:pt x="692229" y="4418926"/>
                  </a:lnTo>
                  <a:lnTo>
                    <a:pt x="690489" y="4409128"/>
                  </a:lnTo>
                  <a:lnTo>
                    <a:pt x="688700" y="4399330"/>
                  </a:lnTo>
                  <a:lnTo>
                    <a:pt x="686854" y="4389532"/>
                  </a:lnTo>
                  <a:lnTo>
                    <a:pt x="684975" y="4379734"/>
                  </a:lnTo>
                  <a:lnTo>
                    <a:pt x="683045" y="4369936"/>
                  </a:lnTo>
                  <a:lnTo>
                    <a:pt x="681064" y="4360138"/>
                  </a:lnTo>
                  <a:lnTo>
                    <a:pt x="679053" y="4350340"/>
                  </a:lnTo>
                  <a:lnTo>
                    <a:pt x="676989" y="4340542"/>
                  </a:lnTo>
                  <a:lnTo>
                    <a:pt x="674884" y="4330743"/>
                  </a:lnTo>
                  <a:lnTo>
                    <a:pt x="672750" y="4320945"/>
                  </a:lnTo>
                  <a:lnTo>
                    <a:pt x="670566" y="4311147"/>
                  </a:lnTo>
                  <a:lnTo>
                    <a:pt x="668348" y="4301349"/>
                  </a:lnTo>
                  <a:lnTo>
                    <a:pt x="666105" y="4291551"/>
                  </a:lnTo>
                  <a:lnTo>
                    <a:pt x="663816" y="4281753"/>
                  </a:lnTo>
                  <a:lnTo>
                    <a:pt x="661502" y="4271955"/>
                  </a:lnTo>
                  <a:lnTo>
                    <a:pt x="659166" y="4262157"/>
                  </a:lnTo>
                  <a:lnTo>
                    <a:pt x="656792" y="4252359"/>
                  </a:lnTo>
                  <a:lnTo>
                    <a:pt x="654400" y="4242561"/>
                  </a:lnTo>
                  <a:lnTo>
                    <a:pt x="651991" y="4232763"/>
                  </a:lnTo>
                  <a:lnTo>
                    <a:pt x="649553" y="4222965"/>
                  </a:lnTo>
                  <a:lnTo>
                    <a:pt x="647105" y="4213167"/>
                  </a:lnTo>
                  <a:lnTo>
                    <a:pt x="644645" y="4203369"/>
                  </a:lnTo>
                  <a:lnTo>
                    <a:pt x="642169" y="4193571"/>
                  </a:lnTo>
                  <a:lnTo>
                    <a:pt x="639689" y="4183773"/>
                  </a:lnTo>
                  <a:lnTo>
                    <a:pt x="637202" y="4173974"/>
                  </a:lnTo>
                  <a:lnTo>
                    <a:pt x="634714" y="4164176"/>
                  </a:lnTo>
                  <a:lnTo>
                    <a:pt x="632227" y="4154378"/>
                  </a:lnTo>
                  <a:lnTo>
                    <a:pt x="629742" y="4144580"/>
                  </a:lnTo>
                  <a:lnTo>
                    <a:pt x="627267" y="4134782"/>
                  </a:lnTo>
                  <a:lnTo>
                    <a:pt x="624799" y="4124984"/>
                  </a:lnTo>
                  <a:lnTo>
                    <a:pt x="622344" y="4115186"/>
                  </a:lnTo>
                  <a:lnTo>
                    <a:pt x="619908" y="4105388"/>
                  </a:lnTo>
                  <a:lnTo>
                    <a:pt x="617486" y="4095590"/>
                  </a:lnTo>
                  <a:lnTo>
                    <a:pt x="615089" y="4085792"/>
                  </a:lnTo>
                  <a:lnTo>
                    <a:pt x="612719" y="4075994"/>
                  </a:lnTo>
                  <a:lnTo>
                    <a:pt x="610369" y="4066196"/>
                  </a:lnTo>
                  <a:lnTo>
                    <a:pt x="608056" y="4056398"/>
                  </a:lnTo>
                  <a:lnTo>
                    <a:pt x="605777" y="4046600"/>
                  </a:lnTo>
                  <a:lnTo>
                    <a:pt x="603522" y="4036802"/>
                  </a:lnTo>
                  <a:lnTo>
                    <a:pt x="601319" y="4027004"/>
                  </a:lnTo>
                  <a:lnTo>
                    <a:pt x="599152" y="4017205"/>
                  </a:lnTo>
                  <a:lnTo>
                    <a:pt x="597016" y="4007407"/>
                  </a:lnTo>
                  <a:lnTo>
                    <a:pt x="594943" y="3997609"/>
                  </a:lnTo>
                  <a:lnTo>
                    <a:pt x="592909" y="3987811"/>
                  </a:lnTo>
                  <a:lnTo>
                    <a:pt x="590909" y="3978013"/>
                  </a:lnTo>
                  <a:lnTo>
                    <a:pt x="588985" y="3968215"/>
                  </a:lnTo>
                  <a:lnTo>
                    <a:pt x="587099" y="3958417"/>
                  </a:lnTo>
                  <a:lnTo>
                    <a:pt x="585254" y="3948619"/>
                  </a:lnTo>
                  <a:lnTo>
                    <a:pt x="583487" y="3938821"/>
                  </a:lnTo>
                  <a:lnTo>
                    <a:pt x="581760" y="3929023"/>
                  </a:lnTo>
                  <a:lnTo>
                    <a:pt x="580082" y="3919225"/>
                  </a:lnTo>
                  <a:lnTo>
                    <a:pt x="578480" y="3909427"/>
                  </a:lnTo>
                  <a:lnTo>
                    <a:pt x="576918" y="3899629"/>
                  </a:lnTo>
                  <a:lnTo>
                    <a:pt x="575410" y="3889831"/>
                  </a:lnTo>
                  <a:lnTo>
                    <a:pt x="573974" y="3880033"/>
                  </a:lnTo>
                  <a:lnTo>
                    <a:pt x="572578" y="3870234"/>
                  </a:lnTo>
                  <a:lnTo>
                    <a:pt x="571240" y="3860436"/>
                  </a:lnTo>
                  <a:lnTo>
                    <a:pt x="569967" y="3850638"/>
                  </a:lnTo>
                  <a:lnTo>
                    <a:pt x="568732" y="3840840"/>
                  </a:lnTo>
                  <a:lnTo>
                    <a:pt x="567557" y="3831042"/>
                  </a:lnTo>
                  <a:lnTo>
                    <a:pt x="566437" y="3821244"/>
                  </a:lnTo>
                  <a:lnTo>
                    <a:pt x="565353" y="3811446"/>
                  </a:lnTo>
                  <a:lnTo>
                    <a:pt x="564327" y="3801648"/>
                  </a:lnTo>
                  <a:lnTo>
                    <a:pt x="563346" y="3791850"/>
                  </a:lnTo>
                  <a:lnTo>
                    <a:pt x="562396" y="3782052"/>
                  </a:lnTo>
                  <a:lnTo>
                    <a:pt x="561500" y="3772254"/>
                  </a:lnTo>
                  <a:lnTo>
                    <a:pt x="560638" y="3762456"/>
                  </a:lnTo>
                  <a:lnTo>
                    <a:pt x="559803" y="3752658"/>
                  </a:lnTo>
                  <a:lnTo>
                    <a:pt x="559012" y="3742860"/>
                  </a:lnTo>
                  <a:lnTo>
                    <a:pt x="558245" y="3733062"/>
                  </a:lnTo>
                  <a:lnTo>
                    <a:pt x="557498" y="3723264"/>
                  </a:lnTo>
                  <a:lnTo>
                    <a:pt x="556785" y="3713465"/>
                  </a:lnTo>
                  <a:lnTo>
                    <a:pt x="556084" y="3703667"/>
                  </a:lnTo>
                  <a:lnTo>
                    <a:pt x="555397" y="3693869"/>
                  </a:lnTo>
                  <a:lnTo>
                    <a:pt x="554728" y="3684071"/>
                  </a:lnTo>
                  <a:lnTo>
                    <a:pt x="554063" y="3674273"/>
                  </a:lnTo>
                  <a:lnTo>
                    <a:pt x="553403" y="3664475"/>
                  </a:lnTo>
                  <a:lnTo>
                    <a:pt x="552743" y="3654677"/>
                  </a:lnTo>
                  <a:lnTo>
                    <a:pt x="552080" y="3644879"/>
                  </a:lnTo>
                  <a:lnTo>
                    <a:pt x="551411" y="3635081"/>
                  </a:lnTo>
                  <a:lnTo>
                    <a:pt x="550727" y="3625283"/>
                  </a:lnTo>
                  <a:lnTo>
                    <a:pt x="550031" y="3615485"/>
                  </a:lnTo>
                  <a:lnTo>
                    <a:pt x="549317" y="3605687"/>
                  </a:lnTo>
                  <a:lnTo>
                    <a:pt x="548573" y="3595889"/>
                  </a:lnTo>
                  <a:lnTo>
                    <a:pt x="547809" y="3586091"/>
                  </a:lnTo>
                  <a:lnTo>
                    <a:pt x="547012" y="3576293"/>
                  </a:lnTo>
                  <a:lnTo>
                    <a:pt x="546175" y="3566495"/>
                  </a:lnTo>
                  <a:lnTo>
                    <a:pt x="545309" y="3556696"/>
                  </a:lnTo>
                  <a:lnTo>
                    <a:pt x="544395" y="3546898"/>
                  </a:lnTo>
                  <a:lnTo>
                    <a:pt x="543431" y="3537100"/>
                  </a:lnTo>
                  <a:lnTo>
                    <a:pt x="542432" y="3527302"/>
                  </a:lnTo>
                  <a:lnTo>
                    <a:pt x="541367" y="3517504"/>
                  </a:lnTo>
                  <a:lnTo>
                    <a:pt x="540246" y="3507706"/>
                  </a:lnTo>
                  <a:lnTo>
                    <a:pt x="539084" y="3497908"/>
                  </a:lnTo>
                  <a:lnTo>
                    <a:pt x="537839" y="3488110"/>
                  </a:lnTo>
                  <a:lnTo>
                    <a:pt x="536535" y="3478312"/>
                  </a:lnTo>
                  <a:lnTo>
                    <a:pt x="535184" y="3468514"/>
                  </a:lnTo>
                  <a:lnTo>
                    <a:pt x="533733" y="3458716"/>
                  </a:lnTo>
                  <a:lnTo>
                    <a:pt x="532224" y="3448918"/>
                  </a:lnTo>
                  <a:lnTo>
                    <a:pt x="530662" y="3439120"/>
                  </a:lnTo>
                  <a:lnTo>
                    <a:pt x="528985" y="3429322"/>
                  </a:lnTo>
                  <a:lnTo>
                    <a:pt x="527252" y="3419524"/>
                  </a:lnTo>
                  <a:lnTo>
                    <a:pt x="525456" y="3409726"/>
                  </a:lnTo>
                  <a:lnTo>
                    <a:pt x="523544" y="3399927"/>
                  </a:lnTo>
                  <a:lnTo>
                    <a:pt x="521575" y="3390129"/>
                  </a:lnTo>
                  <a:lnTo>
                    <a:pt x="519532" y="3380331"/>
                  </a:lnTo>
                  <a:lnTo>
                    <a:pt x="517378" y="3370533"/>
                  </a:lnTo>
                  <a:lnTo>
                    <a:pt x="515163" y="3360735"/>
                  </a:lnTo>
                  <a:lnTo>
                    <a:pt x="512868" y="3350937"/>
                  </a:lnTo>
                  <a:lnTo>
                    <a:pt x="510466" y="3341139"/>
                  </a:lnTo>
                  <a:lnTo>
                    <a:pt x="508005" y="3331341"/>
                  </a:lnTo>
                  <a:lnTo>
                    <a:pt x="505456" y="3321543"/>
                  </a:lnTo>
                  <a:lnTo>
                    <a:pt x="502810" y="3311745"/>
                  </a:lnTo>
                  <a:lnTo>
                    <a:pt x="500106" y="3301947"/>
                  </a:lnTo>
                  <a:lnTo>
                    <a:pt x="497308" y="3292149"/>
                  </a:lnTo>
                  <a:lnTo>
                    <a:pt x="494424" y="3282351"/>
                  </a:lnTo>
                  <a:lnTo>
                    <a:pt x="491484" y="3272553"/>
                  </a:lnTo>
                  <a:lnTo>
                    <a:pt x="488449" y="3262755"/>
                  </a:lnTo>
                  <a:lnTo>
                    <a:pt x="485339" y="3252957"/>
                  </a:lnTo>
                  <a:lnTo>
                    <a:pt x="482176" y="3243158"/>
                  </a:lnTo>
                  <a:lnTo>
                    <a:pt x="478919" y="3233360"/>
                  </a:lnTo>
                  <a:lnTo>
                    <a:pt x="475600" y="3223562"/>
                  </a:lnTo>
                  <a:lnTo>
                    <a:pt x="472231" y="3213764"/>
                  </a:lnTo>
                  <a:lnTo>
                    <a:pt x="468773" y="3203966"/>
                  </a:lnTo>
                  <a:lnTo>
                    <a:pt x="465263" y="3194168"/>
                  </a:lnTo>
                  <a:lnTo>
                    <a:pt x="461710" y="3184370"/>
                  </a:lnTo>
                  <a:lnTo>
                    <a:pt x="458073" y="3174572"/>
                  </a:lnTo>
                  <a:lnTo>
                    <a:pt x="454397" y="3164774"/>
                  </a:lnTo>
                  <a:lnTo>
                    <a:pt x="450680" y="3154976"/>
                  </a:lnTo>
                  <a:lnTo>
                    <a:pt x="446894" y="3145178"/>
                  </a:lnTo>
                  <a:lnTo>
                    <a:pt x="443077" y="3135380"/>
                  </a:lnTo>
                  <a:lnTo>
                    <a:pt x="439222" y="3125582"/>
                  </a:lnTo>
                  <a:lnTo>
                    <a:pt x="435315" y="3115784"/>
                  </a:lnTo>
                  <a:lnTo>
                    <a:pt x="431384" y="3105986"/>
                  </a:lnTo>
                  <a:lnTo>
                    <a:pt x="427421" y="3096187"/>
                  </a:lnTo>
                  <a:lnTo>
                    <a:pt x="423421" y="3086389"/>
                  </a:lnTo>
                  <a:lnTo>
                    <a:pt x="419402" y="3076591"/>
                  </a:lnTo>
                  <a:lnTo>
                    <a:pt x="415360" y="3066793"/>
                  </a:lnTo>
                  <a:lnTo>
                    <a:pt x="411294" y="3056995"/>
                  </a:lnTo>
                  <a:lnTo>
                    <a:pt x="407216" y="3047197"/>
                  </a:lnTo>
                  <a:lnTo>
                    <a:pt x="403121" y="3037399"/>
                  </a:lnTo>
                  <a:lnTo>
                    <a:pt x="399016" y="3027601"/>
                  </a:lnTo>
                  <a:lnTo>
                    <a:pt x="394904" y="3017803"/>
                  </a:lnTo>
                  <a:lnTo>
                    <a:pt x="390784" y="3008005"/>
                  </a:lnTo>
                  <a:lnTo>
                    <a:pt x="386662" y="2998207"/>
                  </a:lnTo>
                  <a:lnTo>
                    <a:pt x="382540" y="2988409"/>
                  </a:lnTo>
                  <a:lnTo>
                    <a:pt x="378419" y="2978611"/>
                  </a:lnTo>
                  <a:lnTo>
                    <a:pt x="374302" y="2968813"/>
                  </a:lnTo>
                  <a:lnTo>
                    <a:pt x="370188" y="2959015"/>
                  </a:lnTo>
                  <a:lnTo>
                    <a:pt x="366084" y="2949217"/>
                  </a:lnTo>
                  <a:lnTo>
                    <a:pt x="361989" y="2939418"/>
                  </a:lnTo>
                  <a:lnTo>
                    <a:pt x="357900" y="2929620"/>
                  </a:lnTo>
                  <a:lnTo>
                    <a:pt x="353828" y="2919822"/>
                  </a:lnTo>
                  <a:lnTo>
                    <a:pt x="349766" y="2910024"/>
                  </a:lnTo>
                  <a:lnTo>
                    <a:pt x="345713" y="2900226"/>
                  </a:lnTo>
                  <a:lnTo>
                    <a:pt x="341680" y="2890428"/>
                  </a:lnTo>
                  <a:lnTo>
                    <a:pt x="337658" y="2880630"/>
                  </a:lnTo>
                  <a:lnTo>
                    <a:pt x="333647" y="2870832"/>
                  </a:lnTo>
                  <a:lnTo>
                    <a:pt x="329656" y="2861034"/>
                  </a:lnTo>
                  <a:lnTo>
                    <a:pt x="325674" y="2851236"/>
                  </a:lnTo>
                  <a:lnTo>
                    <a:pt x="321704" y="2841438"/>
                  </a:lnTo>
                  <a:lnTo>
                    <a:pt x="317750" y="2831640"/>
                  </a:lnTo>
                  <a:lnTo>
                    <a:pt x="313803" y="2821842"/>
                  </a:lnTo>
                  <a:lnTo>
                    <a:pt x="309866" y="2812044"/>
                  </a:lnTo>
                  <a:lnTo>
                    <a:pt x="305940" y="2802246"/>
                  </a:lnTo>
                  <a:lnTo>
                    <a:pt x="302017" y="2792448"/>
                  </a:lnTo>
                  <a:lnTo>
                    <a:pt x="298100" y="2782649"/>
                  </a:lnTo>
                  <a:lnTo>
                    <a:pt x="294186" y="2772851"/>
                  </a:lnTo>
                  <a:lnTo>
                    <a:pt x="290271" y="2763053"/>
                  </a:lnTo>
                  <a:lnTo>
                    <a:pt x="286355" y="2753255"/>
                  </a:lnTo>
                  <a:lnTo>
                    <a:pt x="282432" y="2743457"/>
                  </a:lnTo>
                  <a:lnTo>
                    <a:pt x="278504" y="2733659"/>
                  </a:lnTo>
                  <a:lnTo>
                    <a:pt x="274565" y="2723861"/>
                  </a:lnTo>
                  <a:lnTo>
                    <a:pt x="270611" y="2714063"/>
                  </a:lnTo>
                  <a:lnTo>
                    <a:pt x="266646" y="2704265"/>
                  </a:lnTo>
                  <a:lnTo>
                    <a:pt x="262657" y="2694467"/>
                  </a:lnTo>
                  <a:lnTo>
                    <a:pt x="258646" y="2684669"/>
                  </a:lnTo>
                  <a:lnTo>
                    <a:pt x="254618" y="2674871"/>
                  </a:lnTo>
                  <a:lnTo>
                    <a:pt x="250551" y="2665073"/>
                  </a:lnTo>
                  <a:lnTo>
                    <a:pt x="246457" y="2655275"/>
                  </a:lnTo>
                  <a:lnTo>
                    <a:pt x="242340" y="2645477"/>
                  </a:lnTo>
                  <a:lnTo>
                    <a:pt x="238168" y="2635679"/>
                  </a:lnTo>
                  <a:lnTo>
                    <a:pt x="233966" y="2625880"/>
                  </a:lnTo>
                  <a:lnTo>
                    <a:pt x="229733" y="2616082"/>
                  </a:lnTo>
                  <a:lnTo>
                    <a:pt x="225436" y="2606284"/>
                  </a:lnTo>
                  <a:lnTo>
                    <a:pt x="221105" y="2596486"/>
                  </a:lnTo>
                  <a:lnTo>
                    <a:pt x="216734" y="2586688"/>
                  </a:lnTo>
                  <a:lnTo>
                    <a:pt x="212295" y="2576890"/>
                  </a:lnTo>
                  <a:lnTo>
                    <a:pt x="207819" y="2567092"/>
                  </a:lnTo>
                  <a:lnTo>
                    <a:pt x="203295" y="2557294"/>
                  </a:lnTo>
                  <a:lnTo>
                    <a:pt x="198704" y="2547496"/>
                  </a:lnTo>
                  <a:lnTo>
                    <a:pt x="194076" y="2537698"/>
                  </a:lnTo>
                  <a:lnTo>
                    <a:pt x="189394" y="2527900"/>
                  </a:lnTo>
                  <a:lnTo>
                    <a:pt x="184651" y="2518102"/>
                  </a:lnTo>
                  <a:lnTo>
                    <a:pt x="179871" y="2508304"/>
                  </a:lnTo>
                  <a:lnTo>
                    <a:pt x="175036" y="2498506"/>
                  </a:lnTo>
                  <a:lnTo>
                    <a:pt x="170150" y="2488708"/>
                  </a:lnTo>
                  <a:lnTo>
                    <a:pt x="165231" y="2478910"/>
                  </a:lnTo>
                  <a:lnTo>
                    <a:pt x="160261" y="2469111"/>
                  </a:lnTo>
                  <a:lnTo>
                    <a:pt x="155252" y="2459313"/>
                  </a:lnTo>
                  <a:lnTo>
                    <a:pt x="150217" y="2449515"/>
                  </a:lnTo>
                  <a:lnTo>
                    <a:pt x="145142" y="2439717"/>
                  </a:lnTo>
                  <a:lnTo>
                    <a:pt x="140045" y="2429919"/>
                  </a:lnTo>
                  <a:lnTo>
                    <a:pt x="134931" y="2420121"/>
                  </a:lnTo>
                  <a:lnTo>
                    <a:pt x="129795" y="2410323"/>
                  </a:lnTo>
                  <a:lnTo>
                    <a:pt x="124653" y="2400525"/>
                  </a:lnTo>
                  <a:lnTo>
                    <a:pt x="119507" y="2390727"/>
                  </a:lnTo>
                  <a:lnTo>
                    <a:pt x="114367" y="2380929"/>
                  </a:lnTo>
                  <a:lnTo>
                    <a:pt x="109238" y="2371131"/>
                  </a:lnTo>
                  <a:lnTo>
                    <a:pt x="104120" y="2361333"/>
                  </a:lnTo>
                  <a:lnTo>
                    <a:pt x="99042" y="2351535"/>
                  </a:lnTo>
                  <a:lnTo>
                    <a:pt x="93991" y="2341737"/>
                  </a:lnTo>
                  <a:lnTo>
                    <a:pt x="88974" y="2331939"/>
                  </a:lnTo>
                  <a:lnTo>
                    <a:pt x="84030" y="2322140"/>
                  </a:lnTo>
                  <a:lnTo>
                    <a:pt x="79132" y="2312342"/>
                  </a:lnTo>
                  <a:lnTo>
                    <a:pt x="74295" y="2302544"/>
                  </a:lnTo>
                  <a:lnTo>
                    <a:pt x="69564" y="2292746"/>
                  </a:lnTo>
                  <a:lnTo>
                    <a:pt x="64898" y="2282948"/>
                  </a:lnTo>
                  <a:lnTo>
                    <a:pt x="60325" y="2273150"/>
                  </a:lnTo>
                  <a:lnTo>
                    <a:pt x="55887" y="2263352"/>
                  </a:lnTo>
                  <a:lnTo>
                    <a:pt x="51533" y="2253554"/>
                  </a:lnTo>
                  <a:lnTo>
                    <a:pt x="47311" y="2243756"/>
                  </a:lnTo>
                  <a:lnTo>
                    <a:pt x="43247" y="2233958"/>
                  </a:lnTo>
                  <a:lnTo>
                    <a:pt x="39284" y="2224160"/>
                  </a:lnTo>
                  <a:lnTo>
                    <a:pt x="35495" y="2214362"/>
                  </a:lnTo>
                  <a:lnTo>
                    <a:pt x="31879" y="2204564"/>
                  </a:lnTo>
                  <a:lnTo>
                    <a:pt x="28382" y="2194766"/>
                  </a:lnTo>
                  <a:lnTo>
                    <a:pt x="25102" y="2184968"/>
                  </a:lnTo>
                  <a:lnTo>
                    <a:pt x="22003" y="2175170"/>
                  </a:lnTo>
                  <a:lnTo>
                    <a:pt x="19038" y="2165371"/>
                  </a:lnTo>
                  <a:lnTo>
                    <a:pt x="16331" y="2155573"/>
                  </a:lnTo>
                  <a:lnTo>
                    <a:pt x="13806" y="2145775"/>
                  </a:lnTo>
                  <a:lnTo>
                    <a:pt x="11426" y="2135977"/>
                  </a:lnTo>
                  <a:lnTo>
                    <a:pt x="9343" y="2126179"/>
                  </a:lnTo>
                  <a:lnTo>
                    <a:pt x="7435" y="2116381"/>
                  </a:lnTo>
                  <a:lnTo>
                    <a:pt x="5681" y="2106583"/>
                  </a:lnTo>
                  <a:lnTo>
                    <a:pt x="4257" y="2096785"/>
                  </a:lnTo>
                  <a:lnTo>
                    <a:pt x="2994" y="2086987"/>
                  </a:lnTo>
                  <a:lnTo>
                    <a:pt x="1905" y="2077189"/>
                  </a:lnTo>
                  <a:lnTo>
                    <a:pt x="1138" y="2067391"/>
                  </a:lnTo>
                  <a:lnTo>
                    <a:pt x="530" y="2057593"/>
                  </a:lnTo>
                  <a:lnTo>
                    <a:pt x="115" y="2047795"/>
                  </a:lnTo>
                  <a:lnTo>
                    <a:pt x="0" y="2037997"/>
                  </a:lnTo>
                  <a:lnTo>
                    <a:pt x="39" y="2028199"/>
                  </a:lnTo>
                  <a:lnTo>
                    <a:pt x="284" y="2018401"/>
                  </a:lnTo>
                  <a:lnTo>
                    <a:pt x="799" y="2008602"/>
                  </a:lnTo>
                  <a:lnTo>
                    <a:pt x="1460" y="1998804"/>
                  </a:lnTo>
                  <a:lnTo>
                    <a:pt x="2334" y="1989006"/>
                  </a:lnTo>
                  <a:lnTo>
                    <a:pt x="3440" y="1979208"/>
                  </a:lnTo>
                  <a:lnTo>
                    <a:pt x="4683" y="1969410"/>
                  </a:lnTo>
                  <a:lnTo>
                    <a:pt x="6135" y="1959612"/>
                  </a:lnTo>
                  <a:lnTo>
                    <a:pt x="7782" y="1949814"/>
                  </a:lnTo>
                  <a:lnTo>
                    <a:pt x="9551" y="1940016"/>
                  </a:lnTo>
                  <a:lnTo>
                    <a:pt x="11518" y="1930218"/>
                  </a:lnTo>
                  <a:lnTo>
                    <a:pt x="13641" y="1920420"/>
                  </a:lnTo>
                  <a:lnTo>
                    <a:pt x="15870" y="1910622"/>
                  </a:lnTo>
                  <a:lnTo>
                    <a:pt x="18278" y="1900824"/>
                  </a:lnTo>
                  <a:lnTo>
                    <a:pt x="20805" y="1891026"/>
                  </a:lnTo>
                  <a:lnTo>
                    <a:pt x="23420" y="1881228"/>
                  </a:lnTo>
                  <a:lnTo>
                    <a:pt x="26189" y="1871430"/>
                  </a:lnTo>
                  <a:lnTo>
                    <a:pt x="29043" y="1861632"/>
                  </a:lnTo>
                  <a:lnTo>
                    <a:pt x="31966" y="1851833"/>
                  </a:lnTo>
                  <a:lnTo>
                    <a:pt x="35014" y="1842035"/>
                  </a:lnTo>
                  <a:lnTo>
                    <a:pt x="38116" y="1832237"/>
                  </a:lnTo>
                  <a:lnTo>
                    <a:pt x="41273" y="1822439"/>
                  </a:lnTo>
                  <a:lnTo>
                    <a:pt x="44517" y="1812641"/>
                  </a:lnTo>
                  <a:lnTo>
                    <a:pt x="47795" y="1802843"/>
                  </a:lnTo>
                  <a:lnTo>
                    <a:pt x="51112" y="1793045"/>
                  </a:lnTo>
                  <a:lnTo>
                    <a:pt x="54479" y="1783247"/>
                  </a:lnTo>
                  <a:lnTo>
                    <a:pt x="57865" y="1773449"/>
                  </a:lnTo>
                  <a:lnTo>
                    <a:pt x="61274" y="1763651"/>
                  </a:lnTo>
                  <a:lnTo>
                    <a:pt x="64704" y="1753853"/>
                  </a:lnTo>
                  <a:lnTo>
                    <a:pt x="68141" y="1744055"/>
                  </a:lnTo>
                  <a:lnTo>
                    <a:pt x="71586" y="1734257"/>
                  </a:lnTo>
                  <a:lnTo>
                    <a:pt x="75032" y="1724459"/>
                  </a:lnTo>
                  <a:lnTo>
                    <a:pt x="78477" y="1714661"/>
                  </a:lnTo>
                  <a:lnTo>
                    <a:pt x="81916" y="1704863"/>
                  </a:lnTo>
                  <a:lnTo>
                    <a:pt x="85346" y="1695064"/>
                  </a:lnTo>
                  <a:lnTo>
                    <a:pt x="88768" y="1685266"/>
                  </a:lnTo>
                  <a:lnTo>
                    <a:pt x="92177" y="1675468"/>
                  </a:lnTo>
                  <a:lnTo>
                    <a:pt x="95573" y="1665670"/>
                  </a:lnTo>
                  <a:lnTo>
                    <a:pt x="98959" y="1655872"/>
                  </a:lnTo>
                  <a:lnTo>
                    <a:pt x="102330" y="1646074"/>
                  </a:lnTo>
                  <a:lnTo>
                    <a:pt x="105690" y="1636276"/>
                  </a:lnTo>
                  <a:lnTo>
                    <a:pt x="109042" y="1626478"/>
                  </a:lnTo>
                  <a:lnTo>
                    <a:pt x="112383" y="1616680"/>
                  </a:lnTo>
                  <a:lnTo>
                    <a:pt x="115720" y="1606882"/>
                  </a:lnTo>
                  <a:lnTo>
                    <a:pt x="119054" y="1597084"/>
                  </a:lnTo>
                  <a:lnTo>
                    <a:pt x="122390" y="1587286"/>
                  </a:lnTo>
                  <a:lnTo>
                    <a:pt x="125731" y="1577488"/>
                  </a:lnTo>
                  <a:lnTo>
                    <a:pt x="129076" y="1567690"/>
                  </a:lnTo>
                  <a:lnTo>
                    <a:pt x="132443" y="1557892"/>
                  </a:lnTo>
                  <a:lnTo>
                    <a:pt x="135825" y="1548093"/>
                  </a:lnTo>
                  <a:lnTo>
                    <a:pt x="139224" y="1538295"/>
                  </a:lnTo>
                  <a:lnTo>
                    <a:pt x="142665" y="1528497"/>
                  </a:lnTo>
                  <a:lnTo>
                    <a:pt x="146134" y="1518699"/>
                  </a:lnTo>
                  <a:lnTo>
                    <a:pt x="149636" y="1508901"/>
                  </a:lnTo>
                  <a:lnTo>
                    <a:pt x="153202" y="1499103"/>
                  </a:lnTo>
                  <a:lnTo>
                    <a:pt x="156808" y="1489305"/>
                  </a:lnTo>
                  <a:lnTo>
                    <a:pt x="160468" y="1479507"/>
                  </a:lnTo>
                  <a:lnTo>
                    <a:pt x="164211" y="1469709"/>
                  </a:lnTo>
                  <a:lnTo>
                    <a:pt x="168006" y="1459911"/>
                  </a:lnTo>
                  <a:lnTo>
                    <a:pt x="171878" y="1450113"/>
                  </a:lnTo>
                  <a:lnTo>
                    <a:pt x="175849" y="1440315"/>
                  </a:lnTo>
                  <a:lnTo>
                    <a:pt x="179883" y="1430517"/>
                  </a:lnTo>
                  <a:lnTo>
                    <a:pt x="184021" y="1420719"/>
                  </a:lnTo>
                  <a:lnTo>
                    <a:pt x="188266" y="1410921"/>
                  </a:lnTo>
                  <a:lnTo>
                    <a:pt x="192584" y="1401123"/>
                  </a:lnTo>
                  <a:lnTo>
                    <a:pt x="197031" y="1391324"/>
                  </a:lnTo>
                  <a:lnTo>
                    <a:pt x="201591" y="1381526"/>
                  </a:lnTo>
                  <a:lnTo>
                    <a:pt x="206231" y="1371728"/>
                  </a:lnTo>
                  <a:lnTo>
                    <a:pt x="211023" y="1361930"/>
                  </a:lnTo>
                  <a:lnTo>
                    <a:pt x="215927" y="1352132"/>
                  </a:lnTo>
                  <a:lnTo>
                    <a:pt x="220917" y="1342334"/>
                  </a:lnTo>
                  <a:lnTo>
                    <a:pt x="226078" y="1332536"/>
                  </a:lnTo>
                  <a:lnTo>
                    <a:pt x="231345" y="1322738"/>
                  </a:lnTo>
                  <a:lnTo>
                    <a:pt x="236701" y="1312940"/>
                  </a:lnTo>
                  <a:lnTo>
                    <a:pt x="242242" y="1303142"/>
                  </a:lnTo>
                  <a:lnTo>
                    <a:pt x="247878" y="1293344"/>
                  </a:lnTo>
                  <a:lnTo>
                    <a:pt x="253609" y="1283546"/>
                  </a:lnTo>
                  <a:lnTo>
                    <a:pt x="259521" y="1273748"/>
                  </a:lnTo>
                  <a:lnTo>
                    <a:pt x="265520" y="1263950"/>
                  </a:lnTo>
                  <a:lnTo>
                    <a:pt x="271621" y="1254152"/>
                  </a:lnTo>
                  <a:lnTo>
                    <a:pt x="277883" y="1244354"/>
                  </a:lnTo>
                  <a:lnTo>
                    <a:pt x="284226" y="1234555"/>
                  </a:lnTo>
                  <a:lnTo>
                    <a:pt x="290673" y="1224757"/>
                  </a:lnTo>
                  <a:lnTo>
                    <a:pt x="297258" y="1214959"/>
                  </a:lnTo>
                  <a:lnTo>
                    <a:pt x="303914" y="1205161"/>
                  </a:lnTo>
                  <a:lnTo>
                    <a:pt x="310671" y="1195363"/>
                  </a:lnTo>
                  <a:lnTo>
                    <a:pt x="317539" y="1185565"/>
                  </a:lnTo>
                  <a:lnTo>
                    <a:pt x="324468" y="1175767"/>
                  </a:lnTo>
                  <a:lnTo>
                    <a:pt x="331488" y="1165969"/>
                  </a:lnTo>
                  <a:lnTo>
                    <a:pt x="338591" y="1156171"/>
                  </a:lnTo>
                  <a:lnTo>
                    <a:pt x="345743" y="1146373"/>
                  </a:lnTo>
                  <a:lnTo>
                    <a:pt x="352971" y="1136575"/>
                  </a:lnTo>
                  <a:lnTo>
                    <a:pt x="360254" y="1126777"/>
                  </a:lnTo>
                  <a:lnTo>
                    <a:pt x="367573" y="1116979"/>
                  </a:lnTo>
                  <a:lnTo>
                    <a:pt x="374946" y="1107181"/>
                  </a:lnTo>
                  <a:lnTo>
                    <a:pt x="382349" y="1097383"/>
                  </a:lnTo>
                  <a:lnTo>
                    <a:pt x="389774" y="1087585"/>
                  </a:lnTo>
                  <a:lnTo>
                    <a:pt x="397226" y="1077786"/>
                  </a:lnTo>
                  <a:lnTo>
                    <a:pt x="404687" y="1067988"/>
                  </a:lnTo>
                  <a:lnTo>
                    <a:pt x="412154" y="1058190"/>
                  </a:lnTo>
                  <a:lnTo>
                    <a:pt x="419618" y="1048392"/>
                  </a:lnTo>
                  <a:lnTo>
                    <a:pt x="427073" y="1038594"/>
                  </a:lnTo>
                  <a:lnTo>
                    <a:pt x="434518" y="1028796"/>
                  </a:lnTo>
                  <a:lnTo>
                    <a:pt x="441928" y="1018998"/>
                  </a:lnTo>
                  <a:lnTo>
                    <a:pt x="449313" y="1009200"/>
                  </a:lnTo>
                  <a:lnTo>
                    <a:pt x="456671" y="999402"/>
                  </a:lnTo>
                  <a:lnTo>
                    <a:pt x="463966" y="989604"/>
                  </a:lnTo>
                  <a:lnTo>
                    <a:pt x="471223" y="979806"/>
                  </a:lnTo>
                  <a:lnTo>
                    <a:pt x="478432" y="970008"/>
                  </a:lnTo>
                  <a:lnTo>
                    <a:pt x="485557" y="960210"/>
                  </a:lnTo>
                  <a:lnTo>
                    <a:pt x="492631" y="950412"/>
                  </a:lnTo>
                  <a:lnTo>
                    <a:pt x="499634" y="940614"/>
                  </a:lnTo>
                  <a:lnTo>
                    <a:pt x="506537" y="930816"/>
                  </a:lnTo>
                  <a:lnTo>
                    <a:pt x="513378" y="921017"/>
                  </a:lnTo>
                  <a:lnTo>
                    <a:pt x="520126" y="911219"/>
                  </a:lnTo>
                  <a:lnTo>
                    <a:pt x="526763" y="901421"/>
                  </a:lnTo>
                  <a:lnTo>
                    <a:pt x="533329" y="891623"/>
                  </a:lnTo>
                  <a:lnTo>
                    <a:pt x="539779" y="881825"/>
                  </a:lnTo>
                  <a:lnTo>
                    <a:pt x="546112" y="872027"/>
                  </a:lnTo>
                  <a:lnTo>
                    <a:pt x="552368" y="862229"/>
                  </a:lnTo>
                  <a:lnTo>
                    <a:pt x="558484" y="852431"/>
                  </a:lnTo>
                  <a:lnTo>
                    <a:pt x="564484" y="842633"/>
                  </a:lnTo>
                  <a:lnTo>
                    <a:pt x="570400" y="832835"/>
                  </a:lnTo>
                  <a:lnTo>
                    <a:pt x="576157" y="823037"/>
                  </a:lnTo>
                  <a:lnTo>
                    <a:pt x="581801" y="813239"/>
                  </a:lnTo>
                  <a:lnTo>
                    <a:pt x="587356" y="803441"/>
                  </a:lnTo>
                  <a:lnTo>
                    <a:pt x="592734" y="793643"/>
                  </a:lnTo>
                  <a:lnTo>
                    <a:pt x="598005" y="783845"/>
                  </a:lnTo>
                  <a:lnTo>
                    <a:pt x="603186" y="774046"/>
                  </a:lnTo>
                  <a:lnTo>
                    <a:pt x="608173" y="764248"/>
                  </a:lnTo>
                  <a:lnTo>
                    <a:pt x="613064" y="754450"/>
                  </a:lnTo>
                  <a:lnTo>
                    <a:pt x="617855" y="744652"/>
                  </a:lnTo>
                  <a:lnTo>
                    <a:pt x="622455" y="734854"/>
                  </a:lnTo>
                  <a:lnTo>
                    <a:pt x="626963" y="725056"/>
                  </a:lnTo>
                  <a:lnTo>
                    <a:pt x="631359" y="715258"/>
                  </a:lnTo>
                  <a:lnTo>
                    <a:pt x="635577" y="705460"/>
                  </a:lnTo>
                  <a:lnTo>
                    <a:pt x="639703" y="695662"/>
                  </a:lnTo>
                  <a:lnTo>
                    <a:pt x="643709" y="685864"/>
                  </a:lnTo>
                  <a:lnTo>
                    <a:pt x="647552" y="676066"/>
                  </a:lnTo>
                  <a:lnTo>
                    <a:pt x="651305" y="666268"/>
                  </a:lnTo>
                  <a:lnTo>
                    <a:pt x="654931" y="656470"/>
                  </a:lnTo>
                  <a:lnTo>
                    <a:pt x="658409" y="646672"/>
                  </a:lnTo>
                  <a:lnTo>
                    <a:pt x="661801" y="636874"/>
                  </a:lnTo>
                  <a:lnTo>
                    <a:pt x="665060" y="627076"/>
                  </a:lnTo>
                  <a:lnTo>
                    <a:pt x="668188" y="617277"/>
                  </a:lnTo>
                  <a:lnTo>
                    <a:pt x="671234" y="607479"/>
                  </a:lnTo>
                  <a:lnTo>
                    <a:pt x="674144" y="597681"/>
                  </a:lnTo>
                  <a:lnTo>
                    <a:pt x="676940" y="587883"/>
                  </a:lnTo>
                  <a:lnTo>
                    <a:pt x="679658" y="578085"/>
                  </a:lnTo>
                  <a:lnTo>
                    <a:pt x="682239" y="568287"/>
                  </a:lnTo>
                  <a:lnTo>
                    <a:pt x="684722" y="558489"/>
                  </a:lnTo>
                  <a:lnTo>
                    <a:pt x="687132" y="548691"/>
                  </a:lnTo>
                  <a:lnTo>
                    <a:pt x="689406" y="538893"/>
                  </a:lnTo>
                  <a:lnTo>
                    <a:pt x="691597" y="529095"/>
                  </a:lnTo>
                  <a:lnTo>
                    <a:pt x="693720" y="519297"/>
                  </a:lnTo>
                  <a:lnTo>
                    <a:pt x="695710" y="509499"/>
                  </a:lnTo>
                  <a:lnTo>
                    <a:pt x="697631" y="499701"/>
                  </a:lnTo>
                  <a:lnTo>
                    <a:pt x="699489" y="489903"/>
                  </a:lnTo>
                  <a:lnTo>
                    <a:pt x="701220" y="480105"/>
                  </a:lnTo>
                  <a:lnTo>
                    <a:pt x="702894" y="470307"/>
                  </a:lnTo>
                  <a:lnTo>
                    <a:pt x="704503" y="460508"/>
                  </a:lnTo>
                  <a:lnTo>
                    <a:pt x="706005" y="450710"/>
                  </a:lnTo>
                  <a:lnTo>
                    <a:pt x="707455" y="440912"/>
                  </a:lnTo>
                  <a:lnTo>
                    <a:pt x="708839" y="431114"/>
                  </a:lnTo>
                  <a:lnTo>
                    <a:pt x="710133" y="421316"/>
                  </a:lnTo>
                  <a:lnTo>
                    <a:pt x="711380" y="411518"/>
                  </a:lnTo>
                  <a:lnTo>
                    <a:pt x="712563" y="401720"/>
                  </a:lnTo>
                  <a:lnTo>
                    <a:pt x="713671" y="391922"/>
                  </a:lnTo>
                  <a:lnTo>
                    <a:pt x="714737" y="382124"/>
                  </a:lnTo>
                  <a:lnTo>
                    <a:pt x="715741" y="372326"/>
                  </a:lnTo>
                  <a:lnTo>
                    <a:pt x="716683" y="362528"/>
                  </a:lnTo>
                  <a:lnTo>
                    <a:pt x="717588" y="352730"/>
                  </a:lnTo>
                  <a:lnTo>
                    <a:pt x="718435" y="342932"/>
                  </a:lnTo>
                  <a:lnTo>
                    <a:pt x="719231" y="333134"/>
                  </a:lnTo>
                  <a:lnTo>
                    <a:pt x="719994" y="323336"/>
                  </a:lnTo>
                  <a:lnTo>
                    <a:pt x="720703" y="313538"/>
                  </a:lnTo>
                  <a:lnTo>
                    <a:pt x="721371" y="303739"/>
                  </a:lnTo>
                  <a:lnTo>
                    <a:pt x="722011" y="293941"/>
                  </a:lnTo>
                  <a:lnTo>
                    <a:pt x="722600" y="284143"/>
                  </a:lnTo>
                  <a:lnTo>
                    <a:pt x="723157" y="274345"/>
                  </a:lnTo>
                  <a:lnTo>
                    <a:pt x="723689" y="264547"/>
                  </a:lnTo>
                  <a:lnTo>
                    <a:pt x="724175" y="254749"/>
                  </a:lnTo>
                  <a:lnTo>
                    <a:pt x="724636" y="244951"/>
                  </a:lnTo>
                  <a:lnTo>
                    <a:pt x="725076" y="235153"/>
                  </a:lnTo>
                  <a:lnTo>
                    <a:pt x="725474" y="225355"/>
                  </a:lnTo>
                  <a:lnTo>
                    <a:pt x="725854" y="215557"/>
                  </a:lnTo>
                  <a:lnTo>
                    <a:pt x="726213" y="205759"/>
                  </a:lnTo>
                  <a:lnTo>
                    <a:pt x="726539" y="195961"/>
                  </a:lnTo>
                  <a:lnTo>
                    <a:pt x="726848" y="186163"/>
                  </a:lnTo>
                  <a:lnTo>
                    <a:pt x="727140" y="176365"/>
                  </a:lnTo>
                  <a:lnTo>
                    <a:pt x="727404" y="166567"/>
                  </a:lnTo>
                  <a:lnTo>
                    <a:pt x="727655" y="156769"/>
                  </a:lnTo>
                  <a:lnTo>
                    <a:pt x="727889" y="146970"/>
                  </a:lnTo>
                  <a:lnTo>
                    <a:pt x="728103" y="137172"/>
                  </a:lnTo>
                  <a:lnTo>
                    <a:pt x="728305" y="127374"/>
                  </a:lnTo>
                  <a:lnTo>
                    <a:pt x="728492" y="117576"/>
                  </a:lnTo>
                  <a:lnTo>
                    <a:pt x="728663" y="107778"/>
                  </a:lnTo>
                  <a:lnTo>
                    <a:pt x="728825" y="97980"/>
                  </a:lnTo>
                  <a:lnTo>
                    <a:pt x="728973" y="88182"/>
                  </a:lnTo>
                  <a:lnTo>
                    <a:pt x="729109" y="78384"/>
                  </a:lnTo>
                  <a:lnTo>
                    <a:pt x="729237" y="68586"/>
                  </a:lnTo>
                  <a:lnTo>
                    <a:pt x="729353" y="58788"/>
                  </a:lnTo>
                  <a:lnTo>
                    <a:pt x="729461" y="48990"/>
                  </a:lnTo>
                  <a:lnTo>
                    <a:pt x="729562" y="39192"/>
                  </a:lnTo>
                  <a:lnTo>
                    <a:pt x="729653" y="29394"/>
                  </a:lnTo>
                  <a:lnTo>
                    <a:pt x="729737" y="19596"/>
                  </a:lnTo>
                  <a:lnTo>
                    <a:pt x="729816" y="9798"/>
                  </a:lnTo>
                  <a:lnTo>
                    <a:pt x="729886" y="0"/>
                  </a:lnTo>
                  <a:lnTo>
                    <a:pt x="731347" y="0"/>
                  </a:lnTo>
                  <a:lnTo>
                    <a:pt x="731417" y="9798"/>
                  </a:lnTo>
                  <a:lnTo>
                    <a:pt x="731496" y="19596"/>
                  </a:lnTo>
                  <a:lnTo>
                    <a:pt x="731580" y="29394"/>
                  </a:lnTo>
                  <a:lnTo>
                    <a:pt x="731671" y="39192"/>
                  </a:lnTo>
                  <a:lnTo>
                    <a:pt x="731772" y="48990"/>
                  </a:lnTo>
                  <a:lnTo>
                    <a:pt x="731879" y="58788"/>
                  </a:lnTo>
                  <a:lnTo>
                    <a:pt x="731996" y="68586"/>
                  </a:lnTo>
                  <a:lnTo>
                    <a:pt x="732124" y="78384"/>
                  </a:lnTo>
                  <a:lnTo>
                    <a:pt x="732260" y="88182"/>
                  </a:lnTo>
                  <a:lnTo>
                    <a:pt x="732408" y="97980"/>
                  </a:lnTo>
                  <a:lnTo>
                    <a:pt x="732570" y="107778"/>
                  </a:lnTo>
                  <a:lnTo>
                    <a:pt x="732741" y="117576"/>
                  </a:lnTo>
                  <a:lnTo>
                    <a:pt x="732928" y="127374"/>
                  </a:lnTo>
                  <a:lnTo>
                    <a:pt x="733130" y="137172"/>
                  </a:lnTo>
                  <a:lnTo>
                    <a:pt x="733343" y="146970"/>
                  </a:lnTo>
                  <a:lnTo>
                    <a:pt x="733578" y="156769"/>
                  </a:lnTo>
                  <a:lnTo>
                    <a:pt x="733829" y="166567"/>
                  </a:lnTo>
                  <a:lnTo>
                    <a:pt x="734093" y="176365"/>
                  </a:lnTo>
                  <a:lnTo>
                    <a:pt x="734384" y="186163"/>
                  </a:lnTo>
                  <a:lnTo>
                    <a:pt x="734694" y="195961"/>
                  </a:lnTo>
                  <a:lnTo>
                    <a:pt x="735020" y="205759"/>
                  </a:lnTo>
                  <a:lnTo>
                    <a:pt x="735379" y="215557"/>
                  </a:lnTo>
                  <a:lnTo>
                    <a:pt x="735758" y="225355"/>
                  </a:lnTo>
                  <a:lnTo>
                    <a:pt x="736157" y="235153"/>
                  </a:lnTo>
                  <a:lnTo>
                    <a:pt x="736596" y="244951"/>
                  </a:lnTo>
                  <a:lnTo>
                    <a:pt x="737058" y="254749"/>
                  </a:lnTo>
                  <a:lnTo>
                    <a:pt x="737544" y="264547"/>
                  </a:lnTo>
                  <a:lnTo>
                    <a:pt x="738076" y="274345"/>
                  </a:lnTo>
                  <a:lnTo>
                    <a:pt x="738633" y="284143"/>
                  </a:lnTo>
                  <a:lnTo>
                    <a:pt x="739222" y="293941"/>
                  </a:lnTo>
                  <a:lnTo>
                    <a:pt x="739862" y="303739"/>
                  </a:lnTo>
                  <a:lnTo>
                    <a:pt x="740530" y="313538"/>
                  </a:lnTo>
                  <a:lnTo>
                    <a:pt x="741238" y="323336"/>
                  </a:lnTo>
                  <a:lnTo>
                    <a:pt x="742002" y="333134"/>
                  </a:lnTo>
                  <a:lnTo>
                    <a:pt x="742798" y="342932"/>
                  </a:lnTo>
                  <a:lnTo>
                    <a:pt x="743644" y="352730"/>
                  </a:lnTo>
                  <a:lnTo>
                    <a:pt x="744549" y="362528"/>
                  </a:lnTo>
                  <a:lnTo>
                    <a:pt x="745492" y="372326"/>
                  </a:lnTo>
                  <a:lnTo>
                    <a:pt x="746496" y="382124"/>
                  </a:lnTo>
                  <a:lnTo>
                    <a:pt x="747562" y="391922"/>
                  </a:lnTo>
                  <a:lnTo>
                    <a:pt x="748669" y="401720"/>
                  </a:lnTo>
                  <a:lnTo>
                    <a:pt x="749853" y="411518"/>
                  </a:lnTo>
                  <a:lnTo>
                    <a:pt x="751100" y="421316"/>
                  </a:lnTo>
                  <a:lnTo>
                    <a:pt x="752394" y="431114"/>
                  </a:lnTo>
                  <a:lnTo>
                    <a:pt x="753778" y="440912"/>
                  </a:lnTo>
                  <a:lnTo>
                    <a:pt x="755228" y="450710"/>
                  </a:lnTo>
                  <a:lnTo>
                    <a:pt x="756729" y="460508"/>
                  </a:lnTo>
                  <a:lnTo>
                    <a:pt x="758338" y="470307"/>
                  </a:lnTo>
                  <a:lnTo>
                    <a:pt x="760013" y="480105"/>
                  </a:lnTo>
                  <a:lnTo>
                    <a:pt x="761744" y="489903"/>
                  </a:lnTo>
                  <a:lnTo>
                    <a:pt x="763601" y="499701"/>
                  </a:lnTo>
                  <a:lnTo>
                    <a:pt x="765523" y="509499"/>
                  </a:lnTo>
                  <a:lnTo>
                    <a:pt x="767513" y="519297"/>
                  </a:lnTo>
                  <a:lnTo>
                    <a:pt x="769636" y="529095"/>
                  </a:lnTo>
                  <a:lnTo>
                    <a:pt x="771827" y="538893"/>
                  </a:lnTo>
                  <a:lnTo>
                    <a:pt x="774101" y="548691"/>
                  </a:lnTo>
                  <a:lnTo>
                    <a:pt x="776511" y="558489"/>
                  </a:lnTo>
                  <a:lnTo>
                    <a:pt x="778994" y="568287"/>
                  </a:lnTo>
                  <a:lnTo>
                    <a:pt x="781575" y="578085"/>
                  </a:lnTo>
                  <a:lnTo>
                    <a:pt x="784293" y="587883"/>
                  </a:lnTo>
                  <a:lnTo>
                    <a:pt x="787089" y="597681"/>
                  </a:lnTo>
                  <a:lnTo>
                    <a:pt x="789999" y="607479"/>
                  </a:lnTo>
                  <a:lnTo>
                    <a:pt x="793045" y="617277"/>
                  </a:lnTo>
                  <a:lnTo>
                    <a:pt x="796173" y="627076"/>
                  </a:lnTo>
                  <a:lnTo>
                    <a:pt x="799432" y="636874"/>
                  </a:lnTo>
                  <a:lnTo>
                    <a:pt x="802824" y="646672"/>
                  </a:lnTo>
                  <a:lnTo>
                    <a:pt x="806302" y="656470"/>
                  </a:lnTo>
                  <a:lnTo>
                    <a:pt x="809928" y="666268"/>
                  </a:lnTo>
                  <a:lnTo>
                    <a:pt x="813681" y="676066"/>
                  </a:lnTo>
                  <a:lnTo>
                    <a:pt x="817524" y="685864"/>
                  </a:lnTo>
                  <a:lnTo>
                    <a:pt x="821530" y="695662"/>
                  </a:lnTo>
                  <a:lnTo>
                    <a:pt x="825656" y="705460"/>
                  </a:lnTo>
                  <a:lnTo>
                    <a:pt x="829874" y="715258"/>
                  </a:lnTo>
                  <a:lnTo>
                    <a:pt x="834270" y="725056"/>
                  </a:lnTo>
                  <a:lnTo>
                    <a:pt x="838778" y="734854"/>
                  </a:lnTo>
                  <a:lnTo>
                    <a:pt x="843378" y="744652"/>
                  </a:lnTo>
                  <a:lnTo>
                    <a:pt x="848168" y="754450"/>
                  </a:lnTo>
                  <a:lnTo>
                    <a:pt x="853059" y="764248"/>
                  </a:lnTo>
                  <a:lnTo>
                    <a:pt x="858047" y="774046"/>
                  </a:lnTo>
                  <a:lnTo>
                    <a:pt x="863227" y="783845"/>
                  </a:lnTo>
                  <a:lnTo>
                    <a:pt x="868499" y="793643"/>
                  </a:lnTo>
                  <a:lnTo>
                    <a:pt x="873877" y="803441"/>
                  </a:lnTo>
                  <a:lnTo>
                    <a:pt x="879432" y="813239"/>
                  </a:lnTo>
                  <a:lnTo>
                    <a:pt x="885076" y="823037"/>
                  </a:lnTo>
                  <a:lnTo>
                    <a:pt x="890833" y="832835"/>
                  </a:lnTo>
                  <a:lnTo>
                    <a:pt x="896749" y="842633"/>
                  </a:lnTo>
                  <a:lnTo>
                    <a:pt x="902749" y="852431"/>
                  </a:lnTo>
                  <a:lnTo>
                    <a:pt x="908865" y="862229"/>
                  </a:lnTo>
                  <a:lnTo>
                    <a:pt x="915121" y="872027"/>
                  </a:lnTo>
                  <a:lnTo>
                    <a:pt x="921454" y="881825"/>
                  </a:lnTo>
                  <a:lnTo>
                    <a:pt x="927904" y="891623"/>
                  </a:lnTo>
                  <a:lnTo>
                    <a:pt x="934470" y="901421"/>
                  </a:lnTo>
                  <a:lnTo>
                    <a:pt x="941107" y="911219"/>
                  </a:lnTo>
                  <a:lnTo>
                    <a:pt x="947855" y="921017"/>
                  </a:lnTo>
                  <a:lnTo>
                    <a:pt x="954696" y="930816"/>
                  </a:lnTo>
                  <a:lnTo>
                    <a:pt x="961599" y="940614"/>
                  </a:lnTo>
                  <a:lnTo>
                    <a:pt x="968602" y="950412"/>
                  </a:lnTo>
                  <a:lnTo>
                    <a:pt x="975676" y="960210"/>
                  </a:lnTo>
                  <a:lnTo>
                    <a:pt x="982800" y="970008"/>
                  </a:lnTo>
                  <a:lnTo>
                    <a:pt x="990009" y="979806"/>
                  </a:lnTo>
                  <a:lnTo>
                    <a:pt x="997267" y="989604"/>
                  </a:lnTo>
                  <a:lnTo>
                    <a:pt x="1004562" y="999402"/>
                  </a:lnTo>
                  <a:lnTo>
                    <a:pt x="1011920" y="1009200"/>
                  </a:lnTo>
                  <a:lnTo>
                    <a:pt x="1019305" y="1018998"/>
                  </a:lnTo>
                  <a:lnTo>
                    <a:pt x="1026715" y="1028796"/>
                  </a:lnTo>
                  <a:lnTo>
                    <a:pt x="1034160" y="1038594"/>
                  </a:lnTo>
                  <a:lnTo>
                    <a:pt x="1041615" y="1048392"/>
                  </a:lnTo>
                  <a:lnTo>
                    <a:pt x="1049079" y="1058190"/>
                  </a:lnTo>
                  <a:lnTo>
                    <a:pt x="1056546" y="1067988"/>
                  </a:lnTo>
                  <a:lnTo>
                    <a:pt x="1064007" y="1077786"/>
                  </a:lnTo>
                  <a:lnTo>
                    <a:pt x="1071459" y="1087585"/>
                  </a:lnTo>
                  <a:lnTo>
                    <a:pt x="1078883" y="1097383"/>
                  </a:lnTo>
                  <a:lnTo>
                    <a:pt x="1086287" y="1107181"/>
                  </a:lnTo>
                  <a:lnTo>
                    <a:pt x="1093660" y="1116979"/>
                  </a:lnTo>
                  <a:lnTo>
                    <a:pt x="1100979" y="1126777"/>
                  </a:lnTo>
                  <a:lnTo>
                    <a:pt x="1108262" y="1136575"/>
                  </a:lnTo>
                  <a:lnTo>
                    <a:pt x="1115489" y="1146373"/>
                  </a:lnTo>
                  <a:lnTo>
                    <a:pt x="1122642" y="1156171"/>
                  </a:lnTo>
                  <a:lnTo>
                    <a:pt x="1129745" y="1165969"/>
                  </a:lnTo>
                  <a:lnTo>
                    <a:pt x="1136765" y="1175767"/>
                  </a:lnTo>
                  <a:lnTo>
                    <a:pt x="1143694" y="1185565"/>
                  </a:lnTo>
                  <a:lnTo>
                    <a:pt x="1150562" y="1195363"/>
                  </a:lnTo>
                  <a:lnTo>
                    <a:pt x="1157319" y="1205161"/>
                  </a:lnTo>
                  <a:lnTo>
                    <a:pt x="1163975" y="1214959"/>
                  </a:lnTo>
                  <a:lnTo>
                    <a:pt x="1170560" y="1224757"/>
                  </a:lnTo>
                  <a:lnTo>
                    <a:pt x="1177007" y="1234555"/>
                  </a:lnTo>
                  <a:lnTo>
                    <a:pt x="1183350" y="1244354"/>
                  </a:lnTo>
                  <a:lnTo>
                    <a:pt x="1189612" y="1254152"/>
                  </a:lnTo>
                  <a:lnTo>
                    <a:pt x="1195713" y="1263950"/>
                  </a:lnTo>
                  <a:lnTo>
                    <a:pt x="1201712" y="1273748"/>
                  </a:lnTo>
                  <a:lnTo>
                    <a:pt x="1207624" y="1283546"/>
                  </a:lnTo>
                  <a:lnTo>
                    <a:pt x="1213355" y="1293344"/>
                  </a:lnTo>
                  <a:lnTo>
                    <a:pt x="1218991" y="1303142"/>
                  </a:lnTo>
                  <a:lnTo>
                    <a:pt x="1224532" y="1312940"/>
                  </a:lnTo>
                  <a:lnTo>
                    <a:pt x="1229888" y="1322738"/>
                  </a:lnTo>
                  <a:lnTo>
                    <a:pt x="1235155" y="1332536"/>
                  </a:lnTo>
                  <a:lnTo>
                    <a:pt x="1240316" y="1342334"/>
                  </a:lnTo>
                  <a:lnTo>
                    <a:pt x="1245306" y="1352132"/>
                  </a:lnTo>
                  <a:lnTo>
                    <a:pt x="1250210" y="1361930"/>
                  </a:lnTo>
                  <a:lnTo>
                    <a:pt x="1255002" y="1371728"/>
                  </a:lnTo>
                  <a:lnTo>
                    <a:pt x="1259642" y="1381526"/>
                  </a:lnTo>
                  <a:lnTo>
                    <a:pt x="1264202" y="1391324"/>
                  </a:lnTo>
                  <a:lnTo>
                    <a:pt x="1268649" y="1401123"/>
                  </a:lnTo>
                  <a:lnTo>
                    <a:pt x="1272967" y="1410921"/>
                  </a:lnTo>
                  <a:lnTo>
                    <a:pt x="1277212" y="1420719"/>
                  </a:lnTo>
                  <a:lnTo>
                    <a:pt x="1281350" y="1430517"/>
                  </a:lnTo>
                  <a:lnTo>
                    <a:pt x="1285383" y="1440315"/>
                  </a:lnTo>
                  <a:lnTo>
                    <a:pt x="1289354" y="1450113"/>
                  </a:lnTo>
                  <a:lnTo>
                    <a:pt x="1293227" y="1459911"/>
                  </a:lnTo>
                  <a:lnTo>
                    <a:pt x="1297022" y="1469709"/>
                  </a:lnTo>
                  <a:lnTo>
                    <a:pt x="1300765" y="1479507"/>
                  </a:lnTo>
                  <a:lnTo>
                    <a:pt x="1304425" y="1489305"/>
                  </a:lnTo>
                  <a:lnTo>
                    <a:pt x="1308031" y="1499103"/>
                  </a:lnTo>
                  <a:lnTo>
                    <a:pt x="1311597" y="1508901"/>
                  </a:lnTo>
                  <a:lnTo>
                    <a:pt x="1315099" y="1518699"/>
                  </a:lnTo>
                  <a:lnTo>
                    <a:pt x="1318568" y="1528497"/>
                  </a:lnTo>
                  <a:lnTo>
                    <a:pt x="1322009" y="1538295"/>
                  </a:lnTo>
                  <a:lnTo>
                    <a:pt x="1325408" y="1548093"/>
                  </a:lnTo>
                  <a:lnTo>
                    <a:pt x="1328790" y="1557892"/>
                  </a:lnTo>
                  <a:lnTo>
                    <a:pt x="1332157" y="1567690"/>
                  </a:lnTo>
                  <a:lnTo>
                    <a:pt x="1335502" y="1577488"/>
                  </a:lnTo>
                  <a:lnTo>
                    <a:pt x="1338843" y="1587286"/>
                  </a:lnTo>
                  <a:lnTo>
                    <a:pt x="1342178" y="1597084"/>
                  </a:lnTo>
                  <a:lnTo>
                    <a:pt x="1345513" y="1606882"/>
                  </a:lnTo>
                  <a:lnTo>
                    <a:pt x="1348850" y="1616680"/>
                  </a:lnTo>
                  <a:lnTo>
                    <a:pt x="1352191" y="1626478"/>
                  </a:lnTo>
                  <a:lnTo>
                    <a:pt x="1355543" y="1636276"/>
                  </a:lnTo>
                  <a:lnTo>
                    <a:pt x="1358903" y="1646074"/>
                  </a:lnTo>
                  <a:lnTo>
                    <a:pt x="1362274" y="1655872"/>
                  </a:lnTo>
                  <a:lnTo>
                    <a:pt x="1365660" y="1665670"/>
                  </a:lnTo>
                  <a:lnTo>
                    <a:pt x="1369056" y="1675468"/>
                  </a:lnTo>
                  <a:lnTo>
                    <a:pt x="1372465" y="1685266"/>
                  </a:lnTo>
                  <a:lnTo>
                    <a:pt x="1375887" y="1695064"/>
                  </a:lnTo>
                  <a:lnTo>
                    <a:pt x="1379317" y="1704863"/>
                  </a:lnTo>
                  <a:lnTo>
                    <a:pt x="1382756" y="1714661"/>
                  </a:lnTo>
                  <a:lnTo>
                    <a:pt x="1386201" y="1724459"/>
                  </a:lnTo>
                  <a:lnTo>
                    <a:pt x="1389647" y="1734257"/>
                  </a:lnTo>
                  <a:lnTo>
                    <a:pt x="1393092" y="1744055"/>
                  </a:lnTo>
                  <a:lnTo>
                    <a:pt x="1396529" y="1753853"/>
                  </a:lnTo>
                  <a:lnTo>
                    <a:pt x="1399959" y="1763651"/>
                  </a:lnTo>
                  <a:lnTo>
                    <a:pt x="1403368" y="1773449"/>
                  </a:lnTo>
                  <a:lnTo>
                    <a:pt x="1406754" y="1783247"/>
                  </a:lnTo>
                  <a:lnTo>
                    <a:pt x="1410121" y="1793045"/>
                  </a:lnTo>
                  <a:lnTo>
                    <a:pt x="1413438" y="1802843"/>
                  </a:lnTo>
                  <a:lnTo>
                    <a:pt x="1416716" y="1812641"/>
                  </a:lnTo>
                  <a:lnTo>
                    <a:pt x="1419960" y="1822439"/>
                  </a:lnTo>
                  <a:lnTo>
                    <a:pt x="1423116" y="1832237"/>
                  </a:lnTo>
                  <a:lnTo>
                    <a:pt x="1426219" y="1842035"/>
                  </a:lnTo>
                  <a:lnTo>
                    <a:pt x="1429267" y="1851833"/>
                  </a:lnTo>
                  <a:lnTo>
                    <a:pt x="1432190" y="1861632"/>
                  </a:lnTo>
                  <a:lnTo>
                    <a:pt x="1435044" y="1871430"/>
                  </a:lnTo>
                  <a:lnTo>
                    <a:pt x="1437813" y="1881228"/>
                  </a:lnTo>
                  <a:lnTo>
                    <a:pt x="1440428" y="1891026"/>
                  </a:lnTo>
                  <a:lnTo>
                    <a:pt x="1442954" y="1900824"/>
                  </a:lnTo>
                  <a:lnTo>
                    <a:pt x="1445363" y="1910622"/>
                  </a:lnTo>
                  <a:lnTo>
                    <a:pt x="1447592" y="1920420"/>
                  </a:lnTo>
                  <a:lnTo>
                    <a:pt x="1449715" y="1930218"/>
                  </a:lnTo>
                  <a:lnTo>
                    <a:pt x="1451682" y="1940016"/>
                  </a:lnTo>
                  <a:lnTo>
                    <a:pt x="1453451" y="1949814"/>
                  </a:lnTo>
                  <a:lnTo>
                    <a:pt x="1455098" y="1959612"/>
                  </a:lnTo>
                  <a:lnTo>
                    <a:pt x="1456550" y="1969410"/>
                  </a:lnTo>
                  <a:lnTo>
                    <a:pt x="1457793" y="1979208"/>
                  </a:lnTo>
                  <a:lnTo>
                    <a:pt x="1458899" y="1989006"/>
                  </a:lnTo>
                  <a:lnTo>
                    <a:pt x="1459773" y="1998804"/>
                  </a:lnTo>
                  <a:lnTo>
                    <a:pt x="1460434" y="2008602"/>
                  </a:lnTo>
                  <a:lnTo>
                    <a:pt x="1460948" y="2018401"/>
                  </a:lnTo>
                  <a:lnTo>
                    <a:pt x="1461194" y="2028199"/>
                  </a:lnTo>
                  <a:lnTo>
                    <a:pt x="1461233" y="2037997"/>
                  </a:lnTo>
                  <a:lnTo>
                    <a:pt x="1461117" y="2047795"/>
                  </a:lnTo>
                  <a:lnTo>
                    <a:pt x="1460703" y="2057593"/>
                  </a:lnTo>
                  <a:lnTo>
                    <a:pt x="1460095" y="2067391"/>
                  </a:lnTo>
                  <a:lnTo>
                    <a:pt x="1459328" y="2077189"/>
                  </a:lnTo>
                  <a:lnTo>
                    <a:pt x="1458239" y="2086987"/>
                  </a:lnTo>
                  <a:lnTo>
                    <a:pt x="1456976" y="2096785"/>
                  </a:lnTo>
                  <a:lnTo>
                    <a:pt x="1455551" y="2106583"/>
                  </a:lnTo>
                  <a:lnTo>
                    <a:pt x="1453797" y="2116381"/>
                  </a:lnTo>
                  <a:lnTo>
                    <a:pt x="1451890" y="2126179"/>
                  </a:lnTo>
                  <a:lnTo>
                    <a:pt x="1449807" y="2135977"/>
                  </a:lnTo>
                  <a:lnTo>
                    <a:pt x="1447427" y="2145775"/>
                  </a:lnTo>
                  <a:lnTo>
                    <a:pt x="1444902" y="2155573"/>
                  </a:lnTo>
                  <a:lnTo>
                    <a:pt x="1442195" y="2165371"/>
                  </a:lnTo>
                  <a:lnTo>
                    <a:pt x="1439230" y="2175170"/>
                  </a:lnTo>
                  <a:lnTo>
                    <a:pt x="1436131" y="2184968"/>
                  </a:lnTo>
                  <a:lnTo>
                    <a:pt x="1432850" y="2194766"/>
                  </a:lnTo>
                  <a:lnTo>
                    <a:pt x="1429354" y="2204564"/>
                  </a:lnTo>
                  <a:lnTo>
                    <a:pt x="1425738" y="2214362"/>
                  </a:lnTo>
                  <a:lnTo>
                    <a:pt x="1421949" y="2224160"/>
                  </a:lnTo>
                  <a:lnTo>
                    <a:pt x="1417986" y="2233958"/>
                  </a:lnTo>
                  <a:lnTo>
                    <a:pt x="1413921" y="2243756"/>
                  </a:lnTo>
                  <a:lnTo>
                    <a:pt x="1409700" y="2253554"/>
                  </a:lnTo>
                  <a:lnTo>
                    <a:pt x="1405346" y="2263352"/>
                  </a:lnTo>
                  <a:lnTo>
                    <a:pt x="1400908" y="2273150"/>
                  </a:lnTo>
                  <a:lnTo>
                    <a:pt x="1396335" y="2282948"/>
                  </a:lnTo>
                  <a:lnTo>
                    <a:pt x="1391669" y="2292746"/>
                  </a:lnTo>
                  <a:lnTo>
                    <a:pt x="1386938" y="2302544"/>
                  </a:lnTo>
                  <a:lnTo>
                    <a:pt x="1382101" y="2312342"/>
                  </a:lnTo>
                  <a:lnTo>
                    <a:pt x="1377203" y="2322140"/>
                  </a:lnTo>
                  <a:lnTo>
                    <a:pt x="1372259" y="2331939"/>
                  </a:lnTo>
                  <a:lnTo>
                    <a:pt x="1367241" y="2341737"/>
                  </a:lnTo>
                  <a:lnTo>
                    <a:pt x="1362191" y="2351535"/>
                  </a:lnTo>
                  <a:lnTo>
                    <a:pt x="1357113" y="2361333"/>
                  </a:lnTo>
                  <a:lnTo>
                    <a:pt x="1351995" y="2371131"/>
                  </a:lnTo>
                  <a:lnTo>
                    <a:pt x="1346866" y="2380929"/>
                  </a:lnTo>
                  <a:lnTo>
                    <a:pt x="1341725" y="2390727"/>
                  </a:lnTo>
                  <a:lnTo>
                    <a:pt x="1336580" y="2400525"/>
                  </a:lnTo>
                  <a:lnTo>
                    <a:pt x="1331438" y="2410323"/>
                  </a:lnTo>
                  <a:lnTo>
                    <a:pt x="1326302" y="2420121"/>
                  </a:lnTo>
                  <a:lnTo>
                    <a:pt x="1321188" y="2429919"/>
                  </a:lnTo>
                  <a:lnTo>
                    <a:pt x="1316090" y="2439717"/>
                  </a:lnTo>
                  <a:lnTo>
                    <a:pt x="1311015" y="2449515"/>
                  </a:lnTo>
                  <a:lnTo>
                    <a:pt x="1305981" y="2459313"/>
                  </a:lnTo>
                  <a:lnTo>
                    <a:pt x="1300972" y="2469111"/>
                  </a:lnTo>
                  <a:lnTo>
                    <a:pt x="1296002" y="2478910"/>
                  </a:lnTo>
                  <a:lnTo>
                    <a:pt x="1291083" y="2488708"/>
                  </a:lnTo>
                  <a:lnTo>
                    <a:pt x="1286196" y="2498506"/>
                  </a:lnTo>
                  <a:lnTo>
                    <a:pt x="1281362" y="2508304"/>
                  </a:lnTo>
                  <a:lnTo>
                    <a:pt x="1276582" y="2518102"/>
                  </a:lnTo>
                  <a:lnTo>
                    <a:pt x="1271838" y="2527900"/>
                  </a:lnTo>
                  <a:lnTo>
                    <a:pt x="1267157" y="2537698"/>
                  </a:lnTo>
                  <a:lnTo>
                    <a:pt x="1262528" y="2547496"/>
                  </a:lnTo>
                  <a:lnTo>
                    <a:pt x="1257938" y="2557294"/>
                  </a:lnTo>
                  <a:lnTo>
                    <a:pt x="1253414" y="2567092"/>
                  </a:lnTo>
                  <a:lnTo>
                    <a:pt x="1248938" y="2576890"/>
                  </a:lnTo>
                  <a:lnTo>
                    <a:pt x="1244499" y="2586688"/>
                  </a:lnTo>
                  <a:lnTo>
                    <a:pt x="1240128" y="2596486"/>
                  </a:lnTo>
                  <a:lnTo>
                    <a:pt x="1235797" y="2606284"/>
                  </a:lnTo>
                  <a:lnTo>
                    <a:pt x="1231500" y="2616082"/>
                  </a:lnTo>
                  <a:lnTo>
                    <a:pt x="1227267" y="2625880"/>
                  </a:lnTo>
                  <a:lnTo>
                    <a:pt x="1223065" y="2635679"/>
                  </a:lnTo>
                  <a:lnTo>
                    <a:pt x="1218893" y="2645477"/>
                  </a:lnTo>
                  <a:lnTo>
                    <a:pt x="1214776" y="2655275"/>
                  </a:lnTo>
                  <a:lnTo>
                    <a:pt x="1210682" y="2665073"/>
                  </a:lnTo>
                  <a:lnTo>
                    <a:pt x="1206615" y="2674871"/>
                  </a:lnTo>
                  <a:lnTo>
                    <a:pt x="1202587" y="2684669"/>
                  </a:lnTo>
                  <a:lnTo>
                    <a:pt x="1198576" y="2694467"/>
                  </a:lnTo>
                  <a:lnTo>
                    <a:pt x="1194587" y="2704265"/>
                  </a:lnTo>
                  <a:lnTo>
                    <a:pt x="1190622" y="2714063"/>
                  </a:lnTo>
                  <a:lnTo>
                    <a:pt x="1186668" y="2723861"/>
                  </a:lnTo>
                  <a:lnTo>
                    <a:pt x="1182728" y="2733659"/>
                  </a:lnTo>
                  <a:lnTo>
                    <a:pt x="1178801" y="2743457"/>
                  </a:lnTo>
                  <a:lnTo>
                    <a:pt x="1174878" y="2753255"/>
                  </a:lnTo>
                  <a:lnTo>
                    <a:pt x="1170962" y="2763053"/>
                  </a:lnTo>
                  <a:lnTo>
                    <a:pt x="1167047" y="2772851"/>
                  </a:lnTo>
                  <a:lnTo>
                    <a:pt x="1163133" y="2782649"/>
                  </a:lnTo>
                  <a:lnTo>
                    <a:pt x="1159216" y="2792448"/>
                  </a:lnTo>
                  <a:lnTo>
                    <a:pt x="1155293" y="2802246"/>
                  </a:lnTo>
                  <a:lnTo>
                    <a:pt x="1151366" y="2812044"/>
                  </a:lnTo>
                  <a:lnTo>
                    <a:pt x="1147430" y="2821842"/>
                  </a:lnTo>
                  <a:lnTo>
                    <a:pt x="1143483" y="2831640"/>
                  </a:lnTo>
                  <a:lnTo>
                    <a:pt x="1139529" y="2841438"/>
                  </a:lnTo>
                  <a:lnTo>
                    <a:pt x="1135559" y="2851236"/>
                  </a:lnTo>
                  <a:lnTo>
                    <a:pt x="1131577" y="2861034"/>
                  </a:lnTo>
                  <a:lnTo>
                    <a:pt x="1127586" y="2870832"/>
                  </a:lnTo>
                  <a:lnTo>
                    <a:pt x="1123575" y="2880630"/>
                  </a:lnTo>
                  <a:lnTo>
                    <a:pt x="1119553" y="2890428"/>
                  </a:lnTo>
                  <a:lnTo>
                    <a:pt x="1115520" y="2900226"/>
                  </a:lnTo>
                  <a:lnTo>
                    <a:pt x="1111467" y="2910024"/>
                  </a:lnTo>
                  <a:lnTo>
                    <a:pt x="1107405" y="2919822"/>
                  </a:lnTo>
                  <a:lnTo>
                    <a:pt x="1103333" y="2929620"/>
                  </a:lnTo>
                  <a:lnTo>
                    <a:pt x="1099244" y="2939418"/>
                  </a:lnTo>
                  <a:lnTo>
                    <a:pt x="1095149" y="2949217"/>
                  </a:lnTo>
                  <a:lnTo>
                    <a:pt x="1091045" y="2959015"/>
                  </a:lnTo>
                  <a:lnTo>
                    <a:pt x="1086931" y="2968813"/>
                  </a:lnTo>
                  <a:lnTo>
                    <a:pt x="1082814" y="2978611"/>
                  </a:lnTo>
                  <a:lnTo>
                    <a:pt x="1078693" y="2988409"/>
                  </a:lnTo>
                  <a:lnTo>
                    <a:pt x="1074570" y="2998207"/>
                  </a:lnTo>
                  <a:lnTo>
                    <a:pt x="1070449" y="3008005"/>
                  </a:lnTo>
                  <a:lnTo>
                    <a:pt x="1066329" y="3017803"/>
                  </a:lnTo>
                  <a:lnTo>
                    <a:pt x="1062217" y="3027601"/>
                  </a:lnTo>
                  <a:lnTo>
                    <a:pt x="1058111" y="3037399"/>
                  </a:lnTo>
                  <a:lnTo>
                    <a:pt x="1054017" y="3047197"/>
                  </a:lnTo>
                  <a:lnTo>
                    <a:pt x="1049939" y="3056995"/>
                  </a:lnTo>
                  <a:lnTo>
                    <a:pt x="1045873" y="3066793"/>
                  </a:lnTo>
                  <a:lnTo>
                    <a:pt x="1041830" y="3076591"/>
                  </a:lnTo>
                  <a:lnTo>
                    <a:pt x="1037812" y="3086389"/>
                  </a:lnTo>
                  <a:lnTo>
                    <a:pt x="1033812" y="3096187"/>
                  </a:lnTo>
                  <a:lnTo>
                    <a:pt x="1029849" y="3105986"/>
                  </a:lnTo>
                  <a:lnTo>
                    <a:pt x="1025917" y="3115784"/>
                  </a:lnTo>
                  <a:lnTo>
                    <a:pt x="1022010" y="3125582"/>
                  </a:lnTo>
                  <a:lnTo>
                    <a:pt x="1018156" y="3135380"/>
                  </a:lnTo>
                  <a:lnTo>
                    <a:pt x="1014339" y="3145178"/>
                  </a:lnTo>
                  <a:lnTo>
                    <a:pt x="1010553" y="3154976"/>
                  </a:lnTo>
                  <a:lnTo>
                    <a:pt x="1006836" y="3164774"/>
                  </a:lnTo>
                  <a:lnTo>
                    <a:pt x="1003160" y="3174572"/>
                  </a:lnTo>
                  <a:lnTo>
                    <a:pt x="999523" y="3184370"/>
                  </a:lnTo>
                  <a:lnTo>
                    <a:pt x="995970" y="3194168"/>
                  </a:lnTo>
                  <a:lnTo>
                    <a:pt x="992460" y="3203966"/>
                  </a:lnTo>
                  <a:lnTo>
                    <a:pt x="989001" y="3213764"/>
                  </a:lnTo>
                  <a:lnTo>
                    <a:pt x="985633" y="3223562"/>
                  </a:lnTo>
                  <a:lnTo>
                    <a:pt x="982313" y="3233360"/>
                  </a:lnTo>
                  <a:lnTo>
                    <a:pt x="979056" y="3243158"/>
                  </a:lnTo>
                  <a:lnTo>
                    <a:pt x="975894" y="3252957"/>
                  </a:lnTo>
                  <a:lnTo>
                    <a:pt x="972784" y="3262755"/>
                  </a:lnTo>
                  <a:lnTo>
                    <a:pt x="969749" y="3272553"/>
                  </a:lnTo>
                  <a:lnTo>
                    <a:pt x="966808" y="3282351"/>
                  </a:lnTo>
                  <a:lnTo>
                    <a:pt x="963925" y="3292149"/>
                  </a:lnTo>
                  <a:lnTo>
                    <a:pt x="961127" y="3301947"/>
                  </a:lnTo>
                  <a:lnTo>
                    <a:pt x="958423" y="3311745"/>
                  </a:lnTo>
                  <a:lnTo>
                    <a:pt x="955777" y="3321543"/>
                  </a:lnTo>
                  <a:lnTo>
                    <a:pt x="953227" y="3331341"/>
                  </a:lnTo>
                  <a:lnTo>
                    <a:pt x="950766" y="3341139"/>
                  </a:lnTo>
                  <a:lnTo>
                    <a:pt x="948365" y="3350937"/>
                  </a:lnTo>
                  <a:lnTo>
                    <a:pt x="946070" y="3360735"/>
                  </a:lnTo>
                  <a:lnTo>
                    <a:pt x="943855" y="3370533"/>
                  </a:lnTo>
                  <a:lnTo>
                    <a:pt x="941701" y="3380331"/>
                  </a:lnTo>
                  <a:lnTo>
                    <a:pt x="939658" y="3390129"/>
                  </a:lnTo>
                  <a:lnTo>
                    <a:pt x="937688" y="3399927"/>
                  </a:lnTo>
                  <a:lnTo>
                    <a:pt x="935777" y="3409726"/>
                  </a:lnTo>
                  <a:lnTo>
                    <a:pt x="933981" y="3419524"/>
                  </a:lnTo>
                  <a:lnTo>
                    <a:pt x="932248" y="3429322"/>
                  </a:lnTo>
                  <a:lnTo>
                    <a:pt x="930571" y="3439120"/>
                  </a:lnTo>
                  <a:lnTo>
                    <a:pt x="929009" y="3448918"/>
                  </a:lnTo>
                  <a:lnTo>
                    <a:pt x="927500" y="3458716"/>
                  </a:lnTo>
                  <a:lnTo>
                    <a:pt x="926049" y="3468514"/>
                  </a:lnTo>
                  <a:lnTo>
                    <a:pt x="924698" y="3478312"/>
                  </a:lnTo>
                  <a:lnTo>
                    <a:pt x="923394" y="3488110"/>
                  </a:lnTo>
                  <a:lnTo>
                    <a:pt x="922149" y="3497908"/>
                  </a:lnTo>
                  <a:lnTo>
                    <a:pt x="920987" y="3507706"/>
                  </a:lnTo>
                  <a:lnTo>
                    <a:pt x="919866" y="3517504"/>
                  </a:lnTo>
                  <a:lnTo>
                    <a:pt x="918801" y="3527302"/>
                  </a:lnTo>
                  <a:lnTo>
                    <a:pt x="917802" y="3537100"/>
                  </a:lnTo>
                  <a:lnTo>
                    <a:pt x="916838" y="3546898"/>
                  </a:lnTo>
                  <a:lnTo>
                    <a:pt x="915923" y="3556696"/>
                  </a:lnTo>
                  <a:lnTo>
                    <a:pt x="915058" y="3566495"/>
                  </a:lnTo>
                  <a:lnTo>
                    <a:pt x="914221" y="3576293"/>
                  </a:lnTo>
                  <a:lnTo>
                    <a:pt x="913424" y="3586091"/>
                  </a:lnTo>
                  <a:lnTo>
                    <a:pt x="912660" y="3595889"/>
                  </a:lnTo>
                  <a:lnTo>
                    <a:pt x="911916" y="3605687"/>
                  </a:lnTo>
                  <a:lnTo>
                    <a:pt x="911202" y="3615485"/>
                  </a:lnTo>
                  <a:lnTo>
                    <a:pt x="910506" y="3625283"/>
                  </a:lnTo>
                  <a:lnTo>
                    <a:pt x="909822" y="3635081"/>
                  </a:lnTo>
                  <a:lnTo>
                    <a:pt x="909153" y="3644879"/>
                  </a:lnTo>
                  <a:lnTo>
                    <a:pt x="908490" y="3654677"/>
                  </a:lnTo>
                  <a:lnTo>
                    <a:pt x="907830" y="3664475"/>
                  </a:lnTo>
                  <a:lnTo>
                    <a:pt x="907170" y="3674273"/>
                  </a:lnTo>
                  <a:lnTo>
                    <a:pt x="906505" y="3684071"/>
                  </a:lnTo>
                  <a:lnTo>
                    <a:pt x="905836" y="3693869"/>
                  </a:lnTo>
                  <a:lnTo>
                    <a:pt x="905148" y="3703667"/>
                  </a:lnTo>
                  <a:lnTo>
                    <a:pt x="904448" y="3713465"/>
                  </a:lnTo>
                  <a:lnTo>
                    <a:pt x="903735" y="3723264"/>
                  </a:lnTo>
                  <a:lnTo>
                    <a:pt x="902988" y="3733062"/>
                  </a:lnTo>
                  <a:lnTo>
                    <a:pt x="902221" y="3742860"/>
                  </a:lnTo>
                  <a:lnTo>
                    <a:pt x="901430" y="3752658"/>
                  </a:lnTo>
                  <a:lnTo>
                    <a:pt x="900595" y="3762456"/>
                  </a:lnTo>
                  <a:lnTo>
                    <a:pt x="899733" y="3772254"/>
                  </a:lnTo>
                  <a:lnTo>
                    <a:pt x="898837" y="3782052"/>
                  </a:lnTo>
                  <a:lnTo>
                    <a:pt x="897887" y="3791850"/>
                  </a:lnTo>
                  <a:lnTo>
                    <a:pt x="896906" y="3801648"/>
                  </a:lnTo>
                  <a:lnTo>
                    <a:pt x="895880" y="3811446"/>
                  </a:lnTo>
                  <a:lnTo>
                    <a:pt x="894796" y="3821244"/>
                  </a:lnTo>
                  <a:lnTo>
                    <a:pt x="893676" y="3831042"/>
                  </a:lnTo>
                  <a:lnTo>
                    <a:pt x="892501" y="3840840"/>
                  </a:lnTo>
                  <a:lnTo>
                    <a:pt x="891266" y="3850638"/>
                  </a:lnTo>
                  <a:lnTo>
                    <a:pt x="889992" y="3860436"/>
                  </a:lnTo>
                  <a:lnTo>
                    <a:pt x="888655" y="3870234"/>
                  </a:lnTo>
                  <a:lnTo>
                    <a:pt x="887259" y="3880033"/>
                  </a:lnTo>
                  <a:lnTo>
                    <a:pt x="885823" y="3889831"/>
                  </a:lnTo>
                  <a:lnTo>
                    <a:pt x="884315" y="3899629"/>
                  </a:lnTo>
                  <a:lnTo>
                    <a:pt x="882753" y="3909427"/>
                  </a:lnTo>
                  <a:lnTo>
                    <a:pt x="881151" y="3919225"/>
                  </a:lnTo>
                  <a:lnTo>
                    <a:pt x="879473" y="3929023"/>
                  </a:lnTo>
                  <a:lnTo>
                    <a:pt x="877745" y="3938821"/>
                  </a:lnTo>
                  <a:lnTo>
                    <a:pt x="875979" y="3948619"/>
                  </a:lnTo>
                  <a:lnTo>
                    <a:pt x="874134" y="3958417"/>
                  </a:lnTo>
                  <a:lnTo>
                    <a:pt x="872248" y="3968215"/>
                  </a:lnTo>
                  <a:lnTo>
                    <a:pt x="870324" y="3978013"/>
                  </a:lnTo>
                  <a:lnTo>
                    <a:pt x="868324" y="3987811"/>
                  </a:lnTo>
                  <a:lnTo>
                    <a:pt x="866290" y="3997609"/>
                  </a:lnTo>
                  <a:lnTo>
                    <a:pt x="864217" y="4007407"/>
                  </a:lnTo>
                  <a:lnTo>
                    <a:pt x="862081" y="4017205"/>
                  </a:lnTo>
                  <a:lnTo>
                    <a:pt x="859914" y="4027004"/>
                  </a:lnTo>
                  <a:lnTo>
                    <a:pt x="857711" y="4036802"/>
                  </a:lnTo>
                  <a:lnTo>
                    <a:pt x="855456" y="4046600"/>
                  </a:lnTo>
                  <a:lnTo>
                    <a:pt x="853177" y="4056398"/>
                  </a:lnTo>
                  <a:lnTo>
                    <a:pt x="850864" y="4066196"/>
                  </a:lnTo>
                  <a:lnTo>
                    <a:pt x="848514" y="4075994"/>
                  </a:lnTo>
                  <a:lnTo>
                    <a:pt x="846144" y="4085792"/>
                  </a:lnTo>
                  <a:lnTo>
                    <a:pt x="843747" y="4095590"/>
                  </a:lnTo>
                  <a:lnTo>
                    <a:pt x="841325" y="4105388"/>
                  </a:lnTo>
                  <a:lnTo>
                    <a:pt x="838889" y="4115186"/>
                  </a:lnTo>
                  <a:lnTo>
                    <a:pt x="836434" y="4124984"/>
                  </a:lnTo>
                  <a:lnTo>
                    <a:pt x="833966" y="4134782"/>
                  </a:lnTo>
                  <a:lnTo>
                    <a:pt x="831491" y="4144580"/>
                  </a:lnTo>
                  <a:lnTo>
                    <a:pt x="829006" y="4154378"/>
                  </a:lnTo>
                  <a:lnTo>
                    <a:pt x="826519" y="4164176"/>
                  </a:lnTo>
                  <a:lnTo>
                    <a:pt x="824030" y="4173974"/>
                  </a:lnTo>
                  <a:lnTo>
                    <a:pt x="821544" y="4183773"/>
                  </a:lnTo>
                  <a:lnTo>
                    <a:pt x="819064" y="4193571"/>
                  </a:lnTo>
                  <a:lnTo>
                    <a:pt x="816588" y="4203369"/>
                  </a:lnTo>
                  <a:lnTo>
                    <a:pt x="814128" y="4213167"/>
                  </a:lnTo>
                  <a:lnTo>
                    <a:pt x="811680" y="4222965"/>
                  </a:lnTo>
                  <a:lnTo>
                    <a:pt x="809242" y="4232763"/>
                  </a:lnTo>
                  <a:lnTo>
                    <a:pt x="806833" y="4242561"/>
                  </a:lnTo>
                  <a:lnTo>
                    <a:pt x="804441" y="4252359"/>
                  </a:lnTo>
                  <a:lnTo>
                    <a:pt x="802067" y="4262157"/>
                  </a:lnTo>
                  <a:lnTo>
                    <a:pt x="799731" y="4271955"/>
                  </a:lnTo>
                  <a:lnTo>
                    <a:pt x="797417" y="4281753"/>
                  </a:lnTo>
                  <a:lnTo>
                    <a:pt x="795128" y="4291551"/>
                  </a:lnTo>
                  <a:lnTo>
                    <a:pt x="792885" y="4301349"/>
                  </a:lnTo>
                  <a:lnTo>
                    <a:pt x="790667" y="4311147"/>
                  </a:lnTo>
                  <a:lnTo>
                    <a:pt x="788483" y="4320945"/>
                  </a:lnTo>
                  <a:lnTo>
                    <a:pt x="786349" y="4330743"/>
                  </a:lnTo>
                  <a:lnTo>
                    <a:pt x="784244" y="4340542"/>
                  </a:lnTo>
                  <a:lnTo>
                    <a:pt x="782180" y="4350340"/>
                  </a:lnTo>
                  <a:lnTo>
                    <a:pt x="780168" y="4360138"/>
                  </a:lnTo>
                  <a:lnTo>
                    <a:pt x="778188" y="4369936"/>
                  </a:lnTo>
                  <a:lnTo>
                    <a:pt x="776258" y="4379734"/>
                  </a:lnTo>
                  <a:lnTo>
                    <a:pt x="774379" y="4389532"/>
                  </a:lnTo>
                  <a:lnTo>
                    <a:pt x="772533" y="4399330"/>
                  </a:lnTo>
                  <a:lnTo>
                    <a:pt x="770744" y="4409128"/>
                  </a:lnTo>
                  <a:lnTo>
                    <a:pt x="769004" y="4418926"/>
                  </a:lnTo>
                  <a:lnTo>
                    <a:pt x="767299" y="4428724"/>
                  </a:lnTo>
                  <a:lnTo>
                    <a:pt x="765657" y="4438522"/>
                  </a:lnTo>
                  <a:lnTo>
                    <a:pt x="764061" y="4448320"/>
                  </a:lnTo>
                  <a:lnTo>
                    <a:pt x="762500" y="4458118"/>
                  </a:lnTo>
                  <a:lnTo>
                    <a:pt x="761006" y="4467916"/>
                  </a:lnTo>
                  <a:lnTo>
                    <a:pt x="759554" y="4477714"/>
                  </a:lnTo>
                  <a:lnTo>
                    <a:pt x="758137" y="4487512"/>
                  </a:lnTo>
                  <a:lnTo>
                    <a:pt x="756791" y="4497311"/>
                  </a:lnTo>
                  <a:lnTo>
                    <a:pt x="755482" y="4507109"/>
                  </a:lnTo>
                  <a:lnTo>
                    <a:pt x="754208" y="4516907"/>
                  </a:lnTo>
                  <a:lnTo>
                    <a:pt x="753005" y="4526705"/>
                  </a:lnTo>
                  <a:lnTo>
                    <a:pt x="751834" y="4536503"/>
                  </a:lnTo>
                  <a:lnTo>
                    <a:pt x="750702" y="4546301"/>
                  </a:lnTo>
                  <a:lnTo>
                    <a:pt x="749633" y="4556099"/>
                  </a:lnTo>
                  <a:lnTo>
                    <a:pt x="748595" y="4565897"/>
                  </a:lnTo>
                  <a:lnTo>
                    <a:pt x="747597" y="4575695"/>
                  </a:lnTo>
                  <a:lnTo>
                    <a:pt x="746655" y="4585493"/>
                  </a:lnTo>
                  <a:lnTo>
                    <a:pt x="745743" y="4595291"/>
                  </a:lnTo>
                  <a:lnTo>
                    <a:pt x="744871" y="4605089"/>
                  </a:lnTo>
                  <a:lnTo>
                    <a:pt x="744049" y="4614887"/>
                  </a:lnTo>
                  <a:lnTo>
                    <a:pt x="743254" y="4624685"/>
                  </a:lnTo>
                  <a:lnTo>
                    <a:pt x="742499" y="4634483"/>
                  </a:lnTo>
                  <a:lnTo>
                    <a:pt x="741786" y="4644281"/>
                  </a:lnTo>
                  <a:lnTo>
                    <a:pt x="741099" y="4654080"/>
                  </a:lnTo>
                  <a:lnTo>
                    <a:pt x="740451" y="4663878"/>
                  </a:lnTo>
                  <a:lnTo>
                    <a:pt x="739839" y="4673676"/>
                  </a:lnTo>
                  <a:lnTo>
                    <a:pt x="739249" y="4683474"/>
                  </a:lnTo>
                  <a:lnTo>
                    <a:pt x="738699" y="4693272"/>
                  </a:lnTo>
                  <a:lnTo>
                    <a:pt x="738177" y="4703070"/>
                  </a:lnTo>
                  <a:lnTo>
                    <a:pt x="737675" y="4712868"/>
                  </a:lnTo>
                  <a:lnTo>
                    <a:pt x="737211" y="4722666"/>
                  </a:lnTo>
                  <a:lnTo>
                    <a:pt x="736769" y="4732464"/>
                  </a:lnTo>
                  <a:lnTo>
                    <a:pt x="736347" y="4742262"/>
                  </a:lnTo>
                  <a:lnTo>
                    <a:pt x="735958" y="4752060"/>
                  </a:lnTo>
                  <a:lnTo>
                    <a:pt x="735588" y="4761858"/>
                  </a:lnTo>
                  <a:lnTo>
                    <a:pt x="735234" y="4771656"/>
                  </a:lnTo>
                  <a:lnTo>
                    <a:pt x="734912" y="4781454"/>
                  </a:lnTo>
                  <a:lnTo>
                    <a:pt x="734604" y="4791252"/>
                  </a:lnTo>
                  <a:lnTo>
                    <a:pt x="734312" y="4801051"/>
                  </a:lnTo>
                  <a:lnTo>
                    <a:pt x="734046" y="4810849"/>
                  </a:lnTo>
                  <a:lnTo>
                    <a:pt x="733792" y="4820647"/>
                  </a:lnTo>
                  <a:lnTo>
                    <a:pt x="733553" y="4830445"/>
                  </a:lnTo>
                  <a:lnTo>
                    <a:pt x="733335" y="4840243"/>
                  </a:lnTo>
                  <a:lnTo>
                    <a:pt x="733127" y="4850041"/>
                  </a:lnTo>
                  <a:lnTo>
                    <a:pt x="732933" y="4859839"/>
                  </a:lnTo>
                  <a:lnTo>
                    <a:pt x="732755" y="4869637"/>
                  </a:lnTo>
                  <a:lnTo>
                    <a:pt x="732586" y="4879435"/>
                  </a:lnTo>
                  <a:lnTo>
                    <a:pt x="732430" y="4889233"/>
                  </a:lnTo>
                  <a:lnTo>
                    <a:pt x="732287" y="4899031"/>
                  </a:lnTo>
                  <a:lnTo>
                    <a:pt x="732151" y="4908829"/>
                  </a:lnTo>
                  <a:lnTo>
                    <a:pt x="732026" y="4918627"/>
                  </a:lnTo>
                  <a:lnTo>
                    <a:pt x="731912" y="4928425"/>
                  </a:lnTo>
                  <a:lnTo>
                    <a:pt x="731803" y="4938223"/>
                  </a:lnTo>
                  <a:lnTo>
                    <a:pt x="731704" y="4948021"/>
                  </a:lnTo>
                  <a:lnTo>
                    <a:pt x="731613" y="4957820"/>
                  </a:lnTo>
                  <a:lnTo>
                    <a:pt x="731527" y="4967618"/>
                  </a:lnTo>
                  <a:lnTo>
                    <a:pt x="731450" y="4977416"/>
                  </a:lnTo>
                  <a:lnTo>
                    <a:pt x="731378" y="4987214"/>
                  </a:lnTo>
                  <a:lnTo>
                    <a:pt x="731310" y="4997012"/>
                  </a:lnTo>
                  <a:lnTo>
                    <a:pt x="731250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5"/>
            <p:cNvSpPr/>
            <p:nvPr/>
          </p:nvSpPr>
          <p:spPr>
            <a:xfrm>
              <a:off x="5105332" y="1425966"/>
              <a:ext cx="1809461" cy="4651003"/>
            </a:xfrm>
            <a:custGeom>
              <a:avLst/>
              <a:gdLst/>
              <a:ahLst/>
              <a:cxnLst/>
              <a:rect l="0" t="0" r="0" b="0"/>
              <a:pathLst>
                <a:path w="1809461" h="4651003">
                  <a:moveTo>
                    <a:pt x="904619" y="4651003"/>
                  </a:moveTo>
                  <a:lnTo>
                    <a:pt x="904599" y="4641902"/>
                  </a:lnTo>
                  <a:lnTo>
                    <a:pt x="904576" y="4632800"/>
                  </a:lnTo>
                  <a:lnTo>
                    <a:pt x="904548" y="4623698"/>
                  </a:lnTo>
                  <a:lnTo>
                    <a:pt x="904517" y="4614596"/>
                  </a:lnTo>
                  <a:lnTo>
                    <a:pt x="904481" y="4605495"/>
                  </a:lnTo>
                  <a:lnTo>
                    <a:pt x="904440" y="4596393"/>
                  </a:lnTo>
                  <a:lnTo>
                    <a:pt x="904393" y="4587291"/>
                  </a:lnTo>
                  <a:lnTo>
                    <a:pt x="904338" y="4578189"/>
                  </a:lnTo>
                  <a:lnTo>
                    <a:pt x="904276" y="4569087"/>
                  </a:lnTo>
                  <a:lnTo>
                    <a:pt x="904206" y="4559986"/>
                  </a:lnTo>
                  <a:lnTo>
                    <a:pt x="904128" y="4550884"/>
                  </a:lnTo>
                  <a:lnTo>
                    <a:pt x="904037" y="4541782"/>
                  </a:lnTo>
                  <a:lnTo>
                    <a:pt x="903934" y="4532680"/>
                  </a:lnTo>
                  <a:lnTo>
                    <a:pt x="903820" y="4523579"/>
                  </a:lnTo>
                  <a:lnTo>
                    <a:pt x="903693" y="4514477"/>
                  </a:lnTo>
                  <a:lnTo>
                    <a:pt x="903549" y="4505375"/>
                  </a:lnTo>
                  <a:lnTo>
                    <a:pt x="903387" y="4496273"/>
                  </a:lnTo>
                  <a:lnTo>
                    <a:pt x="903207" y="4487172"/>
                  </a:lnTo>
                  <a:lnTo>
                    <a:pt x="903009" y="4478070"/>
                  </a:lnTo>
                  <a:lnTo>
                    <a:pt x="902791" y="4468968"/>
                  </a:lnTo>
                  <a:lnTo>
                    <a:pt x="902543" y="4459866"/>
                  </a:lnTo>
                  <a:lnTo>
                    <a:pt x="902271" y="4450764"/>
                  </a:lnTo>
                  <a:lnTo>
                    <a:pt x="901974" y="4441663"/>
                  </a:lnTo>
                  <a:lnTo>
                    <a:pt x="901650" y="4432561"/>
                  </a:lnTo>
                  <a:lnTo>
                    <a:pt x="901290" y="4423459"/>
                  </a:lnTo>
                  <a:lnTo>
                    <a:pt x="900894" y="4414357"/>
                  </a:lnTo>
                  <a:lnTo>
                    <a:pt x="900464" y="4405256"/>
                  </a:lnTo>
                  <a:lnTo>
                    <a:pt x="899999" y="4396154"/>
                  </a:lnTo>
                  <a:lnTo>
                    <a:pt x="899494" y="4387052"/>
                  </a:lnTo>
                  <a:lnTo>
                    <a:pt x="898936" y="4377950"/>
                  </a:lnTo>
                  <a:lnTo>
                    <a:pt x="898336" y="4368849"/>
                  </a:lnTo>
                  <a:lnTo>
                    <a:pt x="897692" y="4359747"/>
                  </a:lnTo>
                  <a:lnTo>
                    <a:pt x="897002" y="4350645"/>
                  </a:lnTo>
                  <a:lnTo>
                    <a:pt x="896249" y="4341543"/>
                  </a:lnTo>
                  <a:lnTo>
                    <a:pt x="895441" y="4332441"/>
                  </a:lnTo>
                  <a:lnTo>
                    <a:pt x="894580" y="4323340"/>
                  </a:lnTo>
                  <a:lnTo>
                    <a:pt x="893665" y="4314238"/>
                  </a:lnTo>
                  <a:lnTo>
                    <a:pt x="892688" y="4305136"/>
                  </a:lnTo>
                  <a:lnTo>
                    <a:pt x="891637" y="4296034"/>
                  </a:lnTo>
                  <a:lnTo>
                    <a:pt x="890527" y="4286933"/>
                  </a:lnTo>
                  <a:lnTo>
                    <a:pt x="889357" y="4277831"/>
                  </a:lnTo>
                  <a:lnTo>
                    <a:pt x="888127" y="4268729"/>
                  </a:lnTo>
                  <a:lnTo>
                    <a:pt x="886814" y="4259627"/>
                  </a:lnTo>
                  <a:lnTo>
                    <a:pt x="885436" y="4250526"/>
                  </a:lnTo>
                  <a:lnTo>
                    <a:pt x="883996" y="4241424"/>
                  </a:lnTo>
                  <a:lnTo>
                    <a:pt x="882496" y="4232322"/>
                  </a:lnTo>
                  <a:lnTo>
                    <a:pt x="880925" y="4223220"/>
                  </a:lnTo>
                  <a:lnTo>
                    <a:pt x="879282" y="4214119"/>
                  </a:lnTo>
                  <a:lnTo>
                    <a:pt x="877582" y="4205017"/>
                  </a:lnTo>
                  <a:lnTo>
                    <a:pt x="875827" y="4195915"/>
                  </a:lnTo>
                  <a:lnTo>
                    <a:pt x="874021" y="4186813"/>
                  </a:lnTo>
                  <a:lnTo>
                    <a:pt x="872147" y="4177711"/>
                  </a:lnTo>
                  <a:lnTo>
                    <a:pt x="870229" y="4168610"/>
                  </a:lnTo>
                  <a:lnTo>
                    <a:pt x="868272" y="4159508"/>
                  </a:lnTo>
                  <a:lnTo>
                    <a:pt x="866280" y="4150406"/>
                  </a:lnTo>
                  <a:lnTo>
                    <a:pt x="864251" y="4141304"/>
                  </a:lnTo>
                  <a:lnTo>
                    <a:pt x="862197" y="4132203"/>
                  </a:lnTo>
                  <a:lnTo>
                    <a:pt x="860127" y="4123101"/>
                  </a:lnTo>
                  <a:lnTo>
                    <a:pt x="858048" y="4113999"/>
                  </a:lnTo>
                  <a:lnTo>
                    <a:pt x="855966" y="4104897"/>
                  </a:lnTo>
                  <a:lnTo>
                    <a:pt x="853893" y="4095796"/>
                  </a:lnTo>
                  <a:lnTo>
                    <a:pt x="851836" y="4086694"/>
                  </a:lnTo>
                  <a:lnTo>
                    <a:pt x="849803" y="4077592"/>
                  </a:lnTo>
                  <a:lnTo>
                    <a:pt x="847800" y="4068490"/>
                  </a:lnTo>
                  <a:lnTo>
                    <a:pt x="845846" y="4059388"/>
                  </a:lnTo>
                  <a:lnTo>
                    <a:pt x="843950" y="4050287"/>
                  </a:lnTo>
                  <a:lnTo>
                    <a:pt x="842113" y="4041185"/>
                  </a:lnTo>
                  <a:lnTo>
                    <a:pt x="840340" y="4032083"/>
                  </a:lnTo>
                  <a:lnTo>
                    <a:pt x="838644" y="4022981"/>
                  </a:lnTo>
                  <a:lnTo>
                    <a:pt x="837057" y="4013880"/>
                  </a:lnTo>
                  <a:lnTo>
                    <a:pt x="835558" y="4004778"/>
                  </a:lnTo>
                  <a:lnTo>
                    <a:pt x="834153" y="3995676"/>
                  </a:lnTo>
                  <a:lnTo>
                    <a:pt x="832846" y="3986574"/>
                  </a:lnTo>
                  <a:lnTo>
                    <a:pt x="831673" y="3977473"/>
                  </a:lnTo>
                  <a:lnTo>
                    <a:pt x="830620" y="3968371"/>
                  </a:lnTo>
                  <a:lnTo>
                    <a:pt x="829678" y="3959269"/>
                  </a:lnTo>
                  <a:lnTo>
                    <a:pt x="828846" y="3950167"/>
                  </a:lnTo>
                  <a:lnTo>
                    <a:pt x="828141" y="3941065"/>
                  </a:lnTo>
                  <a:lnTo>
                    <a:pt x="827580" y="3931964"/>
                  </a:lnTo>
                  <a:lnTo>
                    <a:pt x="827128" y="3922862"/>
                  </a:lnTo>
                  <a:lnTo>
                    <a:pt x="826784" y="3913760"/>
                  </a:lnTo>
                  <a:lnTo>
                    <a:pt x="826544" y="3904658"/>
                  </a:lnTo>
                  <a:lnTo>
                    <a:pt x="826438" y="3895557"/>
                  </a:lnTo>
                  <a:lnTo>
                    <a:pt x="826429" y="3886455"/>
                  </a:lnTo>
                  <a:lnTo>
                    <a:pt x="826506" y="3877353"/>
                  </a:lnTo>
                  <a:lnTo>
                    <a:pt x="826662" y="3868251"/>
                  </a:lnTo>
                  <a:lnTo>
                    <a:pt x="826903" y="3859150"/>
                  </a:lnTo>
                  <a:lnTo>
                    <a:pt x="827218" y="3850048"/>
                  </a:lnTo>
                  <a:lnTo>
                    <a:pt x="827585" y="3840946"/>
                  </a:lnTo>
                  <a:lnTo>
                    <a:pt x="827994" y="3831844"/>
                  </a:lnTo>
                  <a:lnTo>
                    <a:pt x="828439" y="3822742"/>
                  </a:lnTo>
                  <a:lnTo>
                    <a:pt x="828915" y="3813641"/>
                  </a:lnTo>
                  <a:lnTo>
                    <a:pt x="829403" y="3804539"/>
                  </a:lnTo>
                  <a:lnTo>
                    <a:pt x="829892" y="3795437"/>
                  </a:lnTo>
                  <a:lnTo>
                    <a:pt x="830378" y="3786335"/>
                  </a:lnTo>
                  <a:lnTo>
                    <a:pt x="830847" y="3777234"/>
                  </a:lnTo>
                  <a:lnTo>
                    <a:pt x="831287" y="3768132"/>
                  </a:lnTo>
                  <a:lnTo>
                    <a:pt x="831695" y="3759030"/>
                  </a:lnTo>
                  <a:lnTo>
                    <a:pt x="832066" y="3749928"/>
                  </a:lnTo>
                  <a:lnTo>
                    <a:pt x="832393" y="3740827"/>
                  </a:lnTo>
                  <a:lnTo>
                    <a:pt x="832654" y="3731725"/>
                  </a:lnTo>
                  <a:lnTo>
                    <a:pt x="832860" y="3722623"/>
                  </a:lnTo>
                  <a:lnTo>
                    <a:pt x="833011" y="3713521"/>
                  </a:lnTo>
                  <a:lnTo>
                    <a:pt x="833104" y="3704419"/>
                  </a:lnTo>
                  <a:lnTo>
                    <a:pt x="833122" y="3695318"/>
                  </a:lnTo>
                  <a:lnTo>
                    <a:pt x="833072" y="3686216"/>
                  </a:lnTo>
                  <a:lnTo>
                    <a:pt x="832963" y="3677114"/>
                  </a:lnTo>
                  <a:lnTo>
                    <a:pt x="832796" y="3668012"/>
                  </a:lnTo>
                  <a:lnTo>
                    <a:pt x="832570" y="3658911"/>
                  </a:lnTo>
                  <a:lnTo>
                    <a:pt x="832273" y="3649809"/>
                  </a:lnTo>
                  <a:lnTo>
                    <a:pt x="831927" y="3640707"/>
                  </a:lnTo>
                  <a:lnTo>
                    <a:pt x="831537" y="3631605"/>
                  </a:lnTo>
                  <a:lnTo>
                    <a:pt x="831105" y="3622504"/>
                  </a:lnTo>
                  <a:lnTo>
                    <a:pt x="830625" y="3613402"/>
                  </a:lnTo>
                  <a:lnTo>
                    <a:pt x="830111" y="3604300"/>
                  </a:lnTo>
                  <a:lnTo>
                    <a:pt x="829570" y="3595198"/>
                  </a:lnTo>
                  <a:lnTo>
                    <a:pt x="829006" y="3586096"/>
                  </a:lnTo>
                  <a:lnTo>
                    <a:pt x="828421" y="3576995"/>
                  </a:lnTo>
                  <a:lnTo>
                    <a:pt x="827818" y="3567893"/>
                  </a:lnTo>
                  <a:lnTo>
                    <a:pt x="827205" y="3558791"/>
                  </a:lnTo>
                  <a:lnTo>
                    <a:pt x="826586" y="3549689"/>
                  </a:lnTo>
                  <a:lnTo>
                    <a:pt x="825961" y="3540588"/>
                  </a:lnTo>
                  <a:lnTo>
                    <a:pt x="825333" y="3531486"/>
                  </a:lnTo>
                  <a:lnTo>
                    <a:pt x="824706" y="3522384"/>
                  </a:lnTo>
                  <a:lnTo>
                    <a:pt x="824078" y="3513282"/>
                  </a:lnTo>
                  <a:lnTo>
                    <a:pt x="823451" y="3504181"/>
                  </a:lnTo>
                  <a:lnTo>
                    <a:pt x="822824" y="3495079"/>
                  </a:lnTo>
                  <a:lnTo>
                    <a:pt x="822195" y="3485977"/>
                  </a:lnTo>
                  <a:lnTo>
                    <a:pt x="821563" y="3476875"/>
                  </a:lnTo>
                  <a:lnTo>
                    <a:pt x="820925" y="3467773"/>
                  </a:lnTo>
                  <a:lnTo>
                    <a:pt x="820280" y="3458672"/>
                  </a:lnTo>
                  <a:lnTo>
                    <a:pt x="819618" y="3449570"/>
                  </a:lnTo>
                  <a:lnTo>
                    <a:pt x="818939" y="3440468"/>
                  </a:lnTo>
                  <a:lnTo>
                    <a:pt x="818239" y="3431366"/>
                  </a:lnTo>
                  <a:lnTo>
                    <a:pt x="817514" y="3422265"/>
                  </a:lnTo>
                  <a:lnTo>
                    <a:pt x="816753" y="3413163"/>
                  </a:lnTo>
                  <a:lnTo>
                    <a:pt x="815950" y="3404061"/>
                  </a:lnTo>
                  <a:lnTo>
                    <a:pt x="815105" y="3394959"/>
                  </a:lnTo>
                  <a:lnTo>
                    <a:pt x="814214" y="3385858"/>
                  </a:lnTo>
                  <a:lnTo>
                    <a:pt x="813272" y="3376756"/>
                  </a:lnTo>
                  <a:lnTo>
                    <a:pt x="812254" y="3367654"/>
                  </a:lnTo>
                  <a:lnTo>
                    <a:pt x="811174" y="3358552"/>
                  </a:lnTo>
                  <a:lnTo>
                    <a:pt x="810029" y="3349450"/>
                  </a:lnTo>
                  <a:lnTo>
                    <a:pt x="808816" y="3340349"/>
                  </a:lnTo>
                  <a:lnTo>
                    <a:pt x="807514" y="3331247"/>
                  </a:lnTo>
                  <a:lnTo>
                    <a:pt x="806125" y="3322145"/>
                  </a:lnTo>
                  <a:lnTo>
                    <a:pt x="804659" y="3313043"/>
                  </a:lnTo>
                  <a:lnTo>
                    <a:pt x="803115" y="3303942"/>
                  </a:lnTo>
                  <a:lnTo>
                    <a:pt x="801487" y="3294840"/>
                  </a:lnTo>
                  <a:lnTo>
                    <a:pt x="799753" y="3285738"/>
                  </a:lnTo>
                  <a:lnTo>
                    <a:pt x="797941" y="3276636"/>
                  </a:lnTo>
                  <a:lnTo>
                    <a:pt x="796052" y="3267535"/>
                  </a:lnTo>
                  <a:lnTo>
                    <a:pt x="794088" y="3258433"/>
                  </a:lnTo>
                  <a:lnTo>
                    <a:pt x="792030" y="3249331"/>
                  </a:lnTo>
                  <a:lnTo>
                    <a:pt x="789898" y="3240229"/>
                  </a:lnTo>
                  <a:lnTo>
                    <a:pt x="787703" y="3231127"/>
                  </a:lnTo>
                  <a:lnTo>
                    <a:pt x="785448" y="3222026"/>
                  </a:lnTo>
                  <a:lnTo>
                    <a:pt x="783131" y="3212924"/>
                  </a:lnTo>
                  <a:lnTo>
                    <a:pt x="780754" y="3203822"/>
                  </a:lnTo>
                  <a:lnTo>
                    <a:pt x="778338" y="3194720"/>
                  </a:lnTo>
                  <a:lnTo>
                    <a:pt x="775886" y="3185619"/>
                  </a:lnTo>
                  <a:lnTo>
                    <a:pt x="773405" y="3176517"/>
                  </a:lnTo>
                  <a:lnTo>
                    <a:pt x="770896" y="3167415"/>
                  </a:lnTo>
                  <a:lnTo>
                    <a:pt x="768373" y="3158313"/>
                  </a:lnTo>
                  <a:lnTo>
                    <a:pt x="765845" y="3149212"/>
                  </a:lnTo>
                  <a:lnTo>
                    <a:pt x="763315" y="3140110"/>
                  </a:lnTo>
                  <a:lnTo>
                    <a:pt x="760791" y="3131008"/>
                  </a:lnTo>
                  <a:lnTo>
                    <a:pt x="758283" y="3121906"/>
                  </a:lnTo>
                  <a:lnTo>
                    <a:pt x="755794" y="3112804"/>
                  </a:lnTo>
                  <a:lnTo>
                    <a:pt x="753329" y="3103703"/>
                  </a:lnTo>
                  <a:lnTo>
                    <a:pt x="750889" y="3094601"/>
                  </a:lnTo>
                  <a:lnTo>
                    <a:pt x="748493" y="3085499"/>
                  </a:lnTo>
                  <a:lnTo>
                    <a:pt x="746132" y="3076397"/>
                  </a:lnTo>
                  <a:lnTo>
                    <a:pt x="743808" y="3067296"/>
                  </a:lnTo>
                  <a:lnTo>
                    <a:pt x="741522" y="3058194"/>
                  </a:lnTo>
                  <a:lnTo>
                    <a:pt x="739283" y="3049092"/>
                  </a:lnTo>
                  <a:lnTo>
                    <a:pt x="737090" y="3039990"/>
                  </a:lnTo>
                  <a:lnTo>
                    <a:pt x="734934" y="3030889"/>
                  </a:lnTo>
                  <a:lnTo>
                    <a:pt x="732815" y="3021787"/>
                  </a:lnTo>
                  <a:lnTo>
                    <a:pt x="730731" y="3012685"/>
                  </a:lnTo>
                  <a:lnTo>
                    <a:pt x="728689" y="3003583"/>
                  </a:lnTo>
                  <a:lnTo>
                    <a:pt x="726674" y="2994481"/>
                  </a:lnTo>
                  <a:lnTo>
                    <a:pt x="724682" y="2985380"/>
                  </a:lnTo>
                  <a:lnTo>
                    <a:pt x="722710" y="2976278"/>
                  </a:lnTo>
                  <a:lnTo>
                    <a:pt x="720755" y="2967176"/>
                  </a:lnTo>
                  <a:lnTo>
                    <a:pt x="718810" y="2958074"/>
                  </a:lnTo>
                  <a:lnTo>
                    <a:pt x="716867" y="2948973"/>
                  </a:lnTo>
                  <a:lnTo>
                    <a:pt x="714923" y="2939871"/>
                  </a:lnTo>
                  <a:lnTo>
                    <a:pt x="712972" y="2930769"/>
                  </a:lnTo>
                  <a:lnTo>
                    <a:pt x="711003" y="2921667"/>
                  </a:lnTo>
                  <a:lnTo>
                    <a:pt x="709015" y="2912566"/>
                  </a:lnTo>
                  <a:lnTo>
                    <a:pt x="707002" y="2903464"/>
                  </a:lnTo>
                  <a:lnTo>
                    <a:pt x="704962" y="2894362"/>
                  </a:lnTo>
                  <a:lnTo>
                    <a:pt x="702879" y="2885260"/>
                  </a:lnTo>
                  <a:lnTo>
                    <a:pt x="700752" y="2876158"/>
                  </a:lnTo>
                  <a:lnTo>
                    <a:pt x="698582" y="2867057"/>
                  </a:lnTo>
                  <a:lnTo>
                    <a:pt x="696365" y="2857955"/>
                  </a:lnTo>
                  <a:lnTo>
                    <a:pt x="694092" y="2848853"/>
                  </a:lnTo>
                  <a:lnTo>
                    <a:pt x="691748" y="2839751"/>
                  </a:lnTo>
                  <a:lnTo>
                    <a:pt x="689345" y="2830650"/>
                  </a:lnTo>
                  <a:lnTo>
                    <a:pt x="686880" y="2821548"/>
                  </a:lnTo>
                  <a:lnTo>
                    <a:pt x="684351" y="2812446"/>
                  </a:lnTo>
                  <a:lnTo>
                    <a:pt x="681730" y="2803344"/>
                  </a:lnTo>
                  <a:lnTo>
                    <a:pt x="679033" y="2794243"/>
                  </a:lnTo>
                  <a:lnTo>
                    <a:pt x="676260" y="2785141"/>
                  </a:lnTo>
                  <a:lnTo>
                    <a:pt x="673411" y="2776039"/>
                  </a:lnTo>
                  <a:lnTo>
                    <a:pt x="670467" y="2766937"/>
                  </a:lnTo>
                  <a:lnTo>
                    <a:pt x="667418" y="2757835"/>
                  </a:lnTo>
                  <a:lnTo>
                    <a:pt x="664280" y="2748734"/>
                  </a:lnTo>
                  <a:lnTo>
                    <a:pt x="661051" y="2739632"/>
                  </a:lnTo>
                  <a:lnTo>
                    <a:pt x="657728" y="2730530"/>
                  </a:lnTo>
                  <a:lnTo>
                    <a:pt x="654266" y="2721428"/>
                  </a:lnTo>
                  <a:lnTo>
                    <a:pt x="650697" y="2712327"/>
                  </a:lnTo>
                  <a:lnTo>
                    <a:pt x="647020" y="2703225"/>
                  </a:lnTo>
                  <a:lnTo>
                    <a:pt x="643230" y="2694123"/>
                  </a:lnTo>
                  <a:lnTo>
                    <a:pt x="639300" y="2685021"/>
                  </a:lnTo>
                  <a:lnTo>
                    <a:pt x="635221" y="2675920"/>
                  </a:lnTo>
                  <a:lnTo>
                    <a:pt x="631013" y="2666818"/>
                  </a:lnTo>
                  <a:lnTo>
                    <a:pt x="626672" y="2657716"/>
                  </a:lnTo>
                  <a:lnTo>
                    <a:pt x="622191" y="2648614"/>
                  </a:lnTo>
                  <a:lnTo>
                    <a:pt x="617510" y="2639512"/>
                  </a:lnTo>
                  <a:lnTo>
                    <a:pt x="612677" y="2630411"/>
                  </a:lnTo>
                  <a:lnTo>
                    <a:pt x="607688" y="2621309"/>
                  </a:lnTo>
                  <a:lnTo>
                    <a:pt x="602538" y="2612207"/>
                  </a:lnTo>
                  <a:lnTo>
                    <a:pt x="597181" y="2603105"/>
                  </a:lnTo>
                  <a:lnTo>
                    <a:pt x="591621" y="2594004"/>
                  </a:lnTo>
                  <a:lnTo>
                    <a:pt x="585882" y="2584902"/>
                  </a:lnTo>
                  <a:lnTo>
                    <a:pt x="579960" y="2575800"/>
                  </a:lnTo>
                  <a:lnTo>
                    <a:pt x="573836" y="2566698"/>
                  </a:lnTo>
                  <a:lnTo>
                    <a:pt x="567450" y="2557597"/>
                  </a:lnTo>
                  <a:lnTo>
                    <a:pt x="560864" y="2548495"/>
                  </a:lnTo>
                  <a:lnTo>
                    <a:pt x="554072" y="2539393"/>
                  </a:lnTo>
                  <a:lnTo>
                    <a:pt x="547073" y="2530291"/>
                  </a:lnTo>
                  <a:lnTo>
                    <a:pt x="539797" y="2521189"/>
                  </a:lnTo>
                  <a:lnTo>
                    <a:pt x="532280" y="2512088"/>
                  </a:lnTo>
                  <a:lnTo>
                    <a:pt x="524542" y="2502986"/>
                  </a:lnTo>
                  <a:lnTo>
                    <a:pt x="516582" y="2493884"/>
                  </a:lnTo>
                  <a:lnTo>
                    <a:pt x="508372" y="2484782"/>
                  </a:lnTo>
                  <a:lnTo>
                    <a:pt x="499870" y="2475681"/>
                  </a:lnTo>
                  <a:lnTo>
                    <a:pt x="491141" y="2466579"/>
                  </a:lnTo>
                  <a:lnTo>
                    <a:pt x="482187" y="2457477"/>
                  </a:lnTo>
                  <a:lnTo>
                    <a:pt x="473007" y="2448375"/>
                  </a:lnTo>
                  <a:lnTo>
                    <a:pt x="463528" y="2439274"/>
                  </a:lnTo>
                  <a:lnTo>
                    <a:pt x="453815" y="2430172"/>
                  </a:lnTo>
                  <a:lnTo>
                    <a:pt x="443889" y="2421070"/>
                  </a:lnTo>
                  <a:lnTo>
                    <a:pt x="433752" y="2411968"/>
                  </a:lnTo>
                  <a:lnTo>
                    <a:pt x="423378" y="2402866"/>
                  </a:lnTo>
                  <a:lnTo>
                    <a:pt x="412761" y="2393765"/>
                  </a:lnTo>
                  <a:lnTo>
                    <a:pt x="401961" y="2384663"/>
                  </a:lnTo>
                  <a:lnTo>
                    <a:pt x="390986" y="2375561"/>
                  </a:lnTo>
                  <a:lnTo>
                    <a:pt x="379844" y="2366459"/>
                  </a:lnTo>
                  <a:lnTo>
                    <a:pt x="368493" y="2357358"/>
                  </a:lnTo>
                  <a:lnTo>
                    <a:pt x="357008" y="2348256"/>
                  </a:lnTo>
                  <a:lnTo>
                    <a:pt x="345405" y="2339154"/>
                  </a:lnTo>
                  <a:lnTo>
                    <a:pt x="333695" y="2330052"/>
                  </a:lnTo>
                  <a:lnTo>
                    <a:pt x="321880" y="2320951"/>
                  </a:lnTo>
                  <a:lnTo>
                    <a:pt x="309989" y="2311849"/>
                  </a:lnTo>
                  <a:lnTo>
                    <a:pt x="298056" y="2302747"/>
                  </a:lnTo>
                  <a:lnTo>
                    <a:pt x="286097" y="2293645"/>
                  </a:lnTo>
                  <a:lnTo>
                    <a:pt x="274127" y="2284543"/>
                  </a:lnTo>
                  <a:lnTo>
                    <a:pt x="262184" y="2275442"/>
                  </a:lnTo>
                  <a:lnTo>
                    <a:pt x="250287" y="2266340"/>
                  </a:lnTo>
                  <a:lnTo>
                    <a:pt x="238455" y="2257238"/>
                  </a:lnTo>
                  <a:lnTo>
                    <a:pt x="226705" y="2248136"/>
                  </a:lnTo>
                  <a:lnTo>
                    <a:pt x="215088" y="2239035"/>
                  </a:lnTo>
                  <a:lnTo>
                    <a:pt x="203627" y="2229933"/>
                  </a:lnTo>
                  <a:lnTo>
                    <a:pt x="192323" y="2220831"/>
                  </a:lnTo>
                  <a:lnTo>
                    <a:pt x="181192" y="2211729"/>
                  </a:lnTo>
                  <a:lnTo>
                    <a:pt x="170264" y="2202628"/>
                  </a:lnTo>
                  <a:lnTo>
                    <a:pt x="159627" y="2193526"/>
                  </a:lnTo>
                  <a:lnTo>
                    <a:pt x="149228" y="2184424"/>
                  </a:lnTo>
                  <a:lnTo>
                    <a:pt x="139081" y="2175322"/>
                  </a:lnTo>
                  <a:lnTo>
                    <a:pt x="129200" y="2166220"/>
                  </a:lnTo>
                  <a:lnTo>
                    <a:pt x="119684" y="2157119"/>
                  </a:lnTo>
                  <a:lnTo>
                    <a:pt x="110502" y="2148017"/>
                  </a:lnTo>
                  <a:lnTo>
                    <a:pt x="101632" y="2138915"/>
                  </a:lnTo>
                  <a:lnTo>
                    <a:pt x="93082" y="2129813"/>
                  </a:lnTo>
                  <a:lnTo>
                    <a:pt x="84897" y="2120712"/>
                  </a:lnTo>
                  <a:lnTo>
                    <a:pt x="77151" y="2111610"/>
                  </a:lnTo>
                  <a:lnTo>
                    <a:pt x="69751" y="2102508"/>
                  </a:lnTo>
                  <a:lnTo>
                    <a:pt x="62701" y="2093406"/>
                  </a:lnTo>
                  <a:lnTo>
                    <a:pt x="56002" y="2084305"/>
                  </a:lnTo>
                  <a:lnTo>
                    <a:pt x="49780" y="2075203"/>
                  </a:lnTo>
                  <a:lnTo>
                    <a:pt x="43940" y="2066101"/>
                  </a:lnTo>
                  <a:lnTo>
                    <a:pt x="38455" y="2056999"/>
                  </a:lnTo>
                  <a:lnTo>
                    <a:pt x="33325" y="2047898"/>
                  </a:lnTo>
                  <a:lnTo>
                    <a:pt x="28603" y="2038796"/>
                  </a:lnTo>
                  <a:lnTo>
                    <a:pt x="24318" y="2029694"/>
                  </a:lnTo>
                  <a:lnTo>
                    <a:pt x="20378" y="2020592"/>
                  </a:lnTo>
                  <a:lnTo>
                    <a:pt x="16778" y="2011490"/>
                  </a:lnTo>
                  <a:lnTo>
                    <a:pt x="13516" y="2002389"/>
                  </a:lnTo>
                  <a:lnTo>
                    <a:pt x="10710" y="1993287"/>
                  </a:lnTo>
                  <a:lnTo>
                    <a:pt x="8234" y="1984185"/>
                  </a:lnTo>
                  <a:lnTo>
                    <a:pt x="6076" y="1975083"/>
                  </a:lnTo>
                  <a:lnTo>
                    <a:pt x="4229" y="1965982"/>
                  </a:lnTo>
                  <a:lnTo>
                    <a:pt x="2751" y="1956880"/>
                  </a:lnTo>
                  <a:lnTo>
                    <a:pt x="1631" y="1947778"/>
                  </a:lnTo>
                  <a:lnTo>
                    <a:pt x="801" y="1938676"/>
                  </a:lnTo>
                  <a:lnTo>
                    <a:pt x="257" y="1929575"/>
                  </a:lnTo>
                  <a:lnTo>
                    <a:pt x="0" y="1920473"/>
                  </a:lnTo>
                  <a:lnTo>
                    <a:pt x="120" y="1911371"/>
                  </a:lnTo>
                  <a:lnTo>
                    <a:pt x="505" y="1902269"/>
                  </a:lnTo>
                  <a:lnTo>
                    <a:pt x="1150" y="1893167"/>
                  </a:lnTo>
                  <a:lnTo>
                    <a:pt x="2051" y="1884066"/>
                  </a:lnTo>
                  <a:lnTo>
                    <a:pt x="3262" y="1874964"/>
                  </a:lnTo>
                  <a:lnTo>
                    <a:pt x="4752" y="1865862"/>
                  </a:lnTo>
                  <a:lnTo>
                    <a:pt x="6478" y="1856760"/>
                  </a:lnTo>
                  <a:lnTo>
                    <a:pt x="8434" y="1847659"/>
                  </a:lnTo>
                  <a:lnTo>
                    <a:pt x="10630" y="1838557"/>
                  </a:lnTo>
                  <a:lnTo>
                    <a:pt x="13116" y="1829455"/>
                  </a:lnTo>
                  <a:lnTo>
                    <a:pt x="15811" y="1820353"/>
                  </a:lnTo>
                  <a:lnTo>
                    <a:pt x="18708" y="1811252"/>
                  </a:lnTo>
                  <a:lnTo>
                    <a:pt x="21802" y="1802150"/>
                  </a:lnTo>
                  <a:lnTo>
                    <a:pt x="25139" y="1793048"/>
                  </a:lnTo>
                  <a:lnTo>
                    <a:pt x="28675" y="1783946"/>
                  </a:lnTo>
                  <a:lnTo>
                    <a:pt x="32379" y="1774844"/>
                  </a:lnTo>
                  <a:lnTo>
                    <a:pt x="36246" y="1765743"/>
                  </a:lnTo>
                  <a:lnTo>
                    <a:pt x="40284" y="1756641"/>
                  </a:lnTo>
                  <a:lnTo>
                    <a:pt x="44504" y="1747539"/>
                  </a:lnTo>
                  <a:lnTo>
                    <a:pt x="48852" y="1738437"/>
                  </a:lnTo>
                  <a:lnTo>
                    <a:pt x="53321" y="1729336"/>
                  </a:lnTo>
                  <a:lnTo>
                    <a:pt x="57902" y="1720234"/>
                  </a:lnTo>
                  <a:lnTo>
                    <a:pt x="62613" y="1711132"/>
                  </a:lnTo>
                  <a:lnTo>
                    <a:pt x="67413" y="1702030"/>
                  </a:lnTo>
                  <a:lnTo>
                    <a:pt x="72286" y="1692929"/>
                  </a:lnTo>
                  <a:lnTo>
                    <a:pt x="77222" y="1683827"/>
                  </a:lnTo>
                  <a:lnTo>
                    <a:pt x="82218" y="1674725"/>
                  </a:lnTo>
                  <a:lnTo>
                    <a:pt x="87260" y="1665623"/>
                  </a:lnTo>
                  <a:lnTo>
                    <a:pt x="92324" y="1656521"/>
                  </a:lnTo>
                  <a:lnTo>
                    <a:pt x="97403" y="1647420"/>
                  </a:lnTo>
                  <a:lnTo>
                    <a:pt x="102487" y="1638318"/>
                  </a:lnTo>
                  <a:lnTo>
                    <a:pt x="107559" y="1629216"/>
                  </a:lnTo>
                  <a:lnTo>
                    <a:pt x="112607" y="1620114"/>
                  </a:lnTo>
                  <a:lnTo>
                    <a:pt x="117624" y="1611013"/>
                  </a:lnTo>
                  <a:lnTo>
                    <a:pt x="122602" y="1601911"/>
                  </a:lnTo>
                  <a:lnTo>
                    <a:pt x="127520" y="1592809"/>
                  </a:lnTo>
                  <a:lnTo>
                    <a:pt x="132364" y="1583707"/>
                  </a:lnTo>
                  <a:lnTo>
                    <a:pt x="137138" y="1574606"/>
                  </a:lnTo>
                  <a:lnTo>
                    <a:pt x="141835" y="1565504"/>
                  </a:lnTo>
                  <a:lnTo>
                    <a:pt x="146446" y="1556402"/>
                  </a:lnTo>
                  <a:lnTo>
                    <a:pt x="150929" y="1547300"/>
                  </a:lnTo>
                  <a:lnTo>
                    <a:pt x="155309" y="1538198"/>
                  </a:lnTo>
                  <a:lnTo>
                    <a:pt x="159582" y="1529097"/>
                  </a:lnTo>
                  <a:lnTo>
                    <a:pt x="163743" y="1519995"/>
                  </a:lnTo>
                  <a:lnTo>
                    <a:pt x="167757" y="1510893"/>
                  </a:lnTo>
                  <a:lnTo>
                    <a:pt x="171625" y="1501791"/>
                  </a:lnTo>
                  <a:lnTo>
                    <a:pt x="175363" y="1492690"/>
                  </a:lnTo>
                  <a:lnTo>
                    <a:pt x="178968" y="1483588"/>
                  </a:lnTo>
                  <a:lnTo>
                    <a:pt x="182428" y="1474486"/>
                  </a:lnTo>
                  <a:lnTo>
                    <a:pt x="185698" y="1465384"/>
                  </a:lnTo>
                  <a:lnTo>
                    <a:pt x="188824" y="1456283"/>
                  </a:lnTo>
                  <a:lnTo>
                    <a:pt x="191805" y="1447181"/>
                  </a:lnTo>
                  <a:lnTo>
                    <a:pt x="194640" y="1438079"/>
                  </a:lnTo>
                  <a:lnTo>
                    <a:pt x="197285" y="1428977"/>
                  </a:lnTo>
                  <a:lnTo>
                    <a:pt x="199767" y="1419875"/>
                  </a:lnTo>
                  <a:lnTo>
                    <a:pt x="202104" y="1410774"/>
                  </a:lnTo>
                  <a:lnTo>
                    <a:pt x="204299" y="1401672"/>
                  </a:lnTo>
                  <a:lnTo>
                    <a:pt x="206341" y="1392570"/>
                  </a:lnTo>
                  <a:lnTo>
                    <a:pt x="208210" y="1383468"/>
                  </a:lnTo>
                  <a:lnTo>
                    <a:pt x="209957" y="1374367"/>
                  </a:lnTo>
                  <a:lnTo>
                    <a:pt x="211586" y="1365265"/>
                  </a:lnTo>
                  <a:lnTo>
                    <a:pt x="213106" y="1356163"/>
                  </a:lnTo>
                  <a:lnTo>
                    <a:pt x="214498" y="1347061"/>
                  </a:lnTo>
                  <a:lnTo>
                    <a:pt x="215804" y="1337960"/>
                  </a:lnTo>
                  <a:lnTo>
                    <a:pt x="217046" y="1328858"/>
                  </a:lnTo>
                  <a:lnTo>
                    <a:pt x="218234" y="1319756"/>
                  </a:lnTo>
                  <a:lnTo>
                    <a:pt x="219382" y="1310654"/>
                  </a:lnTo>
                  <a:lnTo>
                    <a:pt x="220516" y="1301552"/>
                  </a:lnTo>
                  <a:lnTo>
                    <a:pt x="221663" y="1292451"/>
                  </a:lnTo>
                  <a:lnTo>
                    <a:pt x="222840" y="1283349"/>
                  </a:lnTo>
                  <a:lnTo>
                    <a:pt x="224066" y="1274247"/>
                  </a:lnTo>
                  <a:lnTo>
                    <a:pt x="225401" y="1265145"/>
                  </a:lnTo>
                  <a:lnTo>
                    <a:pt x="226850" y="1256044"/>
                  </a:lnTo>
                  <a:lnTo>
                    <a:pt x="228433" y="1246942"/>
                  </a:lnTo>
                  <a:lnTo>
                    <a:pt x="230167" y="1237840"/>
                  </a:lnTo>
                  <a:lnTo>
                    <a:pt x="232118" y="1228738"/>
                  </a:lnTo>
                  <a:lnTo>
                    <a:pt x="234326" y="1219637"/>
                  </a:lnTo>
                  <a:lnTo>
                    <a:pt x="236773" y="1210535"/>
                  </a:lnTo>
                  <a:lnTo>
                    <a:pt x="239479" y="1201433"/>
                  </a:lnTo>
                  <a:lnTo>
                    <a:pt x="242466" y="1192331"/>
                  </a:lnTo>
                  <a:lnTo>
                    <a:pt x="245880" y="1183229"/>
                  </a:lnTo>
                  <a:lnTo>
                    <a:pt x="249627" y="1174128"/>
                  </a:lnTo>
                  <a:lnTo>
                    <a:pt x="253719" y="1165026"/>
                  </a:lnTo>
                  <a:lnTo>
                    <a:pt x="258171" y="1155924"/>
                  </a:lnTo>
                  <a:lnTo>
                    <a:pt x="263091" y="1146822"/>
                  </a:lnTo>
                  <a:lnTo>
                    <a:pt x="268467" y="1137721"/>
                  </a:lnTo>
                  <a:lnTo>
                    <a:pt x="274242" y="1128619"/>
                  </a:lnTo>
                  <a:lnTo>
                    <a:pt x="280423" y="1119517"/>
                  </a:lnTo>
                  <a:lnTo>
                    <a:pt x="287040" y="1110415"/>
                  </a:lnTo>
                  <a:lnTo>
                    <a:pt x="294210" y="1101314"/>
                  </a:lnTo>
                  <a:lnTo>
                    <a:pt x="301790" y="1092212"/>
                  </a:lnTo>
                  <a:lnTo>
                    <a:pt x="309775" y="1083110"/>
                  </a:lnTo>
                  <a:lnTo>
                    <a:pt x="318160" y="1074008"/>
                  </a:lnTo>
                  <a:lnTo>
                    <a:pt x="327047" y="1064906"/>
                  </a:lnTo>
                  <a:lnTo>
                    <a:pt x="336353" y="1055805"/>
                  </a:lnTo>
                  <a:lnTo>
                    <a:pt x="346017" y="1046703"/>
                  </a:lnTo>
                  <a:lnTo>
                    <a:pt x="356028" y="1037601"/>
                  </a:lnTo>
                  <a:lnTo>
                    <a:pt x="366404" y="1028499"/>
                  </a:lnTo>
                  <a:lnTo>
                    <a:pt x="377172" y="1019398"/>
                  </a:lnTo>
                  <a:lnTo>
                    <a:pt x="388217" y="1010296"/>
                  </a:lnTo>
                  <a:lnTo>
                    <a:pt x="399518" y="1001194"/>
                  </a:lnTo>
                  <a:lnTo>
                    <a:pt x="411056" y="992092"/>
                  </a:lnTo>
                  <a:lnTo>
                    <a:pt x="422871" y="982991"/>
                  </a:lnTo>
                  <a:lnTo>
                    <a:pt x="434869" y="973889"/>
                  </a:lnTo>
                  <a:lnTo>
                    <a:pt x="447014" y="964787"/>
                  </a:lnTo>
                  <a:lnTo>
                    <a:pt x="459286" y="955685"/>
                  </a:lnTo>
                  <a:lnTo>
                    <a:pt x="471673" y="946583"/>
                  </a:lnTo>
                  <a:lnTo>
                    <a:pt x="484139" y="937482"/>
                  </a:lnTo>
                  <a:lnTo>
                    <a:pt x="496640" y="928380"/>
                  </a:lnTo>
                  <a:lnTo>
                    <a:pt x="509155" y="919278"/>
                  </a:lnTo>
                  <a:lnTo>
                    <a:pt x="521663" y="910176"/>
                  </a:lnTo>
                  <a:lnTo>
                    <a:pt x="534120" y="901075"/>
                  </a:lnTo>
                  <a:lnTo>
                    <a:pt x="546506" y="891973"/>
                  </a:lnTo>
                  <a:lnTo>
                    <a:pt x="558806" y="882871"/>
                  </a:lnTo>
                  <a:lnTo>
                    <a:pt x="571004" y="873769"/>
                  </a:lnTo>
                  <a:lnTo>
                    <a:pt x="583053" y="864668"/>
                  </a:lnTo>
                  <a:lnTo>
                    <a:pt x="594923" y="855566"/>
                  </a:lnTo>
                  <a:lnTo>
                    <a:pt x="606627" y="846464"/>
                  </a:lnTo>
                  <a:lnTo>
                    <a:pt x="618153" y="837362"/>
                  </a:lnTo>
                  <a:lnTo>
                    <a:pt x="629488" y="828260"/>
                  </a:lnTo>
                  <a:lnTo>
                    <a:pt x="640534" y="819159"/>
                  </a:lnTo>
                  <a:lnTo>
                    <a:pt x="651360" y="810057"/>
                  </a:lnTo>
                  <a:lnTo>
                    <a:pt x="661958" y="800955"/>
                  </a:lnTo>
                  <a:lnTo>
                    <a:pt x="672321" y="791853"/>
                  </a:lnTo>
                  <a:lnTo>
                    <a:pt x="682382" y="782752"/>
                  </a:lnTo>
                  <a:lnTo>
                    <a:pt x="692150" y="773650"/>
                  </a:lnTo>
                  <a:lnTo>
                    <a:pt x="701663" y="764548"/>
                  </a:lnTo>
                  <a:lnTo>
                    <a:pt x="710917" y="755446"/>
                  </a:lnTo>
                  <a:lnTo>
                    <a:pt x="719895" y="746345"/>
                  </a:lnTo>
                  <a:lnTo>
                    <a:pt x="728519" y="737243"/>
                  </a:lnTo>
                  <a:lnTo>
                    <a:pt x="736879" y="728141"/>
                  </a:lnTo>
                  <a:lnTo>
                    <a:pt x="744976" y="719039"/>
                  </a:lnTo>
                  <a:lnTo>
                    <a:pt x="752811" y="709937"/>
                  </a:lnTo>
                  <a:lnTo>
                    <a:pt x="760310" y="700836"/>
                  </a:lnTo>
                  <a:lnTo>
                    <a:pt x="767522" y="691734"/>
                  </a:lnTo>
                  <a:lnTo>
                    <a:pt x="774479" y="682632"/>
                  </a:lnTo>
                  <a:lnTo>
                    <a:pt x="781186" y="673530"/>
                  </a:lnTo>
                  <a:lnTo>
                    <a:pt x="787619" y="664429"/>
                  </a:lnTo>
                  <a:lnTo>
                    <a:pt x="793737" y="655327"/>
                  </a:lnTo>
                  <a:lnTo>
                    <a:pt x="799621" y="646225"/>
                  </a:lnTo>
                  <a:lnTo>
                    <a:pt x="805273" y="637123"/>
                  </a:lnTo>
                  <a:lnTo>
                    <a:pt x="810699" y="628022"/>
                  </a:lnTo>
                  <a:lnTo>
                    <a:pt x="815833" y="618920"/>
                  </a:lnTo>
                  <a:lnTo>
                    <a:pt x="820739" y="609818"/>
                  </a:lnTo>
                  <a:lnTo>
                    <a:pt x="825440" y="600716"/>
                  </a:lnTo>
                  <a:lnTo>
                    <a:pt x="829939" y="591614"/>
                  </a:lnTo>
                  <a:lnTo>
                    <a:pt x="834216" y="582513"/>
                  </a:lnTo>
                  <a:lnTo>
                    <a:pt x="838258" y="573411"/>
                  </a:lnTo>
                  <a:lnTo>
                    <a:pt x="842122" y="564309"/>
                  </a:lnTo>
                  <a:lnTo>
                    <a:pt x="845813" y="555207"/>
                  </a:lnTo>
                  <a:lnTo>
                    <a:pt x="849335" y="546106"/>
                  </a:lnTo>
                  <a:lnTo>
                    <a:pt x="852638" y="537004"/>
                  </a:lnTo>
                  <a:lnTo>
                    <a:pt x="855784" y="527902"/>
                  </a:lnTo>
                  <a:lnTo>
                    <a:pt x="858783" y="518800"/>
                  </a:lnTo>
                  <a:lnTo>
                    <a:pt x="861641" y="509699"/>
                  </a:lnTo>
                  <a:lnTo>
                    <a:pt x="864336" y="500597"/>
                  </a:lnTo>
                  <a:lnTo>
                    <a:pt x="866877" y="491495"/>
                  </a:lnTo>
                  <a:lnTo>
                    <a:pt x="869295" y="482393"/>
                  </a:lnTo>
                  <a:lnTo>
                    <a:pt x="871596" y="473291"/>
                  </a:lnTo>
                  <a:lnTo>
                    <a:pt x="873781" y="464190"/>
                  </a:lnTo>
                  <a:lnTo>
                    <a:pt x="875817" y="455088"/>
                  </a:lnTo>
                  <a:lnTo>
                    <a:pt x="877753" y="445986"/>
                  </a:lnTo>
                  <a:lnTo>
                    <a:pt x="879591" y="436884"/>
                  </a:lnTo>
                  <a:lnTo>
                    <a:pt x="881335" y="427783"/>
                  </a:lnTo>
                  <a:lnTo>
                    <a:pt x="882968" y="418681"/>
                  </a:lnTo>
                  <a:lnTo>
                    <a:pt x="884503" y="409579"/>
                  </a:lnTo>
                  <a:lnTo>
                    <a:pt x="885958" y="400477"/>
                  </a:lnTo>
                  <a:lnTo>
                    <a:pt x="887335" y="391376"/>
                  </a:lnTo>
                  <a:lnTo>
                    <a:pt x="888633" y="382274"/>
                  </a:lnTo>
                  <a:lnTo>
                    <a:pt x="889837" y="373172"/>
                  </a:lnTo>
                  <a:lnTo>
                    <a:pt x="890975" y="364070"/>
                  </a:lnTo>
                  <a:lnTo>
                    <a:pt x="892049" y="354968"/>
                  </a:lnTo>
                  <a:lnTo>
                    <a:pt x="893061" y="345867"/>
                  </a:lnTo>
                  <a:lnTo>
                    <a:pt x="893997" y="336765"/>
                  </a:lnTo>
                  <a:lnTo>
                    <a:pt x="894873" y="327663"/>
                  </a:lnTo>
                  <a:lnTo>
                    <a:pt x="895695" y="318561"/>
                  </a:lnTo>
                  <a:lnTo>
                    <a:pt x="896467" y="309460"/>
                  </a:lnTo>
                  <a:lnTo>
                    <a:pt x="897185" y="300358"/>
                  </a:lnTo>
                  <a:lnTo>
                    <a:pt x="897844" y="291256"/>
                  </a:lnTo>
                  <a:lnTo>
                    <a:pt x="898460" y="282154"/>
                  </a:lnTo>
                  <a:lnTo>
                    <a:pt x="899034" y="273053"/>
                  </a:lnTo>
                  <a:lnTo>
                    <a:pt x="899570" y="263951"/>
                  </a:lnTo>
                  <a:lnTo>
                    <a:pt x="900055" y="254849"/>
                  </a:lnTo>
                  <a:lnTo>
                    <a:pt x="900504" y="245747"/>
                  </a:lnTo>
                  <a:lnTo>
                    <a:pt x="900920" y="236645"/>
                  </a:lnTo>
                  <a:lnTo>
                    <a:pt x="901305" y="227544"/>
                  </a:lnTo>
                  <a:lnTo>
                    <a:pt x="901656" y="218442"/>
                  </a:lnTo>
                  <a:lnTo>
                    <a:pt x="901972" y="209340"/>
                  </a:lnTo>
                  <a:lnTo>
                    <a:pt x="902264" y="200238"/>
                  </a:lnTo>
                  <a:lnTo>
                    <a:pt x="902531" y="191137"/>
                  </a:lnTo>
                  <a:lnTo>
                    <a:pt x="902776" y="182035"/>
                  </a:lnTo>
                  <a:lnTo>
                    <a:pt x="902992" y="172933"/>
                  </a:lnTo>
                  <a:lnTo>
                    <a:pt x="903189" y="163831"/>
                  </a:lnTo>
                  <a:lnTo>
                    <a:pt x="903368" y="154730"/>
                  </a:lnTo>
                  <a:lnTo>
                    <a:pt x="903530" y="145628"/>
                  </a:lnTo>
                  <a:lnTo>
                    <a:pt x="903674" y="136526"/>
                  </a:lnTo>
                  <a:lnTo>
                    <a:pt x="903802" y="127424"/>
                  </a:lnTo>
                  <a:lnTo>
                    <a:pt x="903917" y="118322"/>
                  </a:lnTo>
                  <a:lnTo>
                    <a:pt x="904020" y="109221"/>
                  </a:lnTo>
                  <a:lnTo>
                    <a:pt x="904113" y="100119"/>
                  </a:lnTo>
                  <a:lnTo>
                    <a:pt x="904192" y="91017"/>
                  </a:lnTo>
                  <a:lnTo>
                    <a:pt x="904263" y="81915"/>
                  </a:lnTo>
                  <a:lnTo>
                    <a:pt x="904327" y="72814"/>
                  </a:lnTo>
                  <a:lnTo>
                    <a:pt x="904383" y="63712"/>
                  </a:lnTo>
                  <a:lnTo>
                    <a:pt x="904431" y="54610"/>
                  </a:lnTo>
                  <a:lnTo>
                    <a:pt x="904473" y="45508"/>
                  </a:lnTo>
                  <a:lnTo>
                    <a:pt x="904510" y="36407"/>
                  </a:lnTo>
                  <a:lnTo>
                    <a:pt x="904542" y="27305"/>
                  </a:lnTo>
                  <a:lnTo>
                    <a:pt x="904571" y="18203"/>
                  </a:lnTo>
                  <a:lnTo>
                    <a:pt x="904594" y="9101"/>
                  </a:lnTo>
                  <a:lnTo>
                    <a:pt x="904615" y="0"/>
                  </a:lnTo>
                  <a:lnTo>
                    <a:pt x="904845" y="0"/>
                  </a:lnTo>
                  <a:lnTo>
                    <a:pt x="904866" y="9101"/>
                  </a:lnTo>
                  <a:lnTo>
                    <a:pt x="904889" y="18203"/>
                  </a:lnTo>
                  <a:lnTo>
                    <a:pt x="904918" y="27305"/>
                  </a:lnTo>
                  <a:lnTo>
                    <a:pt x="904950" y="36407"/>
                  </a:lnTo>
                  <a:lnTo>
                    <a:pt x="904987" y="45508"/>
                  </a:lnTo>
                  <a:lnTo>
                    <a:pt x="905029" y="54610"/>
                  </a:lnTo>
                  <a:lnTo>
                    <a:pt x="905077" y="63712"/>
                  </a:lnTo>
                  <a:lnTo>
                    <a:pt x="905133" y="72814"/>
                  </a:lnTo>
                  <a:lnTo>
                    <a:pt x="905197" y="81915"/>
                  </a:lnTo>
                  <a:lnTo>
                    <a:pt x="905268" y="91017"/>
                  </a:lnTo>
                  <a:lnTo>
                    <a:pt x="905347" y="100119"/>
                  </a:lnTo>
                  <a:lnTo>
                    <a:pt x="905440" y="109221"/>
                  </a:lnTo>
                  <a:lnTo>
                    <a:pt x="905543" y="118322"/>
                  </a:lnTo>
                  <a:lnTo>
                    <a:pt x="905658" y="127424"/>
                  </a:lnTo>
                  <a:lnTo>
                    <a:pt x="905786" y="136526"/>
                  </a:lnTo>
                  <a:lnTo>
                    <a:pt x="905930" y="145628"/>
                  </a:lnTo>
                  <a:lnTo>
                    <a:pt x="906092" y="154730"/>
                  </a:lnTo>
                  <a:lnTo>
                    <a:pt x="906272" y="163831"/>
                  </a:lnTo>
                  <a:lnTo>
                    <a:pt x="906468" y="172933"/>
                  </a:lnTo>
                  <a:lnTo>
                    <a:pt x="906684" y="182035"/>
                  </a:lnTo>
                  <a:lnTo>
                    <a:pt x="906929" y="191137"/>
                  </a:lnTo>
                  <a:lnTo>
                    <a:pt x="907196" y="200238"/>
                  </a:lnTo>
                  <a:lnTo>
                    <a:pt x="907488" y="209340"/>
                  </a:lnTo>
                  <a:lnTo>
                    <a:pt x="907804" y="218442"/>
                  </a:lnTo>
                  <a:lnTo>
                    <a:pt x="908155" y="227544"/>
                  </a:lnTo>
                  <a:lnTo>
                    <a:pt x="908540" y="236645"/>
                  </a:lnTo>
                  <a:lnTo>
                    <a:pt x="908956" y="245747"/>
                  </a:lnTo>
                  <a:lnTo>
                    <a:pt x="909405" y="254849"/>
                  </a:lnTo>
                  <a:lnTo>
                    <a:pt x="909890" y="263951"/>
                  </a:lnTo>
                  <a:lnTo>
                    <a:pt x="910426" y="273053"/>
                  </a:lnTo>
                  <a:lnTo>
                    <a:pt x="911000" y="282154"/>
                  </a:lnTo>
                  <a:lnTo>
                    <a:pt x="911616" y="291256"/>
                  </a:lnTo>
                  <a:lnTo>
                    <a:pt x="912275" y="300358"/>
                  </a:lnTo>
                  <a:lnTo>
                    <a:pt x="912993" y="309460"/>
                  </a:lnTo>
                  <a:lnTo>
                    <a:pt x="913765" y="318561"/>
                  </a:lnTo>
                  <a:lnTo>
                    <a:pt x="914587" y="327663"/>
                  </a:lnTo>
                  <a:lnTo>
                    <a:pt x="915463" y="336765"/>
                  </a:lnTo>
                  <a:lnTo>
                    <a:pt x="916399" y="345867"/>
                  </a:lnTo>
                  <a:lnTo>
                    <a:pt x="917411" y="354968"/>
                  </a:lnTo>
                  <a:lnTo>
                    <a:pt x="918485" y="364070"/>
                  </a:lnTo>
                  <a:lnTo>
                    <a:pt x="919623" y="373172"/>
                  </a:lnTo>
                  <a:lnTo>
                    <a:pt x="920827" y="382274"/>
                  </a:lnTo>
                  <a:lnTo>
                    <a:pt x="922125" y="391376"/>
                  </a:lnTo>
                  <a:lnTo>
                    <a:pt x="923502" y="400477"/>
                  </a:lnTo>
                  <a:lnTo>
                    <a:pt x="924957" y="409579"/>
                  </a:lnTo>
                  <a:lnTo>
                    <a:pt x="926492" y="418681"/>
                  </a:lnTo>
                  <a:lnTo>
                    <a:pt x="928125" y="427783"/>
                  </a:lnTo>
                  <a:lnTo>
                    <a:pt x="929869" y="436884"/>
                  </a:lnTo>
                  <a:lnTo>
                    <a:pt x="931707" y="445986"/>
                  </a:lnTo>
                  <a:lnTo>
                    <a:pt x="933643" y="455088"/>
                  </a:lnTo>
                  <a:lnTo>
                    <a:pt x="935679" y="464190"/>
                  </a:lnTo>
                  <a:lnTo>
                    <a:pt x="937864" y="473291"/>
                  </a:lnTo>
                  <a:lnTo>
                    <a:pt x="940165" y="482393"/>
                  </a:lnTo>
                  <a:lnTo>
                    <a:pt x="942583" y="491495"/>
                  </a:lnTo>
                  <a:lnTo>
                    <a:pt x="945124" y="500597"/>
                  </a:lnTo>
                  <a:lnTo>
                    <a:pt x="947819" y="509699"/>
                  </a:lnTo>
                  <a:lnTo>
                    <a:pt x="950677" y="518800"/>
                  </a:lnTo>
                  <a:lnTo>
                    <a:pt x="953676" y="527902"/>
                  </a:lnTo>
                  <a:lnTo>
                    <a:pt x="956822" y="537004"/>
                  </a:lnTo>
                  <a:lnTo>
                    <a:pt x="960125" y="546106"/>
                  </a:lnTo>
                  <a:lnTo>
                    <a:pt x="963647" y="555207"/>
                  </a:lnTo>
                  <a:lnTo>
                    <a:pt x="967338" y="564309"/>
                  </a:lnTo>
                  <a:lnTo>
                    <a:pt x="971202" y="573411"/>
                  </a:lnTo>
                  <a:lnTo>
                    <a:pt x="975244" y="582513"/>
                  </a:lnTo>
                  <a:lnTo>
                    <a:pt x="979521" y="591614"/>
                  </a:lnTo>
                  <a:lnTo>
                    <a:pt x="984020" y="600716"/>
                  </a:lnTo>
                  <a:lnTo>
                    <a:pt x="988721" y="609818"/>
                  </a:lnTo>
                  <a:lnTo>
                    <a:pt x="993627" y="618920"/>
                  </a:lnTo>
                  <a:lnTo>
                    <a:pt x="998761" y="628022"/>
                  </a:lnTo>
                  <a:lnTo>
                    <a:pt x="1004187" y="637123"/>
                  </a:lnTo>
                  <a:lnTo>
                    <a:pt x="1009839" y="646225"/>
                  </a:lnTo>
                  <a:lnTo>
                    <a:pt x="1015723" y="655327"/>
                  </a:lnTo>
                  <a:lnTo>
                    <a:pt x="1021841" y="664429"/>
                  </a:lnTo>
                  <a:lnTo>
                    <a:pt x="1028274" y="673530"/>
                  </a:lnTo>
                  <a:lnTo>
                    <a:pt x="1034981" y="682632"/>
                  </a:lnTo>
                  <a:lnTo>
                    <a:pt x="1041938" y="691734"/>
                  </a:lnTo>
                  <a:lnTo>
                    <a:pt x="1049150" y="700836"/>
                  </a:lnTo>
                  <a:lnTo>
                    <a:pt x="1056649" y="709937"/>
                  </a:lnTo>
                  <a:lnTo>
                    <a:pt x="1064484" y="719039"/>
                  </a:lnTo>
                  <a:lnTo>
                    <a:pt x="1072581" y="728141"/>
                  </a:lnTo>
                  <a:lnTo>
                    <a:pt x="1080941" y="737243"/>
                  </a:lnTo>
                  <a:lnTo>
                    <a:pt x="1089565" y="746345"/>
                  </a:lnTo>
                  <a:lnTo>
                    <a:pt x="1098543" y="755446"/>
                  </a:lnTo>
                  <a:lnTo>
                    <a:pt x="1107797" y="764548"/>
                  </a:lnTo>
                  <a:lnTo>
                    <a:pt x="1117310" y="773650"/>
                  </a:lnTo>
                  <a:lnTo>
                    <a:pt x="1127078" y="782752"/>
                  </a:lnTo>
                  <a:lnTo>
                    <a:pt x="1137139" y="791853"/>
                  </a:lnTo>
                  <a:lnTo>
                    <a:pt x="1147502" y="800955"/>
                  </a:lnTo>
                  <a:lnTo>
                    <a:pt x="1158100" y="810057"/>
                  </a:lnTo>
                  <a:lnTo>
                    <a:pt x="1168926" y="819159"/>
                  </a:lnTo>
                  <a:lnTo>
                    <a:pt x="1179972" y="828260"/>
                  </a:lnTo>
                  <a:lnTo>
                    <a:pt x="1191307" y="837362"/>
                  </a:lnTo>
                  <a:lnTo>
                    <a:pt x="1202833" y="846464"/>
                  </a:lnTo>
                  <a:lnTo>
                    <a:pt x="1214537" y="855566"/>
                  </a:lnTo>
                  <a:lnTo>
                    <a:pt x="1226407" y="864668"/>
                  </a:lnTo>
                  <a:lnTo>
                    <a:pt x="1238456" y="873769"/>
                  </a:lnTo>
                  <a:lnTo>
                    <a:pt x="1250654" y="882871"/>
                  </a:lnTo>
                  <a:lnTo>
                    <a:pt x="1262954" y="891973"/>
                  </a:lnTo>
                  <a:lnTo>
                    <a:pt x="1275340" y="901075"/>
                  </a:lnTo>
                  <a:lnTo>
                    <a:pt x="1287797" y="910176"/>
                  </a:lnTo>
                  <a:lnTo>
                    <a:pt x="1300305" y="919278"/>
                  </a:lnTo>
                  <a:lnTo>
                    <a:pt x="1312820" y="928380"/>
                  </a:lnTo>
                  <a:lnTo>
                    <a:pt x="1325321" y="937482"/>
                  </a:lnTo>
                  <a:lnTo>
                    <a:pt x="1337787" y="946583"/>
                  </a:lnTo>
                  <a:lnTo>
                    <a:pt x="1350174" y="955685"/>
                  </a:lnTo>
                  <a:lnTo>
                    <a:pt x="1362446" y="964787"/>
                  </a:lnTo>
                  <a:lnTo>
                    <a:pt x="1374591" y="973889"/>
                  </a:lnTo>
                  <a:lnTo>
                    <a:pt x="1386589" y="982991"/>
                  </a:lnTo>
                  <a:lnTo>
                    <a:pt x="1398404" y="992092"/>
                  </a:lnTo>
                  <a:lnTo>
                    <a:pt x="1409942" y="1001194"/>
                  </a:lnTo>
                  <a:lnTo>
                    <a:pt x="1421243" y="1010296"/>
                  </a:lnTo>
                  <a:lnTo>
                    <a:pt x="1432288" y="1019398"/>
                  </a:lnTo>
                  <a:lnTo>
                    <a:pt x="1443056" y="1028499"/>
                  </a:lnTo>
                  <a:lnTo>
                    <a:pt x="1453432" y="1037601"/>
                  </a:lnTo>
                  <a:lnTo>
                    <a:pt x="1463443" y="1046703"/>
                  </a:lnTo>
                  <a:lnTo>
                    <a:pt x="1473107" y="1055805"/>
                  </a:lnTo>
                  <a:lnTo>
                    <a:pt x="1482413" y="1064906"/>
                  </a:lnTo>
                  <a:lnTo>
                    <a:pt x="1491300" y="1074008"/>
                  </a:lnTo>
                  <a:lnTo>
                    <a:pt x="1499685" y="1083110"/>
                  </a:lnTo>
                  <a:lnTo>
                    <a:pt x="1507670" y="1092212"/>
                  </a:lnTo>
                  <a:lnTo>
                    <a:pt x="1515250" y="1101314"/>
                  </a:lnTo>
                  <a:lnTo>
                    <a:pt x="1522420" y="1110415"/>
                  </a:lnTo>
                  <a:lnTo>
                    <a:pt x="1529037" y="1119517"/>
                  </a:lnTo>
                  <a:lnTo>
                    <a:pt x="1535218" y="1128619"/>
                  </a:lnTo>
                  <a:lnTo>
                    <a:pt x="1540993" y="1137721"/>
                  </a:lnTo>
                  <a:lnTo>
                    <a:pt x="1546369" y="1146822"/>
                  </a:lnTo>
                  <a:lnTo>
                    <a:pt x="1551289" y="1155924"/>
                  </a:lnTo>
                  <a:lnTo>
                    <a:pt x="1555741" y="1165026"/>
                  </a:lnTo>
                  <a:lnTo>
                    <a:pt x="1559833" y="1174128"/>
                  </a:lnTo>
                  <a:lnTo>
                    <a:pt x="1563580" y="1183229"/>
                  </a:lnTo>
                  <a:lnTo>
                    <a:pt x="1566994" y="1192331"/>
                  </a:lnTo>
                  <a:lnTo>
                    <a:pt x="1569981" y="1201433"/>
                  </a:lnTo>
                  <a:lnTo>
                    <a:pt x="1572687" y="1210535"/>
                  </a:lnTo>
                  <a:lnTo>
                    <a:pt x="1575134" y="1219637"/>
                  </a:lnTo>
                  <a:lnTo>
                    <a:pt x="1577342" y="1228738"/>
                  </a:lnTo>
                  <a:lnTo>
                    <a:pt x="1579293" y="1237840"/>
                  </a:lnTo>
                  <a:lnTo>
                    <a:pt x="1581027" y="1246942"/>
                  </a:lnTo>
                  <a:lnTo>
                    <a:pt x="1582610" y="1256044"/>
                  </a:lnTo>
                  <a:lnTo>
                    <a:pt x="1584059" y="1265145"/>
                  </a:lnTo>
                  <a:lnTo>
                    <a:pt x="1585394" y="1274247"/>
                  </a:lnTo>
                  <a:lnTo>
                    <a:pt x="1586620" y="1283349"/>
                  </a:lnTo>
                  <a:lnTo>
                    <a:pt x="1587797" y="1292451"/>
                  </a:lnTo>
                  <a:lnTo>
                    <a:pt x="1588944" y="1301552"/>
                  </a:lnTo>
                  <a:lnTo>
                    <a:pt x="1590078" y="1310654"/>
                  </a:lnTo>
                  <a:lnTo>
                    <a:pt x="1591226" y="1319756"/>
                  </a:lnTo>
                  <a:lnTo>
                    <a:pt x="1592414" y="1328858"/>
                  </a:lnTo>
                  <a:lnTo>
                    <a:pt x="1593656" y="1337960"/>
                  </a:lnTo>
                  <a:lnTo>
                    <a:pt x="1594962" y="1347061"/>
                  </a:lnTo>
                  <a:lnTo>
                    <a:pt x="1596354" y="1356163"/>
                  </a:lnTo>
                  <a:lnTo>
                    <a:pt x="1597874" y="1365265"/>
                  </a:lnTo>
                  <a:lnTo>
                    <a:pt x="1599503" y="1374367"/>
                  </a:lnTo>
                  <a:lnTo>
                    <a:pt x="1601250" y="1383468"/>
                  </a:lnTo>
                  <a:lnTo>
                    <a:pt x="1603119" y="1392570"/>
                  </a:lnTo>
                  <a:lnTo>
                    <a:pt x="1605161" y="1401672"/>
                  </a:lnTo>
                  <a:lnTo>
                    <a:pt x="1607356" y="1410774"/>
                  </a:lnTo>
                  <a:lnTo>
                    <a:pt x="1609694" y="1419875"/>
                  </a:lnTo>
                  <a:lnTo>
                    <a:pt x="1612175" y="1428977"/>
                  </a:lnTo>
                  <a:lnTo>
                    <a:pt x="1614820" y="1438079"/>
                  </a:lnTo>
                  <a:lnTo>
                    <a:pt x="1617655" y="1447181"/>
                  </a:lnTo>
                  <a:lnTo>
                    <a:pt x="1620636" y="1456283"/>
                  </a:lnTo>
                  <a:lnTo>
                    <a:pt x="1623762" y="1465384"/>
                  </a:lnTo>
                  <a:lnTo>
                    <a:pt x="1627032" y="1474486"/>
                  </a:lnTo>
                  <a:lnTo>
                    <a:pt x="1630492" y="1483588"/>
                  </a:lnTo>
                  <a:lnTo>
                    <a:pt x="1634097" y="1492690"/>
                  </a:lnTo>
                  <a:lnTo>
                    <a:pt x="1637835" y="1501791"/>
                  </a:lnTo>
                  <a:lnTo>
                    <a:pt x="1641703" y="1510893"/>
                  </a:lnTo>
                  <a:lnTo>
                    <a:pt x="1645717" y="1519995"/>
                  </a:lnTo>
                  <a:lnTo>
                    <a:pt x="1649878" y="1529097"/>
                  </a:lnTo>
                  <a:lnTo>
                    <a:pt x="1654151" y="1538198"/>
                  </a:lnTo>
                  <a:lnTo>
                    <a:pt x="1658531" y="1547300"/>
                  </a:lnTo>
                  <a:lnTo>
                    <a:pt x="1663014" y="1556402"/>
                  </a:lnTo>
                  <a:lnTo>
                    <a:pt x="1667625" y="1565504"/>
                  </a:lnTo>
                  <a:lnTo>
                    <a:pt x="1672322" y="1574606"/>
                  </a:lnTo>
                  <a:lnTo>
                    <a:pt x="1677096" y="1583707"/>
                  </a:lnTo>
                  <a:lnTo>
                    <a:pt x="1681940" y="1592809"/>
                  </a:lnTo>
                  <a:lnTo>
                    <a:pt x="1686858" y="1601911"/>
                  </a:lnTo>
                  <a:lnTo>
                    <a:pt x="1691836" y="1611013"/>
                  </a:lnTo>
                  <a:lnTo>
                    <a:pt x="1696853" y="1620114"/>
                  </a:lnTo>
                  <a:lnTo>
                    <a:pt x="1701901" y="1629216"/>
                  </a:lnTo>
                  <a:lnTo>
                    <a:pt x="1706973" y="1638318"/>
                  </a:lnTo>
                  <a:lnTo>
                    <a:pt x="1712057" y="1647420"/>
                  </a:lnTo>
                  <a:lnTo>
                    <a:pt x="1717136" y="1656521"/>
                  </a:lnTo>
                  <a:lnTo>
                    <a:pt x="1722200" y="1665623"/>
                  </a:lnTo>
                  <a:lnTo>
                    <a:pt x="1727242" y="1674725"/>
                  </a:lnTo>
                  <a:lnTo>
                    <a:pt x="1732238" y="1683827"/>
                  </a:lnTo>
                  <a:lnTo>
                    <a:pt x="1737174" y="1692929"/>
                  </a:lnTo>
                  <a:lnTo>
                    <a:pt x="1742047" y="1702030"/>
                  </a:lnTo>
                  <a:lnTo>
                    <a:pt x="1746847" y="1711132"/>
                  </a:lnTo>
                  <a:lnTo>
                    <a:pt x="1751558" y="1720234"/>
                  </a:lnTo>
                  <a:lnTo>
                    <a:pt x="1756139" y="1729336"/>
                  </a:lnTo>
                  <a:lnTo>
                    <a:pt x="1760608" y="1738437"/>
                  </a:lnTo>
                  <a:lnTo>
                    <a:pt x="1764956" y="1747539"/>
                  </a:lnTo>
                  <a:lnTo>
                    <a:pt x="1769176" y="1756641"/>
                  </a:lnTo>
                  <a:lnTo>
                    <a:pt x="1773214" y="1765743"/>
                  </a:lnTo>
                  <a:lnTo>
                    <a:pt x="1777081" y="1774844"/>
                  </a:lnTo>
                  <a:lnTo>
                    <a:pt x="1780785" y="1783946"/>
                  </a:lnTo>
                  <a:lnTo>
                    <a:pt x="1784321" y="1793048"/>
                  </a:lnTo>
                  <a:lnTo>
                    <a:pt x="1787658" y="1802150"/>
                  </a:lnTo>
                  <a:lnTo>
                    <a:pt x="1790752" y="1811252"/>
                  </a:lnTo>
                  <a:lnTo>
                    <a:pt x="1793649" y="1820353"/>
                  </a:lnTo>
                  <a:lnTo>
                    <a:pt x="1796344" y="1829455"/>
                  </a:lnTo>
                  <a:lnTo>
                    <a:pt x="1798830" y="1838557"/>
                  </a:lnTo>
                  <a:lnTo>
                    <a:pt x="1801026" y="1847659"/>
                  </a:lnTo>
                  <a:lnTo>
                    <a:pt x="1802982" y="1856760"/>
                  </a:lnTo>
                  <a:lnTo>
                    <a:pt x="1804708" y="1865862"/>
                  </a:lnTo>
                  <a:lnTo>
                    <a:pt x="1806198" y="1874964"/>
                  </a:lnTo>
                  <a:lnTo>
                    <a:pt x="1807409" y="1884066"/>
                  </a:lnTo>
                  <a:lnTo>
                    <a:pt x="1808310" y="1893167"/>
                  </a:lnTo>
                  <a:lnTo>
                    <a:pt x="1808955" y="1902269"/>
                  </a:lnTo>
                  <a:lnTo>
                    <a:pt x="1809340" y="1911371"/>
                  </a:lnTo>
                  <a:lnTo>
                    <a:pt x="1809461" y="1920473"/>
                  </a:lnTo>
                  <a:lnTo>
                    <a:pt x="1809203" y="1929575"/>
                  </a:lnTo>
                  <a:lnTo>
                    <a:pt x="1808659" y="1938676"/>
                  </a:lnTo>
                  <a:lnTo>
                    <a:pt x="1807829" y="1947778"/>
                  </a:lnTo>
                  <a:lnTo>
                    <a:pt x="1806709" y="1956880"/>
                  </a:lnTo>
                  <a:lnTo>
                    <a:pt x="1805231" y="1965982"/>
                  </a:lnTo>
                  <a:lnTo>
                    <a:pt x="1803384" y="1975083"/>
                  </a:lnTo>
                  <a:lnTo>
                    <a:pt x="1801226" y="1984185"/>
                  </a:lnTo>
                  <a:lnTo>
                    <a:pt x="1798750" y="1993287"/>
                  </a:lnTo>
                  <a:lnTo>
                    <a:pt x="1795944" y="2002389"/>
                  </a:lnTo>
                  <a:lnTo>
                    <a:pt x="1792682" y="2011490"/>
                  </a:lnTo>
                  <a:lnTo>
                    <a:pt x="1789082" y="2020592"/>
                  </a:lnTo>
                  <a:lnTo>
                    <a:pt x="1785142" y="2029694"/>
                  </a:lnTo>
                  <a:lnTo>
                    <a:pt x="1780857" y="2038796"/>
                  </a:lnTo>
                  <a:lnTo>
                    <a:pt x="1776135" y="2047898"/>
                  </a:lnTo>
                  <a:lnTo>
                    <a:pt x="1771005" y="2056999"/>
                  </a:lnTo>
                  <a:lnTo>
                    <a:pt x="1765520" y="2066101"/>
                  </a:lnTo>
                  <a:lnTo>
                    <a:pt x="1759680" y="2075203"/>
                  </a:lnTo>
                  <a:lnTo>
                    <a:pt x="1753458" y="2084305"/>
                  </a:lnTo>
                  <a:lnTo>
                    <a:pt x="1746759" y="2093406"/>
                  </a:lnTo>
                  <a:lnTo>
                    <a:pt x="1739709" y="2102508"/>
                  </a:lnTo>
                  <a:lnTo>
                    <a:pt x="1732309" y="2111610"/>
                  </a:lnTo>
                  <a:lnTo>
                    <a:pt x="1724563" y="2120712"/>
                  </a:lnTo>
                  <a:lnTo>
                    <a:pt x="1716378" y="2129813"/>
                  </a:lnTo>
                  <a:lnTo>
                    <a:pt x="1707828" y="2138915"/>
                  </a:lnTo>
                  <a:lnTo>
                    <a:pt x="1698958" y="2148017"/>
                  </a:lnTo>
                  <a:lnTo>
                    <a:pt x="1689776" y="2157119"/>
                  </a:lnTo>
                  <a:lnTo>
                    <a:pt x="1680261" y="2166220"/>
                  </a:lnTo>
                  <a:lnTo>
                    <a:pt x="1670379" y="2175322"/>
                  </a:lnTo>
                  <a:lnTo>
                    <a:pt x="1660232" y="2184424"/>
                  </a:lnTo>
                  <a:lnTo>
                    <a:pt x="1649833" y="2193526"/>
                  </a:lnTo>
                  <a:lnTo>
                    <a:pt x="1639196" y="2202628"/>
                  </a:lnTo>
                  <a:lnTo>
                    <a:pt x="1628268" y="2211729"/>
                  </a:lnTo>
                  <a:lnTo>
                    <a:pt x="1617137" y="2220831"/>
                  </a:lnTo>
                  <a:lnTo>
                    <a:pt x="1605833" y="2229933"/>
                  </a:lnTo>
                  <a:lnTo>
                    <a:pt x="1594372" y="2239035"/>
                  </a:lnTo>
                  <a:lnTo>
                    <a:pt x="1582755" y="2248136"/>
                  </a:lnTo>
                  <a:lnTo>
                    <a:pt x="1571005" y="2257238"/>
                  </a:lnTo>
                  <a:lnTo>
                    <a:pt x="1559173" y="2266340"/>
                  </a:lnTo>
                  <a:lnTo>
                    <a:pt x="1547276" y="2275442"/>
                  </a:lnTo>
                  <a:lnTo>
                    <a:pt x="1535333" y="2284543"/>
                  </a:lnTo>
                  <a:lnTo>
                    <a:pt x="1523363" y="2293645"/>
                  </a:lnTo>
                  <a:lnTo>
                    <a:pt x="1511404" y="2302747"/>
                  </a:lnTo>
                  <a:lnTo>
                    <a:pt x="1499471" y="2311849"/>
                  </a:lnTo>
                  <a:lnTo>
                    <a:pt x="1487580" y="2320951"/>
                  </a:lnTo>
                  <a:lnTo>
                    <a:pt x="1475765" y="2330052"/>
                  </a:lnTo>
                  <a:lnTo>
                    <a:pt x="1464055" y="2339154"/>
                  </a:lnTo>
                  <a:lnTo>
                    <a:pt x="1452452" y="2348256"/>
                  </a:lnTo>
                  <a:lnTo>
                    <a:pt x="1440967" y="2357358"/>
                  </a:lnTo>
                  <a:lnTo>
                    <a:pt x="1429617" y="2366459"/>
                  </a:lnTo>
                  <a:lnTo>
                    <a:pt x="1418474" y="2375561"/>
                  </a:lnTo>
                  <a:lnTo>
                    <a:pt x="1407499" y="2384663"/>
                  </a:lnTo>
                  <a:lnTo>
                    <a:pt x="1396699" y="2393765"/>
                  </a:lnTo>
                  <a:lnTo>
                    <a:pt x="1386082" y="2402866"/>
                  </a:lnTo>
                  <a:lnTo>
                    <a:pt x="1375708" y="2411968"/>
                  </a:lnTo>
                  <a:lnTo>
                    <a:pt x="1365571" y="2421070"/>
                  </a:lnTo>
                  <a:lnTo>
                    <a:pt x="1355645" y="2430172"/>
                  </a:lnTo>
                  <a:lnTo>
                    <a:pt x="1345932" y="2439274"/>
                  </a:lnTo>
                  <a:lnTo>
                    <a:pt x="1336453" y="2448375"/>
                  </a:lnTo>
                  <a:lnTo>
                    <a:pt x="1327273" y="2457477"/>
                  </a:lnTo>
                  <a:lnTo>
                    <a:pt x="1318319" y="2466579"/>
                  </a:lnTo>
                  <a:lnTo>
                    <a:pt x="1309590" y="2475681"/>
                  </a:lnTo>
                  <a:lnTo>
                    <a:pt x="1301088" y="2484782"/>
                  </a:lnTo>
                  <a:lnTo>
                    <a:pt x="1292878" y="2493884"/>
                  </a:lnTo>
                  <a:lnTo>
                    <a:pt x="1284918" y="2502986"/>
                  </a:lnTo>
                  <a:lnTo>
                    <a:pt x="1277180" y="2512088"/>
                  </a:lnTo>
                  <a:lnTo>
                    <a:pt x="1269663" y="2521189"/>
                  </a:lnTo>
                  <a:lnTo>
                    <a:pt x="1262387" y="2530291"/>
                  </a:lnTo>
                  <a:lnTo>
                    <a:pt x="1255388" y="2539393"/>
                  </a:lnTo>
                  <a:lnTo>
                    <a:pt x="1248596" y="2548495"/>
                  </a:lnTo>
                  <a:lnTo>
                    <a:pt x="1242010" y="2557597"/>
                  </a:lnTo>
                  <a:lnTo>
                    <a:pt x="1235624" y="2566698"/>
                  </a:lnTo>
                  <a:lnTo>
                    <a:pt x="1229500" y="2575800"/>
                  </a:lnTo>
                  <a:lnTo>
                    <a:pt x="1223578" y="2584902"/>
                  </a:lnTo>
                  <a:lnTo>
                    <a:pt x="1217839" y="2594004"/>
                  </a:lnTo>
                  <a:lnTo>
                    <a:pt x="1212279" y="2603105"/>
                  </a:lnTo>
                  <a:lnTo>
                    <a:pt x="1206922" y="2612207"/>
                  </a:lnTo>
                  <a:lnTo>
                    <a:pt x="1201772" y="2621309"/>
                  </a:lnTo>
                  <a:lnTo>
                    <a:pt x="1196783" y="2630411"/>
                  </a:lnTo>
                  <a:lnTo>
                    <a:pt x="1191950" y="2639512"/>
                  </a:lnTo>
                  <a:lnTo>
                    <a:pt x="1187269" y="2648614"/>
                  </a:lnTo>
                  <a:lnTo>
                    <a:pt x="1182788" y="2657716"/>
                  </a:lnTo>
                  <a:lnTo>
                    <a:pt x="1178447" y="2666818"/>
                  </a:lnTo>
                  <a:lnTo>
                    <a:pt x="1174239" y="2675920"/>
                  </a:lnTo>
                  <a:lnTo>
                    <a:pt x="1170160" y="2685021"/>
                  </a:lnTo>
                  <a:lnTo>
                    <a:pt x="1166230" y="2694123"/>
                  </a:lnTo>
                  <a:lnTo>
                    <a:pt x="1162440" y="2703225"/>
                  </a:lnTo>
                  <a:lnTo>
                    <a:pt x="1158763" y="2712327"/>
                  </a:lnTo>
                  <a:lnTo>
                    <a:pt x="1155194" y="2721428"/>
                  </a:lnTo>
                  <a:lnTo>
                    <a:pt x="1151732" y="2730530"/>
                  </a:lnTo>
                  <a:lnTo>
                    <a:pt x="1148409" y="2739632"/>
                  </a:lnTo>
                  <a:lnTo>
                    <a:pt x="1145180" y="2748734"/>
                  </a:lnTo>
                  <a:lnTo>
                    <a:pt x="1142042" y="2757835"/>
                  </a:lnTo>
                  <a:lnTo>
                    <a:pt x="1138993" y="2766937"/>
                  </a:lnTo>
                  <a:lnTo>
                    <a:pt x="1136049" y="2776039"/>
                  </a:lnTo>
                  <a:lnTo>
                    <a:pt x="1133200" y="2785141"/>
                  </a:lnTo>
                  <a:lnTo>
                    <a:pt x="1130427" y="2794243"/>
                  </a:lnTo>
                  <a:lnTo>
                    <a:pt x="1127730" y="2803344"/>
                  </a:lnTo>
                  <a:lnTo>
                    <a:pt x="1125109" y="2812446"/>
                  </a:lnTo>
                  <a:lnTo>
                    <a:pt x="1122580" y="2821548"/>
                  </a:lnTo>
                  <a:lnTo>
                    <a:pt x="1120115" y="2830650"/>
                  </a:lnTo>
                  <a:lnTo>
                    <a:pt x="1117712" y="2839751"/>
                  </a:lnTo>
                  <a:lnTo>
                    <a:pt x="1115368" y="2848853"/>
                  </a:lnTo>
                  <a:lnTo>
                    <a:pt x="1113095" y="2857955"/>
                  </a:lnTo>
                  <a:lnTo>
                    <a:pt x="1110878" y="2867057"/>
                  </a:lnTo>
                  <a:lnTo>
                    <a:pt x="1108708" y="2876158"/>
                  </a:lnTo>
                  <a:lnTo>
                    <a:pt x="1106581" y="2885260"/>
                  </a:lnTo>
                  <a:lnTo>
                    <a:pt x="1104498" y="2894362"/>
                  </a:lnTo>
                  <a:lnTo>
                    <a:pt x="1102458" y="2903464"/>
                  </a:lnTo>
                  <a:lnTo>
                    <a:pt x="1100445" y="2912566"/>
                  </a:lnTo>
                  <a:lnTo>
                    <a:pt x="1098457" y="2921667"/>
                  </a:lnTo>
                  <a:lnTo>
                    <a:pt x="1096488" y="2930769"/>
                  </a:lnTo>
                  <a:lnTo>
                    <a:pt x="1094537" y="2939871"/>
                  </a:lnTo>
                  <a:lnTo>
                    <a:pt x="1092593" y="2948973"/>
                  </a:lnTo>
                  <a:lnTo>
                    <a:pt x="1090650" y="2958074"/>
                  </a:lnTo>
                  <a:lnTo>
                    <a:pt x="1088705" y="2967176"/>
                  </a:lnTo>
                  <a:lnTo>
                    <a:pt x="1086750" y="2976278"/>
                  </a:lnTo>
                  <a:lnTo>
                    <a:pt x="1084778" y="2985380"/>
                  </a:lnTo>
                  <a:lnTo>
                    <a:pt x="1082786" y="2994481"/>
                  </a:lnTo>
                  <a:lnTo>
                    <a:pt x="1080771" y="3003583"/>
                  </a:lnTo>
                  <a:lnTo>
                    <a:pt x="1078729" y="3012685"/>
                  </a:lnTo>
                  <a:lnTo>
                    <a:pt x="1076645" y="3021787"/>
                  </a:lnTo>
                  <a:lnTo>
                    <a:pt x="1074526" y="3030889"/>
                  </a:lnTo>
                  <a:lnTo>
                    <a:pt x="1072370" y="3039990"/>
                  </a:lnTo>
                  <a:lnTo>
                    <a:pt x="1070177" y="3049092"/>
                  </a:lnTo>
                  <a:lnTo>
                    <a:pt x="1067938" y="3058194"/>
                  </a:lnTo>
                  <a:lnTo>
                    <a:pt x="1065652" y="3067296"/>
                  </a:lnTo>
                  <a:lnTo>
                    <a:pt x="1063328" y="3076397"/>
                  </a:lnTo>
                  <a:lnTo>
                    <a:pt x="1060967" y="3085499"/>
                  </a:lnTo>
                  <a:lnTo>
                    <a:pt x="1058571" y="3094601"/>
                  </a:lnTo>
                  <a:lnTo>
                    <a:pt x="1056131" y="3103703"/>
                  </a:lnTo>
                  <a:lnTo>
                    <a:pt x="1053666" y="3112804"/>
                  </a:lnTo>
                  <a:lnTo>
                    <a:pt x="1051177" y="3121906"/>
                  </a:lnTo>
                  <a:lnTo>
                    <a:pt x="1048669" y="3131008"/>
                  </a:lnTo>
                  <a:lnTo>
                    <a:pt x="1046145" y="3140110"/>
                  </a:lnTo>
                  <a:lnTo>
                    <a:pt x="1043616" y="3149212"/>
                  </a:lnTo>
                  <a:lnTo>
                    <a:pt x="1041087" y="3158313"/>
                  </a:lnTo>
                  <a:lnTo>
                    <a:pt x="1038564" y="3167415"/>
                  </a:lnTo>
                  <a:lnTo>
                    <a:pt x="1036055" y="3176517"/>
                  </a:lnTo>
                  <a:lnTo>
                    <a:pt x="1033574" y="3185619"/>
                  </a:lnTo>
                  <a:lnTo>
                    <a:pt x="1031122" y="3194720"/>
                  </a:lnTo>
                  <a:lnTo>
                    <a:pt x="1028706" y="3203822"/>
                  </a:lnTo>
                  <a:lnTo>
                    <a:pt x="1026329" y="3212924"/>
                  </a:lnTo>
                  <a:lnTo>
                    <a:pt x="1024012" y="3222026"/>
                  </a:lnTo>
                  <a:lnTo>
                    <a:pt x="1021757" y="3231127"/>
                  </a:lnTo>
                  <a:lnTo>
                    <a:pt x="1019562" y="3240229"/>
                  </a:lnTo>
                  <a:lnTo>
                    <a:pt x="1017430" y="3249331"/>
                  </a:lnTo>
                  <a:lnTo>
                    <a:pt x="1015372" y="3258433"/>
                  </a:lnTo>
                  <a:lnTo>
                    <a:pt x="1013408" y="3267535"/>
                  </a:lnTo>
                  <a:lnTo>
                    <a:pt x="1011519" y="3276636"/>
                  </a:lnTo>
                  <a:lnTo>
                    <a:pt x="1009707" y="3285738"/>
                  </a:lnTo>
                  <a:lnTo>
                    <a:pt x="1007973" y="3294840"/>
                  </a:lnTo>
                  <a:lnTo>
                    <a:pt x="1006345" y="3303942"/>
                  </a:lnTo>
                  <a:lnTo>
                    <a:pt x="1004801" y="3313043"/>
                  </a:lnTo>
                  <a:lnTo>
                    <a:pt x="1003335" y="3322145"/>
                  </a:lnTo>
                  <a:lnTo>
                    <a:pt x="1001946" y="3331247"/>
                  </a:lnTo>
                  <a:lnTo>
                    <a:pt x="1000644" y="3340349"/>
                  </a:lnTo>
                  <a:lnTo>
                    <a:pt x="999431" y="3349450"/>
                  </a:lnTo>
                  <a:lnTo>
                    <a:pt x="998286" y="3358552"/>
                  </a:lnTo>
                  <a:lnTo>
                    <a:pt x="997206" y="3367654"/>
                  </a:lnTo>
                  <a:lnTo>
                    <a:pt x="996188" y="3376756"/>
                  </a:lnTo>
                  <a:lnTo>
                    <a:pt x="995246" y="3385858"/>
                  </a:lnTo>
                  <a:lnTo>
                    <a:pt x="994355" y="3394959"/>
                  </a:lnTo>
                  <a:lnTo>
                    <a:pt x="993510" y="3404061"/>
                  </a:lnTo>
                  <a:lnTo>
                    <a:pt x="992707" y="3413163"/>
                  </a:lnTo>
                  <a:lnTo>
                    <a:pt x="991946" y="3422265"/>
                  </a:lnTo>
                  <a:lnTo>
                    <a:pt x="991221" y="3431366"/>
                  </a:lnTo>
                  <a:lnTo>
                    <a:pt x="990521" y="3440468"/>
                  </a:lnTo>
                  <a:lnTo>
                    <a:pt x="989842" y="3449570"/>
                  </a:lnTo>
                  <a:lnTo>
                    <a:pt x="989180" y="3458672"/>
                  </a:lnTo>
                  <a:lnTo>
                    <a:pt x="988535" y="3467773"/>
                  </a:lnTo>
                  <a:lnTo>
                    <a:pt x="987897" y="3476875"/>
                  </a:lnTo>
                  <a:lnTo>
                    <a:pt x="987265" y="3485977"/>
                  </a:lnTo>
                  <a:lnTo>
                    <a:pt x="986636" y="3495079"/>
                  </a:lnTo>
                  <a:lnTo>
                    <a:pt x="986009" y="3504181"/>
                  </a:lnTo>
                  <a:lnTo>
                    <a:pt x="985382" y="3513282"/>
                  </a:lnTo>
                  <a:lnTo>
                    <a:pt x="984754" y="3522384"/>
                  </a:lnTo>
                  <a:lnTo>
                    <a:pt x="984127" y="3531486"/>
                  </a:lnTo>
                  <a:lnTo>
                    <a:pt x="983499" y="3540588"/>
                  </a:lnTo>
                  <a:lnTo>
                    <a:pt x="982874" y="3549689"/>
                  </a:lnTo>
                  <a:lnTo>
                    <a:pt x="982255" y="3558791"/>
                  </a:lnTo>
                  <a:lnTo>
                    <a:pt x="981642" y="3567893"/>
                  </a:lnTo>
                  <a:lnTo>
                    <a:pt x="981040" y="3576995"/>
                  </a:lnTo>
                  <a:lnTo>
                    <a:pt x="980454" y="3586096"/>
                  </a:lnTo>
                  <a:lnTo>
                    <a:pt x="979890" y="3595198"/>
                  </a:lnTo>
                  <a:lnTo>
                    <a:pt x="979349" y="3604300"/>
                  </a:lnTo>
                  <a:lnTo>
                    <a:pt x="978835" y="3613402"/>
                  </a:lnTo>
                  <a:lnTo>
                    <a:pt x="978355" y="3622504"/>
                  </a:lnTo>
                  <a:lnTo>
                    <a:pt x="977923" y="3631605"/>
                  </a:lnTo>
                  <a:lnTo>
                    <a:pt x="977533" y="3640707"/>
                  </a:lnTo>
                  <a:lnTo>
                    <a:pt x="977187" y="3649809"/>
                  </a:lnTo>
                  <a:lnTo>
                    <a:pt x="976891" y="3658911"/>
                  </a:lnTo>
                  <a:lnTo>
                    <a:pt x="976664" y="3668012"/>
                  </a:lnTo>
                  <a:lnTo>
                    <a:pt x="976497" y="3677114"/>
                  </a:lnTo>
                  <a:lnTo>
                    <a:pt x="976388" y="3686216"/>
                  </a:lnTo>
                  <a:lnTo>
                    <a:pt x="976338" y="3695318"/>
                  </a:lnTo>
                  <a:lnTo>
                    <a:pt x="976356" y="3704419"/>
                  </a:lnTo>
                  <a:lnTo>
                    <a:pt x="976449" y="3713521"/>
                  </a:lnTo>
                  <a:lnTo>
                    <a:pt x="976600" y="3722623"/>
                  </a:lnTo>
                  <a:lnTo>
                    <a:pt x="976806" y="3731725"/>
                  </a:lnTo>
                  <a:lnTo>
                    <a:pt x="977067" y="3740827"/>
                  </a:lnTo>
                  <a:lnTo>
                    <a:pt x="977394" y="3749928"/>
                  </a:lnTo>
                  <a:lnTo>
                    <a:pt x="977765" y="3759030"/>
                  </a:lnTo>
                  <a:lnTo>
                    <a:pt x="978173" y="3768132"/>
                  </a:lnTo>
                  <a:lnTo>
                    <a:pt x="978613" y="3777234"/>
                  </a:lnTo>
                  <a:lnTo>
                    <a:pt x="979082" y="3786335"/>
                  </a:lnTo>
                  <a:lnTo>
                    <a:pt x="979568" y="3795437"/>
                  </a:lnTo>
                  <a:lnTo>
                    <a:pt x="980057" y="3804539"/>
                  </a:lnTo>
                  <a:lnTo>
                    <a:pt x="980545" y="3813641"/>
                  </a:lnTo>
                  <a:lnTo>
                    <a:pt x="981021" y="3822742"/>
                  </a:lnTo>
                  <a:lnTo>
                    <a:pt x="981466" y="3831844"/>
                  </a:lnTo>
                  <a:lnTo>
                    <a:pt x="981875" y="3840946"/>
                  </a:lnTo>
                  <a:lnTo>
                    <a:pt x="982242" y="3850048"/>
                  </a:lnTo>
                  <a:lnTo>
                    <a:pt x="982557" y="3859150"/>
                  </a:lnTo>
                  <a:lnTo>
                    <a:pt x="982798" y="3868251"/>
                  </a:lnTo>
                  <a:lnTo>
                    <a:pt x="982954" y="3877353"/>
                  </a:lnTo>
                  <a:lnTo>
                    <a:pt x="983031" y="3886455"/>
                  </a:lnTo>
                  <a:lnTo>
                    <a:pt x="983022" y="3895557"/>
                  </a:lnTo>
                  <a:lnTo>
                    <a:pt x="982916" y="3904658"/>
                  </a:lnTo>
                  <a:lnTo>
                    <a:pt x="982676" y="3913760"/>
                  </a:lnTo>
                  <a:lnTo>
                    <a:pt x="982332" y="3922862"/>
                  </a:lnTo>
                  <a:lnTo>
                    <a:pt x="981880" y="3931964"/>
                  </a:lnTo>
                  <a:lnTo>
                    <a:pt x="981319" y="3941065"/>
                  </a:lnTo>
                  <a:lnTo>
                    <a:pt x="980614" y="3950167"/>
                  </a:lnTo>
                  <a:lnTo>
                    <a:pt x="979782" y="3959269"/>
                  </a:lnTo>
                  <a:lnTo>
                    <a:pt x="978840" y="3968371"/>
                  </a:lnTo>
                  <a:lnTo>
                    <a:pt x="977787" y="3977473"/>
                  </a:lnTo>
                  <a:lnTo>
                    <a:pt x="976615" y="3986574"/>
                  </a:lnTo>
                  <a:lnTo>
                    <a:pt x="975307" y="3995676"/>
                  </a:lnTo>
                  <a:lnTo>
                    <a:pt x="973902" y="4004778"/>
                  </a:lnTo>
                  <a:lnTo>
                    <a:pt x="972403" y="4013880"/>
                  </a:lnTo>
                  <a:lnTo>
                    <a:pt x="970816" y="4022981"/>
                  </a:lnTo>
                  <a:lnTo>
                    <a:pt x="969120" y="4032083"/>
                  </a:lnTo>
                  <a:lnTo>
                    <a:pt x="967347" y="4041185"/>
                  </a:lnTo>
                  <a:lnTo>
                    <a:pt x="965510" y="4050287"/>
                  </a:lnTo>
                  <a:lnTo>
                    <a:pt x="963614" y="4059388"/>
                  </a:lnTo>
                  <a:lnTo>
                    <a:pt x="961660" y="4068490"/>
                  </a:lnTo>
                  <a:lnTo>
                    <a:pt x="959657" y="4077592"/>
                  </a:lnTo>
                  <a:lnTo>
                    <a:pt x="957624" y="4086694"/>
                  </a:lnTo>
                  <a:lnTo>
                    <a:pt x="955567" y="4095796"/>
                  </a:lnTo>
                  <a:lnTo>
                    <a:pt x="953494" y="4104897"/>
                  </a:lnTo>
                  <a:lnTo>
                    <a:pt x="951412" y="4113999"/>
                  </a:lnTo>
                  <a:lnTo>
                    <a:pt x="949333" y="4123101"/>
                  </a:lnTo>
                  <a:lnTo>
                    <a:pt x="947263" y="4132203"/>
                  </a:lnTo>
                  <a:lnTo>
                    <a:pt x="945209" y="4141304"/>
                  </a:lnTo>
                  <a:lnTo>
                    <a:pt x="943180" y="4150406"/>
                  </a:lnTo>
                  <a:lnTo>
                    <a:pt x="941188" y="4159508"/>
                  </a:lnTo>
                  <a:lnTo>
                    <a:pt x="939231" y="4168610"/>
                  </a:lnTo>
                  <a:lnTo>
                    <a:pt x="937313" y="4177711"/>
                  </a:lnTo>
                  <a:lnTo>
                    <a:pt x="935439" y="4186813"/>
                  </a:lnTo>
                  <a:lnTo>
                    <a:pt x="933633" y="4195915"/>
                  </a:lnTo>
                  <a:lnTo>
                    <a:pt x="931878" y="4205017"/>
                  </a:lnTo>
                  <a:lnTo>
                    <a:pt x="930178" y="4214119"/>
                  </a:lnTo>
                  <a:lnTo>
                    <a:pt x="928535" y="4223220"/>
                  </a:lnTo>
                  <a:lnTo>
                    <a:pt x="926964" y="4232322"/>
                  </a:lnTo>
                  <a:lnTo>
                    <a:pt x="925464" y="4241424"/>
                  </a:lnTo>
                  <a:lnTo>
                    <a:pt x="924024" y="4250526"/>
                  </a:lnTo>
                  <a:lnTo>
                    <a:pt x="922646" y="4259627"/>
                  </a:lnTo>
                  <a:lnTo>
                    <a:pt x="921333" y="4268729"/>
                  </a:lnTo>
                  <a:lnTo>
                    <a:pt x="920103" y="4277831"/>
                  </a:lnTo>
                  <a:lnTo>
                    <a:pt x="918933" y="4286933"/>
                  </a:lnTo>
                  <a:lnTo>
                    <a:pt x="917823" y="4296034"/>
                  </a:lnTo>
                  <a:lnTo>
                    <a:pt x="916772" y="4305136"/>
                  </a:lnTo>
                  <a:lnTo>
                    <a:pt x="915795" y="4314238"/>
                  </a:lnTo>
                  <a:lnTo>
                    <a:pt x="914880" y="4323340"/>
                  </a:lnTo>
                  <a:lnTo>
                    <a:pt x="914019" y="4332441"/>
                  </a:lnTo>
                  <a:lnTo>
                    <a:pt x="913211" y="4341543"/>
                  </a:lnTo>
                  <a:lnTo>
                    <a:pt x="912458" y="4350645"/>
                  </a:lnTo>
                  <a:lnTo>
                    <a:pt x="911768" y="4359747"/>
                  </a:lnTo>
                  <a:lnTo>
                    <a:pt x="911124" y="4368849"/>
                  </a:lnTo>
                  <a:lnTo>
                    <a:pt x="910524" y="4377950"/>
                  </a:lnTo>
                  <a:lnTo>
                    <a:pt x="909966" y="4387052"/>
                  </a:lnTo>
                  <a:lnTo>
                    <a:pt x="909462" y="4396154"/>
                  </a:lnTo>
                  <a:lnTo>
                    <a:pt x="908996" y="4405256"/>
                  </a:lnTo>
                  <a:lnTo>
                    <a:pt x="908567" y="4414357"/>
                  </a:lnTo>
                  <a:lnTo>
                    <a:pt x="908170" y="4423459"/>
                  </a:lnTo>
                  <a:lnTo>
                    <a:pt x="907810" y="4432561"/>
                  </a:lnTo>
                  <a:lnTo>
                    <a:pt x="907486" y="4441663"/>
                  </a:lnTo>
                  <a:lnTo>
                    <a:pt x="907189" y="4450764"/>
                  </a:lnTo>
                  <a:lnTo>
                    <a:pt x="906917" y="4459866"/>
                  </a:lnTo>
                  <a:lnTo>
                    <a:pt x="906669" y="4468968"/>
                  </a:lnTo>
                  <a:lnTo>
                    <a:pt x="906451" y="4478070"/>
                  </a:lnTo>
                  <a:lnTo>
                    <a:pt x="906253" y="4487172"/>
                  </a:lnTo>
                  <a:lnTo>
                    <a:pt x="906073" y="4496273"/>
                  </a:lnTo>
                  <a:lnTo>
                    <a:pt x="905911" y="4505375"/>
                  </a:lnTo>
                  <a:lnTo>
                    <a:pt x="905767" y="4514477"/>
                  </a:lnTo>
                  <a:lnTo>
                    <a:pt x="905640" y="4523579"/>
                  </a:lnTo>
                  <a:lnTo>
                    <a:pt x="905526" y="4532680"/>
                  </a:lnTo>
                  <a:lnTo>
                    <a:pt x="905423" y="4541782"/>
                  </a:lnTo>
                  <a:lnTo>
                    <a:pt x="905332" y="4550884"/>
                  </a:lnTo>
                  <a:lnTo>
                    <a:pt x="905254" y="4559986"/>
                  </a:lnTo>
                  <a:lnTo>
                    <a:pt x="905184" y="4569087"/>
                  </a:lnTo>
                  <a:lnTo>
                    <a:pt x="905122" y="4578189"/>
                  </a:lnTo>
                  <a:lnTo>
                    <a:pt x="905067" y="4587291"/>
                  </a:lnTo>
                  <a:lnTo>
                    <a:pt x="905020" y="4596393"/>
                  </a:lnTo>
                  <a:lnTo>
                    <a:pt x="904979" y="4605495"/>
                  </a:lnTo>
                  <a:lnTo>
                    <a:pt x="904943" y="4614596"/>
                  </a:lnTo>
                  <a:lnTo>
                    <a:pt x="904912" y="4623698"/>
                  </a:lnTo>
                  <a:lnTo>
                    <a:pt x="904884" y="4632800"/>
                  </a:lnTo>
                  <a:lnTo>
                    <a:pt x="904861" y="4641902"/>
                  </a:lnTo>
                  <a:lnTo>
                    <a:pt x="904841" y="46510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999550" y="2190986"/>
              <a:ext cx="0" cy="491360"/>
            </a:xfrm>
            <a:custGeom>
              <a:avLst/>
              <a:gdLst/>
              <a:ahLst/>
              <a:cxnLst/>
              <a:rect l="0" t="0" r="0" b="0"/>
              <a:pathLst>
                <a:path h="491360">
                  <a:moveTo>
                    <a:pt x="0" y="4913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999550" y="3909682"/>
              <a:ext cx="0" cy="1305533"/>
            </a:xfrm>
            <a:custGeom>
              <a:avLst/>
              <a:gdLst/>
              <a:ahLst/>
              <a:cxnLst/>
              <a:rect l="0" t="0" r="0" b="0"/>
              <a:pathLst>
                <a:path h="1305533">
                  <a:moveTo>
                    <a:pt x="0" y="0"/>
                  </a:moveTo>
                  <a:lnTo>
                    <a:pt x="0" y="13055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3899024" y="2682346"/>
              <a:ext cx="201051" cy="1227335"/>
            </a:xfrm>
            <a:custGeom>
              <a:avLst/>
              <a:gdLst/>
              <a:ahLst/>
              <a:cxnLst/>
              <a:rect l="0" t="0" r="0" b="0"/>
              <a:pathLst>
                <a:path w="201051" h="1227335">
                  <a:moveTo>
                    <a:pt x="0" y="0"/>
                  </a:moveTo>
                  <a:lnTo>
                    <a:pt x="0" y="1227335"/>
                  </a:lnTo>
                  <a:lnTo>
                    <a:pt x="201051" y="1227335"/>
                  </a:lnTo>
                  <a:lnTo>
                    <a:pt x="2010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899024" y="3269445"/>
              <a:ext cx="201051" cy="0"/>
            </a:xfrm>
            <a:custGeom>
              <a:avLst/>
              <a:gdLst/>
              <a:ahLst/>
              <a:cxnLst/>
              <a:rect l="0" t="0" r="0" b="0"/>
              <a:pathLst>
                <a:path w="201051">
                  <a:moveTo>
                    <a:pt x="0" y="0"/>
                  </a:moveTo>
                  <a:lnTo>
                    <a:pt x="201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010062" y="1932256"/>
              <a:ext cx="0" cy="885099"/>
            </a:xfrm>
            <a:custGeom>
              <a:avLst/>
              <a:gdLst/>
              <a:ahLst/>
              <a:cxnLst/>
              <a:rect l="0" t="0" r="0" b="0"/>
              <a:pathLst>
                <a:path h="885099">
                  <a:moveTo>
                    <a:pt x="0" y="8850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010062" y="3645972"/>
              <a:ext cx="0" cy="1216192"/>
            </a:xfrm>
            <a:custGeom>
              <a:avLst/>
              <a:gdLst/>
              <a:ahLst/>
              <a:cxnLst/>
              <a:rect l="0" t="0" r="0" b="0"/>
              <a:pathLst>
                <a:path h="1216192">
                  <a:moveTo>
                    <a:pt x="0" y="0"/>
                  </a:moveTo>
                  <a:lnTo>
                    <a:pt x="0" y="121619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5909537" y="2817356"/>
              <a:ext cx="201051" cy="828616"/>
            </a:xfrm>
            <a:custGeom>
              <a:avLst/>
              <a:gdLst/>
              <a:ahLst/>
              <a:cxnLst/>
              <a:rect l="0" t="0" r="0" b="0"/>
              <a:pathLst>
                <a:path w="201051" h="828616">
                  <a:moveTo>
                    <a:pt x="0" y="0"/>
                  </a:moveTo>
                  <a:lnTo>
                    <a:pt x="0" y="828616"/>
                  </a:lnTo>
                  <a:lnTo>
                    <a:pt x="201051" y="828616"/>
                  </a:lnTo>
                  <a:lnTo>
                    <a:pt x="2010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909537" y="3255804"/>
              <a:ext cx="201051" cy="0"/>
            </a:xfrm>
            <a:custGeom>
              <a:avLst/>
              <a:gdLst/>
              <a:ahLst/>
              <a:cxnLst/>
              <a:rect l="0" t="0" r="0" b="0"/>
              <a:pathLst>
                <a:path w="201051">
                  <a:moveTo>
                    <a:pt x="0" y="0"/>
                  </a:moveTo>
                  <a:lnTo>
                    <a:pt x="201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4287393" y="3288701"/>
              <a:ext cx="114393" cy="1143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804206" y="2461474"/>
              <a:ext cx="136378" cy="13637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4210312" y="2637745"/>
              <a:ext cx="76551" cy="765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885922" y="3922757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3920126" y="3021901"/>
              <a:ext cx="167698" cy="1676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3936032" y="3232674"/>
              <a:ext cx="73540" cy="735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3565891" y="2876030"/>
              <a:ext cx="162321" cy="1623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4076852" y="2993877"/>
              <a:ext cx="127030" cy="127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3775953" y="3160393"/>
              <a:ext cx="161975" cy="16197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3626240" y="3187709"/>
              <a:ext cx="160152" cy="16015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285538" y="4183043"/>
              <a:ext cx="159180" cy="15918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4047986" y="4323239"/>
              <a:ext cx="159137" cy="159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3931732" y="2204575"/>
              <a:ext cx="159104" cy="159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249638" y="2507165"/>
              <a:ext cx="158746" cy="158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4151491" y="3277724"/>
              <a:ext cx="157985" cy="1579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716875" y="3707445"/>
              <a:ext cx="157715" cy="1577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3689713" y="3878780"/>
              <a:ext cx="156737" cy="156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4229229" y="3507095"/>
              <a:ext cx="155904" cy="1559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3631345" y="3107116"/>
              <a:ext cx="155146" cy="15514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3797733" y="5137650"/>
              <a:ext cx="155129" cy="1551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4017802" y="4994134"/>
              <a:ext cx="153025" cy="15302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4048614" y="2469267"/>
              <a:ext cx="151535" cy="151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3914421" y="2496387"/>
              <a:ext cx="151370" cy="1513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4191195" y="3210547"/>
              <a:ext cx="151178" cy="15117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3593241" y="3907272"/>
              <a:ext cx="151078" cy="1510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3894838" y="3834590"/>
              <a:ext cx="150183" cy="150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3659703" y="4898191"/>
              <a:ext cx="150116" cy="1501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3599156" y="3163285"/>
              <a:ext cx="156381" cy="156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3888656" y="2116652"/>
              <a:ext cx="148667" cy="14866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4233713" y="4667203"/>
              <a:ext cx="154702" cy="1547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3965684" y="2640761"/>
              <a:ext cx="70654" cy="706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4108166" y="3221780"/>
              <a:ext cx="143335" cy="1433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3973203" y="3413493"/>
              <a:ext cx="143163" cy="14316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4147338" y="3138058"/>
              <a:ext cx="147782" cy="14778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3990297" y="4225688"/>
              <a:ext cx="147957" cy="1479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4115424" y="3169764"/>
              <a:ext cx="142379" cy="14237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3897127" y="3598699"/>
              <a:ext cx="140114" cy="14011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3868832" y="2486015"/>
              <a:ext cx="140023" cy="1400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3947161" y="2515664"/>
              <a:ext cx="139318" cy="139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4131957" y="2612696"/>
              <a:ext cx="139300" cy="13930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4074885" y="3868771"/>
              <a:ext cx="75439" cy="754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5757890" y="2956974"/>
              <a:ext cx="138357" cy="13835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6206385" y="3525148"/>
              <a:ext cx="84045" cy="8404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6331288" y="3933023"/>
              <a:ext cx="77183" cy="771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5899852" y="2777946"/>
              <a:ext cx="92508" cy="925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g59"/>
            <p:cNvSpPr/>
            <p:nvPr/>
          </p:nvSpPr>
          <p:spPr>
            <a:xfrm>
              <a:off x="6022954" y="4856689"/>
              <a:ext cx="180539" cy="156351"/>
            </a:xfrm>
            <a:custGeom>
              <a:avLst/>
              <a:gdLst/>
              <a:ahLst/>
              <a:cxnLst/>
              <a:rect l="0" t="0" r="0" b="0"/>
              <a:pathLst>
                <a:path w="180539" h="156351">
                  <a:moveTo>
                    <a:pt x="90269" y="0"/>
                  </a:moveTo>
                  <a:lnTo>
                    <a:pt x="180539" y="156351"/>
                  </a:lnTo>
                  <a:lnTo>
                    <a:pt x="0" y="15635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5601840" y="3237224"/>
              <a:ext cx="104909" cy="10490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5781757" y="2694044"/>
              <a:ext cx="132957" cy="13295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6083271" y="2495475"/>
              <a:ext cx="131949" cy="13194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6322882" y="4182672"/>
              <a:ext cx="128696" cy="12869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6252729" y="3575774"/>
              <a:ext cx="69007" cy="690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6169291" y="2832742"/>
              <a:ext cx="124519" cy="1245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5781969" y="3200909"/>
              <a:ext cx="97730" cy="97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5584897" y="4209429"/>
              <a:ext cx="123255" cy="123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5759406" y="3031015"/>
              <a:ext cx="85788" cy="857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6102662" y="2574815"/>
              <a:ext cx="60938" cy="6093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5774442" y="2791969"/>
              <a:ext cx="120107" cy="1201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5591758" y="2656075"/>
              <a:ext cx="82063" cy="8206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6280831" y="3799685"/>
              <a:ext cx="78946" cy="789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5869416" y="4382427"/>
              <a:ext cx="82137" cy="821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g74"/>
            <p:cNvSpPr/>
            <p:nvPr/>
          </p:nvSpPr>
          <p:spPr>
            <a:xfrm>
              <a:off x="6195143" y="5280022"/>
              <a:ext cx="145980" cy="126423"/>
            </a:xfrm>
            <a:custGeom>
              <a:avLst/>
              <a:gdLst/>
              <a:ahLst/>
              <a:cxnLst/>
              <a:rect l="0" t="0" r="0" b="0"/>
              <a:pathLst>
                <a:path w="145980" h="126423">
                  <a:moveTo>
                    <a:pt x="72990" y="0"/>
                  </a:moveTo>
                  <a:lnTo>
                    <a:pt x="145980" y="126423"/>
                  </a:lnTo>
                  <a:lnTo>
                    <a:pt x="0" y="12642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6351683" y="3112808"/>
              <a:ext cx="108073" cy="10807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6147520" y="2977871"/>
              <a:ext cx="81911" cy="8191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5964519" y="2769732"/>
              <a:ext cx="62018" cy="620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5989823" y="3163068"/>
              <a:ext cx="103448" cy="1034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6332529" y="3612884"/>
              <a:ext cx="102917" cy="1029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6338335" y="2614364"/>
              <a:ext cx="61646" cy="616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5833879" y="3484535"/>
              <a:ext cx="100960" cy="100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6043808" y="2549085"/>
              <a:ext cx="100226" cy="100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002949" y="3193107"/>
              <a:ext cx="43484" cy="434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6004645" y="3522229"/>
              <a:ext cx="82280" cy="8228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6213126" y="2585291"/>
              <a:ext cx="79054" cy="7905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5948410" y="3747846"/>
              <a:ext cx="97226" cy="9722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5743994" y="3707374"/>
              <a:ext cx="81750" cy="8175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5961092" y="3138518"/>
              <a:ext cx="95277" cy="9527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6176389" y="2363021"/>
              <a:ext cx="81928" cy="819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6223781" y="2843711"/>
              <a:ext cx="94594" cy="9459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5638845" y="2449759"/>
              <a:ext cx="52789" cy="527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5602951" y="3214153"/>
              <a:ext cx="82094" cy="82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6263144" y="3934750"/>
              <a:ext cx="91382" cy="9138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6191128" y="2624378"/>
              <a:ext cx="81683" cy="816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6045849" y="2587345"/>
              <a:ext cx="82086" cy="8208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5630745" y="3546460"/>
              <a:ext cx="81957" cy="8195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5655712" y="3208320"/>
              <a:ext cx="86917" cy="869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6090784" y="4515716"/>
              <a:ext cx="82346" cy="82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5994511" y="2743191"/>
              <a:ext cx="81915" cy="819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5619115" y="3021140"/>
              <a:ext cx="82199" cy="8219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6328609" y="4044540"/>
              <a:ext cx="82367" cy="8236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5689918" y="2847966"/>
              <a:ext cx="81732" cy="81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6259930" y="2147297"/>
              <a:ext cx="81560" cy="815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5958291" y="2466281"/>
              <a:ext cx="81474" cy="8147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6048432" y="3720046"/>
              <a:ext cx="46454" cy="464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5596568" y="2802214"/>
              <a:ext cx="81900" cy="81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5808664" y="3130431"/>
              <a:ext cx="81186" cy="81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6019490" y="3602212"/>
              <a:ext cx="81356" cy="81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5787284" y="2554526"/>
              <a:ext cx="81932" cy="819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5957463" y="3545578"/>
              <a:ext cx="81607" cy="816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6364784" y="2273156"/>
              <a:ext cx="82476" cy="8247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6045187" y="3432494"/>
              <a:ext cx="60579" cy="6057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6301457" y="2619722"/>
              <a:ext cx="82313" cy="8231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5652834" y="2505020"/>
              <a:ext cx="81947" cy="819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6061308" y="3525084"/>
              <a:ext cx="82022" cy="82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6100558" y="2704517"/>
              <a:ext cx="78197" cy="7819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5723833" y="2278692"/>
              <a:ext cx="82151" cy="821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6218571" y="2729256"/>
              <a:ext cx="77744" cy="7774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6279125" y="3655349"/>
              <a:ext cx="81648" cy="816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6045092" y="2371774"/>
              <a:ext cx="77385" cy="7738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5791055" y="3069412"/>
              <a:ext cx="82222" cy="822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5728163" y="4211476"/>
              <a:ext cx="63696" cy="6369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5765788" y="3305260"/>
              <a:ext cx="81992" cy="819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5744356" y="3045410"/>
              <a:ext cx="81949" cy="81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5943687" y="3208834"/>
              <a:ext cx="81557" cy="8155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5868343" y="2985811"/>
              <a:ext cx="76491" cy="764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6362654" y="4821150"/>
              <a:ext cx="82029" cy="820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5582116" y="3338671"/>
              <a:ext cx="82606" cy="826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6101243" y="2536197"/>
              <a:ext cx="82532" cy="82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6279578" y="3458118"/>
              <a:ext cx="81762" cy="81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6224989" y="4467086"/>
              <a:ext cx="47013" cy="4701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6013114" y="2964395"/>
              <a:ext cx="47023" cy="470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5697696" y="2875181"/>
              <a:ext cx="81853" cy="818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5972065" y="4154220"/>
              <a:ext cx="82485" cy="82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6050429" y="3179734"/>
              <a:ext cx="81807" cy="818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5907174" y="3632401"/>
              <a:ext cx="74682" cy="7468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6097644" y="2825217"/>
              <a:ext cx="74385" cy="7438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6035780" y="3659200"/>
              <a:ext cx="82251" cy="82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5594949" y="3583789"/>
              <a:ext cx="82240" cy="822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6219226" y="3820323"/>
              <a:ext cx="82060" cy="820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6152952" y="2426174"/>
              <a:ext cx="81169" cy="8116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5962848" y="3414072"/>
              <a:ext cx="81169" cy="8116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5874382" y="3321539"/>
              <a:ext cx="82035" cy="820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g144"/>
            <p:cNvSpPr/>
            <p:nvPr/>
          </p:nvSpPr>
          <p:spPr>
            <a:xfrm>
              <a:off x="6278326" y="5260308"/>
              <a:ext cx="109470" cy="94804"/>
            </a:xfrm>
            <a:custGeom>
              <a:avLst/>
              <a:gdLst/>
              <a:ahLst/>
              <a:cxnLst/>
              <a:rect l="0" t="0" r="0" b="0"/>
              <a:pathLst>
                <a:path w="109470" h="94804">
                  <a:moveTo>
                    <a:pt x="54735" y="0"/>
                  </a:moveTo>
                  <a:lnTo>
                    <a:pt x="109470" y="94804"/>
                  </a:lnTo>
                  <a:lnTo>
                    <a:pt x="0" y="9480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5624503" y="2359621"/>
              <a:ext cx="81622" cy="816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5629800" y="2409861"/>
              <a:ext cx="82244" cy="8224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g147"/>
            <p:cNvSpPr/>
            <p:nvPr/>
          </p:nvSpPr>
          <p:spPr>
            <a:xfrm>
              <a:off x="5953265" y="5371019"/>
              <a:ext cx="109665" cy="94973"/>
            </a:xfrm>
            <a:custGeom>
              <a:avLst/>
              <a:gdLst/>
              <a:ahLst/>
              <a:cxnLst/>
              <a:rect l="0" t="0" r="0" b="0"/>
              <a:pathLst>
                <a:path w="109665" h="94973">
                  <a:moveTo>
                    <a:pt x="54832" y="0"/>
                  </a:moveTo>
                  <a:lnTo>
                    <a:pt x="109665" y="94973"/>
                  </a:lnTo>
                  <a:lnTo>
                    <a:pt x="0" y="9497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6327859" y="3923584"/>
              <a:ext cx="82116" cy="821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6054215" y="3707203"/>
              <a:ext cx="60130" cy="601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6304204" y="3209083"/>
              <a:ext cx="82895" cy="8289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6120813" y="2459296"/>
              <a:ext cx="82135" cy="821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6370799" y="4662668"/>
              <a:ext cx="82127" cy="821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5947040" y="3597703"/>
              <a:ext cx="82093" cy="820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5862637" y="2602133"/>
              <a:ext cx="81883" cy="818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5989339" y="4144931"/>
              <a:ext cx="82679" cy="8267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6075960" y="3234526"/>
              <a:ext cx="43380" cy="433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6305384" y="4161702"/>
              <a:ext cx="81962" cy="819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6132857" y="3013082"/>
              <a:ext cx="81759" cy="81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5678311" y="4505753"/>
              <a:ext cx="81741" cy="817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6179663" y="3411713"/>
              <a:ext cx="81093" cy="810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6201225" y="3785033"/>
              <a:ext cx="81677" cy="81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5948337" y="3070782"/>
              <a:ext cx="81856" cy="818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6194166" y="3688973"/>
              <a:ext cx="82406" cy="824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5674124" y="3605157"/>
              <a:ext cx="82283" cy="822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6228004" y="3415317"/>
              <a:ext cx="82297" cy="82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5727453" y="4423533"/>
              <a:ext cx="82365" cy="823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5913460" y="3383326"/>
              <a:ext cx="82151" cy="821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5640507" y="4478224"/>
              <a:ext cx="81970" cy="81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5600603" y="3230692"/>
              <a:ext cx="80750" cy="807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5911817" y="2525068"/>
              <a:ext cx="66990" cy="669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5726711" y="2288508"/>
              <a:ext cx="82189" cy="8218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6050325" y="3051890"/>
              <a:ext cx="81161" cy="811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5832474" y="2848840"/>
              <a:ext cx="81864" cy="818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6253906" y="2531978"/>
              <a:ext cx="66529" cy="665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5769480" y="2866144"/>
              <a:ext cx="81827" cy="8182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6217836" y="2617711"/>
              <a:ext cx="83294" cy="83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g177"/>
            <p:cNvSpPr/>
            <p:nvPr/>
          </p:nvSpPr>
          <p:spPr>
            <a:xfrm>
              <a:off x="5998697" y="5235403"/>
              <a:ext cx="110147" cy="95390"/>
            </a:xfrm>
            <a:custGeom>
              <a:avLst/>
              <a:gdLst/>
              <a:ahLst/>
              <a:cxnLst/>
              <a:rect l="0" t="0" r="0" b="0"/>
              <a:pathLst>
                <a:path w="110147" h="95390">
                  <a:moveTo>
                    <a:pt x="55073" y="0"/>
                  </a:moveTo>
                  <a:lnTo>
                    <a:pt x="110147" y="95390"/>
                  </a:lnTo>
                  <a:lnTo>
                    <a:pt x="0" y="953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5860274" y="3470950"/>
              <a:ext cx="81300" cy="8130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5847512" y="2441785"/>
              <a:ext cx="82094" cy="8209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5604226" y="3031380"/>
              <a:ext cx="82094" cy="8209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6013955" y="3313362"/>
              <a:ext cx="80983" cy="80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5698548" y="3610309"/>
              <a:ext cx="64954" cy="649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g183"/>
            <p:cNvSpPr/>
            <p:nvPr/>
          </p:nvSpPr>
          <p:spPr>
            <a:xfrm>
              <a:off x="6130553" y="5314851"/>
              <a:ext cx="111783" cy="96807"/>
            </a:xfrm>
            <a:custGeom>
              <a:avLst/>
              <a:gdLst/>
              <a:ahLst/>
              <a:cxnLst/>
              <a:rect l="0" t="0" r="0" b="0"/>
              <a:pathLst>
                <a:path w="111783" h="96807">
                  <a:moveTo>
                    <a:pt x="55891" y="0"/>
                  </a:moveTo>
                  <a:lnTo>
                    <a:pt x="111783" y="96807"/>
                  </a:lnTo>
                  <a:lnTo>
                    <a:pt x="0" y="968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5658155" y="4390015"/>
              <a:ext cx="81615" cy="81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5926382" y="2527452"/>
              <a:ext cx="83135" cy="831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6316996" y="3004381"/>
              <a:ext cx="82912" cy="829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5723674" y="2665806"/>
              <a:ext cx="82910" cy="829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6158625" y="3378393"/>
              <a:ext cx="82850" cy="82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6029744" y="3613180"/>
              <a:ext cx="82828" cy="828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5623279" y="2826336"/>
              <a:ext cx="81575" cy="815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5969763" y="3746084"/>
              <a:ext cx="82820" cy="82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5996657" y="3315630"/>
              <a:ext cx="81473" cy="8147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5914934" y="3434878"/>
              <a:ext cx="81810" cy="818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6243546" y="3883729"/>
              <a:ext cx="82748" cy="827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5923882" y="2601658"/>
              <a:ext cx="82941" cy="829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6061924" y="3671129"/>
              <a:ext cx="82680" cy="82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5698425" y="3480949"/>
              <a:ext cx="83022" cy="83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g198"/>
            <p:cNvSpPr/>
            <p:nvPr/>
          </p:nvSpPr>
          <p:spPr>
            <a:xfrm>
              <a:off x="5640996" y="4923389"/>
              <a:ext cx="109419" cy="94759"/>
            </a:xfrm>
            <a:custGeom>
              <a:avLst/>
              <a:gdLst/>
              <a:ahLst/>
              <a:cxnLst/>
              <a:rect l="0" t="0" r="0" b="0"/>
              <a:pathLst>
                <a:path w="109419" h="94759">
                  <a:moveTo>
                    <a:pt x="54709" y="0"/>
                  </a:moveTo>
                  <a:lnTo>
                    <a:pt x="109419" y="94759"/>
                  </a:lnTo>
                  <a:lnTo>
                    <a:pt x="0" y="94759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5982601" y="3496179"/>
              <a:ext cx="81252" cy="8125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5713964" y="2837064"/>
              <a:ext cx="82432" cy="82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5825511" y="2973899"/>
              <a:ext cx="82419" cy="82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6025006" y="3704057"/>
              <a:ext cx="81415" cy="814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6013274" y="2558023"/>
              <a:ext cx="39718" cy="397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5851385" y="3350129"/>
              <a:ext cx="82232" cy="82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5598129" y="3642609"/>
              <a:ext cx="81309" cy="81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6235832" y="3498526"/>
              <a:ext cx="81992" cy="819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6322285" y="3133091"/>
              <a:ext cx="82079" cy="82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6038321" y="3333159"/>
              <a:ext cx="82079" cy="8207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5988017" y="3799917"/>
              <a:ext cx="81848" cy="81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5926359" y="2520596"/>
              <a:ext cx="84874" cy="848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5632708" y="2276442"/>
              <a:ext cx="81818" cy="818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5757842" y="3288261"/>
              <a:ext cx="81035" cy="81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5771578" y="3214507"/>
              <a:ext cx="81767" cy="817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5777532" y="2872827"/>
              <a:ext cx="81835" cy="818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6284711" y="3651755"/>
              <a:ext cx="81892" cy="818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6096345" y="3407839"/>
              <a:ext cx="81777" cy="8177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5734101" y="2951110"/>
              <a:ext cx="82148" cy="821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6191865" y="3902926"/>
              <a:ext cx="81789" cy="8178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5642378" y="3194162"/>
              <a:ext cx="81782" cy="8178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5838145" y="2487859"/>
              <a:ext cx="81724" cy="81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g221"/>
            <p:cNvSpPr/>
            <p:nvPr/>
          </p:nvSpPr>
          <p:spPr>
            <a:xfrm>
              <a:off x="5787015" y="5252307"/>
              <a:ext cx="110065" cy="95319"/>
            </a:xfrm>
            <a:custGeom>
              <a:avLst/>
              <a:gdLst/>
              <a:ahLst/>
              <a:cxnLst/>
              <a:rect l="0" t="0" r="0" b="0"/>
              <a:pathLst>
                <a:path w="110065" h="95319">
                  <a:moveTo>
                    <a:pt x="55032" y="0"/>
                  </a:moveTo>
                  <a:lnTo>
                    <a:pt x="110065" y="95319"/>
                  </a:lnTo>
                  <a:lnTo>
                    <a:pt x="0" y="9531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5932882" y="2574753"/>
              <a:ext cx="81841" cy="818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g223"/>
            <p:cNvSpPr/>
            <p:nvPr/>
          </p:nvSpPr>
          <p:spPr>
            <a:xfrm>
              <a:off x="5858211" y="5334079"/>
              <a:ext cx="110308" cy="95530"/>
            </a:xfrm>
            <a:custGeom>
              <a:avLst/>
              <a:gdLst/>
              <a:ahLst/>
              <a:cxnLst/>
              <a:rect l="0" t="0" r="0" b="0"/>
              <a:pathLst>
                <a:path w="110308" h="95530">
                  <a:moveTo>
                    <a:pt x="55154" y="0"/>
                  </a:moveTo>
                  <a:lnTo>
                    <a:pt x="110308" y="95530"/>
                  </a:lnTo>
                  <a:lnTo>
                    <a:pt x="0" y="9553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6073976" y="3349670"/>
              <a:ext cx="81631" cy="816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6020413" y="2474659"/>
              <a:ext cx="81520" cy="815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6207703" y="2849659"/>
              <a:ext cx="81539" cy="815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5825070" y="3507584"/>
              <a:ext cx="84107" cy="841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6186363" y="3063901"/>
              <a:ext cx="81489" cy="814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6198443" y="3093415"/>
              <a:ext cx="81430" cy="814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6242483" y="2466325"/>
              <a:ext cx="81470" cy="81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6210652" y="3104184"/>
              <a:ext cx="83966" cy="8396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5788137" y="2404622"/>
              <a:ext cx="81342" cy="8134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6095110" y="4190212"/>
              <a:ext cx="49166" cy="4916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6348945" y="2273613"/>
              <a:ext cx="83858" cy="83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6241714" y="3202331"/>
              <a:ext cx="81792" cy="817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5988472" y="2424846"/>
              <a:ext cx="81373" cy="8137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5873221" y="2719879"/>
              <a:ext cx="81395" cy="8139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6090168" y="2786360"/>
              <a:ext cx="83646" cy="8364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5650895" y="2635453"/>
              <a:ext cx="83564" cy="83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6198329" y="2298928"/>
              <a:ext cx="81182" cy="8118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5762731" y="3151493"/>
              <a:ext cx="81438" cy="8143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6309294" y="2389971"/>
              <a:ext cx="83452" cy="8345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6059460" y="3381461"/>
              <a:ext cx="83507" cy="835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6132337" y="2871927"/>
              <a:ext cx="83398" cy="83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6111619" y="3554559"/>
              <a:ext cx="81103" cy="811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6339893" y="3175630"/>
              <a:ext cx="83381" cy="83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5808492" y="2903255"/>
              <a:ext cx="83358" cy="833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5587667" y="3946503"/>
              <a:ext cx="81384" cy="8138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5574834" y="3156543"/>
              <a:ext cx="81046" cy="8104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5711964" y="2633361"/>
              <a:ext cx="83303" cy="83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6216452" y="2878526"/>
              <a:ext cx="83292" cy="832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6227066" y="3591475"/>
              <a:ext cx="83278" cy="83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5576180" y="3003451"/>
              <a:ext cx="83233" cy="832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5719172" y="3892135"/>
              <a:ext cx="81025" cy="81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6151450" y="3110738"/>
              <a:ext cx="81134" cy="811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6341504" y="4169178"/>
              <a:ext cx="83075" cy="8307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5724054" y="3447727"/>
              <a:ext cx="83072" cy="830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5855736" y="4584984"/>
              <a:ext cx="83026" cy="8302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5816273" y="2848101"/>
              <a:ext cx="82988" cy="829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5627051" y="1993787"/>
              <a:ext cx="82972" cy="8297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6155061" y="3294301"/>
              <a:ext cx="82926" cy="829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5825581" y="2811339"/>
              <a:ext cx="82883" cy="828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5647457" y="2344848"/>
              <a:ext cx="82840" cy="82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5672198" y="3383500"/>
              <a:ext cx="82822" cy="828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5848730" y="2067076"/>
              <a:ext cx="82833" cy="828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5768508" y="2859446"/>
              <a:ext cx="80836" cy="80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5688741" y="2193920"/>
              <a:ext cx="82719" cy="82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5919809" y="2711175"/>
              <a:ext cx="82656" cy="82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5957351" y="4441250"/>
              <a:ext cx="82630" cy="826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6089616" y="3399325"/>
              <a:ext cx="82623" cy="82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5936027" y="3245294"/>
              <a:ext cx="80731" cy="80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6078426" y="3445589"/>
              <a:ext cx="82590" cy="825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6152999" y="3739766"/>
              <a:ext cx="82544" cy="8254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5890116" y="2461742"/>
              <a:ext cx="80728" cy="80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6216906" y="3113666"/>
              <a:ext cx="82499" cy="8249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6293497" y="4028795"/>
              <a:ext cx="82461" cy="824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6270163" y="3485544"/>
              <a:ext cx="82462" cy="82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6217203" y="2477890"/>
              <a:ext cx="82453" cy="82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6357675" y="3223586"/>
              <a:ext cx="82449" cy="82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5692824" y="3111788"/>
              <a:ext cx="82430" cy="824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5653608" y="3855975"/>
              <a:ext cx="82428" cy="82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6129487" y="3490713"/>
              <a:ext cx="82413" cy="824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5634831" y="3550777"/>
              <a:ext cx="82403" cy="82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6301391" y="3008000"/>
              <a:ext cx="82400" cy="8240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6263267" y="3268621"/>
              <a:ext cx="82396" cy="82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5940221" y="3504025"/>
              <a:ext cx="82387" cy="82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5962636" y="3105795"/>
              <a:ext cx="82376" cy="8237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6112645" y="3206238"/>
              <a:ext cx="82368" cy="8236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g289"/>
            <p:cNvSpPr/>
            <p:nvPr/>
          </p:nvSpPr>
          <p:spPr>
            <a:xfrm>
              <a:off x="6133410" y="5240401"/>
              <a:ext cx="110871" cy="96017"/>
            </a:xfrm>
            <a:custGeom>
              <a:avLst/>
              <a:gdLst/>
              <a:ahLst/>
              <a:cxnLst/>
              <a:rect l="0" t="0" r="0" b="0"/>
              <a:pathLst>
                <a:path w="110871" h="96017">
                  <a:moveTo>
                    <a:pt x="55435" y="0"/>
                  </a:moveTo>
                  <a:lnTo>
                    <a:pt x="110871" y="96017"/>
                  </a:lnTo>
                  <a:lnTo>
                    <a:pt x="0" y="9601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5895594" y="3522103"/>
              <a:ext cx="82304" cy="823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5913517" y="3004805"/>
              <a:ext cx="80529" cy="805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6186528" y="3067156"/>
              <a:ext cx="80606" cy="806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6016937" y="3889478"/>
              <a:ext cx="80518" cy="80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6135088" y="3376552"/>
              <a:ext cx="82220" cy="82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6117496" y="3201708"/>
              <a:ext cx="82247" cy="82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6198696" y="3253587"/>
              <a:ext cx="82219" cy="82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6178813" y="3424434"/>
              <a:ext cx="82194" cy="82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6056327" y="2490095"/>
              <a:ext cx="82179" cy="82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6349964" y="2582792"/>
              <a:ext cx="82172" cy="82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5937571" y="3513706"/>
              <a:ext cx="82174" cy="8217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6129105" y="3270967"/>
              <a:ext cx="17797" cy="177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5804595" y="3258147"/>
              <a:ext cx="82102" cy="821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5581008" y="4659927"/>
              <a:ext cx="82090" cy="820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5754507" y="3261562"/>
              <a:ext cx="82096" cy="8209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5614404" y="3784558"/>
              <a:ext cx="82096" cy="82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5783658" y="2405437"/>
              <a:ext cx="82096" cy="8209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6317989" y="3683671"/>
              <a:ext cx="82016" cy="820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6330551" y="2500051"/>
              <a:ext cx="82023" cy="820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6067150" y="2160442"/>
              <a:ext cx="82015" cy="820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5868943" y="3142285"/>
              <a:ext cx="81991" cy="819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5826550" y="2684643"/>
              <a:ext cx="81950" cy="819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5703893" y="4095267"/>
              <a:ext cx="81934" cy="81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6044268" y="3187267"/>
              <a:ext cx="81903" cy="819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5584654" y="2591926"/>
              <a:ext cx="81887" cy="818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6202817" y="3370187"/>
              <a:ext cx="81869" cy="8186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6326418" y="2850018"/>
              <a:ext cx="81857" cy="818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6078216" y="2183322"/>
              <a:ext cx="81851" cy="818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5650932" y="3419015"/>
              <a:ext cx="81831" cy="81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6279008" y="3320070"/>
              <a:ext cx="81826" cy="818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5637881" y="3559033"/>
              <a:ext cx="80281" cy="802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5944464" y="4417658"/>
              <a:ext cx="80332" cy="8033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5775833" y="2988671"/>
              <a:ext cx="81802" cy="818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6303917" y="2648625"/>
              <a:ext cx="81785" cy="8178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5819164" y="3430149"/>
              <a:ext cx="81781" cy="817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5832634" y="3081946"/>
              <a:ext cx="81803" cy="818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5869222" y="3278049"/>
              <a:ext cx="81758" cy="81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5727995" y="3480958"/>
              <a:ext cx="81765" cy="817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5927352" y="2636907"/>
              <a:ext cx="81755" cy="8175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5693245" y="2760943"/>
              <a:ext cx="81752" cy="81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6061330" y="3917449"/>
              <a:ext cx="81734" cy="817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g331"/>
            <p:cNvSpPr/>
            <p:nvPr/>
          </p:nvSpPr>
          <p:spPr>
            <a:xfrm>
              <a:off x="6060110" y="4879355"/>
              <a:ext cx="111006" cy="96134"/>
            </a:xfrm>
            <a:custGeom>
              <a:avLst/>
              <a:gdLst/>
              <a:ahLst/>
              <a:cxnLst/>
              <a:rect l="0" t="0" r="0" b="0"/>
              <a:pathLst>
                <a:path w="111006" h="96134">
                  <a:moveTo>
                    <a:pt x="55503" y="0"/>
                  </a:moveTo>
                  <a:lnTo>
                    <a:pt x="111006" y="96134"/>
                  </a:lnTo>
                  <a:lnTo>
                    <a:pt x="0" y="961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6007618" y="3320233"/>
              <a:ext cx="45171" cy="451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6188481" y="2912690"/>
              <a:ext cx="81715" cy="817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5912117" y="3390492"/>
              <a:ext cx="81707" cy="817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g335"/>
            <p:cNvSpPr/>
            <p:nvPr/>
          </p:nvSpPr>
          <p:spPr>
            <a:xfrm>
              <a:off x="5916014" y="4899229"/>
              <a:ext cx="67347" cy="58324"/>
            </a:xfrm>
            <a:custGeom>
              <a:avLst/>
              <a:gdLst/>
              <a:ahLst/>
              <a:cxnLst/>
              <a:rect l="0" t="0" r="0" b="0"/>
              <a:pathLst>
                <a:path w="67347" h="58324">
                  <a:moveTo>
                    <a:pt x="33673" y="0"/>
                  </a:moveTo>
                  <a:lnTo>
                    <a:pt x="67347" y="58324"/>
                  </a:lnTo>
                  <a:lnTo>
                    <a:pt x="0" y="58324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6120597" y="3753288"/>
              <a:ext cx="81699" cy="8169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5722412" y="4758641"/>
              <a:ext cx="82364" cy="823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6224704" y="3894799"/>
              <a:ext cx="81656" cy="8165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5766454" y="3148070"/>
              <a:ext cx="81645" cy="81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6044559" y="3057015"/>
              <a:ext cx="81641" cy="816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5860966" y="3953299"/>
              <a:ext cx="81638" cy="81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6199792" y="2442437"/>
              <a:ext cx="81638" cy="81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6297039" y="4690796"/>
              <a:ext cx="81641" cy="816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5908339" y="3538557"/>
              <a:ext cx="81628" cy="81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6328592" y="3445006"/>
              <a:ext cx="44381" cy="443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6061280" y="2539693"/>
              <a:ext cx="81562" cy="81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6354213" y="3404663"/>
              <a:ext cx="81555" cy="8155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5886575" y="3785110"/>
              <a:ext cx="81523" cy="81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6237620" y="2774357"/>
              <a:ext cx="81434" cy="814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5716622" y="3046477"/>
              <a:ext cx="81438" cy="8143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6291486" y="3463154"/>
              <a:ext cx="81432" cy="8143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5770479" y="4212637"/>
              <a:ext cx="81413" cy="8141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6151984" y="4012007"/>
              <a:ext cx="81419" cy="81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5770465" y="3224625"/>
              <a:ext cx="81409" cy="8140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5850180" y="2891933"/>
              <a:ext cx="81412" cy="8141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5662714" y="2500363"/>
              <a:ext cx="43871" cy="438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6116746" y="3269899"/>
              <a:ext cx="81328" cy="813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6129824" y="3393871"/>
              <a:ext cx="81299" cy="8129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6307011" y="2453919"/>
              <a:ext cx="81271" cy="812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5921360" y="3513148"/>
              <a:ext cx="81241" cy="812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6048363" y="4158603"/>
              <a:ext cx="81238" cy="8123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6181530" y="4073655"/>
              <a:ext cx="81219" cy="81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5991408" y="2168643"/>
              <a:ext cx="81169" cy="8116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6249360" y="3277678"/>
              <a:ext cx="47717" cy="47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6019453" y="4234040"/>
              <a:ext cx="81838" cy="818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6195350" y="3820789"/>
              <a:ext cx="81138" cy="8113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6334024" y="3375763"/>
              <a:ext cx="81121" cy="811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5770099" y="2858750"/>
              <a:ext cx="81105" cy="8110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5861437" y="3094466"/>
              <a:ext cx="81101" cy="81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5935908" y="3559855"/>
              <a:ext cx="81077" cy="810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6190384" y="3763879"/>
              <a:ext cx="81074" cy="8107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6252120" y="4373209"/>
              <a:ext cx="81047" cy="8104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5984907" y="3368025"/>
              <a:ext cx="81025" cy="81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5992487" y="2902615"/>
              <a:ext cx="81003" cy="810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6320837" y="3035184"/>
              <a:ext cx="80978" cy="809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5605963" y="2887678"/>
              <a:ext cx="80978" cy="8097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5715113" y="2708333"/>
              <a:ext cx="80970" cy="809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5859849" y="3285270"/>
              <a:ext cx="80957" cy="8095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5913417" y="2958397"/>
              <a:ext cx="80952" cy="80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6033904" y="2734826"/>
              <a:ext cx="80945" cy="8094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6029616" y="2543585"/>
              <a:ext cx="80950" cy="809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5651058" y="3831333"/>
              <a:ext cx="80928" cy="809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5965020" y="3356224"/>
              <a:ext cx="80917" cy="809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5891617" y="4001001"/>
              <a:ext cx="80890" cy="808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6041819" y="2872656"/>
              <a:ext cx="80886" cy="8088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5615650" y="2602233"/>
              <a:ext cx="80871" cy="808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g387"/>
            <p:cNvSpPr/>
            <p:nvPr/>
          </p:nvSpPr>
          <p:spPr>
            <a:xfrm>
              <a:off x="6286991" y="5046305"/>
              <a:ext cx="108903" cy="94313"/>
            </a:xfrm>
            <a:custGeom>
              <a:avLst/>
              <a:gdLst/>
              <a:ahLst/>
              <a:cxnLst/>
              <a:rect l="0" t="0" r="0" b="0"/>
              <a:pathLst>
                <a:path w="108903" h="94313">
                  <a:moveTo>
                    <a:pt x="54451" y="0"/>
                  </a:moveTo>
                  <a:lnTo>
                    <a:pt x="108903" y="94313"/>
                  </a:lnTo>
                  <a:lnTo>
                    <a:pt x="0" y="9431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5613348" y="2649996"/>
              <a:ext cx="80827" cy="8082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g389"/>
            <p:cNvSpPr/>
            <p:nvPr/>
          </p:nvSpPr>
          <p:spPr>
            <a:xfrm>
              <a:off x="5768246" y="5507847"/>
              <a:ext cx="108829" cy="94248"/>
            </a:xfrm>
            <a:custGeom>
              <a:avLst/>
              <a:gdLst/>
              <a:ahLst/>
              <a:cxnLst/>
              <a:rect l="0" t="0" r="0" b="0"/>
              <a:pathLst>
                <a:path w="108829" h="94248">
                  <a:moveTo>
                    <a:pt x="54414" y="0"/>
                  </a:moveTo>
                  <a:lnTo>
                    <a:pt x="108829" y="94248"/>
                  </a:lnTo>
                  <a:lnTo>
                    <a:pt x="0" y="9424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5571614" y="3317689"/>
              <a:ext cx="80811" cy="8081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5578797" y="2332330"/>
              <a:ext cx="80804" cy="80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5674295" y="2358382"/>
              <a:ext cx="80788" cy="807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6138420" y="3326297"/>
              <a:ext cx="80793" cy="8079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6142418" y="3824687"/>
              <a:ext cx="80782" cy="807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5815742" y="2699627"/>
              <a:ext cx="80786" cy="80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6167570" y="3414512"/>
              <a:ext cx="80763" cy="80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5824885" y="3647024"/>
              <a:ext cx="45685" cy="4568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6040953" y="3630444"/>
              <a:ext cx="80729" cy="807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5983975" y="4027441"/>
              <a:ext cx="80684" cy="80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6370977" y="4425642"/>
              <a:ext cx="80679" cy="80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5768578" y="3559102"/>
              <a:ext cx="80647" cy="806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6082611" y="4330488"/>
              <a:ext cx="80641" cy="806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6319843" y="3310465"/>
              <a:ext cx="80631" cy="806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5724114" y="2854728"/>
              <a:ext cx="80547" cy="80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6333218" y="3115046"/>
              <a:ext cx="80515" cy="805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6103749" y="3276552"/>
              <a:ext cx="80498" cy="8049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5604244" y="2767207"/>
              <a:ext cx="80489" cy="8048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5910673" y="3651937"/>
              <a:ext cx="80474" cy="8047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5989727" y="3269526"/>
              <a:ext cx="80465" cy="80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6308867" y="2410535"/>
              <a:ext cx="80438" cy="8043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5661892" y="2893212"/>
              <a:ext cx="80413" cy="80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6079222" y="3032317"/>
              <a:ext cx="80379" cy="8037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6003171" y="3106089"/>
              <a:ext cx="80352" cy="8035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5928551" y="2590505"/>
              <a:ext cx="80347" cy="8034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5772958" y="2358636"/>
              <a:ext cx="80346" cy="8034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6115431" y="3656800"/>
              <a:ext cx="80291" cy="8029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6145939" y="2924809"/>
              <a:ext cx="80236" cy="8023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5803539" y="2146038"/>
              <a:ext cx="80236" cy="80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6248364" y="3030094"/>
              <a:ext cx="80207" cy="80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5733957" y="3564897"/>
              <a:ext cx="80166" cy="80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g421"/>
            <p:cNvSpPr/>
            <p:nvPr/>
          </p:nvSpPr>
          <p:spPr>
            <a:xfrm>
              <a:off x="5867608" y="4954380"/>
              <a:ext cx="107974" cy="93508"/>
            </a:xfrm>
            <a:custGeom>
              <a:avLst/>
              <a:gdLst/>
              <a:ahLst/>
              <a:cxnLst/>
              <a:rect l="0" t="0" r="0" b="0"/>
              <a:pathLst>
                <a:path w="107974" h="93508">
                  <a:moveTo>
                    <a:pt x="53987" y="0"/>
                  </a:moveTo>
                  <a:lnTo>
                    <a:pt x="107974" y="93508"/>
                  </a:lnTo>
                  <a:lnTo>
                    <a:pt x="0" y="9350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5993722" y="4067551"/>
              <a:ext cx="80845" cy="808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6334179" y="2701426"/>
              <a:ext cx="80167" cy="80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5659205" y="3604924"/>
              <a:ext cx="80141" cy="80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5827006" y="3441134"/>
              <a:ext cx="80125" cy="801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6193070" y="3134075"/>
              <a:ext cx="80126" cy="80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6352728" y="3082790"/>
              <a:ext cx="80115" cy="801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6345799" y="3591939"/>
              <a:ext cx="80096" cy="80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6020209" y="1892211"/>
              <a:ext cx="80090" cy="800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6332790" y="3429583"/>
              <a:ext cx="80081" cy="800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6025187" y="2466740"/>
              <a:ext cx="28870" cy="288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5791302" y="2769675"/>
              <a:ext cx="80047" cy="8004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5826566" y="3171159"/>
              <a:ext cx="80026" cy="8002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5670667" y="2621106"/>
              <a:ext cx="80015" cy="800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5934326" y="3600345"/>
              <a:ext cx="80016" cy="800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6360251" y="2944570"/>
              <a:ext cx="79978" cy="799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5585595" y="4422071"/>
              <a:ext cx="79961" cy="799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5815119" y="2571762"/>
              <a:ext cx="34542" cy="3454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6180944" y="2940115"/>
              <a:ext cx="24761" cy="247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5821088" y="3129698"/>
              <a:ext cx="22738" cy="227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5743530" y="3499727"/>
              <a:ext cx="25164" cy="251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6100214" y="2297414"/>
              <a:ext cx="20422" cy="204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5619587" y="2535742"/>
              <a:ext cx="22883" cy="228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5779101" y="2369859"/>
              <a:ext cx="17205" cy="1720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l445"/>
            <p:cNvSpPr/>
            <p:nvPr/>
          </p:nvSpPr>
          <p:spPr>
            <a:xfrm>
              <a:off x="6014045" y="5272662"/>
              <a:ext cx="28308" cy="93563"/>
            </a:xfrm>
            <a:custGeom>
              <a:avLst/>
              <a:gdLst/>
              <a:ahLst/>
              <a:cxnLst/>
              <a:rect l="0" t="0" r="0" b="0"/>
              <a:pathLst>
                <a:path w="28308" h="93563">
                  <a:moveTo>
                    <a:pt x="28308" y="0"/>
                  </a:moveTo>
                  <a:lnTo>
                    <a:pt x="0" y="93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tx446"/>
            <p:cNvSpPr/>
            <p:nvPr/>
          </p:nvSpPr>
          <p:spPr>
            <a:xfrm>
              <a:off x="5061468" y="5118524"/>
              <a:ext cx="893758" cy="1730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Arg524Cys</a:t>
              </a:r>
            </a:p>
          </p:txBody>
        </p:sp>
        <p:sp>
          <p:nvSpPr>
            <p:cNvPr id="447" name="tx447"/>
            <p:cNvSpPr/>
            <p:nvPr/>
          </p:nvSpPr>
          <p:spPr>
            <a:xfrm>
              <a:off x="6065069" y="5366864"/>
              <a:ext cx="833592" cy="1718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Gly149Val</a:t>
              </a:r>
            </a:p>
          </p:txBody>
        </p:sp>
        <p:sp>
          <p:nvSpPr>
            <p:cNvPr id="448" name="tx448"/>
            <p:cNvSpPr/>
            <p:nvPr/>
          </p:nvSpPr>
          <p:spPr>
            <a:xfrm>
              <a:off x="6065214" y="5120264"/>
              <a:ext cx="833592" cy="1718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Ala609Gly</a:t>
              </a:r>
            </a:p>
          </p:txBody>
        </p:sp>
        <p:sp>
          <p:nvSpPr>
            <p:cNvPr id="449" name="tx449"/>
            <p:cNvSpPr/>
            <p:nvPr/>
          </p:nvSpPr>
          <p:spPr>
            <a:xfrm>
              <a:off x="5121255" y="5365967"/>
              <a:ext cx="833592" cy="1718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Val163Gly</a:t>
              </a:r>
            </a:p>
          </p:txBody>
        </p:sp>
        <p:sp>
          <p:nvSpPr>
            <p:cNvPr id="450" name="tx450"/>
            <p:cNvSpPr/>
            <p:nvPr/>
          </p:nvSpPr>
          <p:spPr>
            <a:xfrm>
              <a:off x="5478945" y="5590048"/>
              <a:ext cx="863764" cy="1695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Arg534Pro</a:t>
              </a:r>
            </a:p>
          </p:txBody>
        </p:sp>
        <p:sp>
          <p:nvSpPr>
            <p:cNvPr id="451" name="pl451"/>
            <p:cNvSpPr/>
            <p:nvPr/>
          </p:nvSpPr>
          <p:spPr>
            <a:xfrm>
              <a:off x="2793243" y="949355"/>
              <a:ext cx="0" cy="5507491"/>
            </a:xfrm>
            <a:custGeom>
              <a:avLst/>
              <a:gdLst/>
              <a:ahLst/>
              <a:cxnLst/>
              <a:rect l="0" t="0" r="0" b="0"/>
              <a:pathLst>
                <a:path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tx452"/>
            <p:cNvSpPr/>
            <p:nvPr/>
          </p:nvSpPr>
          <p:spPr>
            <a:xfrm>
              <a:off x="2448394" y="6058157"/>
              <a:ext cx="262607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-2.5</a:t>
              </a:r>
            </a:p>
          </p:txBody>
        </p:sp>
        <p:sp>
          <p:nvSpPr>
            <p:cNvPr id="453" name="tx453"/>
            <p:cNvSpPr/>
            <p:nvPr/>
          </p:nvSpPr>
          <p:spPr>
            <a:xfrm>
              <a:off x="2448394" y="5512804"/>
              <a:ext cx="262607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-2.0</a:t>
              </a:r>
            </a:p>
          </p:txBody>
        </p:sp>
        <p:sp>
          <p:nvSpPr>
            <p:cNvPr id="454" name="tx454"/>
            <p:cNvSpPr/>
            <p:nvPr/>
          </p:nvSpPr>
          <p:spPr>
            <a:xfrm>
              <a:off x="2448394" y="4968716"/>
              <a:ext cx="262607" cy="108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-1.5</a:t>
              </a:r>
            </a:p>
          </p:txBody>
        </p:sp>
        <p:sp>
          <p:nvSpPr>
            <p:cNvPr id="455" name="tx455"/>
            <p:cNvSpPr/>
            <p:nvPr/>
          </p:nvSpPr>
          <p:spPr>
            <a:xfrm>
              <a:off x="2448394" y="4422916"/>
              <a:ext cx="26260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-1.0</a:t>
              </a:r>
            </a:p>
          </p:txBody>
        </p:sp>
        <p:sp>
          <p:nvSpPr>
            <p:cNvPr id="456" name="tx456"/>
            <p:cNvSpPr/>
            <p:nvPr/>
          </p:nvSpPr>
          <p:spPr>
            <a:xfrm>
              <a:off x="2448394" y="3877786"/>
              <a:ext cx="26260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</a:t>
              </a:r>
            </a:p>
          </p:txBody>
        </p:sp>
        <p:sp>
          <p:nvSpPr>
            <p:cNvPr id="457" name="tx457"/>
            <p:cNvSpPr/>
            <p:nvPr/>
          </p:nvSpPr>
          <p:spPr>
            <a:xfrm>
              <a:off x="2499144" y="3332656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458" name="tx458"/>
            <p:cNvSpPr/>
            <p:nvPr/>
          </p:nvSpPr>
          <p:spPr>
            <a:xfrm>
              <a:off x="2499144" y="2787526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459" name="tx459"/>
            <p:cNvSpPr/>
            <p:nvPr/>
          </p:nvSpPr>
          <p:spPr>
            <a:xfrm>
              <a:off x="2499144" y="2242396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460" name="tx460"/>
            <p:cNvSpPr/>
            <p:nvPr/>
          </p:nvSpPr>
          <p:spPr>
            <a:xfrm>
              <a:off x="2499144" y="1697935"/>
              <a:ext cx="211856" cy="108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461" name="tx461"/>
            <p:cNvSpPr/>
            <p:nvPr/>
          </p:nvSpPr>
          <p:spPr>
            <a:xfrm>
              <a:off x="2499144" y="1151763"/>
              <a:ext cx="211856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462" name="pl462"/>
            <p:cNvSpPr/>
            <p:nvPr/>
          </p:nvSpPr>
          <p:spPr>
            <a:xfrm>
              <a:off x="2748959" y="611311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l463"/>
            <p:cNvSpPr/>
            <p:nvPr/>
          </p:nvSpPr>
          <p:spPr>
            <a:xfrm>
              <a:off x="2748959" y="556798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l464"/>
            <p:cNvSpPr/>
            <p:nvPr/>
          </p:nvSpPr>
          <p:spPr>
            <a:xfrm>
              <a:off x="2748959" y="502285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l465"/>
            <p:cNvSpPr/>
            <p:nvPr/>
          </p:nvSpPr>
          <p:spPr>
            <a:xfrm>
              <a:off x="2748959" y="447772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l466"/>
            <p:cNvSpPr/>
            <p:nvPr/>
          </p:nvSpPr>
          <p:spPr>
            <a:xfrm>
              <a:off x="2748959" y="393259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l467"/>
            <p:cNvSpPr/>
            <p:nvPr/>
          </p:nvSpPr>
          <p:spPr>
            <a:xfrm>
              <a:off x="2748959" y="338746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l468"/>
            <p:cNvSpPr/>
            <p:nvPr/>
          </p:nvSpPr>
          <p:spPr>
            <a:xfrm>
              <a:off x="2748959" y="284233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l469"/>
            <p:cNvSpPr/>
            <p:nvPr/>
          </p:nvSpPr>
          <p:spPr>
            <a:xfrm>
              <a:off x="2748959" y="229720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l470"/>
            <p:cNvSpPr/>
            <p:nvPr/>
          </p:nvSpPr>
          <p:spPr>
            <a:xfrm>
              <a:off x="2748959" y="1752071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l471"/>
            <p:cNvSpPr/>
            <p:nvPr/>
          </p:nvSpPr>
          <p:spPr>
            <a:xfrm>
              <a:off x="2748959" y="1206941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l472"/>
            <p:cNvSpPr/>
            <p:nvPr/>
          </p:nvSpPr>
          <p:spPr>
            <a:xfrm>
              <a:off x="2793243" y="6456846"/>
              <a:ext cx="4423126" cy="0"/>
            </a:xfrm>
            <a:custGeom>
              <a:avLst/>
              <a:gdLst/>
              <a:ahLst/>
              <a:cxnLst/>
              <a:rect l="0" t="0" r="0" b="0"/>
              <a:pathLst>
                <a:path w="4423126">
                  <a:moveTo>
                    <a:pt x="0" y="0"/>
                  </a:moveTo>
                  <a:lnTo>
                    <a:pt x="44231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l473"/>
            <p:cNvSpPr/>
            <p:nvPr/>
          </p:nvSpPr>
          <p:spPr>
            <a:xfrm>
              <a:off x="3999550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l474"/>
            <p:cNvSpPr/>
            <p:nvPr/>
          </p:nvSpPr>
          <p:spPr>
            <a:xfrm>
              <a:off x="6010062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tx475"/>
            <p:cNvSpPr/>
            <p:nvPr/>
          </p:nvSpPr>
          <p:spPr>
            <a:xfrm>
              <a:off x="3660631" y="6508355"/>
              <a:ext cx="677837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476" name="tx476"/>
            <p:cNvSpPr/>
            <p:nvPr/>
          </p:nvSpPr>
          <p:spPr>
            <a:xfrm>
              <a:off x="5777072" y="6508355"/>
              <a:ext cx="465980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477" name="tx477"/>
            <p:cNvSpPr/>
            <p:nvPr/>
          </p:nvSpPr>
          <p:spPr>
            <a:xfrm>
              <a:off x="4308018" y="6683595"/>
              <a:ext cx="1393576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478" name="tx478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479" name="tx479"/>
            <p:cNvSpPr/>
            <p:nvPr/>
          </p:nvSpPr>
          <p:spPr>
            <a:xfrm>
              <a:off x="7393505" y="1885175"/>
              <a:ext cx="346050" cy="1312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480" name="pt480"/>
            <p:cNvSpPr/>
            <p:nvPr/>
          </p:nvSpPr>
          <p:spPr>
            <a:xfrm>
              <a:off x="7458311" y="2182422"/>
              <a:ext cx="79350" cy="793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7493487" y="241244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7458311" y="2572121"/>
              <a:ext cx="79350" cy="793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7443741" y="2752400"/>
              <a:ext cx="108491" cy="10849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7432561" y="2936069"/>
              <a:ext cx="130851" cy="1308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7423136" y="3121494"/>
              <a:ext cx="149701" cy="1497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7414832" y="3315096"/>
              <a:ext cx="166309" cy="16630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tx487"/>
            <p:cNvSpPr/>
            <p:nvPr/>
          </p:nvSpPr>
          <p:spPr>
            <a:xfrm>
              <a:off x="7691036" y="2170641"/>
              <a:ext cx="135508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488" name="tx488"/>
            <p:cNvSpPr/>
            <p:nvPr/>
          </p:nvSpPr>
          <p:spPr>
            <a:xfrm>
              <a:off x="7691036" y="2362141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89" name="tx489"/>
            <p:cNvSpPr/>
            <p:nvPr/>
          </p:nvSpPr>
          <p:spPr>
            <a:xfrm>
              <a:off x="7691036" y="2560339"/>
              <a:ext cx="84757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490" name="tx490"/>
            <p:cNvSpPr/>
            <p:nvPr/>
          </p:nvSpPr>
          <p:spPr>
            <a:xfrm>
              <a:off x="7691036" y="2754370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91" name="tx491"/>
            <p:cNvSpPr/>
            <p:nvPr/>
          </p:nvSpPr>
          <p:spPr>
            <a:xfrm>
              <a:off x="7691036" y="2946540"/>
              <a:ext cx="84757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492" name="tx492"/>
            <p:cNvSpPr/>
            <p:nvPr/>
          </p:nvSpPr>
          <p:spPr>
            <a:xfrm>
              <a:off x="7691036" y="3144143"/>
              <a:ext cx="84757" cy="106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93" name="tx493"/>
            <p:cNvSpPr/>
            <p:nvPr/>
          </p:nvSpPr>
          <p:spPr>
            <a:xfrm>
              <a:off x="7691036" y="3345453"/>
              <a:ext cx="84757" cy="1074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494" name="tx494"/>
            <p:cNvSpPr/>
            <p:nvPr/>
          </p:nvSpPr>
          <p:spPr>
            <a:xfrm>
              <a:off x="7393505" y="3692759"/>
              <a:ext cx="1067407" cy="1343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495" name="pt495"/>
            <p:cNvSpPr/>
            <p:nvPr/>
          </p:nvSpPr>
          <p:spPr>
            <a:xfrm>
              <a:off x="7466104" y="400789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7466104" y="4202744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7466104" y="439759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7466104" y="459244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tx499"/>
            <p:cNvSpPr/>
            <p:nvPr/>
          </p:nvSpPr>
          <p:spPr>
            <a:xfrm>
              <a:off x="7676923" y="3978064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500" name="tx500"/>
            <p:cNvSpPr/>
            <p:nvPr/>
          </p:nvSpPr>
          <p:spPr>
            <a:xfrm>
              <a:off x="7676923" y="4172913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501" name="tx501"/>
            <p:cNvSpPr/>
            <p:nvPr/>
          </p:nvSpPr>
          <p:spPr>
            <a:xfrm>
              <a:off x="7676923" y="4364860"/>
              <a:ext cx="364331" cy="112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502" name="tx502"/>
            <p:cNvSpPr/>
            <p:nvPr/>
          </p:nvSpPr>
          <p:spPr>
            <a:xfrm>
              <a:off x="7676923" y="4556435"/>
              <a:ext cx="211708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503" name="tx503"/>
            <p:cNvSpPr/>
            <p:nvPr/>
          </p:nvSpPr>
          <p:spPr>
            <a:xfrm>
              <a:off x="7393505" y="4904287"/>
              <a:ext cx="958453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504" name="pt504"/>
            <p:cNvSpPr/>
            <p:nvPr/>
          </p:nvSpPr>
          <p:spPr>
            <a:xfrm>
              <a:off x="7466104" y="52198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g505"/>
            <p:cNvSpPr/>
            <p:nvPr/>
          </p:nvSpPr>
          <p:spPr>
            <a:xfrm>
              <a:off x="7457495" y="540092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6" name="tx506"/>
            <p:cNvSpPr/>
            <p:nvPr/>
          </p:nvSpPr>
          <p:spPr>
            <a:xfrm>
              <a:off x="7676923" y="5187198"/>
              <a:ext cx="33032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507" name="tx507"/>
            <p:cNvSpPr/>
            <p:nvPr/>
          </p:nvSpPr>
          <p:spPr>
            <a:xfrm>
              <a:off x="7676923" y="5378699"/>
              <a:ext cx="448865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508" name="tx508"/>
            <p:cNvSpPr/>
            <p:nvPr/>
          </p:nvSpPr>
          <p:spPr>
            <a:xfrm>
              <a:off x="2793243" y="621074"/>
              <a:ext cx="6098282" cy="194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MSH2,Breast Cancer,FUSE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g4"/>
            <p:cNvSpPr/>
            <p:nvPr/>
          </p:nvSpPr>
          <p:spPr>
            <a:xfrm>
              <a:off x="3248187" y="1199695"/>
              <a:ext cx="542247" cy="5006810"/>
            </a:xfrm>
            <a:custGeom>
              <a:avLst/>
              <a:gdLst/>
              <a:ahLst/>
              <a:cxnLst/>
              <a:rect l="0" t="0" r="0" b="0"/>
              <a:pathLst>
                <a:path w="542247" h="5006810">
                  <a:moveTo>
                    <a:pt x="270379" y="5006810"/>
                  </a:moveTo>
                  <a:lnTo>
                    <a:pt x="270328" y="4997012"/>
                  </a:lnTo>
                  <a:lnTo>
                    <a:pt x="270275" y="4987214"/>
                  </a:lnTo>
                  <a:lnTo>
                    <a:pt x="270218" y="4977416"/>
                  </a:lnTo>
                  <a:lnTo>
                    <a:pt x="270159" y="4967618"/>
                  </a:lnTo>
                  <a:lnTo>
                    <a:pt x="270095" y="4957820"/>
                  </a:lnTo>
                  <a:lnTo>
                    <a:pt x="270028" y="4948021"/>
                  </a:lnTo>
                  <a:lnTo>
                    <a:pt x="269957" y="4938223"/>
                  </a:lnTo>
                  <a:lnTo>
                    <a:pt x="269881" y="4928425"/>
                  </a:lnTo>
                  <a:lnTo>
                    <a:pt x="269803" y="4918627"/>
                  </a:lnTo>
                  <a:lnTo>
                    <a:pt x="269718" y="4908829"/>
                  </a:lnTo>
                  <a:lnTo>
                    <a:pt x="269631" y="4899031"/>
                  </a:lnTo>
                  <a:lnTo>
                    <a:pt x="269536" y="4889233"/>
                  </a:lnTo>
                  <a:lnTo>
                    <a:pt x="269438" y="4879435"/>
                  </a:lnTo>
                  <a:lnTo>
                    <a:pt x="269335" y="4869637"/>
                  </a:lnTo>
                  <a:lnTo>
                    <a:pt x="269225" y="4859839"/>
                  </a:lnTo>
                  <a:lnTo>
                    <a:pt x="269112" y="4850041"/>
                  </a:lnTo>
                  <a:lnTo>
                    <a:pt x="268988" y="4840243"/>
                  </a:lnTo>
                  <a:lnTo>
                    <a:pt x="268862" y="4830445"/>
                  </a:lnTo>
                  <a:lnTo>
                    <a:pt x="268727" y="4820647"/>
                  </a:lnTo>
                  <a:lnTo>
                    <a:pt x="268586" y="4810849"/>
                  </a:lnTo>
                  <a:lnTo>
                    <a:pt x="268439" y="4801051"/>
                  </a:lnTo>
                  <a:lnTo>
                    <a:pt x="268282" y="4791252"/>
                  </a:lnTo>
                  <a:lnTo>
                    <a:pt x="268122" y="4781454"/>
                  </a:lnTo>
                  <a:lnTo>
                    <a:pt x="267948" y="4771656"/>
                  </a:lnTo>
                  <a:lnTo>
                    <a:pt x="267770" y="4761858"/>
                  </a:lnTo>
                  <a:lnTo>
                    <a:pt x="267582" y="4752060"/>
                  </a:lnTo>
                  <a:lnTo>
                    <a:pt x="267385" y="4742262"/>
                  </a:lnTo>
                  <a:lnTo>
                    <a:pt x="267181" y="4732464"/>
                  </a:lnTo>
                  <a:lnTo>
                    <a:pt x="266963" y="4722666"/>
                  </a:lnTo>
                  <a:lnTo>
                    <a:pt x="266740" y="4712868"/>
                  </a:lnTo>
                  <a:lnTo>
                    <a:pt x="266502" y="4703070"/>
                  </a:lnTo>
                  <a:lnTo>
                    <a:pt x="266256" y="4693272"/>
                  </a:lnTo>
                  <a:lnTo>
                    <a:pt x="266000" y="4683474"/>
                  </a:lnTo>
                  <a:lnTo>
                    <a:pt x="265730" y="4673676"/>
                  </a:lnTo>
                  <a:lnTo>
                    <a:pt x="265454" y="4663878"/>
                  </a:lnTo>
                  <a:lnTo>
                    <a:pt x="265158" y="4654080"/>
                  </a:lnTo>
                  <a:lnTo>
                    <a:pt x="264856" y="4644281"/>
                  </a:lnTo>
                  <a:lnTo>
                    <a:pt x="264538" y="4634483"/>
                  </a:lnTo>
                  <a:lnTo>
                    <a:pt x="264208" y="4624685"/>
                  </a:lnTo>
                  <a:lnTo>
                    <a:pt x="263867" y="4614887"/>
                  </a:lnTo>
                  <a:lnTo>
                    <a:pt x="263507" y="4605089"/>
                  </a:lnTo>
                  <a:lnTo>
                    <a:pt x="263141" y="4595291"/>
                  </a:lnTo>
                  <a:lnTo>
                    <a:pt x="262750" y="4585493"/>
                  </a:lnTo>
                  <a:lnTo>
                    <a:pt x="262352" y="4575695"/>
                  </a:lnTo>
                  <a:lnTo>
                    <a:pt x="261936" y="4565897"/>
                  </a:lnTo>
                  <a:lnTo>
                    <a:pt x="261504" y="4556099"/>
                  </a:lnTo>
                  <a:lnTo>
                    <a:pt x="261060" y="4546301"/>
                  </a:lnTo>
                  <a:lnTo>
                    <a:pt x="260592" y="4536503"/>
                  </a:lnTo>
                  <a:lnTo>
                    <a:pt x="260117" y="4526705"/>
                  </a:lnTo>
                  <a:lnTo>
                    <a:pt x="259616" y="4516907"/>
                  </a:lnTo>
                  <a:lnTo>
                    <a:pt x="259103" y="4507109"/>
                  </a:lnTo>
                  <a:lnTo>
                    <a:pt x="258572" y="4497311"/>
                  </a:lnTo>
                  <a:lnTo>
                    <a:pt x="258020" y="4487512"/>
                  </a:lnTo>
                  <a:lnTo>
                    <a:pt x="257458" y="4477714"/>
                  </a:lnTo>
                  <a:lnTo>
                    <a:pt x="256865" y="4467916"/>
                  </a:lnTo>
                  <a:lnTo>
                    <a:pt x="256264" y="4458118"/>
                  </a:lnTo>
                  <a:lnTo>
                    <a:pt x="255636" y="4448320"/>
                  </a:lnTo>
                  <a:lnTo>
                    <a:pt x="254993" y="4438522"/>
                  </a:lnTo>
                  <a:lnTo>
                    <a:pt x="254332" y="4428724"/>
                  </a:lnTo>
                  <a:lnTo>
                    <a:pt x="253645" y="4418926"/>
                  </a:lnTo>
                  <a:lnTo>
                    <a:pt x="252948" y="4409128"/>
                  </a:lnTo>
                  <a:lnTo>
                    <a:pt x="252217" y="4399330"/>
                  </a:lnTo>
                  <a:lnTo>
                    <a:pt x="251476" y="4389532"/>
                  </a:lnTo>
                  <a:lnTo>
                    <a:pt x="250710" y="4379734"/>
                  </a:lnTo>
                  <a:lnTo>
                    <a:pt x="249923" y="4369936"/>
                  </a:lnTo>
                  <a:lnTo>
                    <a:pt x="249120" y="4360138"/>
                  </a:lnTo>
                  <a:lnTo>
                    <a:pt x="248287" y="4350340"/>
                  </a:lnTo>
                  <a:lnTo>
                    <a:pt x="247444" y="4340542"/>
                  </a:lnTo>
                  <a:lnTo>
                    <a:pt x="246568" y="4330743"/>
                  </a:lnTo>
                  <a:lnTo>
                    <a:pt x="245679" y="4320945"/>
                  </a:lnTo>
                  <a:lnTo>
                    <a:pt x="244766" y="4311147"/>
                  </a:lnTo>
                  <a:lnTo>
                    <a:pt x="243829" y="4301349"/>
                  </a:lnTo>
                  <a:lnTo>
                    <a:pt x="242880" y="4291551"/>
                  </a:lnTo>
                  <a:lnTo>
                    <a:pt x="241896" y="4281753"/>
                  </a:lnTo>
                  <a:lnTo>
                    <a:pt x="240903" y="4271955"/>
                  </a:lnTo>
                  <a:lnTo>
                    <a:pt x="239880" y="4262157"/>
                  </a:lnTo>
                  <a:lnTo>
                    <a:pt x="238840" y="4252359"/>
                  </a:lnTo>
                  <a:lnTo>
                    <a:pt x="237781" y="4242561"/>
                  </a:lnTo>
                  <a:lnTo>
                    <a:pt x="236696" y="4232763"/>
                  </a:lnTo>
                  <a:lnTo>
                    <a:pt x="235601" y="4222965"/>
                  </a:lnTo>
                  <a:lnTo>
                    <a:pt x="234471" y="4213167"/>
                  </a:lnTo>
                  <a:lnTo>
                    <a:pt x="233332" y="4203369"/>
                  </a:lnTo>
                  <a:lnTo>
                    <a:pt x="232169" y="4193571"/>
                  </a:lnTo>
                  <a:lnTo>
                    <a:pt x="230987" y="4183773"/>
                  </a:lnTo>
                  <a:lnTo>
                    <a:pt x="229790" y="4173974"/>
                  </a:lnTo>
                  <a:lnTo>
                    <a:pt x="228568" y="4164176"/>
                  </a:lnTo>
                  <a:lnTo>
                    <a:pt x="227336" y="4154378"/>
                  </a:lnTo>
                  <a:lnTo>
                    <a:pt x="226077" y="4144580"/>
                  </a:lnTo>
                  <a:lnTo>
                    <a:pt x="224808" y="4134782"/>
                  </a:lnTo>
                  <a:lnTo>
                    <a:pt x="223520" y="4124984"/>
                  </a:lnTo>
                  <a:lnTo>
                    <a:pt x="222214" y="4115186"/>
                  </a:lnTo>
                  <a:lnTo>
                    <a:pt x="220898" y="4105388"/>
                  </a:lnTo>
                  <a:lnTo>
                    <a:pt x="219560" y="4095590"/>
                  </a:lnTo>
                  <a:lnTo>
                    <a:pt x="218214" y="4085792"/>
                  </a:lnTo>
                  <a:lnTo>
                    <a:pt x="216849" y="4075994"/>
                  </a:lnTo>
                  <a:lnTo>
                    <a:pt x="215475" y="4066196"/>
                  </a:lnTo>
                  <a:lnTo>
                    <a:pt x="214088" y="4056398"/>
                  </a:lnTo>
                  <a:lnTo>
                    <a:pt x="212687" y="4046600"/>
                  </a:lnTo>
                  <a:lnTo>
                    <a:pt x="211281" y="4036802"/>
                  </a:lnTo>
                  <a:lnTo>
                    <a:pt x="209858" y="4027004"/>
                  </a:lnTo>
                  <a:lnTo>
                    <a:pt x="208430" y="4017205"/>
                  </a:lnTo>
                  <a:lnTo>
                    <a:pt x="206992" y="4007407"/>
                  </a:lnTo>
                  <a:lnTo>
                    <a:pt x="205548" y="3997609"/>
                  </a:lnTo>
                  <a:lnTo>
                    <a:pt x="204097" y="3987811"/>
                  </a:lnTo>
                  <a:lnTo>
                    <a:pt x="202639" y="3978013"/>
                  </a:lnTo>
                  <a:lnTo>
                    <a:pt x="201179" y="3968215"/>
                  </a:lnTo>
                  <a:lnTo>
                    <a:pt x="199712" y="3958417"/>
                  </a:lnTo>
                  <a:lnTo>
                    <a:pt x="198243" y="3948619"/>
                  </a:lnTo>
                  <a:lnTo>
                    <a:pt x="196772" y="3938821"/>
                  </a:lnTo>
                  <a:lnTo>
                    <a:pt x="195300" y="3929023"/>
                  </a:lnTo>
                  <a:lnTo>
                    <a:pt x="193828" y="3919225"/>
                  </a:lnTo>
                  <a:lnTo>
                    <a:pt x="192356" y="3909427"/>
                  </a:lnTo>
                  <a:lnTo>
                    <a:pt x="190886" y="3899629"/>
                  </a:lnTo>
                  <a:lnTo>
                    <a:pt x="189419" y="3889831"/>
                  </a:lnTo>
                  <a:lnTo>
                    <a:pt x="187955" y="3880033"/>
                  </a:lnTo>
                  <a:lnTo>
                    <a:pt x="186495" y="3870234"/>
                  </a:lnTo>
                  <a:lnTo>
                    <a:pt x="185041" y="3860436"/>
                  </a:lnTo>
                  <a:lnTo>
                    <a:pt x="183591" y="3850638"/>
                  </a:lnTo>
                  <a:lnTo>
                    <a:pt x="182153" y="3840840"/>
                  </a:lnTo>
                  <a:lnTo>
                    <a:pt x="180719" y="3831042"/>
                  </a:lnTo>
                  <a:lnTo>
                    <a:pt x="179296" y="3821244"/>
                  </a:lnTo>
                  <a:lnTo>
                    <a:pt x="177882" y="3811446"/>
                  </a:lnTo>
                  <a:lnTo>
                    <a:pt x="176477" y="3801648"/>
                  </a:lnTo>
                  <a:lnTo>
                    <a:pt x="175088" y="3791850"/>
                  </a:lnTo>
                  <a:lnTo>
                    <a:pt x="173704" y="3782052"/>
                  </a:lnTo>
                  <a:lnTo>
                    <a:pt x="172341" y="3772254"/>
                  </a:lnTo>
                  <a:lnTo>
                    <a:pt x="170987" y="3762456"/>
                  </a:lnTo>
                  <a:lnTo>
                    <a:pt x="169648" y="3752658"/>
                  </a:lnTo>
                  <a:lnTo>
                    <a:pt x="168326" y="3742860"/>
                  </a:lnTo>
                  <a:lnTo>
                    <a:pt x="167014" y="3733062"/>
                  </a:lnTo>
                  <a:lnTo>
                    <a:pt x="165727" y="3723264"/>
                  </a:lnTo>
                  <a:lnTo>
                    <a:pt x="164447" y="3713465"/>
                  </a:lnTo>
                  <a:lnTo>
                    <a:pt x="163193" y="3703667"/>
                  </a:lnTo>
                  <a:lnTo>
                    <a:pt x="161952" y="3693869"/>
                  </a:lnTo>
                  <a:lnTo>
                    <a:pt x="160729" y="3684071"/>
                  </a:lnTo>
                  <a:lnTo>
                    <a:pt x="159528" y="3674273"/>
                  </a:lnTo>
                  <a:lnTo>
                    <a:pt x="158337" y="3664475"/>
                  </a:lnTo>
                  <a:lnTo>
                    <a:pt x="157177" y="3654677"/>
                  </a:lnTo>
                  <a:lnTo>
                    <a:pt x="156027" y="3644879"/>
                  </a:lnTo>
                  <a:lnTo>
                    <a:pt x="154902" y="3635081"/>
                  </a:lnTo>
                  <a:lnTo>
                    <a:pt x="153794" y="3625283"/>
                  </a:lnTo>
                  <a:lnTo>
                    <a:pt x="152704" y="3615485"/>
                  </a:lnTo>
                  <a:lnTo>
                    <a:pt x="151638" y="3605687"/>
                  </a:lnTo>
                  <a:lnTo>
                    <a:pt x="150582" y="3595889"/>
                  </a:lnTo>
                  <a:lnTo>
                    <a:pt x="149558" y="3586091"/>
                  </a:lnTo>
                  <a:lnTo>
                    <a:pt x="148544" y="3576293"/>
                  </a:lnTo>
                  <a:lnTo>
                    <a:pt x="147553" y="3566495"/>
                  </a:lnTo>
                  <a:lnTo>
                    <a:pt x="146580" y="3556696"/>
                  </a:lnTo>
                  <a:lnTo>
                    <a:pt x="145621" y="3546898"/>
                  </a:lnTo>
                  <a:lnTo>
                    <a:pt x="144687" y="3537100"/>
                  </a:lnTo>
                  <a:lnTo>
                    <a:pt x="143761" y="3527302"/>
                  </a:lnTo>
                  <a:lnTo>
                    <a:pt x="142861" y="3517504"/>
                  </a:lnTo>
                  <a:lnTo>
                    <a:pt x="141972" y="3507706"/>
                  </a:lnTo>
                  <a:lnTo>
                    <a:pt x="141099" y="3497908"/>
                  </a:lnTo>
                  <a:lnTo>
                    <a:pt x="140242" y="3488110"/>
                  </a:lnTo>
                  <a:lnTo>
                    <a:pt x="139394" y="3478312"/>
                  </a:lnTo>
                  <a:lnTo>
                    <a:pt x="138567" y="3468514"/>
                  </a:lnTo>
                  <a:lnTo>
                    <a:pt x="137745" y="3458716"/>
                  </a:lnTo>
                  <a:lnTo>
                    <a:pt x="136940" y="3448918"/>
                  </a:lnTo>
                  <a:lnTo>
                    <a:pt x="136143" y="3439120"/>
                  </a:lnTo>
                  <a:lnTo>
                    <a:pt x="135354" y="3429322"/>
                  </a:lnTo>
                  <a:lnTo>
                    <a:pt x="134576" y="3419524"/>
                  </a:lnTo>
                  <a:lnTo>
                    <a:pt x="133802" y="3409726"/>
                  </a:lnTo>
                  <a:lnTo>
                    <a:pt x="133038" y="3399927"/>
                  </a:lnTo>
                  <a:lnTo>
                    <a:pt x="132276" y="3390129"/>
                  </a:lnTo>
                  <a:lnTo>
                    <a:pt x="131520" y="3380331"/>
                  </a:lnTo>
                  <a:lnTo>
                    <a:pt x="130765" y="3370533"/>
                  </a:lnTo>
                  <a:lnTo>
                    <a:pt x="130012" y="3360735"/>
                  </a:lnTo>
                  <a:lnTo>
                    <a:pt x="129259" y="3350937"/>
                  </a:lnTo>
                  <a:lnTo>
                    <a:pt x="128506" y="3341139"/>
                  </a:lnTo>
                  <a:lnTo>
                    <a:pt x="127749" y="3331341"/>
                  </a:lnTo>
                  <a:lnTo>
                    <a:pt x="126989" y="3321543"/>
                  </a:lnTo>
                  <a:lnTo>
                    <a:pt x="126224" y="3311745"/>
                  </a:lnTo>
                  <a:lnTo>
                    <a:pt x="125451" y="3301947"/>
                  </a:lnTo>
                  <a:lnTo>
                    <a:pt x="124675" y="3292149"/>
                  </a:lnTo>
                  <a:lnTo>
                    <a:pt x="123884" y="3282351"/>
                  </a:lnTo>
                  <a:lnTo>
                    <a:pt x="123088" y="3272553"/>
                  </a:lnTo>
                  <a:lnTo>
                    <a:pt x="122276" y="3262755"/>
                  </a:lnTo>
                  <a:lnTo>
                    <a:pt x="121454" y="3252957"/>
                  </a:lnTo>
                  <a:lnTo>
                    <a:pt x="120620" y="3243158"/>
                  </a:lnTo>
                  <a:lnTo>
                    <a:pt x="119766" y="3233360"/>
                  </a:lnTo>
                  <a:lnTo>
                    <a:pt x="118904" y="3223562"/>
                  </a:lnTo>
                  <a:lnTo>
                    <a:pt x="118012" y="3213764"/>
                  </a:lnTo>
                  <a:lnTo>
                    <a:pt x="117112" y="3203966"/>
                  </a:lnTo>
                  <a:lnTo>
                    <a:pt x="116186" y="3194168"/>
                  </a:lnTo>
                  <a:lnTo>
                    <a:pt x="115242" y="3184370"/>
                  </a:lnTo>
                  <a:lnTo>
                    <a:pt x="114280" y="3174572"/>
                  </a:lnTo>
                  <a:lnTo>
                    <a:pt x="113286" y="3164774"/>
                  </a:lnTo>
                  <a:lnTo>
                    <a:pt x="112282" y="3154976"/>
                  </a:lnTo>
                  <a:lnTo>
                    <a:pt x="111239" y="3145178"/>
                  </a:lnTo>
                  <a:lnTo>
                    <a:pt x="110181" y="3135380"/>
                  </a:lnTo>
                  <a:lnTo>
                    <a:pt x="109094" y="3125582"/>
                  </a:lnTo>
                  <a:lnTo>
                    <a:pt x="107979" y="3115784"/>
                  </a:lnTo>
                  <a:lnTo>
                    <a:pt x="106846" y="3105986"/>
                  </a:lnTo>
                  <a:lnTo>
                    <a:pt x="105672" y="3096187"/>
                  </a:lnTo>
                  <a:lnTo>
                    <a:pt x="104484" y="3086389"/>
                  </a:lnTo>
                  <a:lnTo>
                    <a:pt x="103256" y="3076591"/>
                  </a:lnTo>
                  <a:lnTo>
                    <a:pt x="102007" y="3066793"/>
                  </a:lnTo>
                  <a:lnTo>
                    <a:pt x="100730" y="3056995"/>
                  </a:lnTo>
                  <a:lnTo>
                    <a:pt x="99419" y="3047197"/>
                  </a:lnTo>
                  <a:lnTo>
                    <a:pt x="98094" y="3037399"/>
                  </a:lnTo>
                  <a:lnTo>
                    <a:pt x="96721" y="3027601"/>
                  </a:lnTo>
                  <a:lnTo>
                    <a:pt x="95335" y="3017803"/>
                  </a:lnTo>
                  <a:lnTo>
                    <a:pt x="93912" y="3008005"/>
                  </a:lnTo>
                  <a:lnTo>
                    <a:pt x="92466" y="2998207"/>
                  </a:lnTo>
                  <a:lnTo>
                    <a:pt x="90997" y="2988409"/>
                  </a:lnTo>
                  <a:lnTo>
                    <a:pt x="89492" y="2978611"/>
                  </a:lnTo>
                  <a:lnTo>
                    <a:pt x="87976" y="2968813"/>
                  </a:lnTo>
                  <a:lnTo>
                    <a:pt x="86419" y="2959015"/>
                  </a:lnTo>
                  <a:lnTo>
                    <a:pt x="84849" y="2949217"/>
                  </a:lnTo>
                  <a:lnTo>
                    <a:pt x="83251" y="2939418"/>
                  </a:lnTo>
                  <a:lnTo>
                    <a:pt x="81632" y="2929620"/>
                  </a:lnTo>
                  <a:lnTo>
                    <a:pt x="79997" y="2919822"/>
                  </a:lnTo>
                  <a:lnTo>
                    <a:pt x="78332" y="2910024"/>
                  </a:lnTo>
                  <a:lnTo>
                    <a:pt x="76660" y="2900226"/>
                  </a:lnTo>
                  <a:lnTo>
                    <a:pt x="74961" y="2890428"/>
                  </a:lnTo>
                  <a:lnTo>
                    <a:pt x="73251" y="2880630"/>
                  </a:lnTo>
                  <a:lnTo>
                    <a:pt x="71527" y="2870832"/>
                  </a:lnTo>
                  <a:lnTo>
                    <a:pt x="69788" y="2861034"/>
                  </a:lnTo>
                  <a:lnTo>
                    <a:pt x="68042" y="2851236"/>
                  </a:lnTo>
                  <a:lnTo>
                    <a:pt x="66280" y="2841438"/>
                  </a:lnTo>
                  <a:lnTo>
                    <a:pt x="64515" y="2831640"/>
                  </a:lnTo>
                  <a:lnTo>
                    <a:pt x="62742" y="2821842"/>
                  </a:lnTo>
                  <a:lnTo>
                    <a:pt x="60965" y="2812044"/>
                  </a:lnTo>
                  <a:lnTo>
                    <a:pt x="59185" y="2802246"/>
                  </a:lnTo>
                  <a:lnTo>
                    <a:pt x="57406" y="2792448"/>
                  </a:lnTo>
                  <a:lnTo>
                    <a:pt x="55626" y="2782649"/>
                  </a:lnTo>
                  <a:lnTo>
                    <a:pt x="53852" y="2772851"/>
                  </a:lnTo>
                  <a:lnTo>
                    <a:pt x="52081" y="2763053"/>
                  </a:lnTo>
                  <a:lnTo>
                    <a:pt x="50318" y="2753255"/>
                  </a:lnTo>
                  <a:lnTo>
                    <a:pt x="48565" y="2743457"/>
                  </a:lnTo>
                  <a:lnTo>
                    <a:pt x="46819" y="2733659"/>
                  </a:lnTo>
                  <a:lnTo>
                    <a:pt x="45093" y="2723861"/>
                  </a:lnTo>
                  <a:lnTo>
                    <a:pt x="43374" y="2714063"/>
                  </a:lnTo>
                  <a:lnTo>
                    <a:pt x="41680" y="2704265"/>
                  </a:lnTo>
                  <a:lnTo>
                    <a:pt x="40000" y="2694467"/>
                  </a:lnTo>
                  <a:lnTo>
                    <a:pt x="38342" y="2684669"/>
                  </a:lnTo>
                  <a:lnTo>
                    <a:pt x="36710" y="2674871"/>
                  </a:lnTo>
                  <a:lnTo>
                    <a:pt x="35091" y="2665073"/>
                  </a:lnTo>
                  <a:lnTo>
                    <a:pt x="33516" y="2655275"/>
                  </a:lnTo>
                  <a:lnTo>
                    <a:pt x="31953" y="2645477"/>
                  </a:lnTo>
                  <a:lnTo>
                    <a:pt x="30432" y="2635679"/>
                  </a:lnTo>
                  <a:lnTo>
                    <a:pt x="28937" y="2625880"/>
                  </a:lnTo>
                  <a:lnTo>
                    <a:pt x="27472" y="2616082"/>
                  </a:lnTo>
                  <a:lnTo>
                    <a:pt x="26052" y="2606284"/>
                  </a:lnTo>
                  <a:lnTo>
                    <a:pt x="24648" y="2596486"/>
                  </a:lnTo>
                  <a:lnTo>
                    <a:pt x="23308" y="2586688"/>
                  </a:lnTo>
                  <a:lnTo>
                    <a:pt x="21987" y="2576890"/>
                  </a:lnTo>
                  <a:lnTo>
                    <a:pt x="20716" y="2567092"/>
                  </a:lnTo>
                  <a:lnTo>
                    <a:pt x="19484" y="2557294"/>
                  </a:lnTo>
                  <a:lnTo>
                    <a:pt x="18284" y="2547496"/>
                  </a:lnTo>
                  <a:lnTo>
                    <a:pt x="17146" y="2537698"/>
                  </a:lnTo>
                  <a:lnTo>
                    <a:pt x="16028" y="2527900"/>
                  </a:lnTo>
                  <a:lnTo>
                    <a:pt x="14980" y="2518102"/>
                  </a:lnTo>
                  <a:lnTo>
                    <a:pt x="13960" y="2508304"/>
                  </a:lnTo>
                  <a:lnTo>
                    <a:pt x="12991" y="2498506"/>
                  </a:lnTo>
                  <a:lnTo>
                    <a:pt x="12072" y="2488708"/>
                  </a:lnTo>
                  <a:lnTo>
                    <a:pt x="11182" y="2478910"/>
                  </a:lnTo>
                  <a:lnTo>
                    <a:pt x="10365" y="2469111"/>
                  </a:lnTo>
                  <a:lnTo>
                    <a:pt x="9570" y="2459313"/>
                  </a:lnTo>
                  <a:lnTo>
                    <a:pt x="8842" y="2449515"/>
                  </a:lnTo>
                  <a:lnTo>
                    <a:pt x="8149" y="2439717"/>
                  </a:lnTo>
                  <a:lnTo>
                    <a:pt x="7500" y="2429919"/>
                  </a:lnTo>
                  <a:lnTo>
                    <a:pt x="6908" y="2420121"/>
                  </a:lnTo>
                  <a:lnTo>
                    <a:pt x="6338" y="2410323"/>
                  </a:lnTo>
                  <a:lnTo>
                    <a:pt x="5845" y="2400525"/>
                  </a:lnTo>
                  <a:lnTo>
                    <a:pt x="5372" y="2390727"/>
                  </a:lnTo>
                  <a:lnTo>
                    <a:pt x="4954" y="2380929"/>
                  </a:lnTo>
                  <a:lnTo>
                    <a:pt x="4575" y="2371131"/>
                  </a:lnTo>
                  <a:lnTo>
                    <a:pt x="4230" y="2361333"/>
                  </a:lnTo>
                  <a:lnTo>
                    <a:pt x="3940" y="2351535"/>
                  </a:lnTo>
                  <a:lnTo>
                    <a:pt x="3668" y="2341737"/>
                  </a:lnTo>
                  <a:lnTo>
                    <a:pt x="3457" y="2331939"/>
                  </a:lnTo>
                  <a:lnTo>
                    <a:pt x="3267" y="2322140"/>
                  </a:lnTo>
                  <a:lnTo>
                    <a:pt x="3117" y="2312342"/>
                  </a:lnTo>
                  <a:lnTo>
                    <a:pt x="3002" y="2302544"/>
                  </a:lnTo>
                  <a:lnTo>
                    <a:pt x="2908" y="2292746"/>
                  </a:lnTo>
                  <a:lnTo>
                    <a:pt x="2861" y="2282948"/>
                  </a:lnTo>
                  <a:lnTo>
                    <a:pt x="2826" y="2273150"/>
                  </a:lnTo>
                  <a:lnTo>
                    <a:pt x="2831" y="2263352"/>
                  </a:lnTo>
                  <a:lnTo>
                    <a:pt x="2853" y="2253554"/>
                  </a:lnTo>
                  <a:lnTo>
                    <a:pt x="2899" y="2243756"/>
                  </a:lnTo>
                  <a:lnTo>
                    <a:pt x="2970" y="2233958"/>
                  </a:lnTo>
                  <a:lnTo>
                    <a:pt x="3051" y="2224160"/>
                  </a:lnTo>
                  <a:lnTo>
                    <a:pt x="3161" y="2214362"/>
                  </a:lnTo>
                  <a:lnTo>
                    <a:pt x="3278" y="2204564"/>
                  </a:lnTo>
                  <a:lnTo>
                    <a:pt x="3412" y="2194766"/>
                  </a:lnTo>
                  <a:lnTo>
                    <a:pt x="3557" y="2184968"/>
                  </a:lnTo>
                  <a:lnTo>
                    <a:pt x="3710" y="2175170"/>
                  </a:lnTo>
                  <a:lnTo>
                    <a:pt x="3872" y="2165371"/>
                  </a:lnTo>
                  <a:lnTo>
                    <a:pt x="4038" y="2155573"/>
                  </a:lnTo>
                  <a:lnTo>
                    <a:pt x="4209" y="2145775"/>
                  </a:lnTo>
                  <a:lnTo>
                    <a:pt x="4382" y="2135977"/>
                  </a:lnTo>
                  <a:lnTo>
                    <a:pt x="4555" y="2126179"/>
                  </a:lnTo>
                  <a:lnTo>
                    <a:pt x="4725" y="2116381"/>
                  </a:lnTo>
                  <a:lnTo>
                    <a:pt x="4894" y="2106583"/>
                  </a:lnTo>
                  <a:lnTo>
                    <a:pt x="5056" y="2096785"/>
                  </a:lnTo>
                  <a:lnTo>
                    <a:pt x="5214" y="2086987"/>
                  </a:lnTo>
                  <a:lnTo>
                    <a:pt x="5360" y="2077189"/>
                  </a:lnTo>
                  <a:lnTo>
                    <a:pt x="5499" y="2067391"/>
                  </a:lnTo>
                  <a:lnTo>
                    <a:pt x="5628" y="2057593"/>
                  </a:lnTo>
                  <a:lnTo>
                    <a:pt x="5742" y="2047795"/>
                  </a:lnTo>
                  <a:lnTo>
                    <a:pt x="5849" y="2037997"/>
                  </a:lnTo>
                  <a:lnTo>
                    <a:pt x="5932" y="2028199"/>
                  </a:lnTo>
                  <a:lnTo>
                    <a:pt x="6009" y="2018401"/>
                  </a:lnTo>
                  <a:lnTo>
                    <a:pt x="6064" y="2008602"/>
                  </a:lnTo>
                  <a:lnTo>
                    <a:pt x="6104" y="1998804"/>
                  </a:lnTo>
                  <a:lnTo>
                    <a:pt x="6129" y="1989006"/>
                  </a:lnTo>
                  <a:lnTo>
                    <a:pt x="6131" y="1979208"/>
                  </a:lnTo>
                  <a:lnTo>
                    <a:pt x="6124" y="1969410"/>
                  </a:lnTo>
                  <a:lnTo>
                    <a:pt x="6086" y="1959612"/>
                  </a:lnTo>
                  <a:lnTo>
                    <a:pt x="6039" y="1949814"/>
                  </a:lnTo>
                  <a:lnTo>
                    <a:pt x="5968" y="1940016"/>
                  </a:lnTo>
                  <a:lnTo>
                    <a:pt x="5880" y="1930218"/>
                  </a:lnTo>
                  <a:lnTo>
                    <a:pt x="5778" y="1920420"/>
                  </a:lnTo>
                  <a:lnTo>
                    <a:pt x="5650" y="1910622"/>
                  </a:lnTo>
                  <a:lnTo>
                    <a:pt x="5514" y="1900824"/>
                  </a:lnTo>
                  <a:lnTo>
                    <a:pt x="5352" y="1891026"/>
                  </a:lnTo>
                  <a:lnTo>
                    <a:pt x="5179" y="1881228"/>
                  </a:lnTo>
                  <a:lnTo>
                    <a:pt x="4990" y="1871430"/>
                  </a:lnTo>
                  <a:lnTo>
                    <a:pt x="4786" y="1861632"/>
                  </a:lnTo>
                  <a:lnTo>
                    <a:pt x="4573" y="1851833"/>
                  </a:lnTo>
                  <a:lnTo>
                    <a:pt x="4341" y="1842035"/>
                  </a:lnTo>
                  <a:lnTo>
                    <a:pt x="4105" y="1832237"/>
                  </a:lnTo>
                  <a:lnTo>
                    <a:pt x="3856" y="1822439"/>
                  </a:lnTo>
                  <a:lnTo>
                    <a:pt x="3601" y="1812641"/>
                  </a:lnTo>
                  <a:lnTo>
                    <a:pt x="3341" y="1802843"/>
                  </a:lnTo>
                  <a:lnTo>
                    <a:pt x="3076" y="1793045"/>
                  </a:lnTo>
                  <a:lnTo>
                    <a:pt x="2809" y="1783247"/>
                  </a:lnTo>
                  <a:lnTo>
                    <a:pt x="2541" y="1773449"/>
                  </a:lnTo>
                  <a:lnTo>
                    <a:pt x="2275" y="1763651"/>
                  </a:lnTo>
                  <a:lnTo>
                    <a:pt x="2013" y="1753853"/>
                  </a:lnTo>
                  <a:lnTo>
                    <a:pt x="1758" y="1744055"/>
                  </a:lnTo>
                  <a:lnTo>
                    <a:pt x="1508" y="1734257"/>
                  </a:lnTo>
                  <a:lnTo>
                    <a:pt x="1274" y="1724459"/>
                  </a:lnTo>
                  <a:lnTo>
                    <a:pt x="1045" y="1714661"/>
                  </a:lnTo>
                  <a:lnTo>
                    <a:pt x="840" y="1704863"/>
                  </a:lnTo>
                  <a:lnTo>
                    <a:pt x="646" y="1695064"/>
                  </a:lnTo>
                  <a:lnTo>
                    <a:pt x="474" y="1685266"/>
                  </a:lnTo>
                  <a:lnTo>
                    <a:pt x="327" y="1675468"/>
                  </a:lnTo>
                  <a:lnTo>
                    <a:pt x="195" y="1665670"/>
                  </a:lnTo>
                  <a:lnTo>
                    <a:pt x="106" y="1655872"/>
                  </a:lnTo>
                  <a:lnTo>
                    <a:pt x="31" y="1646074"/>
                  </a:lnTo>
                  <a:lnTo>
                    <a:pt x="1" y="1636276"/>
                  </a:lnTo>
                  <a:lnTo>
                    <a:pt x="0" y="1626478"/>
                  </a:lnTo>
                  <a:lnTo>
                    <a:pt x="32" y="1616680"/>
                  </a:lnTo>
                  <a:lnTo>
                    <a:pt x="115" y="1606882"/>
                  </a:lnTo>
                  <a:lnTo>
                    <a:pt x="216" y="1597084"/>
                  </a:lnTo>
                  <a:lnTo>
                    <a:pt x="394" y="1587286"/>
                  </a:lnTo>
                  <a:lnTo>
                    <a:pt x="594" y="1577488"/>
                  </a:lnTo>
                  <a:lnTo>
                    <a:pt x="855" y="1567690"/>
                  </a:lnTo>
                  <a:lnTo>
                    <a:pt x="1164" y="1557892"/>
                  </a:lnTo>
                  <a:lnTo>
                    <a:pt x="1514" y="1548093"/>
                  </a:lnTo>
                  <a:lnTo>
                    <a:pt x="1941" y="1538295"/>
                  </a:lnTo>
                  <a:lnTo>
                    <a:pt x="2394" y="1528497"/>
                  </a:lnTo>
                  <a:lnTo>
                    <a:pt x="2940" y="1518699"/>
                  </a:lnTo>
                  <a:lnTo>
                    <a:pt x="3523" y="1508901"/>
                  </a:lnTo>
                  <a:lnTo>
                    <a:pt x="4175" y="1499103"/>
                  </a:lnTo>
                  <a:lnTo>
                    <a:pt x="4895" y="1489305"/>
                  </a:lnTo>
                  <a:lnTo>
                    <a:pt x="5657" y="1479507"/>
                  </a:lnTo>
                  <a:lnTo>
                    <a:pt x="6520" y="1469709"/>
                  </a:lnTo>
                  <a:lnTo>
                    <a:pt x="7415" y="1459911"/>
                  </a:lnTo>
                  <a:lnTo>
                    <a:pt x="8409" y="1450113"/>
                  </a:lnTo>
                  <a:lnTo>
                    <a:pt x="9454" y="1440315"/>
                  </a:lnTo>
                  <a:lnTo>
                    <a:pt x="10568" y="1430517"/>
                  </a:lnTo>
                  <a:lnTo>
                    <a:pt x="11767" y="1420719"/>
                  </a:lnTo>
                  <a:lnTo>
                    <a:pt x="13003" y="1410921"/>
                  </a:lnTo>
                  <a:lnTo>
                    <a:pt x="14359" y="1401123"/>
                  </a:lnTo>
                  <a:lnTo>
                    <a:pt x="15748" y="1391324"/>
                  </a:lnTo>
                  <a:lnTo>
                    <a:pt x="17232" y="1381526"/>
                  </a:lnTo>
                  <a:lnTo>
                    <a:pt x="18779" y="1371728"/>
                  </a:lnTo>
                  <a:lnTo>
                    <a:pt x="20386" y="1361930"/>
                  </a:lnTo>
                  <a:lnTo>
                    <a:pt x="22091" y="1352132"/>
                  </a:lnTo>
                  <a:lnTo>
                    <a:pt x="23828" y="1342334"/>
                  </a:lnTo>
                  <a:lnTo>
                    <a:pt x="25681" y="1332536"/>
                  </a:lnTo>
                  <a:lnTo>
                    <a:pt x="27573" y="1322738"/>
                  </a:lnTo>
                  <a:lnTo>
                    <a:pt x="29545" y="1312940"/>
                  </a:lnTo>
                  <a:lnTo>
                    <a:pt x="31588" y="1303142"/>
                  </a:lnTo>
                  <a:lnTo>
                    <a:pt x="33678" y="1293344"/>
                  </a:lnTo>
                  <a:lnTo>
                    <a:pt x="35866" y="1283546"/>
                  </a:lnTo>
                  <a:lnTo>
                    <a:pt x="38085" y="1273748"/>
                  </a:lnTo>
                  <a:lnTo>
                    <a:pt x="40398" y="1263950"/>
                  </a:lnTo>
                  <a:lnTo>
                    <a:pt x="42755" y="1254152"/>
                  </a:lnTo>
                  <a:lnTo>
                    <a:pt x="45173" y="1244354"/>
                  </a:lnTo>
                  <a:lnTo>
                    <a:pt x="47660" y="1234555"/>
                  </a:lnTo>
                  <a:lnTo>
                    <a:pt x="50179" y="1224757"/>
                  </a:lnTo>
                  <a:lnTo>
                    <a:pt x="52787" y="1214959"/>
                  </a:lnTo>
                  <a:lnTo>
                    <a:pt x="55421" y="1205161"/>
                  </a:lnTo>
                  <a:lnTo>
                    <a:pt x="58122" y="1195363"/>
                  </a:lnTo>
                  <a:lnTo>
                    <a:pt x="60865" y="1185565"/>
                  </a:lnTo>
                  <a:lnTo>
                    <a:pt x="63649" y="1175767"/>
                  </a:lnTo>
                  <a:lnTo>
                    <a:pt x="66490" y="1165969"/>
                  </a:lnTo>
                  <a:lnTo>
                    <a:pt x="69352" y="1156171"/>
                  </a:lnTo>
                  <a:lnTo>
                    <a:pt x="72279" y="1146373"/>
                  </a:lnTo>
                  <a:lnTo>
                    <a:pt x="75225" y="1136575"/>
                  </a:lnTo>
                  <a:lnTo>
                    <a:pt x="78214" y="1126777"/>
                  </a:lnTo>
                  <a:lnTo>
                    <a:pt x="81233" y="1116979"/>
                  </a:lnTo>
                  <a:lnTo>
                    <a:pt x="84274" y="1107181"/>
                  </a:lnTo>
                  <a:lnTo>
                    <a:pt x="87354" y="1097383"/>
                  </a:lnTo>
                  <a:lnTo>
                    <a:pt x="90445" y="1087585"/>
                  </a:lnTo>
                  <a:lnTo>
                    <a:pt x="93570" y="1077786"/>
                  </a:lnTo>
                  <a:lnTo>
                    <a:pt x="96706" y="1067988"/>
                  </a:lnTo>
                  <a:lnTo>
                    <a:pt x="99860" y="1058190"/>
                  </a:lnTo>
                  <a:lnTo>
                    <a:pt x="103029" y="1048392"/>
                  </a:lnTo>
                  <a:lnTo>
                    <a:pt x="106205" y="1038594"/>
                  </a:lnTo>
                  <a:lnTo>
                    <a:pt x="109394" y="1028796"/>
                  </a:lnTo>
                  <a:lnTo>
                    <a:pt x="112585" y="1018998"/>
                  </a:lnTo>
                  <a:lnTo>
                    <a:pt x="115781" y="1009200"/>
                  </a:lnTo>
                  <a:lnTo>
                    <a:pt x="118977" y="999402"/>
                  </a:lnTo>
                  <a:lnTo>
                    <a:pt x="122172" y="989604"/>
                  </a:lnTo>
                  <a:lnTo>
                    <a:pt x="125360" y="979806"/>
                  </a:lnTo>
                  <a:lnTo>
                    <a:pt x="128545" y="970008"/>
                  </a:lnTo>
                  <a:lnTo>
                    <a:pt x="131715" y="960210"/>
                  </a:lnTo>
                  <a:lnTo>
                    <a:pt x="134877" y="950412"/>
                  </a:lnTo>
                  <a:lnTo>
                    <a:pt x="138024" y="940614"/>
                  </a:lnTo>
                  <a:lnTo>
                    <a:pt x="141154" y="930816"/>
                  </a:lnTo>
                  <a:lnTo>
                    <a:pt x="144270" y="921017"/>
                  </a:lnTo>
                  <a:lnTo>
                    <a:pt x="147357" y="911219"/>
                  </a:lnTo>
                  <a:lnTo>
                    <a:pt x="150433" y="901421"/>
                  </a:lnTo>
                  <a:lnTo>
                    <a:pt x="153471" y="891623"/>
                  </a:lnTo>
                  <a:lnTo>
                    <a:pt x="156491" y="881825"/>
                  </a:lnTo>
                  <a:lnTo>
                    <a:pt x="159481" y="872027"/>
                  </a:lnTo>
                  <a:lnTo>
                    <a:pt x="162436" y="862229"/>
                  </a:lnTo>
                  <a:lnTo>
                    <a:pt x="165373" y="852431"/>
                  </a:lnTo>
                  <a:lnTo>
                    <a:pt x="168257" y="842633"/>
                  </a:lnTo>
                  <a:lnTo>
                    <a:pt x="171124" y="832835"/>
                  </a:lnTo>
                  <a:lnTo>
                    <a:pt x="173939" y="823037"/>
                  </a:lnTo>
                  <a:lnTo>
                    <a:pt x="176725" y="813239"/>
                  </a:lnTo>
                  <a:lnTo>
                    <a:pt x="179474" y="803441"/>
                  </a:lnTo>
                  <a:lnTo>
                    <a:pt x="182172" y="793643"/>
                  </a:lnTo>
                  <a:lnTo>
                    <a:pt x="184851" y="783845"/>
                  </a:lnTo>
                  <a:lnTo>
                    <a:pt x="187456" y="774046"/>
                  </a:lnTo>
                  <a:lnTo>
                    <a:pt x="190040" y="764248"/>
                  </a:lnTo>
                  <a:lnTo>
                    <a:pt x="192569" y="754450"/>
                  </a:lnTo>
                  <a:lnTo>
                    <a:pt x="195055" y="744652"/>
                  </a:lnTo>
                  <a:lnTo>
                    <a:pt x="197505" y="734854"/>
                  </a:lnTo>
                  <a:lnTo>
                    <a:pt x="199890" y="725056"/>
                  </a:lnTo>
                  <a:lnTo>
                    <a:pt x="202252" y="715258"/>
                  </a:lnTo>
                  <a:lnTo>
                    <a:pt x="204539" y="705460"/>
                  </a:lnTo>
                  <a:lnTo>
                    <a:pt x="206797" y="695662"/>
                  </a:lnTo>
                  <a:lnTo>
                    <a:pt x="209000" y="685864"/>
                  </a:lnTo>
                  <a:lnTo>
                    <a:pt x="211151" y="676066"/>
                  </a:lnTo>
                  <a:lnTo>
                    <a:pt x="213270" y="666268"/>
                  </a:lnTo>
                  <a:lnTo>
                    <a:pt x="215314" y="656470"/>
                  </a:lnTo>
                  <a:lnTo>
                    <a:pt x="217334" y="646672"/>
                  </a:lnTo>
                  <a:lnTo>
                    <a:pt x="219284" y="636874"/>
                  </a:lnTo>
                  <a:lnTo>
                    <a:pt x="221197" y="627076"/>
                  </a:lnTo>
                  <a:lnTo>
                    <a:pt x="223062" y="617277"/>
                  </a:lnTo>
                  <a:lnTo>
                    <a:pt x="224868" y="607479"/>
                  </a:lnTo>
                  <a:lnTo>
                    <a:pt x="226650" y="597681"/>
                  </a:lnTo>
                  <a:lnTo>
                    <a:pt x="228350" y="587883"/>
                  </a:lnTo>
                  <a:lnTo>
                    <a:pt x="230028" y="578085"/>
                  </a:lnTo>
                  <a:lnTo>
                    <a:pt x="231644" y="568287"/>
                  </a:lnTo>
                  <a:lnTo>
                    <a:pt x="233218" y="558489"/>
                  </a:lnTo>
                  <a:lnTo>
                    <a:pt x="234754" y="548691"/>
                  </a:lnTo>
                  <a:lnTo>
                    <a:pt x="236226" y="538893"/>
                  </a:lnTo>
                  <a:lnTo>
                    <a:pt x="237678" y="529095"/>
                  </a:lnTo>
                  <a:lnTo>
                    <a:pt x="239057" y="519297"/>
                  </a:lnTo>
                  <a:lnTo>
                    <a:pt x="240411" y="509499"/>
                  </a:lnTo>
                  <a:lnTo>
                    <a:pt x="241714" y="499701"/>
                  </a:lnTo>
                  <a:lnTo>
                    <a:pt x="242974" y="489903"/>
                  </a:lnTo>
                  <a:lnTo>
                    <a:pt x="244204" y="480105"/>
                  </a:lnTo>
                  <a:lnTo>
                    <a:pt x="245371" y="470307"/>
                  </a:lnTo>
                  <a:lnTo>
                    <a:pt x="246520" y="460508"/>
                  </a:lnTo>
                  <a:lnTo>
                    <a:pt x="247610" y="450710"/>
                  </a:lnTo>
                  <a:lnTo>
                    <a:pt x="248673" y="440912"/>
                  </a:lnTo>
                  <a:lnTo>
                    <a:pt x="249697" y="431114"/>
                  </a:lnTo>
                  <a:lnTo>
                    <a:pt x="250676" y="421316"/>
                  </a:lnTo>
                  <a:lnTo>
                    <a:pt x="251636" y="411518"/>
                  </a:lnTo>
                  <a:lnTo>
                    <a:pt x="252537" y="401720"/>
                  </a:lnTo>
                  <a:lnTo>
                    <a:pt x="253422" y="391922"/>
                  </a:lnTo>
                  <a:lnTo>
                    <a:pt x="254261" y="382124"/>
                  </a:lnTo>
                  <a:lnTo>
                    <a:pt x="255072" y="372326"/>
                  </a:lnTo>
                  <a:lnTo>
                    <a:pt x="255855" y="362528"/>
                  </a:lnTo>
                  <a:lnTo>
                    <a:pt x="256597" y="352730"/>
                  </a:lnTo>
                  <a:lnTo>
                    <a:pt x="257325" y="342932"/>
                  </a:lnTo>
                  <a:lnTo>
                    <a:pt x="258003" y="333134"/>
                  </a:lnTo>
                  <a:lnTo>
                    <a:pt x="258666" y="323336"/>
                  </a:lnTo>
                  <a:lnTo>
                    <a:pt x="259296" y="313538"/>
                  </a:lnTo>
                  <a:lnTo>
                    <a:pt x="259899" y="303739"/>
                  </a:lnTo>
                  <a:lnTo>
                    <a:pt x="260483" y="293941"/>
                  </a:lnTo>
                  <a:lnTo>
                    <a:pt x="261030" y="284143"/>
                  </a:lnTo>
                  <a:lnTo>
                    <a:pt x="261566" y="274345"/>
                  </a:lnTo>
                  <a:lnTo>
                    <a:pt x="262065" y="264547"/>
                  </a:lnTo>
                  <a:lnTo>
                    <a:pt x="262550" y="254749"/>
                  </a:lnTo>
                  <a:lnTo>
                    <a:pt x="263011" y="244951"/>
                  </a:lnTo>
                  <a:lnTo>
                    <a:pt x="263447" y="235153"/>
                  </a:lnTo>
                  <a:lnTo>
                    <a:pt x="263872" y="225355"/>
                  </a:lnTo>
                  <a:lnTo>
                    <a:pt x="264265" y="215557"/>
                  </a:lnTo>
                  <a:lnTo>
                    <a:pt x="264649" y="205759"/>
                  </a:lnTo>
                  <a:lnTo>
                    <a:pt x="265008" y="195961"/>
                  </a:lnTo>
                  <a:lnTo>
                    <a:pt x="265352" y="186163"/>
                  </a:lnTo>
                  <a:lnTo>
                    <a:pt x="265681" y="176365"/>
                  </a:lnTo>
                  <a:lnTo>
                    <a:pt x="265989" y="166567"/>
                  </a:lnTo>
                  <a:lnTo>
                    <a:pt x="266290" y="156769"/>
                  </a:lnTo>
                  <a:lnTo>
                    <a:pt x="266566" y="146970"/>
                  </a:lnTo>
                  <a:lnTo>
                    <a:pt x="266834" y="137172"/>
                  </a:lnTo>
                  <a:lnTo>
                    <a:pt x="267085" y="127374"/>
                  </a:lnTo>
                  <a:lnTo>
                    <a:pt x="267324" y="117576"/>
                  </a:lnTo>
                  <a:lnTo>
                    <a:pt x="267553" y="107778"/>
                  </a:lnTo>
                  <a:lnTo>
                    <a:pt x="267765" y="97980"/>
                  </a:lnTo>
                  <a:lnTo>
                    <a:pt x="267972" y="88182"/>
                  </a:lnTo>
                  <a:lnTo>
                    <a:pt x="268161" y="78384"/>
                  </a:lnTo>
                  <a:lnTo>
                    <a:pt x="268344" y="68586"/>
                  </a:lnTo>
                  <a:lnTo>
                    <a:pt x="268516" y="58788"/>
                  </a:lnTo>
                  <a:lnTo>
                    <a:pt x="268677" y="48990"/>
                  </a:lnTo>
                  <a:lnTo>
                    <a:pt x="268833" y="39192"/>
                  </a:lnTo>
                  <a:lnTo>
                    <a:pt x="268975" y="29394"/>
                  </a:lnTo>
                  <a:lnTo>
                    <a:pt x="269113" y="19596"/>
                  </a:lnTo>
                  <a:lnTo>
                    <a:pt x="269241" y="9798"/>
                  </a:lnTo>
                  <a:lnTo>
                    <a:pt x="269362" y="0"/>
                  </a:lnTo>
                  <a:lnTo>
                    <a:pt x="272884" y="0"/>
                  </a:lnTo>
                  <a:lnTo>
                    <a:pt x="273006" y="9798"/>
                  </a:lnTo>
                  <a:lnTo>
                    <a:pt x="273133" y="19596"/>
                  </a:lnTo>
                  <a:lnTo>
                    <a:pt x="273271" y="29394"/>
                  </a:lnTo>
                  <a:lnTo>
                    <a:pt x="273413" y="39192"/>
                  </a:lnTo>
                  <a:lnTo>
                    <a:pt x="273569" y="48990"/>
                  </a:lnTo>
                  <a:lnTo>
                    <a:pt x="273730" y="58788"/>
                  </a:lnTo>
                  <a:lnTo>
                    <a:pt x="273902" y="68586"/>
                  </a:lnTo>
                  <a:lnTo>
                    <a:pt x="274085" y="78384"/>
                  </a:lnTo>
                  <a:lnTo>
                    <a:pt x="274275" y="88182"/>
                  </a:lnTo>
                  <a:lnTo>
                    <a:pt x="274481" y="97980"/>
                  </a:lnTo>
                  <a:lnTo>
                    <a:pt x="274693" y="107778"/>
                  </a:lnTo>
                  <a:lnTo>
                    <a:pt x="274922" y="117576"/>
                  </a:lnTo>
                  <a:lnTo>
                    <a:pt x="275161" y="127374"/>
                  </a:lnTo>
                  <a:lnTo>
                    <a:pt x="275412" y="137172"/>
                  </a:lnTo>
                  <a:lnTo>
                    <a:pt x="275681" y="146970"/>
                  </a:lnTo>
                  <a:lnTo>
                    <a:pt x="275956" y="156769"/>
                  </a:lnTo>
                  <a:lnTo>
                    <a:pt x="276257" y="166567"/>
                  </a:lnTo>
                  <a:lnTo>
                    <a:pt x="276565" y="176365"/>
                  </a:lnTo>
                  <a:lnTo>
                    <a:pt x="276894" y="186163"/>
                  </a:lnTo>
                  <a:lnTo>
                    <a:pt x="277239" y="195961"/>
                  </a:lnTo>
                  <a:lnTo>
                    <a:pt x="277597" y="205759"/>
                  </a:lnTo>
                  <a:lnTo>
                    <a:pt x="277981" y="215557"/>
                  </a:lnTo>
                  <a:lnTo>
                    <a:pt x="278374" y="225355"/>
                  </a:lnTo>
                  <a:lnTo>
                    <a:pt x="278799" y="235153"/>
                  </a:lnTo>
                  <a:lnTo>
                    <a:pt x="279236" y="244951"/>
                  </a:lnTo>
                  <a:lnTo>
                    <a:pt x="279697" y="254749"/>
                  </a:lnTo>
                  <a:lnTo>
                    <a:pt x="280181" y="264547"/>
                  </a:lnTo>
                  <a:lnTo>
                    <a:pt x="280680" y="274345"/>
                  </a:lnTo>
                  <a:lnTo>
                    <a:pt x="281216" y="284143"/>
                  </a:lnTo>
                  <a:lnTo>
                    <a:pt x="281763" y="293941"/>
                  </a:lnTo>
                  <a:lnTo>
                    <a:pt x="282347" y="303739"/>
                  </a:lnTo>
                  <a:lnTo>
                    <a:pt x="282950" y="313538"/>
                  </a:lnTo>
                  <a:lnTo>
                    <a:pt x="283580" y="323336"/>
                  </a:lnTo>
                  <a:lnTo>
                    <a:pt x="284243" y="333134"/>
                  </a:lnTo>
                  <a:lnTo>
                    <a:pt x="284922" y="342932"/>
                  </a:lnTo>
                  <a:lnTo>
                    <a:pt x="285649" y="352730"/>
                  </a:lnTo>
                  <a:lnTo>
                    <a:pt x="286391" y="362528"/>
                  </a:lnTo>
                  <a:lnTo>
                    <a:pt x="287174" y="372326"/>
                  </a:lnTo>
                  <a:lnTo>
                    <a:pt x="287985" y="382124"/>
                  </a:lnTo>
                  <a:lnTo>
                    <a:pt x="288825" y="391922"/>
                  </a:lnTo>
                  <a:lnTo>
                    <a:pt x="289710" y="401720"/>
                  </a:lnTo>
                  <a:lnTo>
                    <a:pt x="290610" y="411518"/>
                  </a:lnTo>
                  <a:lnTo>
                    <a:pt x="291570" y="421316"/>
                  </a:lnTo>
                  <a:lnTo>
                    <a:pt x="292550" y="431114"/>
                  </a:lnTo>
                  <a:lnTo>
                    <a:pt x="293573" y="440912"/>
                  </a:lnTo>
                  <a:lnTo>
                    <a:pt x="294636" y="450710"/>
                  </a:lnTo>
                  <a:lnTo>
                    <a:pt x="295726" y="460508"/>
                  </a:lnTo>
                  <a:lnTo>
                    <a:pt x="296875" y="470307"/>
                  </a:lnTo>
                  <a:lnTo>
                    <a:pt x="298043" y="480105"/>
                  </a:lnTo>
                  <a:lnTo>
                    <a:pt x="299273" y="489903"/>
                  </a:lnTo>
                  <a:lnTo>
                    <a:pt x="300532" y="499701"/>
                  </a:lnTo>
                  <a:lnTo>
                    <a:pt x="301835" y="509499"/>
                  </a:lnTo>
                  <a:lnTo>
                    <a:pt x="303189" y="519297"/>
                  </a:lnTo>
                  <a:lnTo>
                    <a:pt x="304568" y="529095"/>
                  </a:lnTo>
                  <a:lnTo>
                    <a:pt x="306020" y="538893"/>
                  </a:lnTo>
                  <a:lnTo>
                    <a:pt x="307493" y="548691"/>
                  </a:lnTo>
                  <a:lnTo>
                    <a:pt x="309028" y="558489"/>
                  </a:lnTo>
                  <a:lnTo>
                    <a:pt x="310602" y="568287"/>
                  </a:lnTo>
                  <a:lnTo>
                    <a:pt x="312219" y="578085"/>
                  </a:lnTo>
                  <a:lnTo>
                    <a:pt x="313896" y="587883"/>
                  </a:lnTo>
                  <a:lnTo>
                    <a:pt x="315596" y="597681"/>
                  </a:lnTo>
                  <a:lnTo>
                    <a:pt x="317378" y="607479"/>
                  </a:lnTo>
                  <a:lnTo>
                    <a:pt x="319184" y="617277"/>
                  </a:lnTo>
                  <a:lnTo>
                    <a:pt x="321049" y="627076"/>
                  </a:lnTo>
                  <a:lnTo>
                    <a:pt x="322962" y="636874"/>
                  </a:lnTo>
                  <a:lnTo>
                    <a:pt x="324912" y="646672"/>
                  </a:lnTo>
                  <a:lnTo>
                    <a:pt x="326932" y="656470"/>
                  </a:lnTo>
                  <a:lnTo>
                    <a:pt x="328976" y="666268"/>
                  </a:lnTo>
                  <a:lnTo>
                    <a:pt x="331095" y="676066"/>
                  </a:lnTo>
                  <a:lnTo>
                    <a:pt x="333246" y="685864"/>
                  </a:lnTo>
                  <a:lnTo>
                    <a:pt x="335450" y="695662"/>
                  </a:lnTo>
                  <a:lnTo>
                    <a:pt x="337707" y="705460"/>
                  </a:lnTo>
                  <a:lnTo>
                    <a:pt x="339994" y="715258"/>
                  </a:lnTo>
                  <a:lnTo>
                    <a:pt x="342356" y="725056"/>
                  </a:lnTo>
                  <a:lnTo>
                    <a:pt x="344741" y="734854"/>
                  </a:lnTo>
                  <a:lnTo>
                    <a:pt x="347191" y="744652"/>
                  </a:lnTo>
                  <a:lnTo>
                    <a:pt x="349677" y="754450"/>
                  </a:lnTo>
                  <a:lnTo>
                    <a:pt x="352206" y="764248"/>
                  </a:lnTo>
                  <a:lnTo>
                    <a:pt x="354790" y="774046"/>
                  </a:lnTo>
                  <a:lnTo>
                    <a:pt x="357396" y="783845"/>
                  </a:lnTo>
                  <a:lnTo>
                    <a:pt x="360074" y="793643"/>
                  </a:lnTo>
                  <a:lnTo>
                    <a:pt x="362772" y="803441"/>
                  </a:lnTo>
                  <a:lnTo>
                    <a:pt x="365521" y="813239"/>
                  </a:lnTo>
                  <a:lnTo>
                    <a:pt x="368307" y="823037"/>
                  </a:lnTo>
                  <a:lnTo>
                    <a:pt x="371123" y="832835"/>
                  </a:lnTo>
                  <a:lnTo>
                    <a:pt x="373990" y="842633"/>
                  </a:lnTo>
                  <a:lnTo>
                    <a:pt x="376873" y="852431"/>
                  </a:lnTo>
                  <a:lnTo>
                    <a:pt x="379810" y="862229"/>
                  </a:lnTo>
                  <a:lnTo>
                    <a:pt x="382766" y="872027"/>
                  </a:lnTo>
                  <a:lnTo>
                    <a:pt x="385756" y="881825"/>
                  </a:lnTo>
                  <a:lnTo>
                    <a:pt x="388776" y="891623"/>
                  </a:lnTo>
                  <a:lnTo>
                    <a:pt x="391814" y="901421"/>
                  </a:lnTo>
                  <a:lnTo>
                    <a:pt x="394890" y="911219"/>
                  </a:lnTo>
                  <a:lnTo>
                    <a:pt x="397976" y="921017"/>
                  </a:lnTo>
                  <a:lnTo>
                    <a:pt x="401093" y="930816"/>
                  </a:lnTo>
                  <a:lnTo>
                    <a:pt x="404222" y="940614"/>
                  </a:lnTo>
                  <a:lnTo>
                    <a:pt x="407369" y="950412"/>
                  </a:lnTo>
                  <a:lnTo>
                    <a:pt x="410532" y="960210"/>
                  </a:lnTo>
                  <a:lnTo>
                    <a:pt x="413701" y="970008"/>
                  </a:lnTo>
                  <a:lnTo>
                    <a:pt x="416887" y="979806"/>
                  </a:lnTo>
                  <a:lnTo>
                    <a:pt x="420075" y="989604"/>
                  </a:lnTo>
                  <a:lnTo>
                    <a:pt x="423269" y="999402"/>
                  </a:lnTo>
                  <a:lnTo>
                    <a:pt x="426465" y="1009200"/>
                  </a:lnTo>
                  <a:lnTo>
                    <a:pt x="429661" y="1018998"/>
                  </a:lnTo>
                  <a:lnTo>
                    <a:pt x="432852" y="1028796"/>
                  </a:lnTo>
                  <a:lnTo>
                    <a:pt x="436041" y="1038594"/>
                  </a:lnTo>
                  <a:lnTo>
                    <a:pt x="439217" y="1048392"/>
                  </a:lnTo>
                  <a:lnTo>
                    <a:pt x="442386" y="1058190"/>
                  </a:lnTo>
                  <a:lnTo>
                    <a:pt x="445540" y="1067988"/>
                  </a:lnTo>
                  <a:lnTo>
                    <a:pt x="448676" y="1077786"/>
                  </a:lnTo>
                  <a:lnTo>
                    <a:pt x="451801" y="1087585"/>
                  </a:lnTo>
                  <a:lnTo>
                    <a:pt x="454892" y="1097383"/>
                  </a:lnTo>
                  <a:lnTo>
                    <a:pt x="457972" y="1107181"/>
                  </a:lnTo>
                  <a:lnTo>
                    <a:pt x="461014" y="1116979"/>
                  </a:lnTo>
                  <a:lnTo>
                    <a:pt x="464033" y="1126777"/>
                  </a:lnTo>
                  <a:lnTo>
                    <a:pt x="467021" y="1136575"/>
                  </a:lnTo>
                  <a:lnTo>
                    <a:pt x="469967" y="1146373"/>
                  </a:lnTo>
                  <a:lnTo>
                    <a:pt x="472894" y="1156171"/>
                  </a:lnTo>
                  <a:lnTo>
                    <a:pt x="475756" y="1165969"/>
                  </a:lnTo>
                  <a:lnTo>
                    <a:pt x="478598" y="1175767"/>
                  </a:lnTo>
                  <a:lnTo>
                    <a:pt x="481382" y="1185565"/>
                  </a:lnTo>
                  <a:lnTo>
                    <a:pt x="484124" y="1195363"/>
                  </a:lnTo>
                  <a:lnTo>
                    <a:pt x="486826" y="1205161"/>
                  </a:lnTo>
                  <a:lnTo>
                    <a:pt x="489459" y="1214959"/>
                  </a:lnTo>
                  <a:lnTo>
                    <a:pt x="492068" y="1224757"/>
                  </a:lnTo>
                  <a:lnTo>
                    <a:pt x="494586" y="1234555"/>
                  </a:lnTo>
                  <a:lnTo>
                    <a:pt x="497073" y="1244354"/>
                  </a:lnTo>
                  <a:lnTo>
                    <a:pt x="499491" y="1254152"/>
                  </a:lnTo>
                  <a:lnTo>
                    <a:pt x="501848" y="1263950"/>
                  </a:lnTo>
                  <a:lnTo>
                    <a:pt x="504161" y="1273748"/>
                  </a:lnTo>
                  <a:lnTo>
                    <a:pt x="506380" y="1283546"/>
                  </a:lnTo>
                  <a:lnTo>
                    <a:pt x="508569" y="1293344"/>
                  </a:lnTo>
                  <a:lnTo>
                    <a:pt x="510658" y="1303142"/>
                  </a:lnTo>
                  <a:lnTo>
                    <a:pt x="512701" y="1312940"/>
                  </a:lnTo>
                  <a:lnTo>
                    <a:pt x="514673" y="1322738"/>
                  </a:lnTo>
                  <a:lnTo>
                    <a:pt x="516565" y="1332536"/>
                  </a:lnTo>
                  <a:lnTo>
                    <a:pt x="518418" y="1342334"/>
                  </a:lnTo>
                  <a:lnTo>
                    <a:pt x="520156" y="1352132"/>
                  </a:lnTo>
                  <a:lnTo>
                    <a:pt x="521860" y="1361930"/>
                  </a:lnTo>
                  <a:lnTo>
                    <a:pt x="523467" y="1371728"/>
                  </a:lnTo>
                  <a:lnTo>
                    <a:pt x="525015" y="1381526"/>
                  </a:lnTo>
                  <a:lnTo>
                    <a:pt x="526498" y="1391324"/>
                  </a:lnTo>
                  <a:lnTo>
                    <a:pt x="527887" y="1401123"/>
                  </a:lnTo>
                  <a:lnTo>
                    <a:pt x="529243" y="1410921"/>
                  </a:lnTo>
                  <a:lnTo>
                    <a:pt x="530479" y="1420719"/>
                  </a:lnTo>
                  <a:lnTo>
                    <a:pt x="531678" y="1430517"/>
                  </a:lnTo>
                  <a:lnTo>
                    <a:pt x="532792" y="1440315"/>
                  </a:lnTo>
                  <a:lnTo>
                    <a:pt x="533837" y="1450113"/>
                  </a:lnTo>
                  <a:lnTo>
                    <a:pt x="534831" y="1459911"/>
                  </a:lnTo>
                  <a:lnTo>
                    <a:pt x="535726" y="1469709"/>
                  </a:lnTo>
                  <a:lnTo>
                    <a:pt x="536589" y="1479507"/>
                  </a:lnTo>
                  <a:lnTo>
                    <a:pt x="537351" y="1489305"/>
                  </a:lnTo>
                  <a:lnTo>
                    <a:pt x="538071" y="1499103"/>
                  </a:lnTo>
                  <a:lnTo>
                    <a:pt x="538723" y="1508901"/>
                  </a:lnTo>
                  <a:lnTo>
                    <a:pt x="539306" y="1518699"/>
                  </a:lnTo>
                  <a:lnTo>
                    <a:pt x="539852" y="1528497"/>
                  </a:lnTo>
                  <a:lnTo>
                    <a:pt x="540305" y="1538295"/>
                  </a:lnTo>
                  <a:lnTo>
                    <a:pt x="540732" y="1548093"/>
                  </a:lnTo>
                  <a:lnTo>
                    <a:pt x="541083" y="1557892"/>
                  </a:lnTo>
                  <a:lnTo>
                    <a:pt x="541391" y="1567690"/>
                  </a:lnTo>
                  <a:lnTo>
                    <a:pt x="541652" y="1577488"/>
                  </a:lnTo>
                  <a:lnTo>
                    <a:pt x="541852" y="1587286"/>
                  </a:lnTo>
                  <a:lnTo>
                    <a:pt x="542030" y="1597084"/>
                  </a:lnTo>
                  <a:lnTo>
                    <a:pt x="542132" y="1606882"/>
                  </a:lnTo>
                  <a:lnTo>
                    <a:pt x="542214" y="1616680"/>
                  </a:lnTo>
                  <a:lnTo>
                    <a:pt x="542247" y="1626478"/>
                  </a:lnTo>
                  <a:lnTo>
                    <a:pt x="542245" y="1636276"/>
                  </a:lnTo>
                  <a:lnTo>
                    <a:pt x="542215" y="1646074"/>
                  </a:lnTo>
                  <a:lnTo>
                    <a:pt x="542141" y="1655872"/>
                  </a:lnTo>
                  <a:lnTo>
                    <a:pt x="542052" y="1665670"/>
                  </a:lnTo>
                  <a:lnTo>
                    <a:pt x="541919" y="1675468"/>
                  </a:lnTo>
                  <a:lnTo>
                    <a:pt x="541772" y="1685266"/>
                  </a:lnTo>
                  <a:lnTo>
                    <a:pt x="541600" y="1695064"/>
                  </a:lnTo>
                  <a:lnTo>
                    <a:pt x="541407" y="1704863"/>
                  </a:lnTo>
                  <a:lnTo>
                    <a:pt x="541201" y="1714661"/>
                  </a:lnTo>
                  <a:lnTo>
                    <a:pt x="540972" y="1724459"/>
                  </a:lnTo>
                  <a:lnTo>
                    <a:pt x="540738" y="1734257"/>
                  </a:lnTo>
                  <a:lnTo>
                    <a:pt x="540488" y="1744055"/>
                  </a:lnTo>
                  <a:lnTo>
                    <a:pt x="540233" y="1753853"/>
                  </a:lnTo>
                  <a:lnTo>
                    <a:pt x="539971" y="1763651"/>
                  </a:lnTo>
                  <a:lnTo>
                    <a:pt x="539705" y="1773449"/>
                  </a:lnTo>
                  <a:lnTo>
                    <a:pt x="539438" y="1783247"/>
                  </a:lnTo>
                  <a:lnTo>
                    <a:pt x="539171" y="1793045"/>
                  </a:lnTo>
                  <a:lnTo>
                    <a:pt x="538905" y="1802843"/>
                  </a:lnTo>
                  <a:lnTo>
                    <a:pt x="538645" y="1812641"/>
                  </a:lnTo>
                  <a:lnTo>
                    <a:pt x="538390" y="1822439"/>
                  </a:lnTo>
                  <a:lnTo>
                    <a:pt x="538141" y="1832237"/>
                  </a:lnTo>
                  <a:lnTo>
                    <a:pt x="537905" y="1842035"/>
                  </a:lnTo>
                  <a:lnTo>
                    <a:pt x="537673" y="1851833"/>
                  </a:lnTo>
                  <a:lnTo>
                    <a:pt x="537460" y="1861632"/>
                  </a:lnTo>
                  <a:lnTo>
                    <a:pt x="537256" y="1871430"/>
                  </a:lnTo>
                  <a:lnTo>
                    <a:pt x="537067" y="1881228"/>
                  </a:lnTo>
                  <a:lnTo>
                    <a:pt x="536895" y="1891026"/>
                  </a:lnTo>
                  <a:lnTo>
                    <a:pt x="536733" y="1900824"/>
                  </a:lnTo>
                  <a:lnTo>
                    <a:pt x="536596" y="1910622"/>
                  </a:lnTo>
                  <a:lnTo>
                    <a:pt x="536468" y="1920420"/>
                  </a:lnTo>
                  <a:lnTo>
                    <a:pt x="536366" y="1930218"/>
                  </a:lnTo>
                  <a:lnTo>
                    <a:pt x="536278" y="1940016"/>
                  </a:lnTo>
                  <a:lnTo>
                    <a:pt x="536208" y="1949814"/>
                  </a:lnTo>
                  <a:lnTo>
                    <a:pt x="536160" y="1959612"/>
                  </a:lnTo>
                  <a:lnTo>
                    <a:pt x="536122" y="1969410"/>
                  </a:lnTo>
                  <a:lnTo>
                    <a:pt x="536115" y="1979208"/>
                  </a:lnTo>
                  <a:lnTo>
                    <a:pt x="536117" y="1989006"/>
                  </a:lnTo>
                  <a:lnTo>
                    <a:pt x="536142" y="1998804"/>
                  </a:lnTo>
                  <a:lnTo>
                    <a:pt x="536183" y="2008602"/>
                  </a:lnTo>
                  <a:lnTo>
                    <a:pt x="536238" y="2018401"/>
                  </a:lnTo>
                  <a:lnTo>
                    <a:pt x="536314" y="2028199"/>
                  </a:lnTo>
                  <a:lnTo>
                    <a:pt x="536397" y="2037997"/>
                  </a:lnTo>
                  <a:lnTo>
                    <a:pt x="536505" y="2047795"/>
                  </a:lnTo>
                  <a:lnTo>
                    <a:pt x="536619" y="2057593"/>
                  </a:lnTo>
                  <a:lnTo>
                    <a:pt x="536747" y="2067391"/>
                  </a:lnTo>
                  <a:lnTo>
                    <a:pt x="536886" y="2077189"/>
                  </a:lnTo>
                  <a:lnTo>
                    <a:pt x="537033" y="2086987"/>
                  </a:lnTo>
                  <a:lnTo>
                    <a:pt x="537191" y="2096785"/>
                  </a:lnTo>
                  <a:lnTo>
                    <a:pt x="537352" y="2106583"/>
                  </a:lnTo>
                  <a:lnTo>
                    <a:pt x="537521" y="2116381"/>
                  </a:lnTo>
                  <a:lnTo>
                    <a:pt x="537691" y="2126179"/>
                  </a:lnTo>
                  <a:lnTo>
                    <a:pt x="537865" y="2135977"/>
                  </a:lnTo>
                  <a:lnTo>
                    <a:pt x="538037" y="2145775"/>
                  </a:lnTo>
                  <a:lnTo>
                    <a:pt x="538209" y="2155573"/>
                  </a:lnTo>
                  <a:lnTo>
                    <a:pt x="538374" y="2165371"/>
                  </a:lnTo>
                  <a:lnTo>
                    <a:pt x="538537" y="2175170"/>
                  </a:lnTo>
                  <a:lnTo>
                    <a:pt x="538690" y="2184968"/>
                  </a:lnTo>
                  <a:lnTo>
                    <a:pt x="538834" y="2194766"/>
                  </a:lnTo>
                  <a:lnTo>
                    <a:pt x="538969" y="2204564"/>
                  </a:lnTo>
                  <a:lnTo>
                    <a:pt x="539085" y="2214362"/>
                  </a:lnTo>
                  <a:lnTo>
                    <a:pt x="539195" y="2224160"/>
                  </a:lnTo>
                  <a:lnTo>
                    <a:pt x="539277" y="2233958"/>
                  </a:lnTo>
                  <a:lnTo>
                    <a:pt x="539347" y="2243756"/>
                  </a:lnTo>
                  <a:lnTo>
                    <a:pt x="539393" y="2253554"/>
                  </a:lnTo>
                  <a:lnTo>
                    <a:pt x="539415" y="2263352"/>
                  </a:lnTo>
                  <a:lnTo>
                    <a:pt x="539420" y="2273150"/>
                  </a:lnTo>
                  <a:lnTo>
                    <a:pt x="539386" y="2282948"/>
                  </a:lnTo>
                  <a:lnTo>
                    <a:pt x="539338" y="2292746"/>
                  </a:lnTo>
                  <a:lnTo>
                    <a:pt x="539245" y="2302544"/>
                  </a:lnTo>
                  <a:lnTo>
                    <a:pt x="539130" y="2312342"/>
                  </a:lnTo>
                  <a:lnTo>
                    <a:pt x="538980" y="2322140"/>
                  </a:lnTo>
                  <a:lnTo>
                    <a:pt x="538789" y="2331939"/>
                  </a:lnTo>
                  <a:lnTo>
                    <a:pt x="538578" y="2341737"/>
                  </a:lnTo>
                  <a:lnTo>
                    <a:pt x="538307" y="2351535"/>
                  </a:lnTo>
                  <a:lnTo>
                    <a:pt x="538017" y="2361333"/>
                  </a:lnTo>
                  <a:lnTo>
                    <a:pt x="537671" y="2371131"/>
                  </a:lnTo>
                  <a:lnTo>
                    <a:pt x="537292" y="2380929"/>
                  </a:lnTo>
                  <a:lnTo>
                    <a:pt x="536874" y="2390727"/>
                  </a:lnTo>
                  <a:lnTo>
                    <a:pt x="536401" y="2400525"/>
                  </a:lnTo>
                  <a:lnTo>
                    <a:pt x="535908" y="2410323"/>
                  </a:lnTo>
                  <a:lnTo>
                    <a:pt x="535338" y="2420121"/>
                  </a:lnTo>
                  <a:lnTo>
                    <a:pt x="534746" y="2429919"/>
                  </a:lnTo>
                  <a:lnTo>
                    <a:pt x="534097" y="2439717"/>
                  </a:lnTo>
                  <a:lnTo>
                    <a:pt x="533405" y="2449515"/>
                  </a:lnTo>
                  <a:lnTo>
                    <a:pt x="532676" y="2459313"/>
                  </a:lnTo>
                  <a:lnTo>
                    <a:pt x="531881" y="2469111"/>
                  </a:lnTo>
                  <a:lnTo>
                    <a:pt x="531064" y="2478910"/>
                  </a:lnTo>
                  <a:lnTo>
                    <a:pt x="530174" y="2488708"/>
                  </a:lnTo>
                  <a:lnTo>
                    <a:pt x="529256" y="2498506"/>
                  </a:lnTo>
                  <a:lnTo>
                    <a:pt x="528286" y="2508304"/>
                  </a:lnTo>
                  <a:lnTo>
                    <a:pt x="527267" y="2518102"/>
                  </a:lnTo>
                  <a:lnTo>
                    <a:pt x="526218" y="2527900"/>
                  </a:lnTo>
                  <a:lnTo>
                    <a:pt x="525101" y="2537698"/>
                  </a:lnTo>
                  <a:lnTo>
                    <a:pt x="523962" y="2547496"/>
                  </a:lnTo>
                  <a:lnTo>
                    <a:pt x="522763" y="2557294"/>
                  </a:lnTo>
                  <a:lnTo>
                    <a:pt x="521531" y="2567092"/>
                  </a:lnTo>
                  <a:lnTo>
                    <a:pt x="520259" y="2576890"/>
                  </a:lnTo>
                  <a:lnTo>
                    <a:pt x="518939" y="2586688"/>
                  </a:lnTo>
                  <a:lnTo>
                    <a:pt x="517599" y="2596486"/>
                  </a:lnTo>
                  <a:lnTo>
                    <a:pt x="516195" y="2606284"/>
                  </a:lnTo>
                  <a:lnTo>
                    <a:pt x="514774" y="2616082"/>
                  </a:lnTo>
                  <a:lnTo>
                    <a:pt x="513309" y="2625880"/>
                  </a:lnTo>
                  <a:lnTo>
                    <a:pt x="511814" y="2635679"/>
                  </a:lnTo>
                  <a:lnTo>
                    <a:pt x="510293" y="2645477"/>
                  </a:lnTo>
                  <a:lnTo>
                    <a:pt x="508731" y="2655275"/>
                  </a:lnTo>
                  <a:lnTo>
                    <a:pt x="507155" y="2665073"/>
                  </a:lnTo>
                  <a:lnTo>
                    <a:pt x="505537" y="2674871"/>
                  </a:lnTo>
                  <a:lnTo>
                    <a:pt x="503905" y="2684669"/>
                  </a:lnTo>
                  <a:lnTo>
                    <a:pt x="502246" y="2694467"/>
                  </a:lnTo>
                  <a:lnTo>
                    <a:pt x="500566" y="2704265"/>
                  </a:lnTo>
                  <a:lnTo>
                    <a:pt x="498872" y="2714063"/>
                  </a:lnTo>
                  <a:lnTo>
                    <a:pt x="497153" y="2723861"/>
                  </a:lnTo>
                  <a:lnTo>
                    <a:pt x="495427" y="2733659"/>
                  </a:lnTo>
                  <a:lnTo>
                    <a:pt x="493681" y="2743457"/>
                  </a:lnTo>
                  <a:lnTo>
                    <a:pt x="491928" y="2753255"/>
                  </a:lnTo>
                  <a:lnTo>
                    <a:pt x="490165" y="2763053"/>
                  </a:lnTo>
                  <a:lnTo>
                    <a:pt x="488394" y="2772851"/>
                  </a:lnTo>
                  <a:lnTo>
                    <a:pt x="486620" y="2782649"/>
                  </a:lnTo>
                  <a:lnTo>
                    <a:pt x="484841" y="2792448"/>
                  </a:lnTo>
                  <a:lnTo>
                    <a:pt x="483061" y="2802246"/>
                  </a:lnTo>
                  <a:lnTo>
                    <a:pt x="481281" y="2812044"/>
                  </a:lnTo>
                  <a:lnTo>
                    <a:pt x="479505" y="2821842"/>
                  </a:lnTo>
                  <a:lnTo>
                    <a:pt x="477731" y="2831640"/>
                  </a:lnTo>
                  <a:lnTo>
                    <a:pt x="475966" y="2841438"/>
                  </a:lnTo>
                  <a:lnTo>
                    <a:pt x="474205" y="2851236"/>
                  </a:lnTo>
                  <a:lnTo>
                    <a:pt x="472459" y="2861034"/>
                  </a:lnTo>
                  <a:lnTo>
                    <a:pt x="470720" y="2870832"/>
                  </a:lnTo>
                  <a:lnTo>
                    <a:pt x="468995" y="2880630"/>
                  </a:lnTo>
                  <a:lnTo>
                    <a:pt x="467285" y="2890428"/>
                  </a:lnTo>
                  <a:lnTo>
                    <a:pt x="465587" y="2900226"/>
                  </a:lnTo>
                  <a:lnTo>
                    <a:pt x="463914" y="2910024"/>
                  </a:lnTo>
                  <a:lnTo>
                    <a:pt x="462250" y="2919822"/>
                  </a:lnTo>
                  <a:lnTo>
                    <a:pt x="460615" y="2929620"/>
                  </a:lnTo>
                  <a:lnTo>
                    <a:pt x="458995" y="2939418"/>
                  </a:lnTo>
                  <a:lnTo>
                    <a:pt x="457398" y="2949217"/>
                  </a:lnTo>
                  <a:lnTo>
                    <a:pt x="455827" y="2959015"/>
                  </a:lnTo>
                  <a:lnTo>
                    <a:pt x="454270" y="2968813"/>
                  </a:lnTo>
                  <a:lnTo>
                    <a:pt x="452754" y="2978611"/>
                  </a:lnTo>
                  <a:lnTo>
                    <a:pt x="451249" y="2988409"/>
                  </a:lnTo>
                  <a:lnTo>
                    <a:pt x="449780" y="2998207"/>
                  </a:lnTo>
                  <a:lnTo>
                    <a:pt x="448334" y="3008005"/>
                  </a:lnTo>
                  <a:lnTo>
                    <a:pt x="446912" y="3017803"/>
                  </a:lnTo>
                  <a:lnTo>
                    <a:pt x="445526" y="3027601"/>
                  </a:lnTo>
                  <a:lnTo>
                    <a:pt x="444153" y="3037399"/>
                  </a:lnTo>
                  <a:lnTo>
                    <a:pt x="442827" y="3047197"/>
                  </a:lnTo>
                  <a:lnTo>
                    <a:pt x="441516" y="3056995"/>
                  </a:lnTo>
                  <a:lnTo>
                    <a:pt x="440239" y="3066793"/>
                  </a:lnTo>
                  <a:lnTo>
                    <a:pt x="438990" y="3076591"/>
                  </a:lnTo>
                  <a:lnTo>
                    <a:pt x="437762" y="3086389"/>
                  </a:lnTo>
                  <a:lnTo>
                    <a:pt x="436575" y="3096187"/>
                  </a:lnTo>
                  <a:lnTo>
                    <a:pt x="435400" y="3105986"/>
                  </a:lnTo>
                  <a:lnTo>
                    <a:pt x="434267" y="3115784"/>
                  </a:lnTo>
                  <a:lnTo>
                    <a:pt x="433152" y="3125582"/>
                  </a:lnTo>
                  <a:lnTo>
                    <a:pt x="432065" y="3135380"/>
                  </a:lnTo>
                  <a:lnTo>
                    <a:pt x="431007" y="3145178"/>
                  </a:lnTo>
                  <a:lnTo>
                    <a:pt x="429964" y="3154976"/>
                  </a:lnTo>
                  <a:lnTo>
                    <a:pt x="428960" y="3164774"/>
                  </a:lnTo>
                  <a:lnTo>
                    <a:pt x="427967" y="3174572"/>
                  </a:lnTo>
                  <a:lnTo>
                    <a:pt x="427005" y="3184370"/>
                  </a:lnTo>
                  <a:lnTo>
                    <a:pt x="426060" y="3194168"/>
                  </a:lnTo>
                  <a:lnTo>
                    <a:pt x="425134" y="3203966"/>
                  </a:lnTo>
                  <a:lnTo>
                    <a:pt x="424234" y="3213764"/>
                  </a:lnTo>
                  <a:lnTo>
                    <a:pt x="423342" y="3223562"/>
                  </a:lnTo>
                  <a:lnTo>
                    <a:pt x="422481" y="3233360"/>
                  </a:lnTo>
                  <a:lnTo>
                    <a:pt x="421627" y="3243158"/>
                  </a:lnTo>
                  <a:lnTo>
                    <a:pt x="420792" y="3252957"/>
                  </a:lnTo>
                  <a:lnTo>
                    <a:pt x="419970" y="3262755"/>
                  </a:lnTo>
                  <a:lnTo>
                    <a:pt x="419158" y="3272553"/>
                  </a:lnTo>
                  <a:lnTo>
                    <a:pt x="418362" y="3282351"/>
                  </a:lnTo>
                  <a:lnTo>
                    <a:pt x="417572" y="3292149"/>
                  </a:lnTo>
                  <a:lnTo>
                    <a:pt x="416795" y="3301947"/>
                  </a:lnTo>
                  <a:lnTo>
                    <a:pt x="416023" y="3311745"/>
                  </a:lnTo>
                  <a:lnTo>
                    <a:pt x="415258" y="3321543"/>
                  </a:lnTo>
                  <a:lnTo>
                    <a:pt x="414498" y="3331341"/>
                  </a:lnTo>
                  <a:lnTo>
                    <a:pt x="413741" y="3341139"/>
                  </a:lnTo>
                  <a:lnTo>
                    <a:pt x="412987" y="3350937"/>
                  </a:lnTo>
                  <a:lnTo>
                    <a:pt x="412234" y="3360735"/>
                  </a:lnTo>
                  <a:lnTo>
                    <a:pt x="411481" y="3370533"/>
                  </a:lnTo>
                  <a:lnTo>
                    <a:pt x="410727" y="3380331"/>
                  </a:lnTo>
                  <a:lnTo>
                    <a:pt x="409970" y="3390129"/>
                  </a:lnTo>
                  <a:lnTo>
                    <a:pt x="409208" y="3399927"/>
                  </a:lnTo>
                  <a:lnTo>
                    <a:pt x="408445" y="3409726"/>
                  </a:lnTo>
                  <a:lnTo>
                    <a:pt x="407670" y="3419524"/>
                  </a:lnTo>
                  <a:lnTo>
                    <a:pt x="406892" y="3429322"/>
                  </a:lnTo>
                  <a:lnTo>
                    <a:pt x="406104" y="3439120"/>
                  </a:lnTo>
                  <a:lnTo>
                    <a:pt x="405306" y="3448918"/>
                  </a:lnTo>
                  <a:lnTo>
                    <a:pt x="404501" y="3458716"/>
                  </a:lnTo>
                  <a:lnTo>
                    <a:pt x="403679" y="3468514"/>
                  </a:lnTo>
                  <a:lnTo>
                    <a:pt x="402852" y="3478312"/>
                  </a:lnTo>
                  <a:lnTo>
                    <a:pt x="402004" y="3488110"/>
                  </a:lnTo>
                  <a:lnTo>
                    <a:pt x="401148" y="3497908"/>
                  </a:lnTo>
                  <a:lnTo>
                    <a:pt x="400275" y="3507706"/>
                  </a:lnTo>
                  <a:lnTo>
                    <a:pt x="399385" y="3517504"/>
                  </a:lnTo>
                  <a:lnTo>
                    <a:pt x="398485" y="3527302"/>
                  </a:lnTo>
                  <a:lnTo>
                    <a:pt x="397559" y="3537100"/>
                  </a:lnTo>
                  <a:lnTo>
                    <a:pt x="396625" y="3546898"/>
                  </a:lnTo>
                  <a:lnTo>
                    <a:pt x="395666" y="3556696"/>
                  </a:lnTo>
                  <a:lnTo>
                    <a:pt x="394693" y="3566495"/>
                  </a:lnTo>
                  <a:lnTo>
                    <a:pt x="393702" y="3576293"/>
                  </a:lnTo>
                  <a:lnTo>
                    <a:pt x="392688" y="3586091"/>
                  </a:lnTo>
                  <a:lnTo>
                    <a:pt x="391664" y="3595889"/>
                  </a:lnTo>
                  <a:lnTo>
                    <a:pt x="390608" y="3605687"/>
                  </a:lnTo>
                  <a:lnTo>
                    <a:pt x="389543" y="3615485"/>
                  </a:lnTo>
                  <a:lnTo>
                    <a:pt x="388452" y="3625283"/>
                  </a:lnTo>
                  <a:lnTo>
                    <a:pt x="387344" y="3635081"/>
                  </a:lnTo>
                  <a:lnTo>
                    <a:pt x="386219" y="3644879"/>
                  </a:lnTo>
                  <a:lnTo>
                    <a:pt x="385069" y="3654677"/>
                  </a:lnTo>
                  <a:lnTo>
                    <a:pt x="383909" y="3664475"/>
                  </a:lnTo>
                  <a:lnTo>
                    <a:pt x="382718" y="3674273"/>
                  </a:lnTo>
                  <a:lnTo>
                    <a:pt x="381517" y="3684071"/>
                  </a:lnTo>
                  <a:lnTo>
                    <a:pt x="380294" y="3693869"/>
                  </a:lnTo>
                  <a:lnTo>
                    <a:pt x="379053" y="3703667"/>
                  </a:lnTo>
                  <a:lnTo>
                    <a:pt x="377799" y="3713465"/>
                  </a:lnTo>
                  <a:lnTo>
                    <a:pt x="376520" y="3723264"/>
                  </a:lnTo>
                  <a:lnTo>
                    <a:pt x="375232" y="3733062"/>
                  </a:lnTo>
                  <a:lnTo>
                    <a:pt x="373920" y="3742860"/>
                  </a:lnTo>
                  <a:lnTo>
                    <a:pt x="372598" y="3752658"/>
                  </a:lnTo>
                  <a:lnTo>
                    <a:pt x="371260" y="3762456"/>
                  </a:lnTo>
                  <a:lnTo>
                    <a:pt x="369905" y="3772254"/>
                  </a:lnTo>
                  <a:lnTo>
                    <a:pt x="368542" y="3782052"/>
                  </a:lnTo>
                  <a:lnTo>
                    <a:pt x="367158" y="3791850"/>
                  </a:lnTo>
                  <a:lnTo>
                    <a:pt x="365769" y="3801648"/>
                  </a:lnTo>
                  <a:lnTo>
                    <a:pt x="364364" y="3811446"/>
                  </a:lnTo>
                  <a:lnTo>
                    <a:pt x="362950" y="3821244"/>
                  </a:lnTo>
                  <a:lnTo>
                    <a:pt x="361527" y="3831042"/>
                  </a:lnTo>
                  <a:lnTo>
                    <a:pt x="360093" y="3840840"/>
                  </a:lnTo>
                  <a:lnTo>
                    <a:pt x="358655" y="3850638"/>
                  </a:lnTo>
                  <a:lnTo>
                    <a:pt x="357205" y="3860436"/>
                  </a:lnTo>
                  <a:lnTo>
                    <a:pt x="355752" y="3870234"/>
                  </a:lnTo>
                  <a:lnTo>
                    <a:pt x="354292" y="3880033"/>
                  </a:lnTo>
                  <a:lnTo>
                    <a:pt x="352828" y="3889831"/>
                  </a:lnTo>
                  <a:lnTo>
                    <a:pt x="351361" y="3899629"/>
                  </a:lnTo>
                  <a:lnTo>
                    <a:pt x="349890" y="3909427"/>
                  </a:lnTo>
                  <a:lnTo>
                    <a:pt x="348419" y="3919225"/>
                  </a:lnTo>
                  <a:lnTo>
                    <a:pt x="346946" y="3929023"/>
                  </a:lnTo>
                  <a:lnTo>
                    <a:pt x="345474" y="3938821"/>
                  </a:lnTo>
                  <a:lnTo>
                    <a:pt x="344003" y="3948619"/>
                  </a:lnTo>
                  <a:lnTo>
                    <a:pt x="342535" y="3958417"/>
                  </a:lnTo>
                  <a:lnTo>
                    <a:pt x="341068" y="3968215"/>
                  </a:lnTo>
                  <a:lnTo>
                    <a:pt x="339607" y="3978013"/>
                  </a:lnTo>
                  <a:lnTo>
                    <a:pt x="338149" y="3987811"/>
                  </a:lnTo>
                  <a:lnTo>
                    <a:pt x="336699" y="3997609"/>
                  </a:lnTo>
                  <a:lnTo>
                    <a:pt x="335254" y="4007407"/>
                  </a:lnTo>
                  <a:lnTo>
                    <a:pt x="333816" y="4017205"/>
                  </a:lnTo>
                  <a:lnTo>
                    <a:pt x="332389" y="4027004"/>
                  </a:lnTo>
                  <a:lnTo>
                    <a:pt x="330965" y="4036802"/>
                  </a:lnTo>
                  <a:lnTo>
                    <a:pt x="329559" y="4046600"/>
                  </a:lnTo>
                  <a:lnTo>
                    <a:pt x="328159" y="4056398"/>
                  </a:lnTo>
                  <a:lnTo>
                    <a:pt x="326772" y="4066196"/>
                  </a:lnTo>
                  <a:lnTo>
                    <a:pt x="325397" y="4075994"/>
                  </a:lnTo>
                  <a:lnTo>
                    <a:pt x="324032" y="4085792"/>
                  </a:lnTo>
                  <a:lnTo>
                    <a:pt x="322687" y="4095590"/>
                  </a:lnTo>
                  <a:lnTo>
                    <a:pt x="321348" y="4105388"/>
                  </a:lnTo>
                  <a:lnTo>
                    <a:pt x="320032" y="4115186"/>
                  </a:lnTo>
                  <a:lnTo>
                    <a:pt x="318727" y="4124984"/>
                  </a:lnTo>
                  <a:lnTo>
                    <a:pt x="317439" y="4134782"/>
                  </a:lnTo>
                  <a:lnTo>
                    <a:pt x="316169" y="4144580"/>
                  </a:lnTo>
                  <a:lnTo>
                    <a:pt x="314910" y="4154378"/>
                  </a:lnTo>
                  <a:lnTo>
                    <a:pt x="313679" y="4164176"/>
                  </a:lnTo>
                  <a:lnTo>
                    <a:pt x="312456" y="4173974"/>
                  </a:lnTo>
                  <a:lnTo>
                    <a:pt x="311259" y="4183773"/>
                  </a:lnTo>
                  <a:lnTo>
                    <a:pt x="310078" y="4193571"/>
                  </a:lnTo>
                  <a:lnTo>
                    <a:pt x="308914" y="4203369"/>
                  </a:lnTo>
                  <a:lnTo>
                    <a:pt x="307775" y="4213167"/>
                  </a:lnTo>
                  <a:lnTo>
                    <a:pt x="306645" y="4222965"/>
                  </a:lnTo>
                  <a:lnTo>
                    <a:pt x="305550" y="4232763"/>
                  </a:lnTo>
                  <a:lnTo>
                    <a:pt x="304465" y="4242561"/>
                  </a:lnTo>
                  <a:lnTo>
                    <a:pt x="303406" y="4252359"/>
                  </a:lnTo>
                  <a:lnTo>
                    <a:pt x="302367" y="4262157"/>
                  </a:lnTo>
                  <a:lnTo>
                    <a:pt x="301344" y="4271955"/>
                  </a:lnTo>
                  <a:lnTo>
                    <a:pt x="300350" y="4281753"/>
                  </a:lnTo>
                  <a:lnTo>
                    <a:pt x="299367" y="4291551"/>
                  </a:lnTo>
                  <a:lnTo>
                    <a:pt x="298417" y="4301349"/>
                  </a:lnTo>
                  <a:lnTo>
                    <a:pt x="297480" y="4311147"/>
                  </a:lnTo>
                  <a:lnTo>
                    <a:pt x="296568" y="4320945"/>
                  </a:lnTo>
                  <a:lnTo>
                    <a:pt x="295678" y="4330743"/>
                  </a:lnTo>
                  <a:lnTo>
                    <a:pt x="294802" y="4340542"/>
                  </a:lnTo>
                  <a:lnTo>
                    <a:pt x="293959" y="4350340"/>
                  </a:lnTo>
                  <a:lnTo>
                    <a:pt x="293126" y="4360138"/>
                  </a:lnTo>
                  <a:lnTo>
                    <a:pt x="292323" y="4369936"/>
                  </a:lnTo>
                  <a:lnTo>
                    <a:pt x="291536" y="4379734"/>
                  </a:lnTo>
                  <a:lnTo>
                    <a:pt x="290770" y="4389532"/>
                  </a:lnTo>
                  <a:lnTo>
                    <a:pt x="290029" y="4399330"/>
                  </a:lnTo>
                  <a:lnTo>
                    <a:pt x="289298" y="4409128"/>
                  </a:lnTo>
                  <a:lnTo>
                    <a:pt x="288602" y="4418926"/>
                  </a:lnTo>
                  <a:lnTo>
                    <a:pt x="287915" y="4428724"/>
                  </a:lnTo>
                  <a:lnTo>
                    <a:pt x="287253" y="4438522"/>
                  </a:lnTo>
                  <a:lnTo>
                    <a:pt x="286610" y="4448320"/>
                  </a:lnTo>
                  <a:lnTo>
                    <a:pt x="285982" y="4458118"/>
                  </a:lnTo>
                  <a:lnTo>
                    <a:pt x="285381" y="4467916"/>
                  </a:lnTo>
                  <a:lnTo>
                    <a:pt x="284789" y="4477714"/>
                  </a:lnTo>
                  <a:lnTo>
                    <a:pt x="284226" y="4487512"/>
                  </a:lnTo>
                  <a:lnTo>
                    <a:pt x="283674" y="4497311"/>
                  </a:lnTo>
                  <a:lnTo>
                    <a:pt x="283143" y="4507109"/>
                  </a:lnTo>
                  <a:lnTo>
                    <a:pt x="282630" y="4516907"/>
                  </a:lnTo>
                  <a:lnTo>
                    <a:pt x="282129" y="4526705"/>
                  </a:lnTo>
                  <a:lnTo>
                    <a:pt x="281654" y="4536503"/>
                  </a:lnTo>
                  <a:lnTo>
                    <a:pt x="281186" y="4546301"/>
                  </a:lnTo>
                  <a:lnTo>
                    <a:pt x="280743" y="4556099"/>
                  </a:lnTo>
                  <a:lnTo>
                    <a:pt x="280311" y="4565897"/>
                  </a:lnTo>
                  <a:lnTo>
                    <a:pt x="279894" y="4575695"/>
                  </a:lnTo>
                  <a:lnTo>
                    <a:pt x="279496" y="4585493"/>
                  </a:lnTo>
                  <a:lnTo>
                    <a:pt x="279106" y="4595291"/>
                  </a:lnTo>
                  <a:lnTo>
                    <a:pt x="278739" y="4605089"/>
                  </a:lnTo>
                  <a:lnTo>
                    <a:pt x="278379" y="4614887"/>
                  </a:lnTo>
                  <a:lnTo>
                    <a:pt x="278038" y="4624685"/>
                  </a:lnTo>
                  <a:lnTo>
                    <a:pt x="277708" y="4634483"/>
                  </a:lnTo>
                  <a:lnTo>
                    <a:pt x="277390" y="4644281"/>
                  </a:lnTo>
                  <a:lnTo>
                    <a:pt x="277088" y="4654080"/>
                  </a:lnTo>
                  <a:lnTo>
                    <a:pt x="276792" y="4663878"/>
                  </a:lnTo>
                  <a:lnTo>
                    <a:pt x="276516" y="4673676"/>
                  </a:lnTo>
                  <a:lnTo>
                    <a:pt x="276246" y="4683474"/>
                  </a:lnTo>
                  <a:lnTo>
                    <a:pt x="275990" y="4693272"/>
                  </a:lnTo>
                  <a:lnTo>
                    <a:pt x="275744" y="4703070"/>
                  </a:lnTo>
                  <a:lnTo>
                    <a:pt x="275506" y="4712868"/>
                  </a:lnTo>
                  <a:lnTo>
                    <a:pt x="275284" y="4722666"/>
                  </a:lnTo>
                  <a:lnTo>
                    <a:pt x="275065" y="4732464"/>
                  </a:lnTo>
                  <a:lnTo>
                    <a:pt x="274862" y="4742262"/>
                  </a:lnTo>
                  <a:lnTo>
                    <a:pt x="274664" y="4752060"/>
                  </a:lnTo>
                  <a:lnTo>
                    <a:pt x="274476" y="4761858"/>
                  </a:lnTo>
                  <a:lnTo>
                    <a:pt x="274298" y="4771656"/>
                  </a:lnTo>
                  <a:lnTo>
                    <a:pt x="274124" y="4781454"/>
                  </a:lnTo>
                  <a:lnTo>
                    <a:pt x="273964" y="4791252"/>
                  </a:lnTo>
                  <a:lnTo>
                    <a:pt x="273807" y="4801051"/>
                  </a:lnTo>
                  <a:lnTo>
                    <a:pt x="273660" y="4810849"/>
                  </a:lnTo>
                  <a:lnTo>
                    <a:pt x="273519" y="4820647"/>
                  </a:lnTo>
                  <a:lnTo>
                    <a:pt x="273384" y="4830445"/>
                  </a:lnTo>
                  <a:lnTo>
                    <a:pt x="273258" y="4840243"/>
                  </a:lnTo>
                  <a:lnTo>
                    <a:pt x="273135" y="4850041"/>
                  </a:lnTo>
                  <a:lnTo>
                    <a:pt x="273022" y="4859839"/>
                  </a:lnTo>
                  <a:lnTo>
                    <a:pt x="272911" y="4869637"/>
                  </a:lnTo>
                  <a:lnTo>
                    <a:pt x="272808" y="4879435"/>
                  </a:lnTo>
                  <a:lnTo>
                    <a:pt x="272710" y="4889233"/>
                  </a:lnTo>
                  <a:lnTo>
                    <a:pt x="272616" y="4899031"/>
                  </a:lnTo>
                  <a:lnTo>
                    <a:pt x="272528" y="4908829"/>
                  </a:lnTo>
                  <a:lnTo>
                    <a:pt x="272443" y="4918627"/>
                  </a:lnTo>
                  <a:lnTo>
                    <a:pt x="272365" y="4928425"/>
                  </a:lnTo>
                  <a:lnTo>
                    <a:pt x="272289" y="4938223"/>
                  </a:lnTo>
                  <a:lnTo>
                    <a:pt x="272218" y="4948021"/>
                  </a:lnTo>
                  <a:lnTo>
                    <a:pt x="272152" y="4957820"/>
                  </a:lnTo>
                  <a:lnTo>
                    <a:pt x="272087" y="4967618"/>
                  </a:lnTo>
                  <a:lnTo>
                    <a:pt x="272028" y="4977416"/>
                  </a:lnTo>
                  <a:lnTo>
                    <a:pt x="271971" y="4987214"/>
                  </a:lnTo>
                  <a:lnTo>
                    <a:pt x="271918" y="4997012"/>
                  </a:lnTo>
                  <a:lnTo>
                    <a:pt x="271868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5"/>
            <p:cNvSpPr/>
            <p:nvPr/>
          </p:nvSpPr>
          <p:spPr>
            <a:xfrm>
              <a:off x="4356254" y="1886283"/>
              <a:ext cx="1170004" cy="3654652"/>
            </a:xfrm>
            <a:custGeom>
              <a:avLst/>
              <a:gdLst/>
              <a:ahLst/>
              <a:cxnLst/>
              <a:rect l="0" t="0" r="0" b="0"/>
              <a:pathLst>
                <a:path w="1170004" h="3654652">
                  <a:moveTo>
                    <a:pt x="584615" y="3654652"/>
                  </a:moveTo>
                  <a:lnTo>
                    <a:pt x="584569" y="3647500"/>
                  </a:lnTo>
                  <a:lnTo>
                    <a:pt x="584520" y="3640348"/>
                  </a:lnTo>
                  <a:lnTo>
                    <a:pt x="584465" y="3633196"/>
                  </a:lnTo>
                  <a:lnTo>
                    <a:pt x="584404" y="3626044"/>
                  </a:lnTo>
                  <a:lnTo>
                    <a:pt x="584338" y="3618893"/>
                  </a:lnTo>
                  <a:lnTo>
                    <a:pt x="584267" y="3611741"/>
                  </a:lnTo>
                  <a:lnTo>
                    <a:pt x="584186" y="3604589"/>
                  </a:lnTo>
                  <a:lnTo>
                    <a:pt x="584100" y="3597437"/>
                  </a:lnTo>
                  <a:lnTo>
                    <a:pt x="584007" y="3590285"/>
                  </a:lnTo>
                  <a:lnTo>
                    <a:pt x="583903" y="3583133"/>
                  </a:lnTo>
                  <a:lnTo>
                    <a:pt x="583791" y="3575981"/>
                  </a:lnTo>
                  <a:lnTo>
                    <a:pt x="583671" y="3568829"/>
                  </a:lnTo>
                  <a:lnTo>
                    <a:pt x="583540" y="3561677"/>
                  </a:lnTo>
                  <a:lnTo>
                    <a:pt x="583397" y="3554525"/>
                  </a:lnTo>
                  <a:lnTo>
                    <a:pt x="583244" y="3547373"/>
                  </a:lnTo>
                  <a:lnTo>
                    <a:pt x="583081" y="3540221"/>
                  </a:lnTo>
                  <a:lnTo>
                    <a:pt x="582900" y="3533069"/>
                  </a:lnTo>
                  <a:lnTo>
                    <a:pt x="582709" y="3525917"/>
                  </a:lnTo>
                  <a:lnTo>
                    <a:pt x="582506" y="3518765"/>
                  </a:lnTo>
                  <a:lnTo>
                    <a:pt x="582285" y="3511613"/>
                  </a:lnTo>
                  <a:lnTo>
                    <a:pt x="582049" y="3504461"/>
                  </a:lnTo>
                  <a:lnTo>
                    <a:pt x="581799" y="3497309"/>
                  </a:lnTo>
                  <a:lnTo>
                    <a:pt x="581533" y="3490157"/>
                  </a:lnTo>
                  <a:lnTo>
                    <a:pt x="581246" y="3483005"/>
                  </a:lnTo>
                  <a:lnTo>
                    <a:pt x="580944" y="3475853"/>
                  </a:lnTo>
                  <a:lnTo>
                    <a:pt x="580627" y="3468701"/>
                  </a:lnTo>
                  <a:lnTo>
                    <a:pt x="580284" y="3461549"/>
                  </a:lnTo>
                  <a:lnTo>
                    <a:pt x="579924" y="3454397"/>
                  </a:lnTo>
                  <a:lnTo>
                    <a:pt x="579549" y="3447245"/>
                  </a:lnTo>
                  <a:lnTo>
                    <a:pt x="579149" y="3440093"/>
                  </a:lnTo>
                  <a:lnTo>
                    <a:pt x="578727" y="3432941"/>
                  </a:lnTo>
                  <a:lnTo>
                    <a:pt x="578289" y="3425790"/>
                  </a:lnTo>
                  <a:lnTo>
                    <a:pt x="577830" y="3418638"/>
                  </a:lnTo>
                  <a:lnTo>
                    <a:pt x="577345" y="3411486"/>
                  </a:lnTo>
                  <a:lnTo>
                    <a:pt x="576842" y="3404334"/>
                  </a:lnTo>
                  <a:lnTo>
                    <a:pt x="576321" y="3397182"/>
                  </a:lnTo>
                  <a:lnTo>
                    <a:pt x="575773" y="3390030"/>
                  </a:lnTo>
                  <a:lnTo>
                    <a:pt x="575206" y="3382878"/>
                  </a:lnTo>
                  <a:lnTo>
                    <a:pt x="574622" y="3375726"/>
                  </a:lnTo>
                  <a:lnTo>
                    <a:pt x="574015" y="3368574"/>
                  </a:lnTo>
                  <a:lnTo>
                    <a:pt x="573387" y="3361422"/>
                  </a:lnTo>
                  <a:lnTo>
                    <a:pt x="572743" y="3354270"/>
                  </a:lnTo>
                  <a:lnTo>
                    <a:pt x="572083" y="3347118"/>
                  </a:lnTo>
                  <a:lnTo>
                    <a:pt x="571401" y="3339966"/>
                  </a:lnTo>
                  <a:lnTo>
                    <a:pt x="570705" y="3332814"/>
                  </a:lnTo>
                  <a:lnTo>
                    <a:pt x="569997" y="3325662"/>
                  </a:lnTo>
                  <a:lnTo>
                    <a:pt x="569271" y="3318510"/>
                  </a:lnTo>
                  <a:lnTo>
                    <a:pt x="568533" y="3311358"/>
                  </a:lnTo>
                  <a:lnTo>
                    <a:pt x="567787" y="3304206"/>
                  </a:lnTo>
                  <a:lnTo>
                    <a:pt x="567030" y="3297054"/>
                  </a:lnTo>
                  <a:lnTo>
                    <a:pt x="566265" y="3289902"/>
                  </a:lnTo>
                  <a:lnTo>
                    <a:pt x="565496" y="3282750"/>
                  </a:lnTo>
                  <a:lnTo>
                    <a:pt x="564723" y="3275598"/>
                  </a:lnTo>
                  <a:lnTo>
                    <a:pt x="563947" y="3268446"/>
                  </a:lnTo>
                  <a:lnTo>
                    <a:pt x="563172" y="3261294"/>
                  </a:lnTo>
                  <a:lnTo>
                    <a:pt x="562399" y="3254142"/>
                  </a:lnTo>
                  <a:lnTo>
                    <a:pt x="561631" y="3246990"/>
                  </a:lnTo>
                  <a:lnTo>
                    <a:pt x="560871" y="3239838"/>
                  </a:lnTo>
                  <a:lnTo>
                    <a:pt x="560118" y="3232687"/>
                  </a:lnTo>
                  <a:lnTo>
                    <a:pt x="559376" y="3225535"/>
                  </a:lnTo>
                  <a:lnTo>
                    <a:pt x="558652" y="3218383"/>
                  </a:lnTo>
                  <a:lnTo>
                    <a:pt x="557942" y="3211231"/>
                  </a:lnTo>
                  <a:lnTo>
                    <a:pt x="557246" y="3204079"/>
                  </a:lnTo>
                  <a:lnTo>
                    <a:pt x="556579" y="3196927"/>
                  </a:lnTo>
                  <a:lnTo>
                    <a:pt x="555933" y="3189775"/>
                  </a:lnTo>
                  <a:lnTo>
                    <a:pt x="555307" y="3182623"/>
                  </a:lnTo>
                  <a:lnTo>
                    <a:pt x="554712" y="3175471"/>
                  </a:lnTo>
                  <a:lnTo>
                    <a:pt x="554151" y="3168319"/>
                  </a:lnTo>
                  <a:lnTo>
                    <a:pt x="553615" y="3161167"/>
                  </a:lnTo>
                  <a:lnTo>
                    <a:pt x="553109" y="3154015"/>
                  </a:lnTo>
                  <a:lnTo>
                    <a:pt x="552650" y="3146863"/>
                  </a:lnTo>
                  <a:lnTo>
                    <a:pt x="552221" y="3139711"/>
                  </a:lnTo>
                  <a:lnTo>
                    <a:pt x="551823" y="3132559"/>
                  </a:lnTo>
                  <a:lnTo>
                    <a:pt x="551475" y="3125407"/>
                  </a:lnTo>
                  <a:lnTo>
                    <a:pt x="551166" y="3118255"/>
                  </a:lnTo>
                  <a:lnTo>
                    <a:pt x="550890" y="3111103"/>
                  </a:lnTo>
                  <a:lnTo>
                    <a:pt x="550659" y="3103951"/>
                  </a:lnTo>
                  <a:lnTo>
                    <a:pt x="550477" y="3096799"/>
                  </a:lnTo>
                  <a:lnTo>
                    <a:pt x="550329" y="3089647"/>
                  </a:lnTo>
                  <a:lnTo>
                    <a:pt x="550217" y="3082495"/>
                  </a:lnTo>
                  <a:lnTo>
                    <a:pt x="550164" y="3075343"/>
                  </a:lnTo>
                  <a:lnTo>
                    <a:pt x="550145" y="3068191"/>
                  </a:lnTo>
                  <a:lnTo>
                    <a:pt x="550159" y="3061039"/>
                  </a:lnTo>
                  <a:lnTo>
                    <a:pt x="550222" y="3053887"/>
                  </a:lnTo>
                  <a:lnTo>
                    <a:pt x="550323" y="3046736"/>
                  </a:lnTo>
                  <a:lnTo>
                    <a:pt x="550456" y="3039584"/>
                  </a:lnTo>
                  <a:lnTo>
                    <a:pt x="550623" y="3032432"/>
                  </a:lnTo>
                  <a:lnTo>
                    <a:pt x="550832" y="3025280"/>
                  </a:lnTo>
                  <a:lnTo>
                    <a:pt x="551067" y="3018128"/>
                  </a:lnTo>
                  <a:lnTo>
                    <a:pt x="551326" y="3010976"/>
                  </a:lnTo>
                  <a:lnTo>
                    <a:pt x="551621" y="3003824"/>
                  </a:lnTo>
                  <a:lnTo>
                    <a:pt x="551936" y="2996672"/>
                  </a:lnTo>
                  <a:lnTo>
                    <a:pt x="552268" y="2989520"/>
                  </a:lnTo>
                  <a:lnTo>
                    <a:pt x="552622" y="2982368"/>
                  </a:lnTo>
                  <a:lnTo>
                    <a:pt x="552990" y="2975216"/>
                  </a:lnTo>
                  <a:lnTo>
                    <a:pt x="553367" y="2968064"/>
                  </a:lnTo>
                  <a:lnTo>
                    <a:pt x="553751" y="2960912"/>
                  </a:lnTo>
                  <a:lnTo>
                    <a:pt x="554141" y="2953760"/>
                  </a:lnTo>
                  <a:lnTo>
                    <a:pt x="554529" y="2946608"/>
                  </a:lnTo>
                  <a:lnTo>
                    <a:pt x="554915" y="2939456"/>
                  </a:lnTo>
                  <a:lnTo>
                    <a:pt x="555291" y="2932304"/>
                  </a:lnTo>
                  <a:lnTo>
                    <a:pt x="555654" y="2925152"/>
                  </a:lnTo>
                  <a:lnTo>
                    <a:pt x="556005" y="2918000"/>
                  </a:lnTo>
                  <a:lnTo>
                    <a:pt x="556336" y="2910848"/>
                  </a:lnTo>
                  <a:lnTo>
                    <a:pt x="556637" y="2903696"/>
                  </a:lnTo>
                  <a:lnTo>
                    <a:pt x="556914" y="2896544"/>
                  </a:lnTo>
                  <a:lnTo>
                    <a:pt x="557166" y="2889392"/>
                  </a:lnTo>
                  <a:lnTo>
                    <a:pt x="557367" y="2882240"/>
                  </a:lnTo>
                  <a:lnTo>
                    <a:pt x="557533" y="2875088"/>
                  </a:lnTo>
                  <a:lnTo>
                    <a:pt x="557664" y="2867936"/>
                  </a:lnTo>
                  <a:lnTo>
                    <a:pt x="557738" y="2860784"/>
                  </a:lnTo>
                  <a:lnTo>
                    <a:pt x="557757" y="2853633"/>
                  </a:lnTo>
                  <a:lnTo>
                    <a:pt x="557731" y="2846481"/>
                  </a:lnTo>
                  <a:lnTo>
                    <a:pt x="557649" y="2839329"/>
                  </a:lnTo>
                  <a:lnTo>
                    <a:pt x="557488" y="2832177"/>
                  </a:lnTo>
                  <a:lnTo>
                    <a:pt x="557272" y="2825025"/>
                  </a:lnTo>
                  <a:lnTo>
                    <a:pt x="557002" y="2817873"/>
                  </a:lnTo>
                  <a:lnTo>
                    <a:pt x="556636" y="2810721"/>
                  </a:lnTo>
                  <a:lnTo>
                    <a:pt x="556204" y="2803569"/>
                  </a:lnTo>
                  <a:lnTo>
                    <a:pt x="555709" y="2796417"/>
                  </a:lnTo>
                  <a:lnTo>
                    <a:pt x="555127" y="2789265"/>
                  </a:lnTo>
                  <a:lnTo>
                    <a:pt x="554455" y="2782113"/>
                  </a:lnTo>
                  <a:lnTo>
                    <a:pt x="553716" y="2774961"/>
                  </a:lnTo>
                  <a:lnTo>
                    <a:pt x="552901" y="2767809"/>
                  </a:lnTo>
                  <a:lnTo>
                    <a:pt x="551973" y="2760657"/>
                  </a:lnTo>
                  <a:lnTo>
                    <a:pt x="550974" y="2753505"/>
                  </a:lnTo>
                  <a:lnTo>
                    <a:pt x="549903" y="2746353"/>
                  </a:lnTo>
                  <a:lnTo>
                    <a:pt x="548721" y="2739201"/>
                  </a:lnTo>
                  <a:lnTo>
                    <a:pt x="547454" y="2732049"/>
                  </a:lnTo>
                  <a:lnTo>
                    <a:pt x="546115" y="2724897"/>
                  </a:lnTo>
                  <a:lnTo>
                    <a:pt x="544683" y="2717745"/>
                  </a:lnTo>
                  <a:lnTo>
                    <a:pt x="543147" y="2710593"/>
                  </a:lnTo>
                  <a:lnTo>
                    <a:pt x="541540" y="2703441"/>
                  </a:lnTo>
                  <a:lnTo>
                    <a:pt x="539861" y="2696289"/>
                  </a:lnTo>
                  <a:lnTo>
                    <a:pt x="538062" y="2689137"/>
                  </a:lnTo>
                  <a:lnTo>
                    <a:pt x="536195" y="2681985"/>
                  </a:lnTo>
                  <a:lnTo>
                    <a:pt x="534261" y="2674833"/>
                  </a:lnTo>
                  <a:lnTo>
                    <a:pt x="532230" y="2667681"/>
                  </a:lnTo>
                  <a:lnTo>
                    <a:pt x="530118" y="2660530"/>
                  </a:lnTo>
                  <a:lnTo>
                    <a:pt x="527945" y="2653378"/>
                  </a:lnTo>
                  <a:lnTo>
                    <a:pt x="525699" y="2646226"/>
                  </a:lnTo>
                  <a:lnTo>
                    <a:pt x="523364" y="2639074"/>
                  </a:lnTo>
                  <a:lnTo>
                    <a:pt x="520975" y="2631922"/>
                  </a:lnTo>
                  <a:lnTo>
                    <a:pt x="518532" y="2624770"/>
                  </a:lnTo>
                  <a:lnTo>
                    <a:pt x="516006" y="2617618"/>
                  </a:lnTo>
                  <a:lnTo>
                    <a:pt x="513431" y="2610466"/>
                  </a:lnTo>
                  <a:lnTo>
                    <a:pt x="510811" y="2603314"/>
                  </a:lnTo>
                  <a:lnTo>
                    <a:pt x="508133" y="2596162"/>
                  </a:lnTo>
                  <a:lnTo>
                    <a:pt x="505406" y="2589010"/>
                  </a:lnTo>
                  <a:lnTo>
                    <a:pt x="502645" y="2581858"/>
                  </a:lnTo>
                  <a:lnTo>
                    <a:pt x="499848" y="2574706"/>
                  </a:lnTo>
                  <a:lnTo>
                    <a:pt x="497008" y="2567554"/>
                  </a:lnTo>
                  <a:lnTo>
                    <a:pt x="494145" y="2560402"/>
                  </a:lnTo>
                  <a:lnTo>
                    <a:pt x="491263" y="2553250"/>
                  </a:lnTo>
                  <a:lnTo>
                    <a:pt x="488355" y="2546098"/>
                  </a:lnTo>
                  <a:lnTo>
                    <a:pt x="485436" y="2538946"/>
                  </a:lnTo>
                  <a:lnTo>
                    <a:pt x="482508" y="2531794"/>
                  </a:lnTo>
                  <a:lnTo>
                    <a:pt x="479575" y="2524642"/>
                  </a:lnTo>
                  <a:lnTo>
                    <a:pt x="476645" y="2517490"/>
                  </a:lnTo>
                  <a:lnTo>
                    <a:pt x="473720" y="2510338"/>
                  </a:lnTo>
                  <a:lnTo>
                    <a:pt x="470803" y="2503186"/>
                  </a:lnTo>
                  <a:lnTo>
                    <a:pt x="467909" y="2496034"/>
                  </a:lnTo>
                  <a:lnTo>
                    <a:pt x="465035" y="2488882"/>
                  </a:lnTo>
                  <a:lnTo>
                    <a:pt x="462183" y="2481730"/>
                  </a:lnTo>
                  <a:lnTo>
                    <a:pt x="459369" y="2474579"/>
                  </a:lnTo>
                  <a:lnTo>
                    <a:pt x="456595" y="2467427"/>
                  </a:lnTo>
                  <a:lnTo>
                    <a:pt x="453857" y="2460275"/>
                  </a:lnTo>
                  <a:lnTo>
                    <a:pt x="451164" y="2453123"/>
                  </a:lnTo>
                  <a:lnTo>
                    <a:pt x="448540" y="2445971"/>
                  </a:lnTo>
                  <a:lnTo>
                    <a:pt x="445965" y="2438819"/>
                  </a:lnTo>
                  <a:lnTo>
                    <a:pt x="443441" y="2431667"/>
                  </a:lnTo>
                  <a:lnTo>
                    <a:pt x="441009" y="2424515"/>
                  </a:lnTo>
                  <a:lnTo>
                    <a:pt x="438645" y="2417363"/>
                  </a:lnTo>
                  <a:lnTo>
                    <a:pt x="436344" y="2410211"/>
                  </a:lnTo>
                  <a:lnTo>
                    <a:pt x="434137" y="2403059"/>
                  </a:lnTo>
                  <a:lnTo>
                    <a:pt x="432029" y="2395907"/>
                  </a:lnTo>
                  <a:lnTo>
                    <a:pt x="429997" y="2388755"/>
                  </a:lnTo>
                  <a:lnTo>
                    <a:pt x="428051" y="2381603"/>
                  </a:lnTo>
                  <a:lnTo>
                    <a:pt x="426240" y="2374451"/>
                  </a:lnTo>
                  <a:lnTo>
                    <a:pt x="424517" y="2367299"/>
                  </a:lnTo>
                  <a:lnTo>
                    <a:pt x="422882" y="2360147"/>
                  </a:lnTo>
                  <a:lnTo>
                    <a:pt x="421390" y="2352995"/>
                  </a:lnTo>
                  <a:lnTo>
                    <a:pt x="420011" y="2345843"/>
                  </a:lnTo>
                  <a:lnTo>
                    <a:pt x="418728" y="2338691"/>
                  </a:lnTo>
                  <a:lnTo>
                    <a:pt x="417573" y="2331539"/>
                  </a:lnTo>
                  <a:lnTo>
                    <a:pt x="416564" y="2324387"/>
                  </a:lnTo>
                  <a:lnTo>
                    <a:pt x="415660" y="2317235"/>
                  </a:lnTo>
                  <a:lnTo>
                    <a:pt x="414860" y="2310083"/>
                  </a:lnTo>
                  <a:lnTo>
                    <a:pt x="414242" y="2302931"/>
                  </a:lnTo>
                  <a:lnTo>
                    <a:pt x="413731" y="2295779"/>
                  </a:lnTo>
                  <a:lnTo>
                    <a:pt x="413327" y="2288627"/>
                  </a:lnTo>
                  <a:lnTo>
                    <a:pt x="413080" y="2281476"/>
                  </a:lnTo>
                  <a:lnTo>
                    <a:pt x="412968" y="2274324"/>
                  </a:lnTo>
                  <a:lnTo>
                    <a:pt x="412962" y="2267172"/>
                  </a:lnTo>
                  <a:lnTo>
                    <a:pt x="413082" y="2260020"/>
                  </a:lnTo>
                  <a:lnTo>
                    <a:pt x="413362" y="2252868"/>
                  </a:lnTo>
                  <a:lnTo>
                    <a:pt x="413743" y="2245716"/>
                  </a:lnTo>
                  <a:lnTo>
                    <a:pt x="414226" y="2238564"/>
                  </a:lnTo>
                  <a:lnTo>
                    <a:pt x="414868" y="2231412"/>
                  </a:lnTo>
                  <a:lnTo>
                    <a:pt x="415612" y="2224260"/>
                  </a:lnTo>
                  <a:lnTo>
                    <a:pt x="416447" y="2217108"/>
                  </a:lnTo>
                  <a:lnTo>
                    <a:pt x="417402" y="2209956"/>
                  </a:lnTo>
                  <a:lnTo>
                    <a:pt x="418469" y="2202804"/>
                  </a:lnTo>
                  <a:lnTo>
                    <a:pt x="419614" y="2195652"/>
                  </a:lnTo>
                  <a:lnTo>
                    <a:pt x="420841" y="2188500"/>
                  </a:lnTo>
                  <a:lnTo>
                    <a:pt x="422179" y="2181348"/>
                  </a:lnTo>
                  <a:lnTo>
                    <a:pt x="423578" y="2174196"/>
                  </a:lnTo>
                  <a:lnTo>
                    <a:pt x="425034" y="2167044"/>
                  </a:lnTo>
                  <a:lnTo>
                    <a:pt x="426569" y="2159892"/>
                  </a:lnTo>
                  <a:lnTo>
                    <a:pt x="428153" y="2152740"/>
                  </a:lnTo>
                  <a:lnTo>
                    <a:pt x="429773" y="2145588"/>
                  </a:lnTo>
                  <a:lnTo>
                    <a:pt x="431433" y="2138436"/>
                  </a:lnTo>
                  <a:lnTo>
                    <a:pt x="433124" y="2131284"/>
                  </a:lnTo>
                  <a:lnTo>
                    <a:pt x="434829" y="2124132"/>
                  </a:lnTo>
                  <a:lnTo>
                    <a:pt x="436543" y="2116980"/>
                  </a:lnTo>
                  <a:lnTo>
                    <a:pt x="438257" y="2109828"/>
                  </a:lnTo>
                  <a:lnTo>
                    <a:pt x="439959" y="2102676"/>
                  </a:lnTo>
                  <a:lnTo>
                    <a:pt x="441647" y="2095524"/>
                  </a:lnTo>
                  <a:lnTo>
                    <a:pt x="443302" y="2088373"/>
                  </a:lnTo>
                  <a:lnTo>
                    <a:pt x="444915" y="2081221"/>
                  </a:lnTo>
                  <a:lnTo>
                    <a:pt x="446488" y="2074069"/>
                  </a:lnTo>
                  <a:lnTo>
                    <a:pt x="448009" y="2066917"/>
                  </a:lnTo>
                  <a:lnTo>
                    <a:pt x="449446" y="2059765"/>
                  </a:lnTo>
                  <a:lnTo>
                    <a:pt x="450821" y="2052613"/>
                  </a:lnTo>
                  <a:lnTo>
                    <a:pt x="452130" y="2045461"/>
                  </a:lnTo>
                  <a:lnTo>
                    <a:pt x="453319" y="2038309"/>
                  </a:lnTo>
                  <a:lnTo>
                    <a:pt x="454417" y="2031157"/>
                  </a:lnTo>
                  <a:lnTo>
                    <a:pt x="455430" y="2024005"/>
                  </a:lnTo>
                  <a:lnTo>
                    <a:pt x="456319" y="2016853"/>
                  </a:lnTo>
                  <a:lnTo>
                    <a:pt x="457076" y="2009701"/>
                  </a:lnTo>
                  <a:lnTo>
                    <a:pt x="457730" y="2002549"/>
                  </a:lnTo>
                  <a:lnTo>
                    <a:pt x="458270" y="1995397"/>
                  </a:lnTo>
                  <a:lnTo>
                    <a:pt x="458630" y="1988245"/>
                  </a:lnTo>
                  <a:lnTo>
                    <a:pt x="458877" y="1981093"/>
                  </a:lnTo>
                  <a:lnTo>
                    <a:pt x="459008" y="1973941"/>
                  </a:lnTo>
                  <a:lnTo>
                    <a:pt x="458956" y="1966789"/>
                  </a:lnTo>
                  <a:lnTo>
                    <a:pt x="458762" y="1959637"/>
                  </a:lnTo>
                  <a:lnTo>
                    <a:pt x="458446" y="1952485"/>
                  </a:lnTo>
                  <a:lnTo>
                    <a:pt x="457974" y="1945333"/>
                  </a:lnTo>
                  <a:lnTo>
                    <a:pt x="457322" y="1938181"/>
                  </a:lnTo>
                  <a:lnTo>
                    <a:pt x="456547" y="1931029"/>
                  </a:lnTo>
                  <a:lnTo>
                    <a:pt x="455648" y="1923877"/>
                  </a:lnTo>
                  <a:lnTo>
                    <a:pt x="454537" y="1916725"/>
                  </a:lnTo>
                  <a:lnTo>
                    <a:pt x="453305" y="1909573"/>
                  </a:lnTo>
                  <a:lnTo>
                    <a:pt x="451952" y="1902422"/>
                  </a:lnTo>
                  <a:lnTo>
                    <a:pt x="450427" y="1895270"/>
                  </a:lnTo>
                  <a:lnTo>
                    <a:pt x="448754" y="1888118"/>
                  </a:lnTo>
                  <a:lnTo>
                    <a:pt x="446966" y="1880966"/>
                  </a:lnTo>
                  <a:lnTo>
                    <a:pt x="445045" y="1873814"/>
                  </a:lnTo>
                  <a:lnTo>
                    <a:pt x="442956" y="1866662"/>
                  </a:lnTo>
                  <a:lnTo>
                    <a:pt x="440761" y="1859510"/>
                  </a:lnTo>
                  <a:lnTo>
                    <a:pt x="438462" y="1852358"/>
                  </a:lnTo>
                  <a:lnTo>
                    <a:pt x="435998" y="1845206"/>
                  </a:lnTo>
                  <a:lnTo>
                    <a:pt x="433428" y="1838054"/>
                  </a:lnTo>
                  <a:lnTo>
                    <a:pt x="430764" y="1830902"/>
                  </a:lnTo>
                  <a:lnTo>
                    <a:pt x="427974" y="1823750"/>
                  </a:lnTo>
                  <a:lnTo>
                    <a:pt x="425065" y="1816598"/>
                  </a:lnTo>
                  <a:lnTo>
                    <a:pt x="422070" y="1809446"/>
                  </a:lnTo>
                  <a:lnTo>
                    <a:pt x="418983" y="1802294"/>
                  </a:lnTo>
                  <a:lnTo>
                    <a:pt x="415765" y="1795142"/>
                  </a:lnTo>
                  <a:lnTo>
                    <a:pt x="412470" y="1787990"/>
                  </a:lnTo>
                  <a:lnTo>
                    <a:pt x="409099" y="1780838"/>
                  </a:lnTo>
                  <a:lnTo>
                    <a:pt x="405614" y="1773686"/>
                  </a:lnTo>
                  <a:lnTo>
                    <a:pt x="402045" y="1766534"/>
                  </a:lnTo>
                  <a:lnTo>
                    <a:pt x="398405" y="1759382"/>
                  </a:lnTo>
                  <a:lnTo>
                    <a:pt x="394678" y="1752230"/>
                  </a:lnTo>
                  <a:lnTo>
                    <a:pt x="390852" y="1745078"/>
                  </a:lnTo>
                  <a:lnTo>
                    <a:pt x="386959" y="1737926"/>
                  </a:lnTo>
                  <a:lnTo>
                    <a:pt x="383000" y="1730774"/>
                  </a:lnTo>
                  <a:lnTo>
                    <a:pt x="378927" y="1723622"/>
                  </a:lnTo>
                  <a:lnTo>
                    <a:pt x="374789" y="1716470"/>
                  </a:lnTo>
                  <a:lnTo>
                    <a:pt x="370586" y="1709319"/>
                  </a:lnTo>
                  <a:lnTo>
                    <a:pt x="366287" y="1702167"/>
                  </a:lnTo>
                  <a:lnTo>
                    <a:pt x="361903" y="1695015"/>
                  </a:lnTo>
                  <a:lnTo>
                    <a:pt x="357454" y="1687863"/>
                  </a:lnTo>
                  <a:lnTo>
                    <a:pt x="352925" y="1680711"/>
                  </a:lnTo>
                  <a:lnTo>
                    <a:pt x="348292" y="1673559"/>
                  </a:lnTo>
                  <a:lnTo>
                    <a:pt x="343590" y="1666407"/>
                  </a:lnTo>
                  <a:lnTo>
                    <a:pt x="338819" y="1659255"/>
                  </a:lnTo>
                  <a:lnTo>
                    <a:pt x="333934" y="1652103"/>
                  </a:lnTo>
                  <a:lnTo>
                    <a:pt x="328972" y="1644951"/>
                  </a:lnTo>
                  <a:lnTo>
                    <a:pt x="323939" y="1637799"/>
                  </a:lnTo>
                  <a:lnTo>
                    <a:pt x="318808" y="1630647"/>
                  </a:lnTo>
                  <a:lnTo>
                    <a:pt x="313579" y="1623495"/>
                  </a:lnTo>
                  <a:lnTo>
                    <a:pt x="308278" y="1616343"/>
                  </a:lnTo>
                  <a:lnTo>
                    <a:pt x="302899" y="1609191"/>
                  </a:lnTo>
                  <a:lnTo>
                    <a:pt x="297402" y="1602039"/>
                  </a:lnTo>
                  <a:lnTo>
                    <a:pt x="291834" y="1594887"/>
                  </a:lnTo>
                  <a:lnTo>
                    <a:pt x="286194" y="1587735"/>
                  </a:lnTo>
                  <a:lnTo>
                    <a:pt x="280448" y="1580583"/>
                  </a:lnTo>
                  <a:lnTo>
                    <a:pt x="274621" y="1573431"/>
                  </a:lnTo>
                  <a:lnTo>
                    <a:pt x="268728" y="1566279"/>
                  </a:lnTo>
                  <a:lnTo>
                    <a:pt x="262752" y="1559127"/>
                  </a:lnTo>
                  <a:lnTo>
                    <a:pt x="256687" y="1551975"/>
                  </a:lnTo>
                  <a:lnTo>
                    <a:pt x="250563" y="1544823"/>
                  </a:lnTo>
                  <a:lnTo>
                    <a:pt x="244382" y="1537671"/>
                  </a:lnTo>
                  <a:lnTo>
                    <a:pt x="238110" y="1530519"/>
                  </a:lnTo>
                  <a:lnTo>
                    <a:pt x="231791" y="1523368"/>
                  </a:lnTo>
                  <a:lnTo>
                    <a:pt x="225427" y="1516216"/>
                  </a:lnTo>
                  <a:lnTo>
                    <a:pt x="219004" y="1509064"/>
                  </a:lnTo>
                  <a:lnTo>
                    <a:pt x="212538" y="1501912"/>
                  </a:lnTo>
                  <a:lnTo>
                    <a:pt x="206042" y="1494760"/>
                  </a:lnTo>
                  <a:lnTo>
                    <a:pt x="199516" y="1487608"/>
                  </a:lnTo>
                  <a:lnTo>
                    <a:pt x="192962" y="1480456"/>
                  </a:lnTo>
                  <a:lnTo>
                    <a:pt x="186398" y="1473304"/>
                  </a:lnTo>
                  <a:lnTo>
                    <a:pt x="179825" y="1466152"/>
                  </a:lnTo>
                  <a:lnTo>
                    <a:pt x="173253" y="1459000"/>
                  </a:lnTo>
                  <a:lnTo>
                    <a:pt x="166691" y="1451848"/>
                  </a:lnTo>
                  <a:lnTo>
                    <a:pt x="160142" y="1444696"/>
                  </a:lnTo>
                  <a:lnTo>
                    <a:pt x="153620" y="1437544"/>
                  </a:lnTo>
                  <a:lnTo>
                    <a:pt x="147138" y="1430392"/>
                  </a:lnTo>
                  <a:lnTo>
                    <a:pt x="140693" y="1423240"/>
                  </a:lnTo>
                  <a:lnTo>
                    <a:pt x="134291" y="1416088"/>
                  </a:lnTo>
                  <a:lnTo>
                    <a:pt x="127970" y="1408936"/>
                  </a:lnTo>
                  <a:lnTo>
                    <a:pt x="121710" y="1401784"/>
                  </a:lnTo>
                  <a:lnTo>
                    <a:pt x="115511" y="1394632"/>
                  </a:lnTo>
                  <a:lnTo>
                    <a:pt x="109420" y="1387480"/>
                  </a:lnTo>
                  <a:lnTo>
                    <a:pt x="103425" y="1380328"/>
                  </a:lnTo>
                  <a:lnTo>
                    <a:pt x="97515" y="1373176"/>
                  </a:lnTo>
                  <a:lnTo>
                    <a:pt x="91719" y="1366024"/>
                  </a:lnTo>
                  <a:lnTo>
                    <a:pt x="86068" y="1358872"/>
                  </a:lnTo>
                  <a:lnTo>
                    <a:pt x="80523" y="1351720"/>
                  </a:lnTo>
                  <a:lnTo>
                    <a:pt x="75087" y="1344568"/>
                  </a:lnTo>
                  <a:lnTo>
                    <a:pt x="69852" y="1337416"/>
                  </a:lnTo>
                  <a:lnTo>
                    <a:pt x="64744" y="1330265"/>
                  </a:lnTo>
                  <a:lnTo>
                    <a:pt x="59763" y="1323113"/>
                  </a:lnTo>
                  <a:lnTo>
                    <a:pt x="54975" y="1315961"/>
                  </a:lnTo>
                  <a:lnTo>
                    <a:pt x="50367" y="1308809"/>
                  </a:lnTo>
                  <a:lnTo>
                    <a:pt x="45903" y="1301657"/>
                  </a:lnTo>
                  <a:lnTo>
                    <a:pt x="41613" y="1294505"/>
                  </a:lnTo>
                  <a:lnTo>
                    <a:pt x="37560" y="1287353"/>
                  </a:lnTo>
                  <a:lnTo>
                    <a:pt x="33666" y="1280201"/>
                  </a:lnTo>
                  <a:lnTo>
                    <a:pt x="29932" y="1273049"/>
                  </a:lnTo>
                  <a:lnTo>
                    <a:pt x="26465" y="1265897"/>
                  </a:lnTo>
                  <a:lnTo>
                    <a:pt x="23185" y="1258745"/>
                  </a:lnTo>
                  <a:lnTo>
                    <a:pt x="20075" y="1251593"/>
                  </a:lnTo>
                  <a:lnTo>
                    <a:pt x="17200" y="1244441"/>
                  </a:lnTo>
                  <a:lnTo>
                    <a:pt x="14568" y="1237289"/>
                  </a:lnTo>
                  <a:lnTo>
                    <a:pt x="12115" y="1230137"/>
                  </a:lnTo>
                  <a:lnTo>
                    <a:pt x="9856" y="1222985"/>
                  </a:lnTo>
                  <a:lnTo>
                    <a:pt x="7898" y="1215833"/>
                  </a:lnTo>
                  <a:lnTo>
                    <a:pt x="6123" y="1208681"/>
                  </a:lnTo>
                  <a:lnTo>
                    <a:pt x="4534" y="1201529"/>
                  </a:lnTo>
                  <a:lnTo>
                    <a:pt x="3230" y="1194377"/>
                  </a:lnTo>
                  <a:lnTo>
                    <a:pt x="2148" y="1187225"/>
                  </a:lnTo>
                  <a:lnTo>
                    <a:pt x="1253" y="1180073"/>
                  </a:lnTo>
                  <a:lnTo>
                    <a:pt x="595" y="1172921"/>
                  </a:lnTo>
                  <a:lnTo>
                    <a:pt x="210" y="1165769"/>
                  </a:lnTo>
                  <a:lnTo>
                    <a:pt x="12" y="1158617"/>
                  </a:lnTo>
                  <a:lnTo>
                    <a:pt x="0" y="1151465"/>
                  </a:lnTo>
                  <a:lnTo>
                    <a:pt x="305" y="1144313"/>
                  </a:lnTo>
                  <a:lnTo>
                    <a:pt x="795" y="1137162"/>
                  </a:lnTo>
                  <a:lnTo>
                    <a:pt x="1467" y="1130010"/>
                  </a:lnTo>
                  <a:lnTo>
                    <a:pt x="2401" y="1122858"/>
                  </a:lnTo>
                  <a:lnTo>
                    <a:pt x="3562" y="1115706"/>
                  </a:lnTo>
                  <a:lnTo>
                    <a:pt x="4899" y="1108554"/>
                  </a:lnTo>
                  <a:lnTo>
                    <a:pt x="6441" y="1101402"/>
                  </a:lnTo>
                  <a:lnTo>
                    <a:pt x="8246" y="1094250"/>
                  </a:lnTo>
                  <a:lnTo>
                    <a:pt x="10219" y="1087098"/>
                  </a:lnTo>
                  <a:lnTo>
                    <a:pt x="12356" y="1079946"/>
                  </a:lnTo>
                  <a:lnTo>
                    <a:pt x="14754" y="1072794"/>
                  </a:lnTo>
                  <a:lnTo>
                    <a:pt x="17323" y="1065642"/>
                  </a:lnTo>
                  <a:lnTo>
                    <a:pt x="20045" y="1058490"/>
                  </a:lnTo>
                  <a:lnTo>
                    <a:pt x="22968" y="1051338"/>
                  </a:lnTo>
                  <a:lnTo>
                    <a:pt x="26087" y="1044186"/>
                  </a:lnTo>
                  <a:lnTo>
                    <a:pt x="29343" y="1037034"/>
                  </a:lnTo>
                  <a:lnTo>
                    <a:pt x="32747" y="1029882"/>
                  </a:lnTo>
                  <a:lnTo>
                    <a:pt x="36361" y="1022730"/>
                  </a:lnTo>
                  <a:lnTo>
                    <a:pt x="40097" y="1015578"/>
                  </a:lnTo>
                  <a:lnTo>
                    <a:pt x="43952" y="1008426"/>
                  </a:lnTo>
                  <a:lnTo>
                    <a:pt x="47980" y="1001274"/>
                  </a:lnTo>
                  <a:lnTo>
                    <a:pt x="52134" y="994122"/>
                  </a:lnTo>
                  <a:lnTo>
                    <a:pt x="56388" y="986970"/>
                  </a:lnTo>
                  <a:lnTo>
                    <a:pt x="60766" y="979818"/>
                  </a:lnTo>
                  <a:lnTo>
                    <a:pt x="65273" y="972666"/>
                  </a:lnTo>
                  <a:lnTo>
                    <a:pt x="69863" y="965514"/>
                  </a:lnTo>
                  <a:lnTo>
                    <a:pt x="74533" y="958362"/>
                  </a:lnTo>
                  <a:lnTo>
                    <a:pt x="79328" y="951211"/>
                  </a:lnTo>
                  <a:lnTo>
                    <a:pt x="84189" y="944059"/>
                  </a:lnTo>
                  <a:lnTo>
                    <a:pt x="89112" y="936907"/>
                  </a:lnTo>
                  <a:lnTo>
                    <a:pt x="94117" y="929755"/>
                  </a:lnTo>
                  <a:lnTo>
                    <a:pt x="99186" y="922603"/>
                  </a:lnTo>
                  <a:lnTo>
                    <a:pt x="104301" y="915451"/>
                  </a:lnTo>
                  <a:lnTo>
                    <a:pt x="109465" y="908299"/>
                  </a:lnTo>
                  <a:lnTo>
                    <a:pt x="114686" y="901147"/>
                  </a:lnTo>
                  <a:lnTo>
                    <a:pt x="119937" y="893995"/>
                  </a:lnTo>
                  <a:lnTo>
                    <a:pt x="125218" y="886843"/>
                  </a:lnTo>
                  <a:lnTo>
                    <a:pt x="130538" y="879691"/>
                  </a:lnTo>
                  <a:lnTo>
                    <a:pt x="135879" y="872539"/>
                  </a:lnTo>
                  <a:lnTo>
                    <a:pt x="141237" y="865387"/>
                  </a:lnTo>
                  <a:lnTo>
                    <a:pt x="146616" y="858235"/>
                  </a:lnTo>
                  <a:lnTo>
                    <a:pt x="152009" y="851083"/>
                  </a:lnTo>
                  <a:lnTo>
                    <a:pt x="157410" y="843931"/>
                  </a:lnTo>
                  <a:lnTo>
                    <a:pt x="162820" y="836779"/>
                  </a:lnTo>
                  <a:lnTo>
                    <a:pt x="168237" y="829627"/>
                  </a:lnTo>
                  <a:lnTo>
                    <a:pt x="173657" y="822475"/>
                  </a:lnTo>
                  <a:lnTo>
                    <a:pt x="179080" y="815323"/>
                  </a:lnTo>
                  <a:lnTo>
                    <a:pt x="184504" y="808171"/>
                  </a:lnTo>
                  <a:lnTo>
                    <a:pt x="189929" y="801019"/>
                  </a:lnTo>
                  <a:lnTo>
                    <a:pt x="195353" y="793867"/>
                  </a:lnTo>
                  <a:lnTo>
                    <a:pt x="200778" y="786715"/>
                  </a:lnTo>
                  <a:lnTo>
                    <a:pt x="206202" y="779563"/>
                  </a:lnTo>
                  <a:lnTo>
                    <a:pt x="211626" y="772411"/>
                  </a:lnTo>
                  <a:lnTo>
                    <a:pt x="217051" y="765259"/>
                  </a:lnTo>
                  <a:lnTo>
                    <a:pt x="222478" y="758108"/>
                  </a:lnTo>
                  <a:lnTo>
                    <a:pt x="227908" y="750956"/>
                  </a:lnTo>
                  <a:lnTo>
                    <a:pt x="233340" y="743804"/>
                  </a:lnTo>
                  <a:lnTo>
                    <a:pt x="238778" y="736652"/>
                  </a:lnTo>
                  <a:lnTo>
                    <a:pt x="244223" y="729500"/>
                  </a:lnTo>
                  <a:lnTo>
                    <a:pt x="249674" y="722348"/>
                  </a:lnTo>
                  <a:lnTo>
                    <a:pt x="255133" y="715196"/>
                  </a:lnTo>
                  <a:lnTo>
                    <a:pt x="260605" y="708044"/>
                  </a:lnTo>
                  <a:lnTo>
                    <a:pt x="266087" y="700892"/>
                  </a:lnTo>
                  <a:lnTo>
                    <a:pt x="271579" y="693740"/>
                  </a:lnTo>
                  <a:lnTo>
                    <a:pt x="277090" y="686588"/>
                  </a:lnTo>
                  <a:lnTo>
                    <a:pt x="282615" y="679436"/>
                  </a:lnTo>
                  <a:lnTo>
                    <a:pt x="288153" y="672284"/>
                  </a:lnTo>
                  <a:lnTo>
                    <a:pt x="293710" y="665132"/>
                  </a:lnTo>
                  <a:lnTo>
                    <a:pt x="299285" y="657980"/>
                  </a:lnTo>
                  <a:lnTo>
                    <a:pt x="304875" y="650828"/>
                  </a:lnTo>
                  <a:lnTo>
                    <a:pt x="310481" y="643676"/>
                  </a:lnTo>
                  <a:lnTo>
                    <a:pt x="316109" y="636524"/>
                  </a:lnTo>
                  <a:lnTo>
                    <a:pt x="321750" y="629372"/>
                  </a:lnTo>
                  <a:lnTo>
                    <a:pt x="327405" y="622220"/>
                  </a:lnTo>
                  <a:lnTo>
                    <a:pt x="333077" y="615068"/>
                  </a:lnTo>
                  <a:lnTo>
                    <a:pt x="338762" y="607916"/>
                  </a:lnTo>
                  <a:lnTo>
                    <a:pt x="344456" y="600764"/>
                  </a:lnTo>
                  <a:lnTo>
                    <a:pt x="350159" y="593612"/>
                  </a:lnTo>
                  <a:lnTo>
                    <a:pt x="355870" y="586460"/>
                  </a:lnTo>
                  <a:lnTo>
                    <a:pt x="361583" y="579308"/>
                  </a:lnTo>
                  <a:lnTo>
                    <a:pt x="367298" y="572156"/>
                  </a:lnTo>
                  <a:lnTo>
                    <a:pt x="373009" y="565005"/>
                  </a:lnTo>
                  <a:lnTo>
                    <a:pt x="378713" y="557853"/>
                  </a:lnTo>
                  <a:lnTo>
                    <a:pt x="384410" y="550701"/>
                  </a:lnTo>
                  <a:lnTo>
                    <a:pt x="390090" y="543549"/>
                  </a:lnTo>
                  <a:lnTo>
                    <a:pt x="395749" y="536397"/>
                  </a:lnTo>
                  <a:lnTo>
                    <a:pt x="401389" y="529245"/>
                  </a:lnTo>
                  <a:lnTo>
                    <a:pt x="407003" y="522093"/>
                  </a:lnTo>
                  <a:lnTo>
                    <a:pt x="412574" y="514941"/>
                  </a:lnTo>
                  <a:lnTo>
                    <a:pt x="418114" y="507789"/>
                  </a:lnTo>
                  <a:lnTo>
                    <a:pt x="423619" y="500637"/>
                  </a:lnTo>
                  <a:lnTo>
                    <a:pt x="429061" y="493485"/>
                  </a:lnTo>
                  <a:lnTo>
                    <a:pt x="434453" y="486333"/>
                  </a:lnTo>
                  <a:lnTo>
                    <a:pt x="439797" y="479181"/>
                  </a:lnTo>
                  <a:lnTo>
                    <a:pt x="445073" y="472029"/>
                  </a:lnTo>
                  <a:lnTo>
                    <a:pt x="450270" y="464877"/>
                  </a:lnTo>
                  <a:lnTo>
                    <a:pt x="455406" y="457725"/>
                  </a:lnTo>
                  <a:lnTo>
                    <a:pt x="460474" y="450573"/>
                  </a:lnTo>
                  <a:lnTo>
                    <a:pt x="465430" y="443421"/>
                  </a:lnTo>
                  <a:lnTo>
                    <a:pt x="470313" y="436269"/>
                  </a:lnTo>
                  <a:lnTo>
                    <a:pt x="475121" y="429117"/>
                  </a:lnTo>
                  <a:lnTo>
                    <a:pt x="479810" y="421965"/>
                  </a:lnTo>
                  <a:lnTo>
                    <a:pt x="484399" y="414813"/>
                  </a:lnTo>
                  <a:lnTo>
                    <a:pt x="488904" y="407661"/>
                  </a:lnTo>
                  <a:lnTo>
                    <a:pt x="493299" y="400509"/>
                  </a:lnTo>
                  <a:lnTo>
                    <a:pt x="497562" y="393357"/>
                  </a:lnTo>
                  <a:lnTo>
                    <a:pt x="501732" y="386205"/>
                  </a:lnTo>
                  <a:lnTo>
                    <a:pt x="505809" y="379054"/>
                  </a:lnTo>
                  <a:lnTo>
                    <a:pt x="509722" y="371902"/>
                  </a:lnTo>
                  <a:lnTo>
                    <a:pt x="513535" y="364750"/>
                  </a:lnTo>
                  <a:lnTo>
                    <a:pt x="517250" y="357598"/>
                  </a:lnTo>
                  <a:lnTo>
                    <a:pt x="520823" y="350446"/>
                  </a:lnTo>
                  <a:lnTo>
                    <a:pt x="524266" y="343294"/>
                  </a:lnTo>
                  <a:lnTo>
                    <a:pt x="527609" y="336142"/>
                  </a:lnTo>
                  <a:lnTo>
                    <a:pt x="530835" y="328990"/>
                  </a:lnTo>
                  <a:lnTo>
                    <a:pt x="533905" y="321838"/>
                  </a:lnTo>
                  <a:lnTo>
                    <a:pt x="536875" y="314686"/>
                  </a:lnTo>
                  <a:lnTo>
                    <a:pt x="539745" y="307534"/>
                  </a:lnTo>
                  <a:lnTo>
                    <a:pt x="542456" y="300382"/>
                  </a:lnTo>
                  <a:lnTo>
                    <a:pt x="545060" y="293230"/>
                  </a:lnTo>
                  <a:lnTo>
                    <a:pt x="547568" y="286078"/>
                  </a:lnTo>
                  <a:lnTo>
                    <a:pt x="549949" y="278926"/>
                  </a:lnTo>
                  <a:lnTo>
                    <a:pt x="552203" y="271774"/>
                  </a:lnTo>
                  <a:lnTo>
                    <a:pt x="554366" y="264622"/>
                  </a:lnTo>
                  <a:lnTo>
                    <a:pt x="556433" y="257470"/>
                  </a:lnTo>
                  <a:lnTo>
                    <a:pt x="558357" y="250318"/>
                  </a:lnTo>
                  <a:lnTo>
                    <a:pt x="560198" y="243166"/>
                  </a:lnTo>
                  <a:lnTo>
                    <a:pt x="561956" y="236014"/>
                  </a:lnTo>
                  <a:lnTo>
                    <a:pt x="563593" y="228862"/>
                  </a:lnTo>
                  <a:lnTo>
                    <a:pt x="565138" y="221710"/>
                  </a:lnTo>
                  <a:lnTo>
                    <a:pt x="566609" y="214558"/>
                  </a:lnTo>
                  <a:lnTo>
                    <a:pt x="567990" y="207406"/>
                  </a:lnTo>
                  <a:lnTo>
                    <a:pt x="569270" y="200254"/>
                  </a:lnTo>
                  <a:lnTo>
                    <a:pt x="570485" y="193102"/>
                  </a:lnTo>
                  <a:lnTo>
                    <a:pt x="571636" y="185951"/>
                  </a:lnTo>
                  <a:lnTo>
                    <a:pt x="572683" y="178799"/>
                  </a:lnTo>
                  <a:lnTo>
                    <a:pt x="573673" y="171647"/>
                  </a:lnTo>
                  <a:lnTo>
                    <a:pt x="574607" y="164495"/>
                  </a:lnTo>
                  <a:lnTo>
                    <a:pt x="575465" y="157343"/>
                  </a:lnTo>
                  <a:lnTo>
                    <a:pt x="576260" y="150191"/>
                  </a:lnTo>
                  <a:lnTo>
                    <a:pt x="577008" y="143039"/>
                  </a:lnTo>
                  <a:lnTo>
                    <a:pt x="577704" y="135887"/>
                  </a:lnTo>
                  <a:lnTo>
                    <a:pt x="578334" y="128735"/>
                  </a:lnTo>
                  <a:lnTo>
                    <a:pt x="578925" y="121583"/>
                  </a:lnTo>
                  <a:lnTo>
                    <a:pt x="579479" y="114431"/>
                  </a:lnTo>
                  <a:lnTo>
                    <a:pt x="579975" y="107279"/>
                  </a:lnTo>
                  <a:lnTo>
                    <a:pt x="580436" y="100127"/>
                  </a:lnTo>
                  <a:lnTo>
                    <a:pt x="580866" y="92975"/>
                  </a:lnTo>
                  <a:lnTo>
                    <a:pt x="581257" y="85823"/>
                  </a:lnTo>
                  <a:lnTo>
                    <a:pt x="581611" y="78671"/>
                  </a:lnTo>
                  <a:lnTo>
                    <a:pt x="581941" y="71519"/>
                  </a:lnTo>
                  <a:lnTo>
                    <a:pt x="582245" y="64367"/>
                  </a:lnTo>
                  <a:lnTo>
                    <a:pt x="582513" y="57215"/>
                  </a:lnTo>
                  <a:lnTo>
                    <a:pt x="582763" y="50063"/>
                  </a:lnTo>
                  <a:lnTo>
                    <a:pt x="582993" y="42911"/>
                  </a:lnTo>
                  <a:lnTo>
                    <a:pt x="583197" y="35759"/>
                  </a:lnTo>
                  <a:lnTo>
                    <a:pt x="583383" y="28607"/>
                  </a:lnTo>
                  <a:lnTo>
                    <a:pt x="583555" y="21455"/>
                  </a:lnTo>
                  <a:lnTo>
                    <a:pt x="583709" y="14303"/>
                  </a:lnTo>
                  <a:lnTo>
                    <a:pt x="583846" y="7151"/>
                  </a:lnTo>
                  <a:lnTo>
                    <a:pt x="583972" y="0"/>
                  </a:lnTo>
                  <a:lnTo>
                    <a:pt x="586032" y="0"/>
                  </a:lnTo>
                  <a:lnTo>
                    <a:pt x="586158" y="7151"/>
                  </a:lnTo>
                  <a:lnTo>
                    <a:pt x="586295" y="14303"/>
                  </a:lnTo>
                  <a:lnTo>
                    <a:pt x="586449" y="21455"/>
                  </a:lnTo>
                  <a:lnTo>
                    <a:pt x="586621" y="28607"/>
                  </a:lnTo>
                  <a:lnTo>
                    <a:pt x="586806" y="35759"/>
                  </a:lnTo>
                  <a:lnTo>
                    <a:pt x="587011" y="42911"/>
                  </a:lnTo>
                  <a:lnTo>
                    <a:pt x="587241" y="50063"/>
                  </a:lnTo>
                  <a:lnTo>
                    <a:pt x="587490" y="57215"/>
                  </a:lnTo>
                  <a:lnTo>
                    <a:pt x="587759" y="64367"/>
                  </a:lnTo>
                  <a:lnTo>
                    <a:pt x="588063" y="71519"/>
                  </a:lnTo>
                  <a:lnTo>
                    <a:pt x="588393" y="78671"/>
                  </a:lnTo>
                  <a:lnTo>
                    <a:pt x="588747" y="85823"/>
                  </a:lnTo>
                  <a:lnTo>
                    <a:pt x="589138" y="92975"/>
                  </a:lnTo>
                  <a:lnTo>
                    <a:pt x="589568" y="100127"/>
                  </a:lnTo>
                  <a:lnTo>
                    <a:pt x="590029" y="107279"/>
                  </a:lnTo>
                  <a:lnTo>
                    <a:pt x="590525" y="114431"/>
                  </a:lnTo>
                  <a:lnTo>
                    <a:pt x="591078" y="121583"/>
                  </a:lnTo>
                  <a:lnTo>
                    <a:pt x="591670" y="128735"/>
                  </a:lnTo>
                  <a:lnTo>
                    <a:pt x="592300" y="135887"/>
                  </a:lnTo>
                  <a:lnTo>
                    <a:pt x="592995" y="143039"/>
                  </a:lnTo>
                  <a:lnTo>
                    <a:pt x="593744" y="150191"/>
                  </a:lnTo>
                  <a:lnTo>
                    <a:pt x="594539" y="157343"/>
                  </a:lnTo>
                  <a:lnTo>
                    <a:pt x="595397" y="164495"/>
                  </a:lnTo>
                  <a:lnTo>
                    <a:pt x="596331" y="171647"/>
                  </a:lnTo>
                  <a:lnTo>
                    <a:pt x="597321" y="178799"/>
                  </a:lnTo>
                  <a:lnTo>
                    <a:pt x="598368" y="185951"/>
                  </a:lnTo>
                  <a:lnTo>
                    <a:pt x="599519" y="193102"/>
                  </a:lnTo>
                  <a:lnTo>
                    <a:pt x="600733" y="200254"/>
                  </a:lnTo>
                  <a:lnTo>
                    <a:pt x="602014" y="207406"/>
                  </a:lnTo>
                  <a:lnTo>
                    <a:pt x="603395" y="214558"/>
                  </a:lnTo>
                  <a:lnTo>
                    <a:pt x="604866" y="221710"/>
                  </a:lnTo>
                  <a:lnTo>
                    <a:pt x="606411" y="228862"/>
                  </a:lnTo>
                  <a:lnTo>
                    <a:pt x="608048" y="236014"/>
                  </a:lnTo>
                  <a:lnTo>
                    <a:pt x="609806" y="243166"/>
                  </a:lnTo>
                  <a:lnTo>
                    <a:pt x="611647" y="250318"/>
                  </a:lnTo>
                  <a:lnTo>
                    <a:pt x="613571" y="257470"/>
                  </a:lnTo>
                  <a:lnTo>
                    <a:pt x="615638" y="264622"/>
                  </a:lnTo>
                  <a:lnTo>
                    <a:pt x="617801" y="271774"/>
                  </a:lnTo>
                  <a:lnTo>
                    <a:pt x="620054" y="278926"/>
                  </a:lnTo>
                  <a:lnTo>
                    <a:pt x="622435" y="286078"/>
                  </a:lnTo>
                  <a:lnTo>
                    <a:pt x="624943" y="293230"/>
                  </a:lnTo>
                  <a:lnTo>
                    <a:pt x="627547" y="300382"/>
                  </a:lnTo>
                  <a:lnTo>
                    <a:pt x="630259" y="307534"/>
                  </a:lnTo>
                  <a:lnTo>
                    <a:pt x="633129" y="314686"/>
                  </a:lnTo>
                  <a:lnTo>
                    <a:pt x="636099" y="321838"/>
                  </a:lnTo>
                  <a:lnTo>
                    <a:pt x="639168" y="328990"/>
                  </a:lnTo>
                  <a:lnTo>
                    <a:pt x="642395" y="336142"/>
                  </a:lnTo>
                  <a:lnTo>
                    <a:pt x="645738" y="343294"/>
                  </a:lnTo>
                  <a:lnTo>
                    <a:pt x="649181" y="350446"/>
                  </a:lnTo>
                  <a:lnTo>
                    <a:pt x="652754" y="357598"/>
                  </a:lnTo>
                  <a:lnTo>
                    <a:pt x="656469" y="364750"/>
                  </a:lnTo>
                  <a:lnTo>
                    <a:pt x="660282" y="371902"/>
                  </a:lnTo>
                  <a:lnTo>
                    <a:pt x="664195" y="379054"/>
                  </a:lnTo>
                  <a:lnTo>
                    <a:pt x="668272" y="386205"/>
                  </a:lnTo>
                  <a:lnTo>
                    <a:pt x="672442" y="393357"/>
                  </a:lnTo>
                  <a:lnTo>
                    <a:pt x="676704" y="400509"/>
                  </a:lnTo>
                  <a:lnTo>
                    <a:pt x="681100" y="407661"/>
                  </a:lnTo>
                  <a:lnTo>
                    <a:pt x="685605" y="414813"/>
                  </a:lnTo>
                  <a:lnTo>
                    <a:pt x="690194" y="421965"/>
                  </a:lnTo>
                  <a:lnTo>
                    <a:pt x="694883" y="429117"/>
                  </a:lnTo>
                  <a:lnTo>
                    <a:pt x="699691" y="436269"/>
                  </a:lnTo>
                  <a:lnTo>
                    <a:pt x="704574" y="443421"/>
                  </a:lnTo>
                  <a:lnTo>
                    <a:pt x="709530" y="450573"/>
                  </a:lnTo>
                  <a:lnTo>
                    <a:pt x="714598" y="457725"/>
                  </a:lnTo>
                  <a:lnTo>
                    <a:pt x="719734" y="464877"/>
                  </a:lnTo>
                  <a:lnTo>
                    <a:pt x="724931" y="472029"/>
                  </a:lnTo>
                  <a:lnTo>
                    <a:pt x="730207" y="479181"/>
                  </a:lnTo>
                  <a:lnTo>
                    <a:pt x="735551" y="486333"/>
                  </a:lnTo>
                  <a:lnTo>
                    <a:pt x="740943" y="493485"/>
                  </a:lnTo>
                  <a:lnTo>
                    <a:pt x="746385" y="500637"/>
                  </a:lnTo>
                  <a:lnTo>
                    <a:pt x="751890" y="507789"/>
                  </a:lnTo>
                  <a:lnTo>
                    <a:pt x="757429" y="514941"/>
                  </a:lnTo>
                  <a:lnTo>
                    <a:pt x="763001" y="522093"/>
                  </a:lnTo>
                  <a:lnTo>
                    <a:pt x="768615" y="529245"/>
                  </a:lnTo>
                  <a:lnTo>
                    <a:pt x="774255" y="536397"/>
                  </a:lnTo>
                  <a:lnTo>
                    <a:pt x="779914" y="543549"/>
                  </a:lnTo>
                  <a:lnTo>
                    <a:pt x="785594" y="550701"/>
                  </a:lnTo>
                  <a:lnTo>
                    <a:pt x="791291" y="557853"/>
                  </a:lnTo>
                  <a:lnTo>
                    <a:pt x="796995" y="565005"/>
                  </a:lnTo>
                  <a:lnTo>
                    <a:pt x="802706" y="572156"/>
                  </a:lnTo>
                  <a:lnTo>
                    <a:pt x="808421" y="579308"/>
                  </a:lnTo>
                  <a:lnTo>
                    <a:pt x="814134" y="586460"/>
                  </a:lnTo>
                  <a:lnTo>
                    <a:pt x="819845" y="593612"/>
                  </a:lnTo>
                  <a:lnTo>
                    <a:pt x="825548" y="600764"/>
                  </a:lnTo>
                  <a:lnTo>
                    <a:pt x="831242" y="607916"/>
                  </a:lnTo>
                  <a:lnTo>
                    <a:pt x="836927" y="615068"/>
                  </a:lnTo>
                  <a:lnTo>
                    <a:pt x="842599" y="622220"/>
                  </a:lnTo>
                  <a:lnTo>
                    <a:pt x="848254" y="629372"/>
                  </a:lnTo>
                  <a:lnTo>
                    <a:pt x="853895" y="636524"/>
                  </a:lnTo>
                  <a:lnTo>
                    <a:pt x="859523" y="643676"/>
                  </a:lnTo>
                  <a:lnTo>
                    <a:pt x="865129" y="650828"/>
                  </a:lnTo>
                  <a:lnTo>
                    <a:pt x="870718" y="657980"/>
                  </a:lnTo>
                  <a:lnTo>
                    <a:pt x="876294" y="665132"/>
                  </a:lnTo>
                  <a:lnTo>
                    <a:pt x="881850" y="672284"/>
                  </a:lnTo>
                  <a:lnTo>
                    <a:pt x="887388" y="679436"/>
                  </a:lnTo>
                  <a:lnTo>
                    <a:pt x="892913" y="686588"/>
                  </a:lnTo>
                  <a:lnTo>
                    <a:pt x="898424" y="693740"/>
                  </a:lnTo>
                  <a:lnTo>
                    <a:pt x="903917" y="700892"/>
                  </a:lnTo>
                  <a:lnTo>
                    <a:pt x="909399" y="708044"/>
                  </a:lnTo>
                  <a:lnTo>
                    <a:pt x="914871" y="715196"/>
                  </a:lnTo>
                  <a:lnTo>
                    <a:pt x="920330" y="722348"/>
                  </a:lnTo>
                  <a:lnTo>
                    <a:pt x="925781" y="729500"/>
                  </a:lnTo>
                  <a:lnTo>
                    <a:pt x="931226" y="736652"/>
                  </a:lnTo>
                  <a:lnTo>
                    <a:pt x="936664" y="743804"/>
                  </a:lnTo>
                  <a:lnTo>
                    <a:pt x="942096" y="750956"/>
                  </a:lnTo>
                  <a:lnTo>
                    <a:pt x="947525" y="758108"/>
                  </a:lnTo>
                  <a:lnTo>
                    <a:pt x="952953" y="765259"/>
                  </a:lnTo>
                  <a:lnTo>
                    <a:pt x="958378" y="772411"/>
                  </a:lnTo>
                  <a:lnTo>
                    <a:pt x="963802" y="779563"/>
                  </a:lnTo>
                  <a:lnTo>
                    <a:pt x="969226" y="786715"/>
                  </a:lnTo>
                  <a:lnTo>
                    <a:pt x="974651" y="793867"/>
                  </a:lnTo>
                  <a:lnTo>
                    <a:pt x="980075" y="801019"/>
                  </a:lnTo>
                  <a:lnTo>
                    <a:pt x="985500" y="808171"/>
                  </a:lnTo>
                  <a:lnTo>
                    <a:pt x="990924" y="815323"/>
                  </a:lnTo>
                  <a:lnTo>
                    <a:pt x="996347" y="822475"/>
                  </a:lnTo>
                  <a:lnTo>
                    <a:pt x="1001767" y="829627"/>
                  </a:lnTo>
                  <a:lnTo>
                    <a:pt x="1007184" y="836779"/>
                  </a:lnTo>
                  <a:lnTo>
                    <a:pt x="1012594" y="843931"/>
                  </a:lnTo>
                  <a:lnTo>
                    <a:pt x="1017995" y="851083"/>
                  </a:lnTo>
                  <a:lnTo>
                    <a:pt x="1023388" y="858235"/>
                  </a:lnTo>
                  <a:lnTo>
                    <a:pt x="1028766" y="865387"/>
                  </a:lnTo>
                  <a:lnTo>
                    <a:pt x="1034125" y="872539"/>
                  </a:lnTo>
                  <a:lnTo>
                    <a:pt x="1039466" y="879691"/>
                  </a:lnTo>
                  <a:lnTo>
                    <a:pt x="1044786" y="886843"/>
                  </a:lnTo>
                  <a:lnTo>
                    <a:pt x="1050067" y="893995"/>
                  </a:lnTo>
                  <a:lnTo>
                    <a:pt x="1055318" y="901147"/>
                  </a:lnTo>
                  <a:lnTo>
                    <a:pt x="1060539" y="908299"/>
                  </a:lnTo>
                  <a:lnTo>
                    <a:pt x="1065703" y="915451"/>
                  </a:lnTo>
                  <a:lnTo>
                    <a:pt x="1070818" y="922603"/>
                  </a:lnTo>
                  <a:lnTo>
                    <a:pt x="1075887" y="929755"/>
                  </a:lnTo>
                  <a:lnTo>
                    <a:pt x="1080892" y="936907"/>
                  </a:lnTo>
                  <a:lnTo>
                    <a:pt x="1085815" y="944059"/>
                  </a:lnTo>
                  <a:lnTo>
                    <a:pt x="1090676" y="951211"/>
                  </a:lnTo>
                  <a:lnTo>
                    <a:pt x="1095471" y="958362"/>
                  </a:lnTo>
                  <a:lnTo>
                    <a:pt x="1100141" y="965514"/>
                  </a:lnTo>
                  <a:lnTo>
                    <a:pt x="1104731" y="972666"/>
                  </a:lnTo>
                  <a:lnTo>
                    <a:pt x="1109238" y="979818"/>
                  </a:lnTo>
                  <a:lnTo>
                    <a:pt x="1113615" y="986970"/>
                  </a:lnTo>
                  <a:lnTo>
                    <a:pt x="1117870" y="994122"/>
                  </a:lnTo>
                  <a:lnTo>
                    <a:pt x="1122024" y="1001274"/>
                  </a:lnTo>
                  <a:lnTo>
                    <a:pt x="1126052" y="1008426"/>
                  </a:lnTo>
                  <a:lnTo>
                    <a:pt x="1129907" y="1015578"/>
                  </a:lnTo>
                  <a:lnTo>
                    <a:pt x="1133643" y="1022730"/>
                  </a:lnTo>
                  <a:lnTo>
                    <a:pt x="1137257" y="1029882"/>
                  </a:lnTo>
                  <a:lnTo>
                    <a:pt x="1140660" y="1037034"/>
                  </a:lnTo>
                  <a:lnTo>
                    <a:pt x="1143917" y="1044186"/>
                  </a:lnTo>
                  <a:lnTo>
                    <a:pt x="1147036" y="1051338"/>
                  </a:lnTo>
                  <a:lnTo>
                    <a:pt x="1149959" y="1058490"/>
                  </a:lnTo>
                  <a:lnTo>
                    <a:pt x="1152680" y="1065642"/>
                  </a:lnTo>
                  <a:lnTo>
                    <a:pt x="1155249" y="1072794"/>
                  </a:lnTo>
                  <a:lnTo>
                    <a:pt x="1157648" y="1079946"/>
                  </a:lnTo>
                  <a:lnTo>
                    <a:pt x="1159785" y="1087098"/>
                  </a:lnTo>
                  <a:lnTo>
                    <a:pt x="1161757" y="1094250"/>
                  </a:lnTo>
                  <a:lnTo>
                    <a:pt x="1163563" y="1101402"/>
                  </a:lnTo>
                  <a:lnTo>
                    <a:pt x="1165104" y="1108554"/>
                  </a:lnTo>
                  <a:lnTo>
                    <a:pt x="1166442" y="1115706"/>
                  </a:lnTo>
                  <a:lnTo>
                    <a:pt x="1167603" y="1122858"/>
                  </a:lnTo>
                  <a:lnTo>
                    <a:pt x="1168536" y="1130010"/>
                  </a:lnTo>
                  <a:lnTo>
                    <a:pt x="1169209" y="1137162"/>
                  </a:lnTo>
                  <a:lnTo>
                    <a:pt x="1169699" y="1144313"/>
                  </a:lnTo>
                  <a:lnTo>
                    <a:pt x="1170004" y="1151465"/>
                  </a:lnTo>
                  <a:lnTo>
                    <a:pt x="1169992" y="1158617"/>
                  </a:lnTo>
                  <a:lnTo>
                    <a:pt x="1169794" y="1165769"/>
                  </a:lnTo>
                  <a:lnTo>
                    <a:pt x="1169409" y="1172921"/>
                  </a:lnTo>
                  <a:lnTo>
                    <a:pt x="1168751" y="1180073"/>
                  </a:lnTo>
                  <a:lnTo>
                    <a:pt x="1167856" y="1187225"/>
                  </a:lnTo>
                  <a:lnTo>
                    <a:pt x="1166774" y="1194377"/>
                  </a:lnTo>
                  <a:lnTo>
                    <a:pt x="1165470" y="1201529"/>
                  </a:lnTo>
                  <a:lnTo>
                    <a:pt x="1163881" y="1208681"/>
                  </a:lnTo>
                  <a:lnTo>
                    <a:pt x="1162106" y="1215833"/>
                  </a:lnTo>
                  <a:lnTo>
                    <a:pt x="1160148" y="1222985"/>
                  </a:lnTo>
                  <a:lnTo>
                    <a:pt x="1157889" y="1230137"/>
                  </a:lnTo>
                  <a:lnTo>
                    <a:pt x="1155436" y="1237289"/>
                  </a:lnTo>
                  <a:lnTo>
                    <a:pt x="1152804" y="1244441"/>
                  </a:lnTo>
                  <a:lnTo>
                    <a:pt x="1149929" y="1251593"/>
                  </a:lnTo>
                  <a:lnTo>
                    <a:pt x="1146819" y="1258745"/>
                  </a:lnTo>
                  <a:lnTo>
                    <a:pt x="1143538" y="1265897"/>
                  </a:lnTo>
                  <a:lnTo>
                    <a:pt x="1140072" y="1273049"/>
                  </a:lnTo>
                  <a:lnTo>
                    <a:pt x="1136338" y="1280201"/>
                  </a:lnTo>
                  <a:lnTo>
                    <a:pt x="1132444" y="1287353"/>
                  </a:lnTo>
                  <a:lnTo>
                    <a:pt x="1128391" y="1294505"/>
                  </a:lnTo>
                  <a:lnTo>
                    <a:pt x="1124100" y="1301657"/>
                  </a:lnTo>
                  <a:lnTo>
                    <a:pt x="1119637" y="1308809"/>
                  </a:lnTo>
                  <a:lnTo>
                    <a:pt x="1115028" y="1315961"/>
                  </a:lnTo>
                  <a:lnTo>
                    <a:pt x="1110240" y="1323113"/>
                  </a:lnTo>
                  <a:lnTo>
                    <a:pt x="1105260" y="1330265"/>
                  </a:lnTo>
                  <a:lnTo>
                    <a:pt x="1100151" y="1337416"/>
                  </a:lnTo>
                  <a:lnTo>
                    <a:pt x="1094917" y="1344568"/>
                  </a:lnTo>
                  <a:lnTo>
                    <a:pt x="1089480" y="1351720"/>
                  </a:lnTo>
                  <a:lnTo>
                    <a:pt x="1083936" y="1358872"/>
                  </a:lnTo>
                  <a:lnTo>
                    <a:pt x="1078285" y="1366024"/>
                  </a:lnTo>
                  <a:lnTo>
                    <a:pt x="1072489" y="1373176"/>
                  </a:lnTo>
                  <a:lnTo>
                    <a:pt x="1066578" y="1380328"/>
                  </a:lnTo>
                  <a:lnTo>
                    <a:pt x="1060583" y="1387480"/>
                  </a:lnTo>
                  <a:lnTo>
                    <a:pt x="1054493" y="1394632"/>
                  </a:lnTo>
                  <a:lnTo>
                    <a:pt x="1048294" y="1401784"/>
                  </a:lnTo>
                  <a:lnTo>
                    <a:pt x="1042033" y="1408936"/>
                  </a:lnTo>
                  <a:lnTo>
                    <a:pt x="1035713" y="1416088"/>
                  </a:lnTo>
                  <a:lnTo>
                    <a:pt x="1029311" y="1423240"/>
                  </a:lnTo>
                  <a:lnTo>
                    <a:pt x="1022865" y="1430392"/>
                  </a:lnTo>
                  <a:lnTo>
                    <a:pt x="1016384" y="1437544"/>
                  </a:lnTo>
                  <a:lnTo>
                    <a:pt x="1009862" y="1444696"/>
                  </a:lnTo>
                  <a:lnTo>
                    <a:pt x="1003313" y="1451848"/>
                  </a:lnTo>
                  <a:lnTo>
                    <a:pt x="996751" y="1459000"/>
                  </a:lnTo>
                  <a:lnTo>
                    <a:pt x="990179" y="1466152"/>
                  </a:lnTo>
                  <a:lnTo>
                    <a:pt x="983606" y="1473304"/>
                  </a:lnTo>
                  <a:lnTo>
                    <a:pt x="977042" y="1480456"/>
                  </a:lnTo>
                  <a:lnTo>
                    <a:pt x="970488" y="1487608"/>
                  </a:lnTo>
                  <a:lnTo>
                    <a:pt x="963962" y="1494760"/>
                  </a:lnTo>
                  <a:lnTo>
                    <a:pt x="957466" y="1501912"/>
                  </a:lnTo>
                  <a:lnTo>
                    <a:pt x="951000" y="1509064"/>
                  </a:lnTo>
                  <a:lnTo>
                    <a:pt x="944577" y="1516216"/>
                  </a:lnTo>
                  <a:lnTo>
                    <a:pt x="938213" y="1523368"/>
                  </a:lnTo>
                  <a:lnTo>
                    <a:pt x="931894" y="1530519"/>
                  </a:lnTo>
                  <a:lnTo>
                    <a:pt x="925622" y="1537671"/>
                  </a:lnTo>
                  <a:lnTo>
                    <a:pt x="919441" y="1544823"/>
                  </a:lnTo>
                  <a:lnTo>
                    <a:pt x="913317" y="1551975"/>
                  </a:lnTo>
                  <a:lnTo>
                    <a:pt x="907251" y="1559127"/>
                  </a:lnTo>
                  <a:lnTo>
                    <a:pt x="901276" y="1566279"/>
                  </a:lnTo>
                  <a:lnTo>
                    <a:pt x="895383" y="1573431"/>
                  </a:lnTo>
                  <a:lnTo>
                    <a:pt x="889556" y="1580583"/>
                  </a:lnTo>
                  <a:lnTo>
                    <a:pt x="883809" y="1587735"/>
                  </a:lnTo>
                  <a:lnTo>
                    <a:pt x="878170" y="1594887"/>
                  </a:lnTo>
                  <a:lnTo>
                    <a:pt x="872602" y="1602039"/>
                  </a:lnTo>
                  <a:lnTo>
                    <a:pt x="867105" y="1609191"/>
                  </a:lnTo>
                  <a:lnTo>
                    <a:pt x="861725" y="1616343"/>
                  </a:lnTo>
                  <a:lnTo>
                    <a:pt x="856425" y="1623495"/>
                  </a:lnTo>
                  <a:lnTo>
                    <a:pt x="851196" y="1630647"/>
                  </a:lnTo>
                  <a:lnTo>
                    <a:pt x="846065" y="1637799"/>
                  </a:lnTo>
                  <a:lnTo>
                    <a:pt x="841032" y="1644951"/>
                  </a:lnTo>
                  <a:lnTo>
                    <a:pt x="836070" y="1652103"/>
                  </a:lnTo>
                  <a:lnTo>
                    <a:pt x="831185" y="1659255"/>
                  </a:lnTo>
                  <a:lnTo>
                    <a:pt x="826414" y="1666407"/>
                  </a:lnTo>
                  <a:lnTo>
                    <a:pt x="821712" y="1673559"/>
                  </a:lnTo>
                  <a:lnTo>
                    <a:pt x="817079" y="1680711"/>
                  </a:lnTo>
                  <a:lnTo>
                    <a:pt x="812550" y="1687863"/>
                  </a:lnTo>
                  <a:lnTo>
                    <a:pt x="808100" y="1695015"/>
                  </a:lnTo>
                  <a:lnTo>
                    <a:pt x="803717" y="1702167"/>
                  </a:lnTo>
                  <a:lnTo>
                    <a:pt x="799418" y="1709319"/>
                  </a:lnTo>
                  <a:lnTo>
                    <a:pt x="795215" y="1716470"/>
                  </a:lnTo>
                  <a:lnTo>
                    <a:pt x="791076" y="1723622"/>
                  </a:lnTo>
                  <a:lnTo>
                    <a:pt x="787004" y="1730774"/>
                  </a:lnTo>
                  <a:lnTo>
                    <a:pt x="783045" y="1737926"/>
                  </a:lnTo>
                  <a:lnTo>
                    <a:pt x="779152" y="1745078"/>
                  </a:lnTo>
                  <a:lnTo>
                    <a:pt x="775326" y="1752230"/>
                  </a:lnTo>
                  <a:lnTo>
                    <a:pt x="771599" y="1759382"/>
                  </a:lnTo>
                  <a:lnTo>
                    <a:pt x="767959" y="1766534"/>
                  </a:lnTo>
                  <a:lnTo>
                    <a:pt x="764390" y="1773686"/>
                  </a:lnTo>
                  <a:lnTo>
                    <a:pt x="760905" y="1780838"/>
                  </a:lnTo>
                  <a:lnTo>
                    <a:pt x="757533" y="1787990"/>
                  </a:lnTo>
                  <a:lnTo>
                    <a:pt x="754239" y="1795142"/>
                  </a:lnTo>
                  <a:lnTo>
                    <a:pt x="751021" y="1802294"/>
                  </a:lnTo>
                  <a:lnTo>
                    <a:pt x="747934" y="1809446"/>
                  </a:lnTo>
                  <a:lnTo>
                    <a:pt x="744939" y="1816598"/>
                  </a:lnTo>
                  <a:lnTo>
                    <a:pt x="742030" y="1823750"/>
                  </a:lnTo>
                  <a:lnTo>
                    <a:pt x="739240" y="1830902"/>
                  </a:lnTo>
                  <a:lnTo>
                    <a:pt x="736576" y="1838054"/>
                  </a:lnTo>
                  <a:lnTo>
                    <a:pt x="734006" y="1845206"/>
                  </a:lnTo>
                  <a:lnTo>
                    <a:pt x="731542" y="1852358"/>
                  </a:lnTo>
                  <a:lnTo>
                    <a:pt x="729243" y="1859510"/>
                  </a:lnTo>
                  <a:lnTo>
                    <a:pt x="727048" y="1866662"/>
                  </a:lnTo>
                  <a:lnTo>
                    <a:pt x="724959" y="1873814"/>
                  </a:lnTo>
                  <a:lnTo>
                    <a:pt x="723038" y="1880966"/>
                  </a:lnTo>
                  <a:lnTo>
                    <a:pt x="721250" y="1888118"/>
                  </a:lnTo>
                  <a:lnTo>
                    <a:pt x="719577" y="1895270"/>
                  </a:lnTo>
                  <a:lnTo>
                    <a:pt x="718051" y="1902422"/>
                  </a:lnTo>
                  <a:lnTo>
                    <a:pt x="716699" y="1909573"/>
                  </a:lnTo>
                  <a:lnTo>
                    <a:pt x="715467" y="1916725"/>
                  </a:lnTo>
                  <a:lnTo>
                    <a:pt x="714356" y="1923877"/>
                  </a:lnTo>
                  <a:lnTo>
                    <a:pt x="713457" y="1931029"/>
                  </a:lnTo>
                  <a:lnTo>
                    <a:pt x="712682" y="1938181"/>
                  </a:lnTo>
                  <a:lnTo>
                    <a:pt x="712030" y="1945333"/>
                  </a:lnTo>
                  <a:lnTo>
                    <a:pt x="711558" y="1952485"/>
                  </a:lnTo>
                  <a:lnTo>
                    <a:pt x="711242" y="1959637"/>
                  </a:lnTo>
                  <a:lnTo>
                    <a:pt x="711047" y="1966789"/>
                  </a:lnTo>
                  <a:lnTo>
                    <a:pt x="710996" y="1973941"/>
                  </a:lnTo>
                  <a:lnTo>
                    <a:pt x="711127" y="1981093"/>
                  </a:lnTo>
                  <a:lnTo>
                    <a:pt x="711374" y="1988245"/>
                  </a:lnTo>
                  <a:lnTo>
                    <a:pt x="711734" y="1995397"/>
                  </a:lnTo>
                  <a:lnTo>
                    <a:pt x="712274" y="2002549"/>
                  </a:lnTo>
                  <a:lnTo>
                    <a:pt x="712928" y="2009701"/>
                  </a:lnTo>
                  <a:lnTo>
                    <a:pt x="713684" y="2016853"/>
                  </a:lnTo>
                  <a:lnTo>
                    <a:pt x="714574" y="2024005"/>
                  </a:lnTo>
                  <a:lnTo>
                    <a:pt x="715587" y="2031157"/>
                  </a:lnTo>
                  <a:lnTo>
                    <a:pt x="716685" y="2038309"/>
                  </a:lnTo>
                  <a:lnTo>
                    <a:pt x="717874" y="2045461"/>
                  </a:lnTo>
                  <a:lnTo>
                    <a:pt x="719183" y="2052613"/>
                  </a:lnTo>
                  <a:lnTo>
                    <a:pt x="720558" y="2059765"/>
                  </a:lnTo>
                  <a:lnTo>
                    <a:pt x="721995" y="2066917"/>
                  </a:lnTo>
                  <a:lnTo>
                    <a:pt x="723516" y="2074069"/>
                  </a:lnTo>
                  <a:lnTo>
                    <a:pt x="725089" y="2081221"/>
                  </a:lnTo>
                  <a:lnTo>
                    <a:pt x="726702" y="2088373"/>
                  </a:lnTo>
                  <a:lnTo>
                    <a:pt x="728357" y="2095524"/>
                  </a:lnTo>
                  <a:lnTo>
                    <a:pt x="730044" y="2102676"/>
                  </a:lnTo>
                  <a:lnTo>
                    <a:pt x="731747" y="2109828"/>
                  </a:lnTo>
                  <a:lnTo>
                    <a:pt x="733460" y="2116980"/>
                  </a:lnTo>
                  <a:lnTo>
                    <a:pt x="735175" y="2124132"/>
                  </a:lnTo>
                  <a:lnTo>
                    <a:pt x="736879" y="2131284"/>
                  </a:lnTo>
                  <a:lnTo>
                    <a:pt x="738570" y="2138436"/>
                  </a:lnTo>
                  <a:lnTo>
                    <a:pt x="740231" y="2145588"/>
                  </a:lnTo>
                  <a:lnTo>
                    <a:pt x="741851" y="2152740"/>
                  </a:lnTo>
                  <a:lnTo>
                    <a:pt x="743435" y="2159892"/>
                  </a:lnTo>
                  <a:lnTo>
                    <a:pt x="744970" y="2167044"/>
                  </a:lnTo>
                  <a:lnTo>
                    <a:pt x="746426" y="2174196"/>
                  </a:lnTo>
                  <a:lnTo>
                    <a:pt x="747825" y="2181348"/>
                  </a:lnTo>
                  <a:lnTo>
                    <a:pt x="749162" y="2188500"/>
                  </a:lnTo>
                  <a:lnTo>
                    <a:pt x="750390" y="2195652"/>
                  </a:lnTo>
                  <a:lnTo>
                    <a:pt x="751535" y="2202804"/>
                  </a:lnTo>
                  <a:lnTo>
                    <a:pt x="752602" y="2209956"/>
                  </a:lnTo>
                  <a:lnTo>
                    <a:pt x="753557" y="2217108"/>
                  </a:lnTo>
                  <a:lnTo>
                    <a:pt x="754392" y="2224260"/>
                  </a:lnTo>
                  <a:lnTo>
                    <a:pt x="755136" y="2231412"/>
                  </a:lnTo>
                  <a:lnTo>
                    <a:pt x="755778" y="2238564"/>
                  </a:lnTo>
                  <a:lnTo>
                    <a:pt x="756261" y="2245716"/>
                  </a:lnTo>
                  <a:lnTo>
                    <a:pt x="756642" y="2252868"/>
                  </a:lnTo>
                  <a:lnTo>
                    <a:pt x="756922" y="2260020"/>
                  </a:lnTo>
                  <a:lnTo>
                    <a:pt x="757042" y="2267172"/>
                  </a:lnTo>
                  <a:lnTo>
                    <a:pt x="757036" y="2274324"/>
                  </a:lnTo>
                  <a:lnTo>
                    <a:pt x="756924" y="2281476"/>
                  </a:lnTo>
                  <a:lnTo>
                    <a:pt x="756677" y="2288627"/>
                  </a:lnTo>
                  <a:lnTo>
                    <a:pt x="756273" y="2295779"/>
                  </a:lnTo>
                  <a:lnTo>
                    <a:pt x="755762" y="2302931"/>
                  </a:lnTo>
                  <a:lnTo>
                    <a:pt x="755144" y="2310083"/>
                  </a:lnTo>
                  <a:lnTo>
                    <a:pt x="754344" y="2317235"/>
                  </a:lnTo>
                  <a:lnTo>
                    <a:pt x="753439" y="2324387"/>
                  </a:lnTo>
                  <a:lnTo>
                    <a:pt x="752431" y="2331539"/>
                  </a:lnTo>
                  <a:lnTo>
                    <a:pt x="751275" y="2338691"/>
                  </a:lnTo>
                  <a:lnTo>
                    <a:pt x="749993" y="2345843"/>
                  </a:lnTo>
                  <a:lnTo>
                    <a:pt x="748613" y="2352995"/>
                  </a:lnTo>
                  <a:lnTo>
                    <a:pt x="747121" y="2360147"/>
                  </a:lnTo>
                  <a:lnTo>
                    <a:pt x="745487" y="2367299"/>
                  </a:lnTo>
                  <a:lnTo>
                    <a:pt x="743763" y="2374451"/>
                  </a:lnTo>
                  <a:lnTo>
                    <a:pt x="741953" y="2381603"/>
                  </a:lnTo>
                  <a:lnTo>
                    <a:pt x="740007" y="2388755"/>
                  </a:lnTo>
                  <a:lnTo>
                    <a:pt x="737975" y="2395907"/>
                  </a:lnTo>
                  <a:lnTo>
                    <a:pt x="735867" y="2403059"/>
                  </a:lnTo>
                  <a:lnTo>
                    <a:pt x="733659" y="2410211"/>
                  </a:lnTo>
                  <a:lnTo>
                    <a:pt x="731359" y="2417363"/>
                  </a:lnTo>
                  <a:lnTo>
                    <a:pt x="728995" y="2424515"/>
                  </a:lnTo>
                  <a:lnTo>
                    <a:pt x="726563" y="2431667"/>
                  </a:lnTo>
                  <a:lnTo>
                    <a:pt x="724039" y="2438819"/>
                  </a:lnTo>
                  <a:lnTo>
                    <a:pt x="721464" y="2445971"/>
                  </a:lnTo>
                  <a:lnTo>
                    <a:pt x="718840" y="2453123"/>
                  </a:lnTo>
                  <a:lnTo>
                    <a:pt x="716147" y="2460275"/>
                  </a:lnTo>
                  <a:lnTo>
                    <a:pt x="713409" y="2467427"/>
                  </a:lnTo>
                  <a:lnTo>
                    <a:pt x="710635" y="2474579"/>
                  </a:lnTo>
                  <a:lnTo>
                    <a:pt x="707821" y="2481730"/>
                  </a:lnTo>
                  <a:lnTo>
                    <a:pt x="704968" y="2488882"/>
                  </a:lnTo>
                  <a:lnTo>
                    <a:pt x="702095" y="2496034"/>
                  </a:lnTo>
                  <a:lnTo>
                    <a:pt x="699201" y="2503186"/>
                  </a:lnTo>
                  <a:lnTo>
                    <a:pt x="696284" y="2510338"/>
                  </a:lnTo>
                  <a:lnTo>
                    <a:pt x="693359" y="2517490"/>
                  </a:lnTo>
                  <a:lnTo>
                    <a:pt x="690428" y="2524642"/>
                  </a:lnTo>
                  <a:lnTo>
                    <a:pt x="687496" y="2531794"/>
                  </a:lnTo>
                  <a:lnTo>
                    <a:pt x="684568" y="2538946"/>
                  </a:lnTo>
                  <a:lnTo>
                    <a:pt x="681649" y="2546098"/>
                  </a:lnTo>
                  <a:lnTo>
                    <a:pt x="678741" y="2553250"/>
                  </a:lnTo>
                  <a:lnTo>
                    <a:pt x="675858" y="2560402"/>
                  </a:lnTo>
                  <a:lnTo>
                    <a:pt x="672996" y="2567554"/>
                  </a:lnTo>
                  <a:lnTo>
                    <a:pt x="670156" y="2574706"/>
                  </a:lnTo>
                  <a:lnTo>
                    <a:pt x="667359" y="2581858"/>
                  </a:lnTo>
                  <a:lnTo>
                    <a:pt x="664598" y="2589010"/>
                  </a:lnTo>
                  <a:lnTo>
                    <a:pt x="661871" y="2596162"/>
                  </a:lnTo>
                  <a:lnTo>
                    <a:pt x="659193" y="2603314"/>
                  </a:lnTo>
                  <a:lnTo>
                    <a:pt x="656573" y="2610466"/>
                  </a:lnTo>
                  <a:lnTo>
                    <a:pt x="653997" y="2617618"/>
                  </a:lnTo>
                  <a:lnTo>
                    <a:pt x="651472" y="2624770"/>
                  </a:lnTo>
                  <a:lnTo>
                    <a:pt x="649029" y="2631922"/>
                  </a:lnTo>
                  <a:lnTo>
                    <a:pt x="646639" y="2639074"/>
                  </a:lnTo>
                  <a:lnTo>
                    <a:pt x="644305" y="2646226"/>
                  </a:lnTo>
                  <a:lnTo>
                    <a:pt x="642059" y="2653378"/>
                  </a:lnTo>
                  <a:lnTo>
                    <a:pt x="639885" y="2660530"/>
                  </a:lnTo>
                  <a:lnTo>
                    <a:pt x="637774" y="2667681"/>
                  </a:lnTo>
                  <a:lnTo>
                    <a:pt x="635743" y="2674833"/>
                  </a:lnTo>
                  <a:lnTo>
                    <a:pt x="633808" y="2681985"/>
                  </a:lnTo>
                  <a:lnTo>
                    <a:pt x="631942" y="2689137"/>
                  </a:lnTo>
                  <a:lnTo>
                    <a:pt x="630143" y="2696289"/>
                  </a:lnTo>
                  <a:lnTo>
                    <a:pt x="628464" y="2703441"/>
                  </a:lnTo>
                  <a:lnTo>
                    <a:pt x="626857" y="2710593"/>
                  </a:lnTo>
                  <a:lnTo>
                    <a:pt x="625321" y="2717745"/>
                  </a:lnTo>
                  <a:lnTo>
                    <a:pt x="623889" y="2724897"/>
                  </a:lnTo>
                  <a:lnTo>
                    <a:pt x="622550" y="2732049"/>
                  </a:lnTo>
                  <a:lnTo>
                    <a:pt x="621283" y="2739201"/>
                  </a:lnTo>
                  <a:lnTo>
                    <a:pt x="620100" y="2746353"/>
                  </a:lnTo>
                  <a:lnTo>
                    <a:pt x="619030" y="2753505"/>
                  </a:lnTo>
                  <a:lnTo>
                    <a:pt x="618031" y="2760657"/>
                  </a:lnTo>
                  <a:lnTo>
                    <a:pt x="617103" y="2767809"/>
                  </a:lnTo>
                  <a:lnTo>
                    <a:pt x="616288" y="2774961"/>
                  </a:lnTo>
                  <a:lnTo>
                    <a:pt x="615549" y="2782113"/>
                  </a:lnTo>
                  <a:lnTo>
                    <a:pt x="614877" y="2789265"/>
                  </a:lnTo>
                  <a:lnTo>
                    <a:pt x="614294" y="2796417"/>
                  </a:lnTo>
                  <a:lnTo>
                    <a:pt x="613800" y="2803569"/>
                  </a:lnTo>
                  <a:lnTo>
                    <a:pt x="613368" y="2810721"/>
                  </a:lnTo>
                  <a:lnTo>
                    <a:pt x="613002" y="2817873"/>
                  </a:lnTo>
                  <a:lnTo>
                    <a:pt x="612731" y="2825025"/>
                  </a:lnTo>
                  <a:lnTo>
                    <a:pt x="612516" y="2832177"/>
                  </a:lnTo>
                  <a:lnTo>
                    <a:pt x="612355" y="2839329"/>
                  </a:lnTo>
                  <a:lnTo>
                    <a:pt x="612273" y="2846481"/>
                  </a:lnTo>
                  <a:lnTo>
                    <a:pt x="612247" y="2853633"/>
                  </a:lnTo>
                  <a:lnTo>
                    <a:pt x="612266" y="2860784"/>
                  </a:lnTo>
                  <a:lnTo>
                    <a:pt x="612340" y="2867936"/>
                  </a:lnTo>
                  <a:lnTo>
                    <a:pt x="612471" y="2875088"/>
                  </a:lnTo>
                  <a:lnTo>
                    <a:pt x="612637" y="2882240"/>
                  </a:lnTo>
                  <a:lnTo>
                    <a:pt x="612838" y="2889392"/>
                  </a:lnTo>
                  <a:lnTo>
                    <a:pt x="613090" y="2896544"/>
                  </a:lnTo>
                  <a:lnTo>
                    <a:pt x="613367" y="2903696"/>
                  </a:lnTo>
                  <a:lnTo>
                    <a:pt x="613668" y="2910848"/>
                  </a:lnTo>
                  <a:lnTo>
                    <a:pt x="613999" y="2918000"/>
                  </a:lnTo>
                  <a:lnTo>
                    <a:pt x="614349" y="2925152"/>
                  </a:lnTo>
                  <a:lnTo>
                    <a:pt x="614713" y="2932304"/>
                  </a:lnTo>
                  <a:lnTo>
                    <a:pt x="615089" y="2939456"/>
                  </a:lnTo>
                  <a:lnTo>
                    <a:pt x="615475" y="2946608"/>
                  </a:lnTo>
                  <a:lnTo>
                    <a:pt x="615863" y="2953760"/>
                  </a:lnTo>
                  <a:lnTo>
                    <a:pt x="616253" y="2960912"/>
                  </a:lnTo>
                  <a:lnTo>
                    <a:pt x="616637" y="2968064"/>
                  </a:lnTo>
                  <a:lnTo>
                    <a:pt x="617014" y="2975216"/>
                  </a:lnTo>
                  <a:lnTo>
                    <a:pt x="617382" y="2982368"/>
                  </a:lnTo>
                  <a:lnTo>
                    <a:pt x="617735" y="2989520"/>
                  </a:lnTo>
                  <a:lnTo>
                    <a:pt x="618068" y="2996672"/>
                  </a:lnTo>
                  <a:lnTo>
                    <a:pt x="618383" y="3003824"/>
                  </a:lnTo>
                  <a:lnTo>
                    <a:pt x="618678" y="3010976"/>
                  </a:lnTo>
                  <a:lnTo>
                    <a:pt x="618937" y="3018128"/>
                  </a:lnTo>
                  <a:lnTo>
                    <a:pt x="619171" y="3025280"/>
                  </a:lnTo>
                  <a:lnTo>
                    <a:pt x="619381" y="3032432"/>
                  </a:lnTo>
                  <a:lnTo>
                    <a:pt x="619548" y="3039584"/>
                  </a:lnTo>
                  <a:lnTo>
                    <a:pt x="619680" y="3046736"/>
                  </a:lnTo>
                  <a:lnTo>
                    <a:pt x="619782" y="3053887"/>
                  </a:lnTo>
                  <a:lnTo>
                    <a:pt x="619845" y="3061039"/>
                  </a:lnTo>
                  <a:lnTo>
                    <a:pt x="619859" y="3068191"/>
                  </a:lnTo>
                  <a:lnTo>
                    <a:pt x="619840" y="3075343"/>
                  </a:lnTo>
                  <a:lnTo>
                    <a:pt x="619787" y="3082495"/>
                  </a:lnTo>
                  <a:lnTo>
                    <a:pt x="619675" y="3089647"/>
                  </a:lnTo>
                  <a:lnTo>
                    <a:pt x="619527" y="3096799"/>
                  </a:lnTo>
                  <a:lnTo>
                    <a:pt x="619345" y="3103951"/>
                  </a:lnTo>
                  <a:lnTo>
                    <a:pt x="619114" y="3111103"/>
                  </a:lnTo>
                  <a:lnTo>
                    <a:pt x="618838" y="3118255"/>
                  </a:lnTo>
                  <a:lnTo>
                    <a:pt x="618529" y="3125407"/>
                  </a:lnTo>
                  <a:lnTo>
                    <a:pt x="618181" y="3132559"/>
                  </a:lnTo>
                  <a:lnTo>
                    <a:pt x="617783" y="3139711"/>
                  </a:lnTo>
                  <a:lnTo>
                    <a:pt x="617354" y="3146863"/>
                  </a:lnTo>
                  <a:lnTo>
                    <a:pt x="616895" y="3154015"/>
                  </a:lnTo>
                  <a:lnTo>
                    <a:pt x="616389" y="3161167"/>
                  </a:lnTo>
                  <a:lnTo>
                    <a:pt x="615853" y="3168319"/>
                  </a:lnTo>
                  <a:lnTo>
                    <a:pt x="615292" y="3175471"/>
                  </a:lnTo>
                  <a:lnTo>
                    <a:pt x="614697" y="3182623"/>
                  </a:lnTo>
                  <a:lnTo>
                    <a:pt x="614071" y="3189775"/>
                  </a:lnTo>
                  <a:lnTo>
                    <a:pt x="613425" y="3196927"/>
                  </a:lnTo>
                  <a:lnTo>
                    <a:pt x="612758" y="3204079"/>
                  </a:lnTo>
                  <a:lnTo>
                    <a:pt x="612062" y="3211231"/>
                  </a:lnTo>
                  <a:lnTo>
                    <a:pt x="611352" y="3218383"/>
                  </a:lnTo>
                  <a:lnTo>
                    <a:pt x="610628" y="3225535"/>
                  </a:lnTo>
                  <a:lnTo>
                    <a:pt x="609886" y="3232687"/>
                  </a:lnTo>
                  <a:lnTo>
                    <a:pt x="609133" y="3239838"/>
                  </a:lnTo>
                  <a:lnTo>
                    <a:pt x="608373" y="3246990"/>
                  </a:lnTo>
                  <a:lnTo>
                    <a:pt x="607605" y="3254142"/>
                  </a:lnTo>
                  <a:lnTo>
                    <a:pt x="606832" y="3261294"/>
                  </a:lnTo>
                  <a:lnTo>
                    <a:pt x="606057" y="3268446"/>
                  </a:lnTo>
                  <a:lnTo>
                    <a:pt x="605281" y="3275598"/>
                  </a:lnTo>
                  <a:lnTo>
                    <a:pt x="604508" y="3282750"/>
                  </a:lnTo>
                  <a:lnTo>
                    <a:pt x="603738" y="3289902"/>
                  </a:lnTo>
                  <a:lnTo>
                    <a:pt x="602973" y="3297054"/>
                  </a:lnTo>
                  <a:lnTo>
                    <a:pt x="602217" y="3304206"/>
                  </a:lnTo>
                  <a:lnTo>
                    <a:pt x="601471" y="3311358"/>
                  </a:lnTo>
                  <a:lnTo>
                    <a:pt x="600733" y="3318510"/>
                  </a:lnTo>
                  <a:lnTo>
                    <a:pt x="600007" y="3325662"/>
                  </a:lnTo>
                  <a:lnTo>
                    <a:pt x="599299" y="3332814"/>
                  </a:lnTo>
                  <a:lnTo>
                    <a:pt x="598603" y="3339966"/>
                  </a:lnTo>
                  <a:lnTo>
                    <a:pt x="597920" y="3347118"/>
                  </a:lnTo>
                  <a:lnTo>
                    <a:pt x="597260" y="3354270"/>
                  </a:lnTo>
                  <a:lnTo>
                    <a:pt x="596617" y="3361422"/>
                  </a:lnTo>
                  <a:lnTo>
                    <a:pt x="595989" y="3368574"/>
                  </a:lnTo>
                  <a:lnTo>
                    <a:pt x="595382" y="3375726"/>
                  </a:lnTo>
                  <a:lnTo>
                    <a:pt x="594798" y="3382878"/>
                  </a:lnTo>
                  <a:lnTo>
                    <a:pt x="594231" y="3390030"/>
                  </a:lnTo>
                  <a:lnTo>
                    <a:pt x="593682" y="3397182"/>
                  </a:lnTo>
                  <a:lnTo>
                    <a:pt x="593162" y="3404334"/>
                  </a:lnTo>
                  <a:lnTo>
                    <a:pt x="592659" y="3411486"/>
                  </a:lnTo>
                  <a:lnTo>
                    <a:pt x="592174" y="3418638"/>
                  </a:lnTo>
                  <a:lnTo>
                    <a:pt x="591715" y="3425790"/>
                  </a:lnTo>
                  <a:lnTo>
                    <a:pt x="591276" y="3432941"/>
                  </a:lnTo>
                  <a:lnTo>
                    <a:pt x="590855" y="3440093"/>
                  </a:lnTo>
                  <a:lnTo>
                    <a:pt x="590455" y="3447245"/>
                  </a:lnTo>
                  <a:lnTo>
                    <a:pt x="590080" y="3454397"/>
                  </a:lnTo>
                  <a:lnTo>
                    <a:pt x="589720" y="3461549"/>
                  </a:lnTo>
                  <a:lnTo>
                    <a:pt x="589377" y="3468701"/>
                  </a:lnTo>
                  <a:lnTo>
                    <a:pt x="589060" y="3475853"/>
                  </a:lnTo>
                  <a:lnTo>
                    <a:pt x="588758" y="3483005"/>
                  </a:lnTo>
                  <a:lnTo>
                    <a:pt x="588471" y="3490157"/>
                  </a:lnTo>
                  <a:lnTo>
                    <a:pt x="588204" y="3497309"/>
                  </a:lnTo>
                  <a:lnTo>
                    <a:pt x="587955" y="3504461"/>
                  </a:lnTo>
                  <a:lnTo>
                    <a:pt x="587719" y="3511613"/>
                  </a:lnTo>
                  <a:lnTo>
                    <a:pt x="587498" y="3518765"/>
                  </a:lnTo>
                  <a:lnTo>
                    <a:pt x="587295" y="3525917"/>
                  </a:lnTo>
                  <a:lnTo>
                    <a:pt x="587104" y="3533069"/>
                  </a:lnTo>
                  <a:lnTo>
                    <a:pt x="586923" y="3540221"/>
                  </a:lnTo>
                  <a:lnTo>
                    <a:pt x="586760" y="3547373"/>
                  </a:lnTo>
                  <a:lnTo>
                    <a:pt x="586607" y="3554525"/>
                  </a:lnTo>
                  <a:lnTo>
                    <a:pt x="586464" y="3561677"/>
                  </a:lnTo>
                  <a:lnTo>
                    <a:pt x="586333" y="3568829"/>
                  </a:lnTo>
                  <a:lnTo>
                    <a:pt x="586213" y="3575981"/>
                  </a:lnTo>
                  <a:lnTo>
                    <a:pt x="586101" y="3583133"/>
                  </a:lnTo>
                  <a:lnTo>
                    <a:pt x="585997" y="3590285"/>
                  </a:lnTo>
                  <a:lnTo>
                    <a:pt x="585904" y="3597437"/>
                  </a:lnTo>
                  <a:lnTo>
                    <a:pt x="585818" y="3604589"/>
                  </a:lnTo>
                  <a:lnTo>
                    <a:pt x="585737" y="3611741"/>
                  </a:lnTo>
                  <a:lnTo>
                    <a:pt x="585665" y="3618893"/>
                  </a:lnTo>
                  <a:lnTo>
                    <a:pt x="585600" y="3626044"/>
                  </a:lnTo>
                  <a:lnTo>
                    <a:pt x="585539" y="3633196"/>
                  </a:lnTo>
                  <a:lnTo>
                    <a:pt x="585484" y="3640348"/>
                  </a:lnTo>
                  <a:lnTo>
                    <a:pt x="585435" y="3647500"/>
                  </a:lnTo>
                  <a:lnTo>
                    <a:pt x="585389" y="36546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5723327" y="1798639"/>
              <a:ext cx="1279751" cy="3652935"/>
            </a:xfrm>
            <a:custGeom>
              <a:avLst/>
              <a:gdLst/>
              <a:ahLst/>
              <a:cxnLst/>
              <a:rect l="0" t="0" r="0" b="0"/>
              <a:pathLst>
                <a:path w="1279751" h="3652935">
                  <a:moveTo>
                    <a:pt x="639822" y="3652935"/>
                  </a:moveTo>
                  <a:lnTo>
                    <a:pt x="639811" y="3645787"/>
                  </a:lnTo>
                  <a:lnTo>
                    <a:pt x="639798" y="3638638"/>
                  </a:lnTo>
                  <a:lnTo>
                    <a:pt x="639782" y="3631489"/>
                  </a:lnTo>
                  <a:lnTo>
                    <a:pt x="639764" y="3624341"/>
                  </a:lnTo>
                  <a:lnTo>
                    <a:pt x="639742" y="3617192"/>
                  </a:lnTo>
                  <a:lnTo>
                    <a:pt x="639717" y="3610044"/>
                  </a:lnTo>
                  <a:lnTo>
                    <a:pt x="639689" y="3602895"/>
                  </a:lnTo>
                  <a:lnTo>
                    <a:pt x="639656" y="3595746"/>
                  </a:lnTo>
                  <a:lnTo>
                    <a:pt x="639618" y="3588598"/>
                  </a:lnTo>
                  <a:lnTo>
                    <a:pt x="639575" y="3581449"/>
                  </a:lnTo>
                  <a:lnTo>
                    <a:pt x="639526" y="3574301"/>
                  </a:lnTo>
                  <a:lnTo>
                    <a:pt x="639472" y="3567152"/>
                  </a:lnTo>
                  <a:lnTo>
                    <a:pt x="639411" y="3560003"/>
                  </a:lnTo>
                  <a:lnTo>
                    <a:pt x="639342" y="3552855"/>
                  </a:lnTo>
                  <a:lnTo>
                    <a:pt x="639265" y="3545706"/>
                  </a:lnTo>
                  <a:lnTo>
                    <a:pt x="639181" y="3538558"/>
                  </a:lnTo>
                  <a:lnTo>
                    <a:pt x="639090" y="3531409"/>
                  </a:lnTo>
                  <a:lnTo>
                    <a:pt x="638990" y="3524260"/>
                  </a:lnTo>
                  <a:lnTo>
                    <a:pt x="638879" y="3517112"/>
                  </a:lnTo>
                  <a:lnTo>
                    <a:pt x="638761" y="3509963"/>
                  </a:lnTo>
                  <a:lnTo>
                    <a:pt x="638634" y="3502815"/>
                  </a:lnTo>
                  <a:lnTo>
                    <a:pt x="638499" y="3495666"/>
                  </a:lnTo>
                  <a:lnTo>
                    <a:pt x="638356" y="3488517"/>
                  </a:lnTo>
                  <a:lnTo>
                    <a:pt x="638203" y="3481369"/>
                  </a:lnTo>
                  <a:lnTo>
                    <a:pt x="638043" y="3474220"/>
                  </a:lnTo>
                  <a:lnTo>
                    <a:pt x="637877" y="3467072"/>
                  </a:lnTo>
                  <a:lnTo>
                    <a:pt x="637705" y="3459923"/>
                  </a:lnTo>
                  <a:lnTo>
                    <a:pt x="637529" y="3452774"/>
                  </a:lnTo>
                  <a:lnTo>
                    <a:pt x="637348" y="3445626"/>
                  </a:lnTo>
                  <a:lnTo>
                    <a:pt x="637165" y="3438477"/>
                  </a:lnTo>
                  <a:lnTo>
                    <a:pt x="636981" y="3431328"/>
                  </a:lnTo>
                  <a:lnTo>
                    <a:pt x="636798" y="3424180"/>
                  </a:lnTo>
                  <a:lnTo>
                    <a:pt x="636616" y="3417031"/>
                  </a:lnTo>
                  <a:lnTo>
                    <a:pt x="636439" y="3409883"/>
                  </a:lnTo>
                  <a:lnTo>
                    <a:pt x="636268" y="3402734"/>
                  </a:lnTo>
                  <a:lnTo>
                    <a:pt x="636104" y="3395585"/>
                  </a:lnTo>
                  <a:lnTo>
                    <a:pt x="635949" y="3388437"/>
                  </a:lnTo>
                  <a:lnTo>
                    <a:pt x="635803" y="3381288"/>
                  </a:lnTo>
                  <a:lnTo>
                    <a:pt x="635671" y="3374140"/>
                  </a:lnTo>
                  <a:lnTo>
                    <a:pt x="635555" y="3366991"/>
                  </a:lnTo>
                  <a:lnTo>
                    <a:pt x="635453" y="3359842"/>
                  </a:lnTo>
                  <a:lnTo>
                    <a:pt x="635367" y="3352694"/>
                  </a:lnTo>
                  <a:lnTo>
                    <a:pt x="635298" y="3345545"/>
                  </a:lnTo>
                  <a:lnTo>
                    <a:pt x="635247" y="3338397"/>
                  </a:lnTo>
                  <a:lnTo>
                    <a:pt x="635219" y="3331248"/>
                  </a:lnTo>
                  <a:lnTo>
                    <a:pt x="635210" y="3324099"/>
                  </a:lnTo>
                  <a:lnTo>
                    <a:pt x="635218" y="3316951"/>
                  </a:lnTo>
                  <a:lnTo>
                    <a:pt x="635246" y="3309802"/>
                  </a:lnTo>
                  <a:lnTo>
                    <a:pt x="635291" y="3302654"/>
                  </a:lnTo>
                  <a:lnTo>
                    <a:pt x="635359" y="3295505"/>
                  </a:lnTo>
                  <a:lnTo>
                    <a:pt x="635444" y="3288356"/>
                  </a:lnTo>
                  <a:lnTo>
                    <a:pt x="635544" y="3281208"/>
                  </a:lnTo>
                  <a:lnTo>
                    <a:pt x="635658" y="3274059"/>
                  </a:lnTo>
                  <a:lnTo>
                    <a:pt x="635786" y="3266911"/>
                  </a:lnTo>
                  <a:lnTo>
                    <a:pt x="635929" y="3259762"/>
                  </a:lnTo>
                  <a:lnTo>
                    <a:pt x="636081" y="3252613"/>
                  </a:lnTo>
                  <a:lnTo>
                    <a:pt x="636242" y="3245465"/>
                  </a:lnTo>
                  <a:lnTo>
                    <a:pt x="636408" y="3238316"/>
                  </a:lnTo>
                  <a:lnTo>
                    <a:pt x="636580" y="3231168"/>
                  </a:lnTo>
                  <a:lnTo>
                    <a:pt x="636755" y="3224019"/>
                  </a:lnTo>
                  <a:lnTo>
                    <a:pt x="636931" y="3216870"/>
                  </a:lnTo>
                  <a:lnTo>
                    <a:pt x="637106" y="3209722"/>
                  </a:lnTo>
                  <a:lnTo>
                    <a:pt x="637278" y="3202573"/>
                  </a:lnTo>
                  <a:lnTo>
                    <a:pt x="637447" y="3195425"/>
                  </a:lnTo>
                  <a:lnTo>
                    <a:pt x="637608" y="3188276"/>
                  </a:lnTo>
                  <a:lnTo>
                    <a:pt x="637762" y="3181127"/>
                  </a:lnTo>
                  <a:lnTo>
                    <a:pt x="637906" y="3173979"/>
                  </a:lnTo>
                  <a:lnTo>
                    <a:pt x="638040" y="3166830"/>
                  </a:lnTo>
                  <a:lnTo>
                    <a:pt x="638164" y="3159682"/>
                  </a:lnTo>
                  <a:lnTo>
                    <a:pt x="638274" y="3152533"/>
                  </a:lnTo>
                  <a:lnTo>
                    <a:pt x="638368" y="3145384"/>
                  </a:lnTo>
                  <a:lnTo>
                    <a:pt x="638448" y="3138236"/>
                  </a:lnTo>
                  <a:lnTo>
                    <a:pt x="638512" y="3131087"/>
                  </a:lnTo>
                  <a:lnTo>
                    <a:pt x="638561" y="3123939"/>
                  </a:lnTo>
                  <a:lnTo>
                    <a:pt x="638592" y="3116790"/>
                  </a:lnTo>
                  <a:lnTo>
                    <a:pt x="638602" y="3109641"/>
                  </a:lnTo>
                  <a:lnTo>
                    <a:pt x="638593" y="3102493"/>
                  </a:lnTo>
                  <a:lnTo>
                    <a:pt x="638566" y="3095344"/>
                  </a:lnTo>
                  <a:lnTo>
                    <a:pt x="638519" y="3088196"/>
                  </a:lnTo>
                  <a:lnTo>
                    <a:pt x="638452" y="3081047"/>
                  </a:lnTo>
                  <a:lnTo>
                    <a:pt x="638358" y="3073898"/>
                  </a:lnTo>
                  <a:lnTo>
                    <a:pt x="638244" y="3066750"/>
                  </a:lnTo>
                  <a:lnTo>
                    <a:pt x="638107" y="3059601"/>
                  </a:lnTo>
                  <a:lnTo>
                    <a:pt x="637948" y="3052453"/>
                  </a:lnTo>
                  <a:lnTo>
                    <a:pt x="637767" y="3045304"/>
                  </a:lnTo>
                  <a:lnTo>
                    <a:pt x="637556" y="3038155"/>
                  </a:lnTo>
                  <a:lnTo>
                    <a:pt x="637321" y="3031007"/>
                  </a:lnTo>
                  <a:lnTo>
                    <a:pt x="637061" y="3023858"/>
                  </a:lnTo>
                  <a:lnTo>
                    <a:pt x="636778" y="3016710"/>
                  </a:lnTo>
                  <a:lnTo>
                    <a:pt x="636469" y="3009561"/>
                  </a:lnTo>
                  <a:lnTo>
                    <a:pt x="636131" y="3002412"/>
                  </a:lnTo>
                  <a:lnTo>
                    <a:pt x="635765" y="2995264"/>
                  </a:lnTo>
                  <a:lnTo>
                    <a:pt x="635375" y="2988115"/>
                  </a:lnTo>
                  <a:lnTo>
                    <a:pt x="634960" y="2980967"/>
                  </a:lnTo>
                  <a:lnTo>
                    <a:pt x="634519" y="2973818"/>
                  </a:lnTo>
                  <a:lnTo>
                    <a:pt x="634050" y="2966669"/>
                  </a:lnTo>
                  <a:lnTo>
                    <a:pt x="633553" y="2959521"/>
                  </a:lnTo>
                  <a:lnTo>
                    <a:pt x="633032" y="2952372"/>
                  </a:lnTo>
                  <a:lnTo>
                    <a:pt x="632487" y="2945224"/>
                  </a:lnTo>
                  <a:lnTo>
                    <a:pt x="631918" y="2938075"/>
                  </a:lnTo>
                  <a:lnTo>
                    <a:pt x="631322" y="2930926"/>
                  </a:lnTo>
                  <a:lnTo>
                    <a:pt x="630699" y="2923778"/>
                  </a:lnTo>
                  <a:lnTo>
                    <a:pt x="630052" y="2916629"/>
                  </a:lnTo>
                  <a:lnTo>
                    <a:pt x="629382" y="2909481"/>
                  </a:lnTo>
                  <a:lnTo>
                    <a:pt x="628688" y="2902332"/>
                  </a:lnTo>
                  <a:lnTo>
                    <a:pt x="627968" y="2895183"/>
                  </a:lnTo>
                  <a:lnTo>
                    <a:pt x="627219" y="2888035"/>
                  </a:lnTo>
                  <a:lnTo>
                    <a:pt x="626444" y="2880886"/>
                  </a:lnTo>
                  <a:lnTo>
                    <a:pt x="625644" y="2873738"/>
                  </a:lnTo>
                  <a:lnTo>
                    <a:pt x="624818" y="2866589"/>
                  </a:lnTo>
                  <a:lnTo>
                    <a:pt x="623964" y="2859440"/>
                  </a:lnTo>
                  <a:lnTo>
                    <a:pt x="623073" y="2852292"/>
                  </a:lnTo>
                  <a:lnTo>
                    <a:pt x="622152" y="2845143"/>
                  </a:lnTo>
                  <a:lnTo>
                    <a:pt x="621201" y="2837995"/>
                  </a:lnTo>
                  <a:lnTo>
                    <a:pt x="620218" y="2830846"/>
                  </a:lnTo>
                  <a:lnTo>
                    <a:pt x="619202" y="2823697"/>
                  </a:lnTo>
                  <a:lnTo>
                    <a:pt x="618142" y="2816549"/>
                  </a:lnTo>
                  <a:lnTo>
                    <a:pt x="617048" y="2809400"/>
                  </a:lnTo>
                  <a:lnTo>
                    <a:pt x="615919" y="2802252"/>
                  </a:lnTo>
                  <a:lnTo>
                    <a:pt x="614755" y="2795103"/>
                  </a:lnTo>
                  <a:lnTo>
                    <a:pt x="613558" y="2787954"/>
                  </a:lnTo>
                  <a:lnTo>
                    <a:pt x="612320" y="2780806"/>
                  </a:lnTo>
                  <a:lnTo>
                    <a:pt x="611050" y="2773657"/>
                  </a:lnTo>
                  <a:lnTo>
                    <a:pt x="609753" y="2766508"/>
                  </a:lnTo>
                  <a:lnTo>
                    <a:pt x="608431" y="2759360"/>
                  </a:lnTo>
                  <a:lnTo>
                    <a:pt x="607089" y="2752211"/>
                  </a:lnTo>
                  <a:lnTo>
                    <a:pt x="605728" y="2745063"/>
                  </a:lnTo>
                  <a:lnTo>
                    <a:pt x="604358" y="2737914"/>
                  </a:lnTo>
                  <a:lnTo>
                    <a:pt x="602987" y="2730765"/>
                  </a:lnTo>
                  <a:lnTo>
                    <a:pt x="601622" y="2723617"/>
                  </a:lnTo>
                  <a:lnTo>
                    <a:pt x="600269" y="2716468"/>
                  </a:lnTo>
                  <a:lnTo>
                    <a:pt x="598940" y="2709320"/>
                  </a:lnTo>
                  <a:lnTo>
                    <a:pt x="597650" y="2702171"/>
                  </a:lnTo>
                  <a:lnTo>
                    <a:pt x="596403" y="2695022"/>
                  </a:lnTo>
                  <a:lnTo>
                    <a:pt x="595207" y="2687874"/>
                  </a:lnTo>
                  <a:lnTo>
                    <a:pt x="594071" y="2680725"/>
                  </a:lnTo>
                  <a:lnTo>
                    <a:pt x="593009" y="2673577"/>
                  </a:lnTo>
                  <a:lnTo>
                    <a:pt x="592045" y="2666428"/>
                  </a:lnTo>
                  <a:lnTo>
                    <a:pt x="591171" y="2659279"/>
                  </a:lnTo>
                  <a:lnTo>
                    <a:pt x="590393" y="2652131"/>
                  </a:lnTo>
                  <a:lnTo>
                    <a:pt x="589716" y="2644982"/>
                  </a:lnTo>
                  <a:lnTo>
                    <a:pt x="589149" y="2637834"/>
                  </a:lnTo>
                  <a:lnTo>
                    <a:pt x="588725" y="2630685"/>
                  </a:lnTo>
                  <a:lnTo>
                    <a:pt x="588415" y="2623536"/>
                  </a:lnTo>
                  <a:lnTo>
                    <a:pt x="588221" y="2616388"/>
                  </a:lnTo>
                  <a:lnTo>
                    <a:pt x="588140" y="2609239"/>
                  </a:lnTo>
                  <a:lnTo>
                    <a:pt x="588172" y="2602091"/>
                  </a:lnTo>
                  <a:lnTo>
                    <a:pt x="588344" y="2594942"/>
                  </a:lnTo>
                  <a:lnTo>
                    <a:pt x="588619" y="2587793"/>
                  </a:lnTo>
                  <a:lnTo>
                    <a:pt x="588989" y="2580645"/>
                  </a:lnTo>
                  <a:lnTo>
                    <a:pt x="589445" y="2573496"/>
                  </a:lnTo>
                  <a:lnTo>
                    <a:pt x="589980" y="2566348"/>
                  </a:lnTo>
                  <a:lnTo>
                    <a:pt x="590597" y="2559199"/>
                  </a:lnTo>
                  <a:lnTo>
                    <a:pt x="591269" y="2552050"/>
                  </a:lnTo>
                  <a:lnTo>
                    <a:pt x="591981" y="2544902"/>
                  </a:lnTo>
                  <a:lnTo>
                    <a:pt x="592721" y="2537753"/>
                  </a:lnTo>
                  <a:lnTo>
                    <a:pt x="593478" y="2530605"/>
                  </a:lnTo>
                  <a:lnTo>
                    <a:pt x="594239" y="2523456"/>
                  </a:lnTo>
                  <a:lnTo>
                    <a:pt x="594984" y="2516307"/>
                  </a:lnTo>
                  <a:lnTo>
                    <a:pt x="595704" y="2509159"/>
                  </a:lnTo>
                  <a:lnTo>
                    <a:pt x="596389" y="2502010"/>
                  </a:lnTo>
                  <a:lnTo>
                    <a:pt x="597028" y="2494862"/>
                  </a:lnTo>
                  <a:lnTo>
                    <a:pt x="597605" y="2487713"/>
                  </a:lnTo>
                  <a:lnTo>
                    <a:pt x="598103" y="2480564"/>
                  </a:lnTo>
                  <a:lnTo>
                    <a:pt x="598528" y="2473416"/>
                  </a:lnTo>
                  <a:lnTo>
                    <a:pt x="598873" y="2466267"/>
                  </a:lnTo>
                  <a:lnTo>
                    <a:pt x="599135" y="2459119"/>
                  </a:lnTo>
                  <a:lnTo>
                    <a:pt x="599301" y="2451970"/>
                  </a:lnTo>
                  <a:lnTo>
                    <a:pt x="599357" y="2444821"/>
                  </a:lnTo>
                  <a:lnTo>
                    <a:pt x="599321" y="2437673"/>
                  </a:lnTo>
                  <a:lnTo>
                    <a:pt x="599195" y="2430524"/>
                  </a:lnTo>
                  <a:lnTo>
                    <a:pt x="598978" y="2423376"/>
                  </a:lnTo>
                  <a:lnTo>
                    <a:pt x="598669" y="2416227"/>
                  </a:lnTo>
                  <a:lnTo>
                    <a:pt x="598251" y="2409078"/>
                  </a:lnTo>
                  <a:lnTo>
                    <a:pt x="597751" y="2401930"/>
                  </a:lnTo>
                  <a:lnTo>
                    <a:pt x="597173" y="2394781"/>
                  </a:lnTo>
                  <a:lnTo>
                    <a:pt x="596522" y="2387633"/>
                  </a:lnTo>
                  <a:lnTo>
                    <a:pt x="595799" y="2380484"/>
                  </a:lnTo>
                  <a:lnTo>
                    <a:pt x="594993" y="2373335"/>
                  </a:lnTo>
                  <a:lnTo>
                    <a:pt x="594127" y="2366187"/>
                  </a:lnTo>
                  <a:lnTo>
                    <a:pt x="593206" y="2359038"/>
                  </a:lnTo>
                  <a:lnTo>
                    <a:pt x="592234" y="2351890"/>
                  </a:lnTo>
                  <a:lnTo>
                    <a:pt x="591214" y="2344741"/>
                  </a:lnTo>
                  <a:lnTo>
                    <a:pt x="590141" y="2337592"/>
                  </a:lnTo>
                  <a:lnTo>
                    <a:pt x="589028" y="2330444"/>
                  </a:lnTo>
                  <a:lnTo>
                    <a:pt x="587879" y="2323295"/>
                  </a:lnTo>
                  <a:lnTo>
                    <a:pt x="586698" y="2316147"/>
                  </a:lnTo>
                  <a:lnTo>
                    <a:pt x="585488" y="2308998"/>
                  </a:lnTo>
                  <a:lnTo>
                    <a:pt x="584245" y="2301849"/>
                  </a:lnTo>
                  <a:lnTo>
                    <a:pt x="582974" y="2294701"/>
                  </a:lnTo>
                  <a:lnTo>
                    <a:pt x="581682" y="2287552"/>
                  </a:lnTo>
                  <a:lnTo>
                    <a:pt x="580368" y="2280404"/>
                  </a:lnTo>
                  <a:lnTo>
                    <a:pt x="579035" y="2273255"/>
                  </a:lnTo>
                  <a:lnTo>
                    <a:pt x="577680" y="2266106"/>
                  </a:lnTo>
                  <a:lnTo>
                    <a:pt x="576306" y="2258958"/>
                  </a:lnTo>
                  <a:lnTo>
                    <a:pt x="574915" y="2251809"/>
                  </a:lnTo>
                  <a:lnTo>
                    <a:pt x="573508" y="2244661"/>
                  </a:lnTo>
                  <a:lnTo>
                    <a:pt x="572086" y="2237512"/>
                  </a:lnTo>
                  <a:lnTo>
                    <a:pt x="570647" y="2230363"/>
                  </a:lnTo>
                  <a:lnTo>
                    <a:pt x="569189" y="2223215"/>
                  </a:lnTo>
                  <a:lnTo>
                    <a:pt x="567716" y="2216066"/>
                  </a:lnTo>
                  <a:lnTo>
                    <a:pt x="566226" y="2208918"/>
                  </a:lnTo>
                  <a:lnTo>
                    <a:pt x="564720" y="2201769"/>
                  </a:lnTo>
                  <a:lnTo>
                    <a:pt x="563196" y="2194620"/>
                  </a:lnTo>
                  <a:lnTo>
                    <a:pt x="561647" y="2187472"/>
                  </a:lnTo>
                  <a:lnTo>
                    <a:pt x="560078" y="2180323"/>
                  </a:lnTo>
                  <a:lnTo>
                    <a:pt x="558486" y="2173175"/>
                  </a:lnTo>
                  <a:lnTo>
                    <a:pt x="556872" y="2166026"/>
                  </a:lnTo>
                  <a:lnTo>
                    <a:pt x="555233" y="2158877"/>
                  </a:lnTo>
                  <a:lnTo>
                    <a:pt x="553558" y="2151729"/>
                  </a:lnTo>
                  <a:lnTo>
                    <a:pt x="551854" y="2144580"/>
                  </a:lnTo>
                  <a:lnTo>
                    <a:pt x="550119" y="2137432"/>
                  </a:lnTo>
                  <a:lnTo>
                    <a:pt x="548351" y="2130283"/>
                  </a:lnTo>
                  <a:lnTo>
                    <a:pt x="546550" y="2123134"/>
                  </a:lnTo>
                  <a:lnTo>
                    <a:pt x="544704" y="2115986"/>
                  </a:lnTo>
                  <a:lnTo>
                    <a:pt x="542820" y="2108837"/>
                  </a:lnTo>
                  <a:lnTo>
                    <a:pt x="540897" y="2101689"/>
                  </a:lnTo>
                  <a:lnTo>
                    <a:pt x="538937" y="2094540"/>
                  </a:lnTo>
                  <a:lnTo>
                    <a:pt x="536938" y="2087391"/>
                  </a:lnTo>
                  <a:lnTo>
                    <a:pt x="534893" y="2080243"/>
                  </a:lnTo>
                  <a:lnTo>
                    <a:pt x="532805" y="2073094"/>
                  </a:lnTo>
                  <a:lnTo>
                    <a:pt x="530681" y="2065945"/>
                  </a:lnTo>
                  <a:lnTo>
                    <a:pt x="528521" y="2058797"/>
                  </a:lnTo>
                  <a:lnTo>
                    <a:pt x="526326" y="2051648"/>
                  </a:lnTo>
                  <a:lnTo>
                    <a:pt x="524093" y="2044500"/>
                  </a:lnTo>
                  <a:lnTo>
                    <a:pt x="521825" y="2037351"/>
                  </a:lnTo>
                  <a:lnTo>
                    <a:pt x="519529" y="2030202"/>
                  </a:lnTo>
                  <a:lnTo>
                    <a:pt x="517208" y="2023054"/>
                  </a:lnTo>
                  <a:lnTo>
                    <a:pt x="514864" y="2015905"/>
                  </a:lnTo>
                  <a:lnTo>
                    <a:pt x="512497" y="2008757"/>
                  </a:lnTo>
                  <a:lnTo>
                    <a:pt x="510111" y="2001608"/>
                  </a:lnTo>
                  <a:lnTo>
                    <a:pt x="507711" y="1994459"/>
                  </a:lnTo>
                  <a:lnTo>
                    <a:pt x="505300" y="1987311"/>
                  </a:lnTo>
                  <a:lnTo>
                    <a:pt x="502882" y="1980162"/>
                  </a:lnTo>
                  <a:lnTo>
                    <a:pt x="500457" y="1973014"/>
                  </a:lnTo>
                  <a:lnTo>
                    <a:pt x="498029" y="1965865"/>
                  </a:lnTo>
                  <a:lnTo>
                    <a:pt x="495601" y="1958716"/>
                  </a:lnTo>
                  <a:lnTo>
                    <a:pt x="493174" y="1951568"/>
                  </a:lnTo>
                  <a:lnTo>
                    <a:pt x="490751" y="1944419"/>
                  </a:lnTo>
                  <a:lnTo>
                    <a:pt x="488331" y="1937271"/>
                  </a:lnTo>
                  <a:lnTo>
                    <a:pt x="485917" y="1930122"/>
                  </a:lnTo>
                  <a:lnTo>
                    <a:pt x="483507" y="1922973"/>
                  </a:lnTo>
                  <a:lnTo>
                    <a:pt x="481102" y="1915825"/>
                  </a:lnTo>
                  <a:lnTo>
                    <a:pt x="478699" y="1908676"/>
                  </a:lnTo>
                  <a:lnTo>
                    <a:pt x="476299" y="1901528"/>
                  </a:lnTo>
                  <a:lnTo>
                    <a:pt x="473896" y="1894379"/>
                  </a:lnTo>
                  <a:lnTo>
                    <a:pt x="471489" y="1887230"/>
                  </a:lnTo>
                  <a:lnTo>
                    <a:pt x="469072" y="1880082"/>
                  </a:lnTo>
                  <a:lnTo>
                    <a:pt x="466643" y="1872933"/>
                  </a:lnTo>
                  <a:lnTo>
                    <a:pt x="464198" y="1865785"/>
                  </a:lnTo>
                  <a:lnTo>
                    <a:pt x="461725" y="1858636"/>
                  </a:lnTo>
                  <a:lnTo>
                    <a:pt x="459218" y="1851487"/>
                  </a:lnTo>
                  <a:lnTo>
                    <a:pt x="456674" y="1844339"/>
                  </a:lnTo>
                  <a:lnTo>
                    <a:pt x="454087" y="1837190"/>
                  </a:lnTo>
                  <a:lnTo>
                    <a:pt x="451449" y="1830042"/>
                  </a:lnTo>
                  <a:lnTo>
                    <a:pt x="448745" y="1822893"/>
                  </a:lnTo>
                  <a:lnTo>
                    <a:pt x="445961" y="1815744"/>
                  </a:lnTo>
                  <a:lnTo>
                    <a:pt x="443099" y="1808596"/>
                  </a:lnTo>
                  <a:lnTo>
                    <a:pt x="440153" y="1801447"/>
                  </a:lnTo>
                  <a:lnTo>
                    <a:pt x="437114" y="1794299"/>
                  </a:lnTo>
                  <a:lnTo>
                    <a:pt x="433962" y="1787150"/>
                  </a:lnTo>
                  <a:lnTo>
                    <a:pt x="430674" y="1780001"/>
                  </a:lnTo>
                  <a:lnTo>
                    <a:pt x="427262" y="1772853"/>
                  </a:lnTo>
                  <a:lnTo>
                    <a:pt x="423719" y="1765704"/>
                  </a:lnTo>
                  <a:lnTo>
                    <a:pt x="420038" y="1758556"/>
                  </a:lnTo>
                  <a:lnTo>
                    <a:pt x="416201" y="1751407"/>
                  </a:lnTo>
                  <a:lnTo>
                    <a:pt x="412164" y="1744258"/>
                  </a:lnTo>
                  <a:lnTo>
                    <a:pt x="407958" y="1737110"/>
                  </a:lnTo>
                  <a:lnTo>
                    <a:pt x="403577" y="1729961"/>
                  </a:lnTo>
                  <a:lnTo>
                    <a:pt x="399012" y="1722813"/>
                  </a:lnTo>
                  <a:lnTo>
                    <a:pt x="394257" y="1715664"/>
                  </a:lnTo>
                  <a:lnTo>
                    <a:pt x="389240" y="1708515"/>
                  </a:lnTo>
                  <a:lnTo>
                    <a:pt x="384015" y="1701367"/>
                  </a:lnTo>
                  <a:lnTo>
                    <a:pt x="378578" y="1694218"/>
                  </a:lnTo>
                  <a:lnTo>
                    <a:pt x="372923" y="1687070"/>
                  </a:lnTo>
                  <a:lnTo>
                    <a:pt x="367048" y="1679921"/>
                  </a:lnTo>
                  <a:lnTo>
                    <a:pt x="360887" y="1672772"/>
                  </a:lnTo>
                  <a:lnTo>
                    <a:pt x="354487" y="1665624"/>
                  </a:lnTo>
                  <a:lnTo>
                    <a:pt x="347860" y="1658475"/>
                  </a:lnTo>
                  <a:lnTo>
                    <a:pt x="341006" y="1651327"/>
                  </a:lnTo>
                  <a:lnTo>
                    <a:pt x="333928" y="1644178"/>
                  </a:lnTo>
                  <a:lnTo>
                    <a:pt x="326582" y="1637029"/>
                  </a:lnTo>
                  <a:lnTo>
                    <a:pt x="319003" y="1629881"/>
                  </a:lnTo>
                  <a:lnTo>
                    <a:pt x="311220" y="1622732"/>
                  </a:lnTo>
                  <a:lnTo>
                    <a:pt x="303243" y="1615584"/>
                  </a:lnTo>
                  <a:lnTo>
                    <a:pt x="295082" y="1608435"/>
                  </a:lnTo>
                  <a:lnTo>
                    <a:pt x="286722" y="1601286"/>
                  </a:lnTo>
                  <a:lnTo>
                    <a:pt x="278190" y="1594138"/>
                  </a:lnTo>
                  <a:lnTo>
                    <a:pt x="269526" y="1586989"/>
                  </a:lnTo>
                  <a:lnTo>
                    <a:pt x="260746" y="1579841"/>
                  </a:lnTo>
                  <a:lnTo>
                    <a:pt x="251868" y="1572692"/>
                  </a:lnTo>
                  <a:lnTo>
                    <a:pt x="242905" y="1565543"/>
                  </a:lnTo>
                  <a:lnTo>
                    <a:pt x="233881" y="1558395"/>
                  </a:lnTo>
                  <a:lnTo>
                    <a:pt x="224833" y="1551246"/>
                  </a:lnTo>
                  <a:lnTo>
                    <a:pt x="215779" y="1544098"/>
                  </a:lnTo>
                  <a:lnTo>
                    <a:pt x="206738" y="1536949"/>
                  </a:lnTo>
                  <a:lnTo>
                    <a:pt x="197734" y="1529800"/>
                  </a:lnTo>
                  <a:lnTo>
                    <a:pt x="188806" y="1522652"/>
                  </a:lnTo>
                  <a:lnTo>
                    <a:pt x="179963" y="1515503"/>
                  </a:lnTo>
                  <a:lnTo>
                    <a:pt x="171220" y="1508355"/>
                  </a:lnTo>
                  <a:lnTo>
                    <a:pt x="162593" y="1501206"/>
                  </a:lnTo>
                  <a:lnTo>
                    <a:pt x="154096" y="1494057"/>
                  </a:lnTo>
                  <a:lnTo>
                    <a:pt x="145793" y="1486909"/>
                  </a:lnTo>
                  <a:lnTo>
                    <a:pt x="137652" y="1479760"/>
                  </a:lnTo>
                  <a:lnTo>
                    <a:pt x="129683" y="1472612"/>
                  </a:lnTo>
                  <a:lnTo>
                    <a:pt x="121894" y="1465463"/>
                  </a:lnTo>
                  <a:lnTo>
                    <a:pt x="114290" y="1458314"/>
                  </a:lnTo>
                  <a:lnTo>
                    <a:pt x="106932" y="1451166"/>
                  </a:lnTo>
                  <a:lnTo>
                    <a:pt x="99781" y="1444017"/>
                  </a:lnTo>
                  <a:lnTo>
                    <a:pt x="92830" y="1436869"/>
                  </a:lnTo>
                  <a:lnTo>
                    <a:pt x="86083" y="1429720"/>
                  </a:lnTo>
                  <a:lnTo>
                    <a:pt x="79540" y="1422571"/>
                  </a:lnTo>
                  <a:lnTo>
                    <a:pt x="73250" y="1415423"/>
                  </a:lnTo>
                  <a:lnTo>
                    <a:pt x="67186" y="1408274"/>
                  </a:lnTo>
                  <a:lnTo>
                    <a:pt x="61331" y="1401126"/>
                  </a:lnTo>
                  <a:lnTo>
                    <a:pt x="55686" y="1393977"/>
                  </a:lnTo>
                  <a:lnTo>
                    <a:pt x="50254" y="1386828"/>
                  </a:lnTo>
                  <a:lnTo>
                    <a:pt x="45073" y="1379680"/>
                  </a:lnTo>
                  <a:lnTo>
                    <a:pt x="40146" y="1372531"/>
                  </a:lnTo>
                  <a:lnTo>
                    <a:pt x="35444" y="1365382"/>
                  </a:lnTo>
                  <a:lnTo>
                    <a:pt x="30974" y="1358234"/>
                  </a:lnTo>
                  <a:lnTo>
                    <a:pt x="26741" y="1351085"/>
                  </a:lnTo>
                  <a:lnTo>
                    <a:pt x="22784" y="1343937"/>
                  </a:lnTo>
                  <a:lnTo>
                    <a:pt x="19135" y="1336788"/>
                  </a:lnTo>
                  <a:lnTo>
                    <a:pt x="15756" y="1329639"/>
                  </a:lnTo>
                  <a:lnTo>
                    <a:pt x="12656" y="1322491"/>
                  </a:lnTo>
                  <a:lnTo>
                    <a:pt x="9845" y="1315342"/>
                  </a:lnTo>
                  <a:lnTo>
                    <a:pt x="7355" y="1308194"/>
                  </a:lnTo>
                  <a:lnTo>
                    <a:pt x="5258" y="1301045"/>
                  </a:lnTo>
                  <a:lnTo>
                    <a:pt x="3490" y="1293896"/>
                  </a:lnTo>
                  <a:lnTo>
                    <a:pt x="2060" y="1286748"/>
                  </a:lnTo>
                  <a:lnTo>
                    <a:pt x="976" y="1279599"/>
                  </a:lnTo>
                  <a:lnTo>
                    <a:pt x="252" y="1272451"/>
                  </a:lnTo>
                  <a:lnTo>
                    <a:pt x="0" y="1265302"/>
                  </a:lnTo>
                  <a:lnTo>
                    <a:pt x="116" y="1258153"/>
                  </a:lnTo>
                  <a:lnTo>
                    <a:pt x="604" y="1251005"/>
                  </a:lnTo>
                  <a:lnTo>
                    <a:pt x="1462" y="1243856"/>
                  </a:lnTo>
                  <a:lnTo>
                    <a:pt x="2690" y="1236708"/>
                  </a:lnTo>
                  <a:lnTo>
                    <a:pt x="4384" y="1229559"/>
                  </a:lnTo>
                  <a:lnTo>
                    <a:pt x="6443" y="1222410"/>
                  </a:lnTo>
                  <a:lnTo>
                    <a:pt x="8845" y="1215262"/>
                  </a:lnTo>
                  <a:lnTo>
                    <a:pt x="11576" y="1208113"/>
                  </a:lnTo>
                  <a:lnTo>
                    <a:pt x="14624" y="1200965"/>
                  </a:lnTo>
                  <a:lnTo>
                    <a:pt x="18033" y="1193816"/>
                  </a:lnTo>
                  <a:lnTo>
                    <a:pt x="21731" y="1186667"/>
                  </a:lnTo>
                  <a:lnTo>
                    <a:pt x="25670" y="1179519"/>
                  </a:lnTo>
                  <a:lnTo>
                    <a:pt x="29827" y="1172370"/>
                  </a:lnTo>
                  <a:lnTo>
                    <a:pt x="34179" y="1165222"/>
                  </a:lnTo>
                  <a:lnTo>
                    <a:pt x="38721" y="1158073"/>
                  </a:lnTo>
                  <a:lnTo>
                    <a:pt x="43404" y="1150924"/>
                  </a:lnTo>
                  <a:lnTo>
                    <a:pt x="48179" y="1143776"/>
                  </a:lnTo>
                  <a:lnTo>
                    <a:pt x="53018" y="1136627"/>
                  </a:lnTo>
                  <a:lnTo>
                    <a:pt x="57896" y="1129479"/>
                  </a:lnTo>
                  <a:lnTo>
                    <a:pt x="62781" y="1122330"/>
                  </a:lnTo>
                  <a:lnTo>
                    <a:pt x="67631" y="1115181"/>
                  </a:lnTo>
                  <a:lnTo>
                    <a:pt x="72423" y="1108033"/>
                  </a:lnTo>
                  <a:lnTo>
                    <a:pt x="77133" y="1100884"/>
                  </a:lnTo>
                  <a:lnTo>
                    <a:pt x="81742" y="1093736"/>
                  </a:lnTo>
                  <a:lnTo>
                    <a:pt x="86220" y="1086587"/>
                  </a:lnTo>
                  <a:lnTo>
                    <a:pt x="90517" y="1079438"/>
                  </a:lnTo>
                  <a:lnTo>
                    <a:pt x="94650" y="1072290"/>
                  </a:lnTo>
                  <a:lnTo>
                    <a:pt x="98607" y="1065141"/>
                  </a:lnTo>
                  <a:lnTo>
                    <a:pt x="102381" y="1057993"/>
                  </a:lnTo>
                  <a:lnTo>
                    <a:pt x="105956" y="1050844"/>
                  </a:lnTo>
                  <a:lnTo>
                    <a:pt x="109273" y="1043695"/>
                  </a:lnTo>
                  <a:lnTo>
                    <a:pt x="112386" y="1036547"/>
                  </a:lnTo>
                  <a:lnTo>
                    <a:pt x="115295" y="1029398"/>
                  </a:lnTo>
                  <a:lnTo>
                    <a:pt x="117999" y="1022250"/>
                  </a:lnTo>
                  <a:lnTo>
                    <a:pt x="120502" y="1015101"/>
                  </a:lnTo>
                  <a:lnTo>
                    <a:pt x="122750" y="1007952"/>
                  </a:lnTo>
                  <a:lnTo>
                    <a:pt x="124803" y="1000804"/>
                  </a:lnTo>
                  <a:lnTo>
                    <a:pt x="126673" y="993655"/>
                  </a:lnTo>
                  <a:lnTo>
                    <a:pt x="128367" y="986507"/>
                  </a:lnTo>
                  <a:lnTo>
                    <a:pt x="129891" y="979358"/>
                  </a:lnTo>
                  <a:lnTo>
                    <a:pt x="131221" y="972209"/>
                  </a:lnTo>
                  <a:lnTo>
                    <a:pt x="132396" y="965061"/>
                  </a:lnTo>
                  <a:lnTo>
                    <a:pt x="133439" y="957912"/>
                  </a:lnTo>
                  <a:lnTo>
                    <a:pt x="134361" y="950764"/>
                  </a:lnTo>
                  <a:lnTo>
                    <a:pt x="135173" y="943615"/>
                  </a:lnTo>
                  <a:lnTo>
                    <a:pt x="135874" y="936466"/>
                  </a:lnTo>
                  <a:lnTo>
                    <a:pt x="136491" y="929318"/>
                  </a:lnTo>
                  <a:lnTo>
                    <a:pt x="137051" y="922169"/>
                  </a:lnTo>
                  <a:lnTo>
                    <a:pt x="137571" y="915021"/>
                  </a:lnTo>
                  <a:lnTo>
                    <a:pt x="138067" y="907872"/>
                  </a:lnTo>
                  <a:lnTo>
                    <a:pt x="138558" y="900723"/>
                  </a:lnTo>
                  <a:lnTo>
                    <a:pt x="139079" y="893575"/>
                  </a:lnTo>
                  <a:lnTo>
                    <a:pt x="139651" y="886426"/>
                  </a:lnTo>
                  <a:lnTo>
                    <a:pt x="140295" y="879278"/>
                  </a:lnTo>
                  <a:lnTo>
                    <a:pt x="141033" y="872129"/>
                  </a:lnTo>
                  <a:lnTo>
                    <a:pt x="141901" y="864980"/>
                  </a:lnTo>
                  <a:lnTo>
                    <a:pt x="142960" y="857832"/>
                  </a:lnTo>
                  <a:lnTo>
                    <a:pt x="144207" y="850683"/>
                  </a:lnTo>
                  <a:lnTo>
                    <a:pt x="145666" y="843535"/>
                  </a:lnTo>
                  <a:lnTo>
                    <a:pt x="147361" y="836386"/>
                  </a:lnTo>
                  <a:lnTo>
                    <a:pt x="149324" y="829237"/>
                  </a:lnTo>
                  <a:lnTo>
                    <a:pt x="151667" y="822089"/>
                  </a:lnTo>
                  <a:lnTo>
                    <a:pt x="154335" y="814940"/>
                  </a:lnTo>
                  <a:lnTo>
                    <a:pt x="157347" y="807792"/>
                  </a:lnTo>
                  <a:lnTo>
                    <a:pt x="160722" y="800643"/>
                  </a:lnTo>
                  <a:lnTo>
                    <a:pt x="164476" y="793494"/>
                  </a:lnTo>
                  <a:lnTo>
                    <a:pt x="168747" y="786346"/>
                  </a:lnTo>
                  <a:lnTo>
                    <a:pt x="173440" y="779197"/>
                  </a:lnTo>
                  <a:lnTo>
                    <a:pt x="178554" y="772049"/>
                  </a:lnTo>
                  <a:lnTo>
                    <a:pt x="184092" y="764900"/>
                  </a:lnTo>
                  <a:lnTo>
                    <a:pt x="190057" y="757751"/>
                  </a:lnTo>
                  <a:lnTo>
                    <a:pt x="196548" y="750603"/>
                  </a:lnTo>
                  <a:lnTo>
                    <a:pt x="203485" y="743454"/>
                  </a:lnTo>
                  <a:lnTo>
                    <a:pt x="210825" y="736306"/>
                  </a:lnTo>
                  <a:lnTo>
                    <a:pt x="218556" y="729157"/>
                  </a:lnTo>
                  <a:lnTo>
                    <a:pt x="226663" y="722008"/>
                  </a:lnTo>
                  <a:lnTo>
                    <a:pt x="235193" y="714860"/>
                  </a:lnTo>
                  <a:lnTo>
                    <a:pt x="244086" y="707711"/>
                  </a:lnTo>
                  <a:lnTo>
                    <a:pt x="253274" y="700563"/>
                  </a:lnTo>
                  <a:lnTo>
                    <a:pt x="262734" y="693414"/>
                  </a:lnTo>
                  <a:lnTo>
                    <a:pt x="272438" y="686265"/>
                  </a:lnTo>
                  <a:lnTo>
                    <a:pt x="282384" y="679117"/>
                  </a:lnTo>
                  <a:lnTo>
                    <a:pt x="292530" y="671968"/>
                  </a:lnTo>
                  <a:lnTo>
                    <a:pt x="302809" y="664819"/>
                  </a:lnTo>
                  <a:lnTo>
                    <a:pt x="313194" y="657671"/>
                  </a:lnTo>
                  <a:lnTo>
                    <a:pt x="323653" y="650522"/>
                  </a:lnTo>
                  <a:lnTo>
                    <a:pt x="334160" y="643374"/>
                  </a:lnTo>
                  <a:lnTo>
                    <a:pt x="344670" y="636225"/>
                  </a:lnTo>
                  <a:lnTo>
                    <a:pt x="355147" y="629076"/>
                  </a:lnTo>
                  <a:lnTo>
                    <a:pt x="365566" y="621928"/>
                  </a:lnTo>
                  <a:lnTo>
                    <a:pt x="375902" y="614779"/>
                  </a:lnTo>
                  <a:lnTo>
                    <a:pt x="386127" y="607631"/>
                  </a:lnTo>
                  <a:lnTo>
                    <a:pt x="396175" y="600482"/>
                  </a:lnTo>
                  <a:lnTo>
                    <a:pt x="406058" y="593333"/>
                  </a:lnTo>
                  <a:lnTo>
                    <a:pt x="415758" y="586185"/>
                  </a:lnTo>
                  <a:lnTo>
                    <a:pt x="425261" y="579036"/>
                  </a:lnTo>
                  <a:lnTo>
                    <a:pt x="434551" y="571888"/>
                  </a:lnTo>
                  <a:lnTo>
                    <a:pt x="443541" y="564739"/>
                  </a:lnTo>
                  <a:lnTo>
                    <a:pt x="452282" y="557590"/>
                  </a:lnTo>
                  <a:lnTo>
                    <a:pt x="460770" y="550442"/>
                  </a:lnTo>
                  <a:lnTo>
                    <a:pt x="468999" y="543293"/>
                  </a:lnTo>
                  <a:lnTo>
                    <a:pt x="476962" y="536145"/>
                  </a:lnTo>
                  <a:lnTo>
                    <a:pt x="484587" y="528996"/>
                  </a:lnTo>
                  <a:lnTo>
                    <a:pt x="491920" y="521847"/>
                  </a:lnTo>
                  <a:lnTo>
                    <a:pt x="498981" y="514699"/>
                  </a:lnTo>
                  <a:lnTo>
                    <a:pt x="505769" y="507550"/>
                  </a:lnTo>
                  <a:lnTo>
                    <a:pt x="512287" y="500402"/>
                  </a:lnTo>
                  <a:lnTo>
                    <a:pt x="518486" y="493253"/>
                  </a:lnTo>
                  <a:lnTo>
                    <a:pt x="524394" y="486104"/>
                  </a:lnTo>
                  <a:lnTo>
                    <a:pt x="530049" y="478956"/>
                  </a:lnTo>
                  <a:lnTo>
                    <a:pt x="535457" y="471807"/>
                  </a:lnTo>
                  <a:lnTo>
                    <a:pt x="540624" y="464659"/>
                  </a:lnTo>
                  <a:lnTo>
                    <a:pt x="545527" y="457510"/>
                  </a:lnTo>
                  <a:lnTo>
                    <a:pt x="550173" y="450361"/>
                  </a:lnTo>
                  <a:lnTo>
                    <a:pt x="554611" y="443213"/>
                  </a:lnTo>
                  <a:lnTo>
                    <a:pt x="558850" y="436064"/>
                  </a:lnTo>
                  <a:lnTo>
                    <a:pt x="562897" y="428916"/>
                  </a:lnTo>
                  <a:lnTo>
                    <a:pt x="566748" y="421767"/>
                  </a:lnTo>
                  <a:lnTo>
                    <a:pt x="570394" y="414618"/>
                  </a:lnTo>
                  <a:lnTo>
                    <a:pt x="573884" y="407470"/>
                  </a:lnTo>
                  <a:lnTo>
                    <a:pt x="577228" y="400321"/>
                  </a:lnTo>
                  <a:lnTo>
                    <a:pt x="580433" y="393173"/>
                  </a:lnTo>
                  <a:lnTo>
                    <a:pt x="583503" y="386024"/>
                  </a:lnTo>
                  <a:lnTo>
                    <a:pt x="586420" y="378875"/>
                  </a:lnTo>
                  <a:lnTo>
                    <a:pt x="589227" y="371727"/>
                  </a:lnTo>
                  <a:lnTo>
                    <a:pt x="591931" y="364578"/>
                  </a:lnTo>
                  <a:lnTo>
                    <a:pt x="594536" y="357430"/>
                  </a:lnTo>
                  <a:lnTo>
                    <a:pt x="597048" y="350281"/>
                  </a:lnTo>
                  <a:lnTo>
                    <a:pt x="599447" y="343132"/>
                  </a:lnTo>
                  <a:lnTo>
                    <a:pt x="601764" y="335984"/>
                  </a:lnTo>
                  <a:lnTo>
                    <a:pt x="604002" y="328835"/>
                  </a:lnTo>
                  <a:lnTo>
                    <a:pt x="606164" y="321687"/>
                  </a:lnTo>
                  <a:lnTo>
                    <a:pt x="608252" y="314538"/>
                  </a:lnTo>
                  <a:lnTo>
                    <a:pt x="610250" y="307389"/>
                  </a:lnTo>
                  <a:lnTo>
                    <a:pt x="612174" y="300241"/>
                  </a:lnTo>
                  <a:lnTo>
                    <a:pt x="614028" y="293092"/>
                  </a:lnTo>
                  <a:lnTo>
                    <a:pt x="615813" y="285944"/>
                  </a:lnTo>
                  <a:lnTo>
                    <a:pt x="617529" y="278795"/>
                  </a:lnTo>
                  <a:lnTo>
                    <a:pt x="619162" y="271646"/>
                  </a:lnTo>
                  <a:lnTo>
                    <a:pt x="620718" y="264498"/>
                  </a:lnTo>
                  <a:lnTo>
                    <a:pt x="622206" y="257349"/>
                  </a:lnTo>
                  <a:lnTo>
                    <a:pt x="623625" y="250201"/>
                  </a:lnTo>
                  <a:lnTo>
                    <a:pt x="624975" y="243052"/>
                  </a:lnTo>
                  <a:lnTo>
                    <a:pt x="626245" y="235903"/>
                  </a:lnTo>
                  <a:lnTo>
                    <a:pt x="627436" y="228755"/>
                  </a:lnTo>
                  <a:lnTo>
                    <a:pt x="628560" y="221606"/>
                  </a:lnTo>
                  <a:lnTo>
                    <a:pt x="629617" y="214458"/>
                  </a:lnTo>
                  <a:lnTo>
                    <a:pt x="630607" y="207309"/>
                  </a:lnTo>
                  <a:lnTo>
                    <a:pt x="631527" y="200160"/>
                  </a:lnTo>
                  <a:lnTo>
                    <a:pt x="632370" y="193012"/>
                  </a:lnTo>
                  <a:lnTo>
                    <a:pt x="633153" y="185863"/>
                  </a:lnTo>
                  <a:lnTo>
                    <a:pt x="633877" y="178715"/>
                  </a:lnTo>
                  <a:lnTo>
                    <a:pt x="634545" y="171566"/>
                  </a:lnTo>
                  <a:lnTo>
                    <a:pt x="635155" y="164417"/>
                  </a:lnTo>
                  <a:lnTo>
                    <a:pt x="635700" y="157269"/>
                  </a:lnTo>
                  <a:lnTo>
                    <a:pt x="636197" y="150120"/>
                  </a:lnTo>
                  <a:lnTo>
                    <a:pt x="636649" y="142972"/>
                  </a:lnTo>
                  <a:lnTo>
                    <a:pt x="637058" y="135823"/>
                  </a:lnTo>
                  <a:lnTo>
                    <a:pt x="637426" y="128674"/>
                  </a:lnTo>
                  <a:lnTo>
                    <a:pt x="637745" y="121526"/>
                  </a:lnTo>
                  <a:lnTo>
                    <a:pt x="638032" y="114377"/>
                  </a:lnTo>
                  <a:lnTo>
                    <a:pt x="638287" y="107229"/>
                  </a:lnTo>
                  <a:lnTo>
                    <a:pt x="638513" y="100080"/>
                  </a:lnTo>
                  <a:lnTo>
                    <a:pt x="638713" y="92931"/>
                  </a:lnTo>
                  <a:lnTo>
                    <a:pt x="638883" y="85783"/>
                  </a:lnTo>
                  <a:lnTo>
                    <a:pt x="639032" y="78634"/>
                  </a:lnTo>
                  <a:lnTo>
                    <a:pt x="639162" y="71486"/>
                  </a:lnTo>
                  <a:lnTo>
                    <a:pt x="639275" y="64337"/>
                  </a:lnTo>
                  <a:lnTo>
                    <a:pt x="639373" y="57188"/>
                  </a:lnTo>
                  <a:lnTo>
                    <a:pt x="639454" y="50040"/>
                  </a:lnTo>
                  <a:lnTo>
                    <a:pt x="639524" y="42891"/>
                  </a:lnTo>
                  <a:lnTo>
                    <a:pt x="639584" y="35743"/>
                  </a:lnTo>
                  <a:lnTo>
                    <a:pt x="639634" y="28594"/>
                  </a:lnTo>
                  <a:lnTo>
                    <a:pt x="639678" y="21445"/>
                  </a:lnTo>
                  <a:lnTo>
                    <a:pt x="639713" y="14297"/>
                  </a:lnTo>
                  <a:lnTo>
                    <a:pt x="639742" y="7148"/>
                  </a:lnTo>
                  <a:lnTo>
                    <a:pt x="639767" y="0"/>
                  </a:lnTo>
                  <a:lnTo>
                    <a:pt x="639983" y="0"/>
                  </a:lnTo>
                  <a:lnTo>
                    <a:pt x="640008" y="7148"/>
                  </a:lnTo>
                  <a:lnTo>
                    <a:pt x="640037" y="14297"/>
                  </a:lnTo>
                  <a:lnTo>
                    <a:pt x="640073" y="21445"/>
                  </a:lnTo>
                  <a:lnTo>
                    <a:pt x="640116" y="28594"/>
                  </a:lnTo>
                  <a:lnTo>
                    <a:pt x="640167" y="35743"/>
                  </a:lnTo>
                  <a:lnTo>
                    <a:pt x="640226" y="42891"/>
                  </a:lnTo>
                  <a:lnTo>
                    <a:pt x="640296" y="50040"/>
                  </a:lnTo>
                  <a:lnTo>
                    <a:pt x="640377" y="57188"/>
                  </a:lnTo>
                  <a:lnTo>
                    <a:pt x="640475" y="64337"/>
                  </a:lnTo>
                  <a:lnTo>
                    <a:pt x="640588" y="71486"/>
                  </a:lnTo>
                  <a:lnTo>
                    <a:pt x="640718" y="78634"/>
                  </a:lnTo>
                  <a:lnTo>
                    <a:pt x="640867" y="85783"/>
                  </a:lnTo>
                  <a:lnTo>
                    <a:pt x="641037" y="92931"/>
                  </a:lnTo>
                  <a:lnTo>
                    <a:pt x="641237" y="100080"/>
                  </a:lnTo>
                  <a:lnTo>
                    <a:pt x="641463" y="107229"/>
                  </a:lnTo>
                  <a:lnTo>
                    <a:pt x="641718" y="114377"/>
                  </a:lnTo>
                  <a:lnTo>
                    <a:pt x="642005" y="121526"/>
                  </a:lnTo>
                  <a:lnTo>
                    <a:pt x="642324" y="128674"/>
                  </a:lnTo>
                  <a:lnTo>
                    <a:pt x="642692" y="135823"/>
                  </a:lnTo>
                  <a:lnTo>
                    <a:pt x="643101" y="142972"/>
                  </a:lnTo>
                  <a:lnTo>
                    <a:pt x="643553" y="150120"/>
                  </a:lnTo>
                  <a:lnTo>
                    <a:pt x="644050" y="157269"/>
                  </a:lnTo>
                  <a:lnTo>
                    <a:pt x="644595" y="164417"/>
                  </a:lnTo>
                  <a:lnTo>
                    <a:pt x="645205" y="171566"/>
                  </a:lnTo>
                  <a:lnTo>
                    <a:pt x="645873" y="178715"/>
                  </a:lnTo>
                  <a:lnTo>
                    <a:pt x="646597" y="185863"/>
                  </a:lnTo>
                  <a:lnTo>
                    <a:pt x="647380" y="193012"/>
                  </a:lnTo>
                  <a:lnTo>
                    <a:pt x="648223" y="200160"/>
                  </a:lnTo>
                  <a:lnTo>
                    <a:pt x="649143" y="207309"/>
                  </a:lnTo>
                  <a:lnTo>
                    <a:pt x="650133" y="214458"/>
                  </a:lnTo>
                  <a:lnTo>
                    <a:pt x="651190" y="221606"/>
                  </a:lnTo>
                  <a:lnTo>
                    <a:pt x="652314" y="228755"/>
                  </a:lnTo>
                  <a:lnTo>
                    <a:pt x="653505" y="235903"/>
                  </a:lnTo>
                  <a:lnTo>
                    <a:pt x="654775" y="243052"/>
                  </a:lnTo>
                  <a:lnTo>
                    <a:pt x="656125" y="250201"/>
                  </a:lnTo>
                  <a:lnTo>
                    <a:pt x="657544" y="257349"/>
                  </a:lnTo>
                  <a:lnTo>
                    <a:pt x="659032" y="264498"/>
                  </a:lnTo>
                  <a:lnTo>
                    <a:pt x="660588" y="271646"/>
                  </a:lnTo>
                  <a:lnTo>
                    <a:pt x="662222" y="278795"/>
                  </a:lnTo>
                  <a:lnTo>
                    <a:pt x="663938" y="285944"/>
                  </a:lnTo>
                  <a:lnTo>
                    <a:pt x="665723" y="293092"/>
                  </a:lnTo>
                  <a:lnTo>
                    <a:pt x="667577" y="300241"/>
                  </a:lnTo>
                  <a:lnTo>
                    <a:pt x="669500" y="307389"/>
                  </a:lnTo>
                  <a:lnTo>
                    <a:pt x="671498" y="314538"/>
                  </a:lnTo>
                  <a:lnTo>
                    <a:pt x="673586" y="321687"/>
                  </a:lnTo>
                  <a:lnTo>
                    <a:pt x="675748" y="328835"/>
                  </a:lnTo>
                  <a:lnTo>
                    <a:pt x="677986" y="335984"/>
                  </a:lnTo>
                  <a:lnTo>
                    <a:pt x="680303" y="343132"/>
                  </a:lnTo>
                  <a:lnTo>
                    <a:pt x="682702" y="350281"/>
                  </a:lnTo>
                  <a:lnTo>
                    <a:pt x="685214" y="357430"/>
                  </a:lnTo>
                  <a:lnTo>
                    <a:pt x="687819" y="364578"/>
                  </a:lnTo>
                  <a:lnTo>
                    <a:pt x="690523" y="371727"/>
                  </a:lnTo>
                  <a:lnTo>
                    <a:pt x="693330" y="378875"/>
                  </a:lnTo>
                  <a:lnTo>
                    <a:pt x="696248" y="386024"/>
                  </a:lnTo>
                  <a:lnTo>
                    <a:pt x="699317" y="393173"/>
                  </a:lnTo>
                  <a:lnTo>
                    <a:pt x="702522" y="400321"/>
                  </a:lnTo>
                  <a:lnTo>
                    <a:pt x="705866" y="407470"/>
                  </a:lnTo>
                  <a:lnTo>
                    <a:pt x="709356" y="414618"/>
                  </a:lnTo>
                  <a:lnTo>
                    <a:pt x="713003" y="421767"/>
                  </a:lnTo>
                  <a:lnTo>
                    <a:pt x="716853" y="428916"/>
                  </a:lnTo>
                  <a:lnTo>
                    <a:pt x="720900" y="436064"/>
                  </a:lnTo>
                  <a:lnTo>
                    <a:pt x="725139" y="443213"/>
                  </a:lnTo>
                  <a:lnTo>
                    <a:pt x="729577" y="450361"/>
                  </a:lnTo>
                  <a:lnTo>
                    <a:pt x="734223" y="457510"/>
                  </a:lnTo>
                  <a:lnTo>
                    <a:pt x="739126" y="464659"/>
                  </a:lnTo>
                  <a:lnTo>
                    <a:pt x="744293" y="471807"/>
                  </a:lnTo>
                  <a:lnTo>
                    <a:pt x="749701" y="478956"/>
                  </a:lnTo>
                  <a:lnTo>
                    <a:pt x="755356" y="486104"/>
                  </a:lnTo>
                  <a:lnTo>
                    <a:pt x="761264" y="493253"/>
                  </a:lnTo>
                  <a:lnTo>
                    <a:pt x="767463" y="500402"/>
                  </a:lnTo>
                  <a:lnTo>
                    <a:pt x="773981" y="507550"/>
                  </a:lnTo>
                  <a:lnTo>
                    <a:pt x="780769" y="514699"/>
                  </a:lnTo>
                  <a:lnTo>
                    <a:pt x="787830" y="521847"/>
                  </a:lnTo>
                  <a:lnTo>
                    <a:pt x="795163" y="528996"/>
                  </a:lnTo>
                  <a:lnTo>
                    <a:pt x="802788" y="536145"/>
                  </a:lnTo>
                  <a:lnTo>
                    <a:pt x="810751" y="543293"/>
                  </a:lnTo>
                  <a:lnTo>
                    <a:pt x="818980" y="550442"/>
                  </a:lnTo>
                  <a:lnTo>
                    <a:pt x="827468" y="557590"/>
                  </a:lnTo>
                  <a:lnTo>
                    <a:pt x="836209" y="564739"/>
                  </a:lnTo>
                  <a:lnTo>
                    <a:pt x="845200" y="571888"/>
                  </a:lnTo>
                  <a:lnTo>
                    <a:pt x="854489" y="579036"/>
                  </a:lnTo>
                  <a:lnTo>
                    <a:pt x="863992" y="586185"/>
                  </a:lnTo>
                  <a:lnTo>
                    <a:pt x="873693" y="593333"/>
                  </a:lnTo>
                  <a:lnTo>
                    <a:pt x="883575" y="600482"/>
                  </a:lnTo>
                  <a:lnTo>
                    <a:pt x="893623" y="607631"/>
                  </a:lnTo>
                  <a:lnTo>
                    <a:pt x="903848" y="614779"/>
                  </a:lnTo>
                  <a:lnTo>
                    <a:pt x="914184" y="621928"/>
                  </a:lnTo>
                  <a:lnTo>
                    <a:pt x="924603" y="629076"/>
                  </a:lnTo>
                  <a:lnTo>
                    <a:pt x="935080" y="636225"/>
                  </a:lnTo>
                  <a:lnTo>
                    <a:pt x="945590" y="643374"/>
                  </a:lnTo>
                  <a:lnTo>
                    <a:pt x="956097" y="650522"/>
                  </a:lnTo>
                  <a:lnTo>
                    <a:pt x="966557" y="657671"/>
                  </a:lnTo>
                  <a:lnTo>
                    <a:pt x="976941" y="664819"/>
                  </a:lnTo>
                  <a:lnTo>
                    <a:pt x="987220" y="671968"/>
                  </a:lnTo>
                  <a:lnTo>
                    <a:pt x="997366" y="679117"/>
                  </a:lnTo>
                  <a:lnTo>
                    <a:pt x="1007312" y="686265"/>
                  </a:lnTo>
                  <a:lnTo>
                    <a:pt x="1017016" y="693414"/>
                  </a:lnTo>
                  <a:lnTo>
                    <a:pt x="1026476" y="700563"/>
                  </a:lnTo>
                  <a:lnTo>
                    <a:pt x="1035664" y="707711"/>
                  </a:lnTo>
                  <a:lnTo>
                    <a:pt x="1044557" y="714860"/>
                  </a:lnTo>
                  <a:lnTo>
                    <a:pt x="1053087" y="722008"/>
                  </a:lnTo>
                  <a:lnTo>
                    <a:pt x="1061194" y="729157"/>
                  </a:lnTo>
                  <a:lnTo>
                    <a:pt x="1068925" y="736306"/>
                  </a:lnTo>
                  <a:lnTo>
                    <a:pt x="1076265" y="743454"/>
                  </a:lnTo>
                  <a:lnTo>
                    <a:pt x="1083202" y="750603"/>
                  </a:lnTo>
                  <a:lnTo>
                    <a:pt x="1089693" y="757751"/>
                  </a:lnTo>
                  <a:lnTo>
                    <a:pt x="1095658" y="764900"/>
                  </a:lnTo>
                  <a:lnTo>
                    <a:pt x="1101196" y="772049"/>
                  </a:lnTo>
                  <a:lnTo>
                    <a:pt x="1106310" y="779197"/>
                  </a:lnTo>
                  <a:lnTo>
                    <a:pt x="1111003" y="786346"/>
                  </a:lnTo>
                  <a:lnTo>
                    <a:pt x="1115274" y="793494"/>
                  </a:lnTo>
                  <a:lnTo>
                    <a:pt x="1119028" y="800643"/>
                  </a:lnTo>
                  <a:lnTo>
                    <a:pt x="1122403" y="807792"/>
                  </a:lnTo>
                  <a:lnTo>
                    <a:pt x="1125416" y="814940"/>
                  </a:lnTo>
                  <a:lnTo>
                    <a:pt x="1128083" y="822089"/>
                  </a:lnTo>
                  <a:lnTo>
                    <a:pt x="1130426" y="829237"/>
                  </a:lnTo>
                  <a:lnTo>
                    <a:pt x="1132389" y="836386"/>
                  </a:lnTo>
                  <a:lnTo>
                    <a:pt x="1134084" y="843535"/>
                  </a:lnTo>
                  <a:lnTo>
                    <a:pt x="1135543" y="850683"/>
                  </a:lnTo>
                  <a:lnTo>
                    <a:pt x="1136790" y="857832"/>
                  </a:lnTo>
                  <a:lnTo>
                    <a:pt x="1137849" y="864980"/>
                  </a:lnTo>
                  <a:lnTo>
                    <a:pt x="1138717" y="872129"/>
                  </a:lnTo>
                  <a:lnTo>
                    <a:pt x="1139455" y="879278"/>
                  </a:lnTo>
                  <a:lnTo>
                    <a:pt x="1140099" y="886426"/>
                  </a:lnTo>
                  <a:lnTo>
                    <a:pt x="1140671" y="893575"/>
                  </a:lnTo>
                  <a:lnTo>
                    <a:pt x="1141192" y="900723"/>
                  </a:lnTo>
                  <a:lnTo>
                    <a:pt x="1141684" y="907872"/>
                  </a:lnTo>
                  <a:lnTo>
                    <a:pt x="1142179" y="915021"/>
                  </a:lnTo>
                  <a:lnTo>
                    <a:pt x="1142699" y="922169"/>
                  </a:lnTo>
                  <a:lnTo>
                    <a:pt x="1143259" y="929318"/>
                  </a:lnTo>
                  <a:lnTo>
                    <a:pt x="1143876" y="936466"/>
                  </a:lnTo>
                  <a:lnTo>
                    <a:pt x="1144577" y="943615"/>
                  </a:lnTo>
                  <a:lnTo>
                    <a:pt x="1145389" y="950764"/>
                  </a:lnTo>
                  <a:lnTo>
                    <a:pt x="1146311" y="957912"/>
                  </a:lnTo>
                  <a:lnTo>
                    <a:pt x="1147354" y="965061"/>
                  </a:lnTo>
                  <a:lnTo>
                    <a:pt x="1148529" y="972209"/>
                  </a:lnTo>
                  <a:lnTo>
                    <a:pt x="1149859" y="979358"/>
                  </a:lnTo>
                  <a:lnTo>
                    <a:pt x="1151383" y="986507"/>
                  </a:lnTo>
                  <a:lnTo>
                    <a:pt x="1153077" y="993655"/>
                  </a:lnTo>
                  <a:lnTo>
                    <a:pt x="1154947" y="1000804"/>
                  </a:lnTo>
                  <a:lnTo>
                    <a:pt x="1157000" y="1007952"/>
                  </a:lnTo>
                  <a:lnTo>
                    <a:pt x="1159248" y="1015101"/>
                  </a:lnTo>
                  <a:lnTo>
                    <a:pt x="1161751" y="1022250"/>
                  </a:lnTo>
                  <a:lnTo>
                    <a:pt x="1164455" y="1029398"/>
                  </a:lnTo>
                  <a:lnTo>
                    <a:pt x="1167364" y="1036547"/>
                  </a:lnTo>
                  <a:lnTo>
                    <a:pt x="1170477" y="1043695"/>
                  </a:lnTo>
                  <a:lnTo>
                    <a:pt x="1173794" y="1050844"/>
                  </a:lnTo>
                  <a:lnTo>
                    <a:pt x="1177370" y="1057993"/>
                  </a:lnTo>
                  <a:lnTo>
                    <a:pt x="1181143" y="1065141"/>
                  </a:lnTo>
                  <a:lnTo>
                    <a:pt x="1185100" y="1072290"/>
                  </a:lnTo>
                  <a:lnTo>
                    <a:pt x="1189233" y="1079438"/>
                  </a:lnTo>
                  <a:lnTo>
                    <a:pt x="1193530" y="1086587"/>
                  </a:lnTo>
                  <a:lnTo>
                    <a:pt x="1198008" y="1093736"/>
                  </a:lnTo>
                  <a:lnTo>
                    <a:pt x="1202617" y="1100884"/>
                  </a:lnTo>
                  <a:lnTo>
                    <a:pt x="1207328" y="1108033"/>
                  </a:lnTo>
                  <a:lnTo>
                    <a:pt x="1212119" y="1115181"/>
                  </a:lnTo>
                  <a:lnTo>
                    <a:pt x="1216969" y="1122330"/>
                  </a:lnTo>
                  <a:lnTo>
                    <a:pt x="1221854" y="1129479"/>
                  </a:lnTo>
                  <a:lnTo>
                    <a:pt x="1226732" y="1136627"/>
                  </a:lnTo>
                  <a:lnTo>
                    <a:pt x="1231571" y="1143776"/>
                  </a:lnTo>
                  <a:lnTo>
                    <a:pt x="1236346" y="1150924"/>
                  </a:lnTo>
                  <a:lnTo>
                    <a:pt x="1241029" y="1158073"/>
                  </a:lnTo>
                  <a:lnTo>
                    <a:pt x="1245571" y="1165222"/>
                  </a:lnTo>
                  <a:lnTo>
                    <a:pt x="1249923" y="1172370"/>
                  </a:lnTo>
                  <a:lnTo>
                    <a:pt x="1254080" y="1179519"/>
                  </a:lnTo>
                  <a:lnTo>
                    <a:pt x="1258019" y="1186667"/>
                  </a:lnTo>
                  <a:lnTo>
                    <a:pt x="1261717" y="1193816"/>
                  </a:lnTo>
                  <a:lnTo>
                    <a:pt x="1265126" y="1200965"/>
                  </a:lnTo>
                  <a:lnTo>
                    <a:pt x="1268174" y="1208113"/>
                  </a:lnTo>
                  <a:lnTo>
                    <a:pt x="1270906" y="1215262"/>
                  </a:lnTo>
                  <a:lnTo>
                    <a:pt x="1273307" y="1222410"/>
                  </a:lnTo>
                  <a:lnTo>
                    <a:pt x="1275366" y="1229559"/>
                  </a:lnTo>
                  <a:lnTo>
                    <a:pt x="1277060" y="1236708"/>
                  </a:lnTo>
                  <a:lnTo>
                    <a:pt x="1278288" y="1243856"/>
                  </a:lnTo>
                  <a:lnTo>
                    <a:pt x="1279146" y="1251005"/>
                  </a:lnTo>
                  <a:lnTo>
                    <a:pt x="1279634" y="1258153"/>
                  </a:lnTo>
                  <a:lnTo>
                    <a:pt x="1279751" y="1265302"/>
                  </a:lnTo>
                  <a:lnTo>
                    <a:pt x="1279498" y="1272451"/>
                  </a:lnTo>
                  <a:lnTo>
                    <a:pt x="1278774" y="1279599"/>
                  </a:lnTo>
                  <a:lnTo>
                    <a:pt x="1277690" y="1286748"/>
                  </a:lnTo>
                  <a:lnTo>
                    <a:pt x="1276260" y="1293896"/>
                  </a:lnTo>
                  <a:lnTo>
                    <a:pt x="1274492" y="1301045"/>
                  </a:lnTo>
                  <a:lnTo>
                    <a:pt x="1272395" y="1308194"/>
                  </a:lnTo>
                  <a:lnTo>
                    <a:pt x="1269905" y="1315342"/>
                  </a:lnTo>
                  <a:lnTo>
                    <a:pt x="1267094" y="1322491"/>
                  </a:lnTo>
                  <a:lnTo>
                    <a:pt x="1263994" y="1329639"/>
                  </a:lnTo>
                  <a:lnTo>
                    <a:pt x="1260615" y="1336788"/>
                  </a:lnTo>
                  <a:lnTo>
                    <a:pt x="1256966" y="1343937"/>
                  </a:lnTo>
                  <a:lnTo>
                    <a:pt x="1253009" y="1351085"/>
                  </a:lnTo>
                  <a:lnTo>
                    <a:pt x="1248776" y="1358234"/>
                  </a:lnTo>
                  <a:lnTo>
                    <a:pt x="1244306" y="1365382"/>
                  </a:lnTo>
                  <a:lnTo>
                    <a:pt x="1239604" y="1372531"/>
                  </a:lnTo>
                  <a:lnTo>
                    <a:pt x="1234677" y="1379680"/>
                  </a:lnTo>
                  <a:lnTo>
                    <a:pt x="1229497" y="1386828"/>
                  </a:lnTo>
                  <a:lnTo>
                    <a:pt x="1224064" y="1393977"/>
                  </a:lnTo>
                  <a:lnTo>
                    <a:pt x="1218420" y="1401126"/>
                  </a:lnTo>
                  <a:lnTo>
                    <a:pt x="1212564" y="1408274"/>
                  </a:lnTo>
                  <a:lnTo>
                    <a:pt x="1206501" y="1415423"/>
                  </a:lnTo>
                  <a:lnTo>
                    <a:pt x="1200210" y="1422571"/>
                  </a:lnTo>
                  <a:lnTo>
                    <a:pt x="1193667" y="1429720"/>
                  </a:lnTo>
                  <a:lnTo>
                    <a:pt x="1186920" y="1436869"/>
                  </a:lnTo>
                  <a:lnTo>
                    <a:pt x="1179969" y="1444017"/>
                  </a:lnTo>
                  <a:lnTo>
                    <a:pt x="1172818" y="1451166"/>
                  </a:lnTo>
                  <a:lnTo>
                    <a:pt x="1165460" y="1458314"/>
                  </a:lnTo>
                  <a:lnTo>
                    <a:pt x="1157856" y="1465463"/>
                  </a:lnTo>
                  <a:lnTo>
                    <a:pt x="1150067" y="1472612"/>
                  </a:lnTo>
                  <a:lnTo>
                    <a:pt x="1142098" y="1479760"/>
                  </a:lnTo>
                  <a:lnTo>
                    <a:pt x="1133957" y="1486909"/>
                  </a:lnTo>
                  <a:lnTo>
                    <a:pt x="1125654" y="1494057"/>
                  </a:lnTo>
                  <a:lnTo>
                    <a:pt x="1117157" y="1501206"/>
                  </a:lnTo>
                  <a:lnTo>
                    <a:pt x="1108530" y="1508355"/>
                  </a:lnTo>
                  <a:lnTo>
                    <a:pt x="1099787" y="1515503"/>
                  </a:lnTo>
                  <a:lnTo>
                    <a:pt x="1090944" y="1522652"/>
                  </a:lnTo>
                  <a:lnTo>
                    <a:pt x="1082016" y="1529800"/>
                  </a:lnTo>
                  <a:lnTo>
                    <a:pt x="1073012" y="1536949"/>
                  </a:lnTo>
                  <a:lnTo>
                    <a:pt x="1063971" y="1544098"/>
                  </a:lnTo>
                  <a:lnTo>
                    <a:pt x="1054917" y="1551246"/>
                  </a:lnTo>
                  <a:lnTo>
                    <a:pt x="1045869" y="1558395"/>
                  </a:lnTo>
                  <a:lnTo>
                    <a:pt x="1036845" y="1565543"/>
                  </a:lnTo>
                  <a:lnTo>
                    <a:pt x="1027882" y="1572692"/>
                  </a:lnTo>
                  <a:lnTo>
                    <a:pt x="1019004" y="1579841"/>
                  </a:lnTo>
                  <a:lnTo>
                    <a:pt x="1010225" y="1586989"/>
                  </a:lnTo>
                  <a:lnTo>
                    <a:pt x="1001560" y="1594138"/>
                  </a:lnTo>
                  <a:lnTo>
                    <a:pt x="993028" y="1601286"/>
                  </a:lnTo>
                  <a:lnTo>
                    <a:pt x="984668" y="1608435"/>
                  </a:lnTo>
                  <a:lnTo>
                    <a:pt x="976507" y="1615584"/>
                  </a:lnTo>
                  <a:lnTo>
                    <a:pt x="968530" y="1622732"/>
                  </a:lnTo>
                  <a:lnTo>
                    <a:pt x="960747" y="1629881"/>
                  </a:lnTo>
                  <a:lnTo>
                    <a:pt x="953168" y="1637029"/>
                  </a:lnTo>
                  <a:lnTo>
                    <a:pt x="945822" y="1644178"/>
                  </a:lnTo>
                  <a:lnTo>
                    <a:pt x="938744" y="1651327"/>
                  </a:lnTo>
                  <a:lnTo>
                    <a:pt x="931890" y="1658475"/>
                  </a:lnTo>
                  <a:lnTo>
                    <a:pt x="925263" y="1665624"/>
                  </a:lnTo>
                  <a:lnTo>
                    <a:pt x="918863" y="1672772"/>
                  </a:lnTo>
                  <a:lnTo>
                    <a:pt x="912702" y="1679921"/>
                  </a:lnTo>
                  <a:lnTo>
                    <a:pt x="906827" y="1687070"/>
                  </a:lnTo>
                  <a:lnTo>
                    <a:pt x="901172" y="1694218"/>
                  </a:lnTo>
                  <a:lnTo>
                    <a:pt x="895735" y="1701367"/>
                  </a:lnTo>
                  <a:lnTo>
                    <a:pt x="890510" y="1708515"/>
                  </a:lnTo>
                  <a:lnTo>
                    <a:pt x="885493" y="1715664"/>
                  </a:lnTo>
                  <a:lnTo>
                    <a:pt x="880738" y="1722813"/>
                  </a:lnTo>
                  <a:lnTo>
                    <a:pt x="876173" y="1729961"/>
                  </a:lnTo>
                  <a:lnTo>
                    <a:pt x="871792" y="1737110"/>
                  </a:lnTo>
                  <a:lnTo>
                    <a:pt x="867586" y="1744258"/>
                  </a:lnTo>
                  <a:lnTo>
                    <a:pt x="863549" y="1751407"/>
                  </a:lnTo>
                  <a:lnTo>
                    <a:pt x="859712" y="1758556"/>
                  </a:lnTo>
                  <a:lnTo>
                    <a:pt x="856031" y="1765704"/>
                  </a:lnTo>
                  <a:lnTo>
                    <a:pt x="852488" y="1772853"/>
                  </a:lnTo>
                  <a:lnTo>
                    <a:pt x="849077" y="1780001"/>
                  </a:lnTo>
                  <a:lnTo>
                    <a:pt x="845788" y="1787150"/>
                  </a:lnTo>
                  <a:lnTo>
                    <a:pt x="842637" y="1794299"/>
                  </a:lnTo>
                  <a:lnTo>
                    <a:pt x="839597" y="1801447"/>
                  </a:lnTo>
                  <a:lnTo>
                    <a:pt x="836651" y="1808596"/>
                  </a:lnTo>
                  <a:lnTo>
                    <a:pt x="833789" y="1815744"/>
                  </a:lnTo>
                  <a:lnTo>
                    <a:pt x="831005" y="1822893"/>
                  </a:lnTo>
                  <a:lnTo>
                    <a:pt x="828301" y="1830042"/>
                  </a:lnTo>
                  <a:lnTo>
                    <a:pt x="825664" y="1837190"/>
                  </a:lnTo>
                  <a:lnTo>
                    <a:pt x="823076" y="1844339"/>
                  </a:lnTo>
                  <a:lnTo>
                    <a:pt x="820532" y="1851487"/>
                  </a:lnTo>
                  <a:lnTo>
                    <a:pt x="818025" y="1858636"/>
                  </a:lnTo>
                  <a:lnTo>
                    <a:pt x="815552" y="1865785"/>
                  </a:lnTo>
                  <a:lnTo>
                    <a:pt x="813107" y="1872933"/>
                  </a:lnTo>
                  <a:lnTo>
                    <a:pt x="810678" y="1880082"/>
                  </a:lnTo>
                  <a:lnTo>
                    <a:pt x="808261" y="1887230"/>
                  </a:lnTo>
                  <a:lnTo>
                    <a:pt x="805854" y="1894379"/>
                  </a:lnTo>
                  <a:lnTo>
                    <a:pt x="803451" y="1901528"/>
                  </a:lnTo>
                  <a:lnTo>
                    <a:pt x="801051" y="1908676"/>
                  </a:lnTo>
                  <a:lnTo>
                    <a:pt x="798648" y="1915825"/>
                  </a:lnTo>
                  <a:lnTo>
                    <a:pt x="796243" y="1922973"/>
                  </a:lnTo>
                  <a:lnTo>
                    <a:pt x="793833" y="1930122"/>
                  </a:lnTo>
                  <a:lnTo>
                    <a:pt x="791420" y="1937271"/>
                  </a:lnTo>
                  <a:lnTo>
                    <a:pt x="789000" y="1944419"/>
                  </a:lnTo>
                  <a:lnTo>
                    <a:pt x="786576" y="1951568"/>
                  </a:lnTo>
                  <a:lnTo>
                    <a:pt x="784149" y="1958716"/>
                  </a:lnTo>
                  <a:lnTo>
                    <a:pt x="781721" y="1965865"/>
                  </a:lnTo>
                  <a:lnTo>
                    <a:pt x="779293" y="1973014"/>
                  </a:lnTo>
                  <a:lnTo>
                    <a:pt x="776868" y="1980162"/>
                  </a:lnTo>
                  <a:lnTo>
                    <a:pt x="774450" y="1987311"/>
                  </a:lnTo>
                  <a:lnTo>
                    <a:pt x="772039" y="1994459"/>
                  </a:lnTo>
                  <a:lnTo>
                    <a:pt x="769639" y="2001608"/>
                  </a:lnTo>
                  <a:lnTo>
                    <a:pt x="767253" y="2008757"/>
                  </a:lnTo>
                  <a:lnTo>
                    <a:pt x="764886" y="2015905"/>
                  </a:lnTo>
                  <a:lnTo>
                    <a:pt x="762542" y="2023054"/>
                  </a:lnTo>
                  <a:lnTo>
                    <a:pt x="760221" y="2030202"/>
                  </a:lnTo>
                  <a:lnTo>
                    <a:pt x="757925" y="2037351"/>
                  </a:lnTo>
                  <a:lnTo>
                    <a:pt x="755657" y="2044500"/>
                  </a:lnTo>
                  <a:lnTo>
                    <a:pt x="753424" y="2051648"/>
                  </a:lnTo>
                  <a:lnTo>
                    <a:pt x="751229" y="2058797"/>
                  </a:lnTo>
                  <a:lnTo>
                    <a:pt x="749069" y="2065945"/>
                  </a:lnTo>
                  <a:lnTo>
                    <a:pt x="746945" y="2073094"/>
                  </a:lnTo>
                  <a:lnTo>
                    <a:pt x="744857" y="2080243"/>
                  </a:lnTo>
                  <a:lnTo>
                    <a:pt x="742812" y="2087391"/>
                  </a:lnTo>
                  <a:lnTo>
                    <a:pt x="740813" y="2094540"/>
                  </a:lnTo>
                  <a:lnTo>
                    <a:pt x="738853" y="2101689"/>
                  </a:lnTo>
                  <a:lnTo>
                    <a:pt x="736930" y="2108837"/>
                  </a:lnTo>
                  <a:lnTo>
                    <a:pt x="735046" y="2115986"/>
                  </a:lnTo>
                  <a:lnTo>
                    <a:pt x="733200" y="2123134"/>
                  </a:lnTo>
                  <a:lnTo>
                    <a:pt x="731399" y="2130283"/>
                  </a:lnTo>
                  <a:lnTo>
                    <a:pt x="729631" y="2137432"/>
                  </a:lnTo>
                  <a:lnTo>
                    <a:pt x="727896" y="2144580"/>
                  </a:lnTo>
                  <a:lnTo>
                    <a:pt x="726192" y="2151729"/>
                  </a:lnTo>
                  <a:lnTo>
                    <a:pt x="724518" y="2158877"/>
                  </a:lnTo>
                  <a:lnTo>
                    <a:pt x="722878" y="2166026"/>
                  </a:lnTo>
                  <a:lnTo>
                    <a:pt x="721264" y="2173175"/>
                  </a:lnTo>
                  <a:lnTo>
                    <a:pt x="719673" y="2180323"/>
                  </a:lnTo>
                  <a:lnTo>
                    <a:pt x="718103" y="2187472"/>
                  </a:lnTo>
                  <a:lnTo>
                    <a:pt x="716555" y="2194620"/>
                  </a:lnTo>
                  <a:lnTo>
                    <a:pt x="715030" y="2201769"/>
                  </a:lnTo>
                  <a:lnTo>
                    <a:pt x="713524" y="2208918"/>
                  </a:lnTo>
                  <a:lnTo>
                    <a:pt x="712034" y="2216066"/>
                  </a:lnTo>
                  <a:lnTo>
                    <a:pt x="710561" y="2223215"/>
                  </a:lnTo>
                  <a:lnTo>
                    <a:pt x="709103" y="2230363"/>
                  </a:lnTo>
                  <a:lnTo>
                    <a:pt x="707664" y="2237512"/>
                  </a:lnTo>
                  <a:lnTo>
                    <a:pt x="706242" y="2244661"/>
                  </a:lnTo>
                  <a:lnTo>
                    <a:pt x="704835" y="2251809"/>
                  </a:lnTo>
                  <a:lnTo>
                    <a:pt x="703444" y="2258958"/>
                  </a:lnTo>
                  <a:lnTo>
                    <a:pt x="702070" y="2266106"/>
                  </a:lnTo>
                  <a:lnTo>
                    <a:pt x="700715" y="2273255"/>
                  </a:lnTo>
                  <a:lnTo>
                    <a:pt x="699382" y="2280404"/>
                  </a:lnTo>
                  <a:lnTo>
                    <a:pt x="698068" y="2287552"/>
                  </a:lnTo>
                  <a:lnTo>
                    <a:pt x="696776" y="2294701"/>
                  </a:lnTo>
                  <a:lnTo>
                    <a:pt x="695506" y="2301849"/>
                  </a:lnTo>
                  <a:lnTo>
                    <a:pt x="694262" y="2308998"/>
                  </a:lnTo>
                  <a:lnTo>
                    <a:pt x="693052" y="2316147"/>
                  </a:lnTo>
                  <a:lnTo>
                    <a:pt x="691871" y="2323295"/>
                  </a:lnTo>
                  <a:lnTo>
                    <a:pt x="690722" y="2330444"/>
                  </a:lnTo>
                  <a:lnTo>
                    <a:pt x="689609" y="2337592"/>
                  </a:lnTo>
                  <a:lnTo>
                    <a:pt x="688536" y="2344741"/>
                  </a:lnTo>
                  <a:lnTo>
                    <a:pt x="687516" y="2351890"/>
                  </a:lnTo>
                  <a:lnTo>
                    <a:pt x="686544" y="2359038"/>
                  </a:lnTo>
                  <a:lnTo>
                    <a:pt x="685623" y="2366187"/>
                  </a:lnTo>
                  <a:lnTo>
                    <a:pt x="684757" y="2373335"/>
                  </a:lnTo>
                  <a:lnTo>
                    <a:pt x="683951" y="2380484"/>
                  </a:lnTo>
                  <a:lnTo>
                    <a:pt x="683229" y="2387633"/>
                  </a:lnTo>
                  <a:lnTo>
                    <a:pt x="682577" y="2394781"/>
                  </a:lnTo>
                  <a:lnTo>
                    <a:pt x="681999" y="2401930"/>
                  </a:lnTo>
                  <a:lnTo>
                    <a:pt x="681500" y="2409078"/>
                  </a:lnTo>
                  <a:lnTo>
                    <a:pt x="681081" y="2416227"/>
                  </a:lnTo>
                  <a:lnTo>
                    <a:pt x="680772" y="2423376"/>
                  </a:lnTo>
                  <a:lnTo>
                    <a:pt x="680555" y="2430524"/>
                  </a:lnTo>
                  <a:lnTo>
                    <a:pt x="680429" y="2437673"/>
                  </a:lnTo>
                  <a:lnTo>
                    <a:pt x="680393" y="2444821"/>
                  </a:lnTo>
                  <a:lnTo>
                    <a:pt x="680449" y="2451970"/>
                  </a:lnTo>
                  <a:lnTo>
                    <a:pt x="680616" y="2459119"/>
                  </a:lnTo>
                  <a:lnTo>
                    <a:pt x="680877" y="2466267"/>
                  </a:lnTo>
                  <a:lnTo>
                    <a:pt x="681222" y="2473416"/>
                  </a:lnTo>
                  <a:lnTo>
                    <a:pt x="681647" y="2480564"/>
                  </a:lnTo>
                  <a:lnTo>
                    <a:pt x="682145" y="2487713"/>
                  </a:lnTo>
                  <a:lnTo>
                    <a:pt x="682722" y="2494862"/>
                  </a:lnTo>
                  <a:lnTo>
                    <a:pt x="683361" y="2502010"/>
                  </a:lnTo>
                  <a:lnTo>
                    <a:pt x="684046" y="2509159"/>
                  </a:lnTo>
                  <a:lnTo>
                    <a:pt x="684766" y="2516307"/>
                  </a:lnTo>
                  <a:lnTo>
                    <a:pt x="685511" y="2523456"/>
                  </a:lnTo>
                  <a:lnTo>
                    <a:pt x="686272" y="2530605"/>
                  </a:lnTo>
                  <a:lnTo>
                    <a:pt x="687029" y="2537753"/>
                  </a:lnTo>
                  <a:lnTo>
                    <a:pt x="687770" y="2544902"/>
                  </a:lnTo>
                  <a:lnTo>
                    <a:pt x="688481" y="2552050"/>
                  </a:lnTo>
                  <a:lnTo>
                    <a:pt x="689154" y="2559199"/>
                  </a:lnTo>
                  <a:lnTo>
                    <a:pt x="689771" y="2566348"/>
                  </a:lnTo>
                  <a:lnTo>
                    <a:pt x="690305" y="2573496"/>
                  </a:lnTo>
                  <a:lnTo>
                    <a:pt x="690761" y="2580645"/>
                  </a:lnTo>
                  <a:lnTo>
                    <a:pt x="691131" y="2587793"/>
                  </a:lnTo>
                  <a:lnTo>
                    <a:pt x="691406" y="2594942"/>
                  </a:lnTo>
                  <a:lnTo>
                    <a:pt x="691578" y="2602091"/>
                  </a:lnTo>
                  <a:lnTo>
                    <a:pt x="691610" y="2609239"/>
                  </a:lnTo>
                  <a:lnTo>
                    <a:pt x="691529" y="2616388"/>
                  </a:lnTo>
                  <a:lnTo>
                    <a:pt x="691335" y="2623536"/>
                  </a:lnTo>
                  <a:lnTo>
                    <a:pt x="691025" y="2630685"/>
                  </a:lnTo>
                  <a:lnTo>
                    <a:pt x="690601" y="2637834"/>
                  </a:lnTo>
                  <a:lnTo>
                    <a:pt x="690034" y="2644982"/>
                  </a:lnTo>
                  <a:lnTo>
                    <a:pt x="689357" y="2652131"/>
                  </a:lnTo>
                  <a:lnTo>
                    <a:pt x="688579" y="2659279"/>
                  </a:lnTo>
                  <a:lnTo>
                    <a:pt x="687705" y="2666428"/>
                  </a:lnTo>
                  <a:lnTo>
                    <a:pt x="686742" y="2673577"/>
                  </a:lnTo>
                  <a:lnTo>
                    <a:pt x="685679" y="2680725"/>
                  </a:lnTo>
                  <a:lnTo>
                    <a:pt x="684543" y="2687874"/>
                  </a:lnTo>
                  <a:lnTo>
                    <a:pt x="683347" y="2695022"/>
                  </a:lnTo>
                  <a:lnTo>
                    <a:pt x="682100" y="2702171"/>
                  </a:lnTo>
                  <a:lnTo>
                    <a:pt x="680810" y="2709320"/>
                  </a:lnTo>
                  <a:lnTo>
                    <a:pt x="679481" y="2716468"/>
                  </a:lnTo>
                  <a:lnTo>
                    <a:pt x="678128" y="2723617"/>
                  </a:lnTo>
                  <a:lnTo>
                    <a:pt x="676763" y="2730765"/>
                  </a:lnTo>
                  <a:lnTo>
                    <a:pt x="675392" y="2737914"/>
                  </a:lnTo>
                  <a:lnTo>
                    <a:pt x="674022" y="2745063"/>
                  </a:lnTo>
                  <a:lnTo>
                    <a:pt x="672661" y="2752211"/>
                  </a:lnTo>
                  <a:lnTo>
                    <a:pt x="671319" y="2759360"/>
                  </a:lnTo>
                  <a:lnTo>
                    <a:pt x="669997" y="2766508"/>
                  </a:lnTo>
                  <a:lnTo>
                    <a:pt x="668700" y="2773657"/>
                  </a:lnTo>
                  <a:lnTo>
                    <a:pt x="667430" y="2780806"/>
                  </a:lnTo>
                  <a:lnTo>
                    <a:pt x="666193" y="2787954"/>
                  </a:lnTo>
                  <a:lnTo>
                    <a:pt x="664995" y="2795103"/>
                  </a:lnTo>
                  <a:lnTo>
                    <a:pt x="663832" y="2802252"/>
                  </a:lnTo>
                  <a:lnTo>
                    <a:pt x="662702" y="2809400"/>
                  </a:lnTo>
                  <a:lnTo>
                    <a:pt x="661608" y="2816549"/>
                  </a:lnTo>
                  <a:lnTo>
                    <a:pt x="660548" y="2823697"/>
                  </a:lnTo>
                  <a:lnTo>
                    <a:pt x="659532" y="2830846"/>
                  </a:lnTo>
                  <a:lnTo>
                    <a:pt x="658549" y="2837995"/>
                  </a:lnTo>
                  <a:lnTo>
                    <a:pt x="657598" y="2845143"/>
                  </a:lnTo>
                  <a:lnTo>
                    <a:pt x="656677" y="2852292"/>
                  </a:lnTo>
                  <a:lnTo>
                    <a:pt x="655786" y="2859440"/>
                  </a:lnTo>
                  <a:lnTo>
                    <a:pt x="654932" y="2866589"/>
                  </a:lnTo>
                  <a:lnTo>
                    <a:pt x="654106" y="2873738"/>
                  </a:lnTo>
                  <a:lnTo>
                    <a:pt x="653306" y="2880886"/>
                  </a:lnTo>
                  <a:lnTo>
                    <a:pt x="652531" y="2888035"/>
                  </a:lnTo>
                  <a:lnTo>
                    <a:pt x="651782" y="2895183"/>
                  </a:lnTo>
                  <a:lnTo>
                    <a:pt x="651062" y="2902332"/>
                  </a:lnTo>
                  <a:lnTo>
                    <a:pt x="650368" y="2909481"/>
                  </a:lnTo>
                  <a:lnTo>
                    <a:pt x="649698" y="2916629"/>
                  </a:lnTo>
                  <a:lnTo>
                    <a:pt x="649051" y="2923778"/>
                  </a:lnTo>
                  <a:lnTo>
                    <a:pt x="648428" y="2930926"/>
                  </a:lnTo>
                  <a:lnTo>
                    <a:pt x="647832" y="2938075"/>
                  </a:lnTo>
                  <a:lnTo>
                    <a:pt x="647263" y="2945224"/>
                  </a:lnTo>
                  <a:lnTo>
                    <a:pt x="646718" y="2952372"/>
                  </a:lnTo>
                  <a:lnTo>
                    <a:pt x="646197" y="2959521"/>
                  </a:lnTo>
                  <a:lnTo>
                    <a:pt x="645700" y="2966669"/>
                  </a:lnTo>
                  <a:lnTo>
                    <a:pt x="645231" y="2973818"/>
                  </a:lnTo>
                  <a:lnTo>
                    <a:pt x="644791" y="2980967"/>
                  </a:lnTo>
                  <a:lnTo>
                    <a:pt x="644375" y="2988115"/>
                  </a:lnTo>
                  <a:lnTo>
                    <a:pt x="643985" y="2995264"/>
                  </a:lnTo>
                  <a:lnTo>
                    <a:pt x="643619" y="3002412"/>
                  </a:lnTo>
                  <a:lnTo>
                    <a:pt x="643281" y="3009561"/>
                  </a:lnTo>
                  <a:lnTo>
                    <a:pt x="642972" y="3016710"/>
                  </a:lnTo>
                  <a:lnTo>
                    <a:pt x="642689" y="3023858"/>
                  </a:lnTo>
                  <a:lnTo>
                    <a:pt x="642429" y="3031007"/>
                  </a:lnTo>
                  <a:lnTo>
                    <a:pt x="642194" y="3038155"/>
                  </a:lnTo>
                  <a:lnTo>
                    <a:pt x="641983" y="3045304"/>
                  </a:lnTo>
                  <a:lnTo>
                    <a:pt x="641802" y="3052453"/>
                  </a:lnTo>
                  <a:lnTo>
                    <a:pt x="641643" y="3059601"/>
                  </a:lnTo>
                  <a:lnTo>
                    <a:pt x="641507" y="3066750"/>
                  </a:lnTo>
                  <a:lnTo>
                    <a:pt x="641392" y="3073898"/>
                  </a:lnTo>
                  <a:lnTo>
                    <a:pt x="641298" y="3081047"/>
                  </a:lnTo>
                  <a:lnTo>
                    <a:pt x="641231" y="3088196"/>
                  </a:lnTo>
                  <a:lnTo>
                    <a:pt x="641185" y="3095344"/>
                  </a:lnTo>
                  <a:lnTo>
                    <a:pt x="641157" y="3102493"/>
                  </a:lnTo>
                  <a:lnTo>
                    <a:pt x="641148" y="3109641"/>
                  </a:lnTo>
                  <a:lnTo>
                    <a:pt x="641158" y="3116790"/>
                  </a:lnTo>
                  <a:lnTo>
                    <a:pt x="641189" y="3123939"/>
                  </a:lnTo>
                  <a:lnTo>
                    <a:pt x="641238" y="3131087"/>
                  </a:lnTo>
                  <a:lnTo>
                    <a:pt x="641302" y="3138236"/>
                  </a:lnTo>
                  <a:lnTo>
                    <a:pt x="641382" y="3145384"/>
                  </a:lnTo>
                  <a:lnTo>
                    <a:pt x="641476" y="3152533"/>
                  </a:lnTo>
                  <a:lnTo>
                    <a:pt x="641586" y="3159682"/>
                  </a:lnTo>
                  <a:lnTo>
                    <a:pt x="641710" y="3166830"/>
                  </a:lnTo>
                  <a:lnTo>
                    <a:pt x="641844" y="3173979"/>
                  </a:lnTo>
                  <a:lnTo>
                    <a:pt x="641989" y="3181127"/>
                  </a:lnTo>
                  <a:lnTo>
                    <a:pt x="642142" y="3188276"/>
                  </a:lnTo>
                  <a:lnTo>
                    <a:pt x="642304" y="3195425"/>
                  </a:lnTo>
                  <a:lnTo>
                    <a:pt x="642472" y="3202573"/>
                  </a:lnTo>
                  <a:lnTo>
                    <a:pt x="642644" y="3209722"/>
                  </a:lnTo>
                  <a:lnTo>
                    <a:pt x="642819" y="3216870"/>
                  </a:lnTo>
                  <a:lnTo>
                    <a:pt x="642995" y="3224019"/>
                  </a:lnTo>
                  <a:lnTo>
                    <a:pt x="643170" y="3231168"/>
                  </a:lnTo>
                  <a:lnTo>
                    <a:pt x="643342" y="3238316"/>
                  </a:lnTo>
                  <a:lnTo>
                    <a:pt x="643509" y="3245465"/>
                  </a:lnTo>
                  <a:lnTo>
                    <a:pt x="643669" y="3252613"/>
                  </a:lnTo>
                  <a:lnTo>
                    <a:pt x="643821" y="3259762"/>
                  </a:lnTo>
                  <a:lnTo>
                    <a:pt x="643964" y="3266911"/>
                  </a:lnTo>
                  <a:lnTo>
                    <a:pt x="644092" y="3274059"/>
                  </a:lnTo>
                  <a:lnTo>
                    <a:pt x="644206" y="3281208"/>
                  </a:lnTo>
                  <a:lnTo>
                    <a:pt x="644306" y="3288356"/>
                  </a:lnTo>
                  <a:lnTo>
                    <a:pt x="644391" y="3295505"/>
                  </a:lnTo>
                  <a:lnTo>
                    <a:pt x="644459" y="3302654"/>
                  </a:lnTo>
                  <a:lnTo>
                    <a:pt x="644505" y="3309802"/>
                  </a:lnTo>
                  <a:lnTo>
                    <a:pt x="644532" y="3316951"/>
                  </a:lnTo>
                  <a:lnTo>
                    <a:pt x="644541" y="3324099"/>
                  </a:lnTo>
                  <a:lnTo>
                    <a:pt x="644531" y="3331248"/>
                  </a:lnTo>
                  <a:lnTo>
                    <a:pt x="644503" y="3338397"/>
                  </a:lnTo>
                  <a:lnTo>
                    <a:pt x="644452" y="3345545"/>
                  </a:lnTo>
                  <a:lnTo>
                    <a:pt x="644383" y="3352694"/>
                  </a:lnTo>
                  <a:lnTo>
                    <a:pt x="644297" y="3359842"/>
                  </a:lnTo>
                  <a:lnTo>
                    <a:pt x="644195" y="3366991"/>
                  </a:lnTo>
                  <a:lnTo>
                    <a:pt x="644079" y="3374140"/>
                  </a:lnTo>
                  <a:lnTo>
                    <a:pt x="643947" y="3381288"/>
                  </a:lnTo>
                  <a:lnTo>
                    <a:pt x="643802" y="3388437"/>
                  </a:lnTo>
                  <a:lnTo>
                    <a:pt x="643646" y="3395585"/>
                  </a:lnTo>
                  <a:lnTo>
                    <a:pt x="643482" y="3402734"/>
                  </a:lnTo>
                  <a:lnTo>
                    <a:pt x="643311" y="3409883"/>
                  </a:lnTo>
                  <a:lnTo>
                    <a:pt x="643134" y="3417031"/>
                  </a:lnTo>
                  <a:lnTo>
                    <a:pt x="642952" y="3424180"/>
                  </a:lnTo>
                  <a:lnTo>
                    <a:pt x="642769" y="3431328"/>
                  </a:lnTo>
                  <a:lnTo>
                    <a:pt x="642585" y="3438477"/>
                  </a:lnTo>
                  <a:lnTo>
                    <a:pt x="642402" y="3445626"/>
                  </a:lnTo>
                  <a:lnTo>
                    <a:pt x="642221" y="3452774"/>
                  </a:lnTo>
                  <a:lnTo>
                    <a:pt x="642045" y="3459923"/>
                  </a:lnTo>
                  <a:lnTo>
                    <a:pt x="641873" y="3467072"/>
                  </a:lnTo>
                  <a:lnTo>
                    <a:pt x="641707" y="3474220"/>
                  </a:lnTo>
                  <a:lnTo>
                    <a:pt x="641547" y="3481369"/>
                  </a:lnTo>
                  <a:lnTo>
                    <a:pt x="641395" y="3488517"/>
                  </a:lnTo>
                  <a:lnTo>
                    <a:pt x="641251" y="3495666"/>
                  </a:lnTo>
                  <a:lnTo>
                    <a:pt x="641116" y="3502815"/>
                  </a:lnTo>
                  <a:lnTo>
                    <a:pt x="640989" y="3509963"/>
                  </a:lnTo>
                  <a:lnTo>
                    <a:pt x="640871" y="3517112"/>
                  </a:lnTo>
                  <a:lnTo>
                    <a:pt x="640760" y="3524260"/>
                  </a:lnTo>
                  <a:lnTo>
                    <a:pt x="640661" y="3531409"/>
                  </a:lnTo>
                  <a:lnTo>
                    <a:pt x="640569" y="3538558"/>
                  </a:lnTo>
                  <a:lnTo>
                    <a:pt x="640485" y="3545706"/>
                  </a:lnTo>
                  <a:lnTo>
                    <a:pt x="640408" y="3552855"/>
                  </a:lnTo>
                  <a:lnTo>
                    <a:pt x="640339" y="3560003"/>
                  </a:lnTo>
                  <a:lnTo>
                    <a:pt x="640278" y="3567152"/>
                  </a:lnTo>
                  <a:lnTo>
                    <a:pt x="640224" y="3574301"/>
                  </a:lnTo>
                  <a:lnTo>
                    <a:pt x="640175" y="3581449"/>
                  </a:lnTo>
                  <a:lnTo>
                    <a:pt x="640132" y="3588598"/>
                  </a:lnTo>
                  <a:lnTo>
                    <a:pt x="640094" y="3595746"/>
                  </a:lnTo>
                  <a:lnTo>
                    <a:pt x="640061" y="3602895"/>
                  </a:lnTo>
                  <a:lnTo>
                    <a:pt x="640033" y="3610044"/>
                  </a:lnTo>
                  <a:lnTo>
                    <a:pt x="640008" y="3617192"/>
                  </a:lnTo>
                  <a:lnTo>
                    <a:pt x="639987" y="3624341"/>
                  </a:lnTo>
                  <a:lnTo>
                    <a:pt x="639968" y="3631489"/>
                  </a:lnTo>
                  <a:lnTo>
                    <a:pt x="639952" y="3638638"/>
                  </a:lnTo>
                  <a:lnTo>
                    <a:pt x="639939" y="36457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519311" y="2568603"/>
              <a:ext cx="0" cy="106188"/>
            </a:xfrm>
            <a:custGeom>
              <a:avLst/>
              <a:gdLst/>
              <a:ahLst/>
              <a:cxnLst/>
              <a:rect l="0" t="0" r="0" b="0"/>
              <a:pathLst>
                <a:path h="106188">
                  <a:moveTo>
                    <a:pt x="0" y="1061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519311" y="3751542"/>
              <a:ext cx="0" cy="1086056"/>
            </a:xfrm>
            <a:custGeom>
              <a:avLst/>
              <a:gdLst/>
              <a:ahLst/>
              <a:cxnLst/>
              <a:rect l="0" t="0" r="0" b="0"/>
              <a:pathLst>
                <a:path h="1086056">
                  <a:moveTo>
                    <a:pt x="0" y="0"/>
                  </a:moveTo>
                  <a:lnTo>
                    <a:pt x="0" y="10860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g9"/>
            <p:cNvSpPr/>
            <p:nvPr/>
          </p:nvSpPr>
          <p:spPr>
            <a:xfrm>
              <a:off x="3448214" y="2674791"/>
              <a:ext cx="142194" cy="1076750"/>
            </a:xfrm>
            <a:custGeom>
              <a:avLst/>
              <a:gdLst/>
              <a:ahLst/>
              <a:cxnLst/>
              <a:rect l="0" t="0" r="0" b="0"/>
              <a:pathLst>
                <a:path w="142194" h="1076750">
                  <a:moveTo>
                    <a:pt x="0" y="0"/>
                  </a:moveTo>
                  <a:lnTo>
                    <a:pt x="0" y="1076750"/>
                  </a:lnTo>
                  <a:lnTo>
                    <a:pt x="142194" y="1076750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448214" y="3522034"/>
              <a:ext cx="142194" cy="0"/>
            </a:xfrm>
            <a:custGeom>
              <a:avLst/>
              <a:gdLst/>
              <a:ahLst/>
              <a:cxnLst/>
              <a:rect l="0" t="0" r="0" b="0"/>
              <a:pathLst>
                <a:path w="142194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941257" y="2463225"/>
              <a:ext cx="0" cy="413746"/>
            </a:xfrm>
            <a:custGeom>
              <a:avLst/>
              <a:gdLst/>
              <a:ahLst/>
              <a:cxnLst/>
              <a:rect l="0" t="0" r="0" b="0"/>
              <a:pathLst>
                <a:path h="413746">
                  <a:moveTo>
                    <a:pt x="0" y="4137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941257" y="3478741"/>
              <a:ext cx="0" cy="897138"/>
            </a:xfrm>
            <a:custGeom>
              <a:avLst/>
              <a:gdLst/>
              <a:ahLst/>
              <a:cxnLst/>
              <a:rect l="0" t="0" r="0" b="0"/>
              <a:pathLst>
                <a:path h="897138">
                  <a:moveTo>
                    <a:pt x="0" y="0"/>
                  </a:moveTo>
                  <a:lnTo>
                    <a:pt x="0" y="89713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g13"/>
            <p:cNvSpPr/>
            <p:nvPr/>
          </p:nvSpPr>
          <p:spPr>
            <a:xfrm>
              <a:off x="4870159" y="2876971"/>
              <a:ext cx="142194" cy="601769"/>
            </a:xfrm>
            <a:custGeom>
              <a:avLst/>
              <a:gdLst/>
              <a:ahLst/>
              <a:cxnLst/>
              <a:rect l="0" t="0" r="0" b="0"/>
              <a:pathLst>
                <a:path w="142194" h="601769">
                  <a:moveTo>
                    <a:pt x="0" y="0"/>
                  </a:moveTo>
                  <a:lnTo>
                    <a:pt x="0" y="601769"/>
                  </a:lnTo>
                  <a:lnTo>
                    <a:pt x="142194" y="601769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4870159" y="3139611"/>
              <a:ext cx="142194" cy="0"/>
            </a:xfrm>
            <a:custGeom>
              <a:avLst/>
              <a:gdLst/>
              <a:ahLst/>
              <a:cxnLst/>
              <a:rect l="0" t="0" r="0" b="0"/>
              <a:pathLst>
                <a:path w="142194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363202" y="2127684"/>
              <a:ext cx="0" cy="601342"/>
            </a:xfrm>
            <a:custGeom>
              <a:avLst/>
              <a:gdLst/>
              <a:ahLst/>
              <a:cxnLst/>
              <a:rect l="0" t="0" r="0" b="0"/>
              <a:pathLst>
                <a:path h="601342">
                  <a:moveTo>
                    <a:pt x="0" y="6013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363202" y="3301409"/>
              <a:ext cx="0" cy="851515"/>
            </a:xfrm>
            <a:custGeom>
              <a:avLst/>
              <a:gdLst/>
              <a:ahLst/>
              <a:cxnLst/>
              <a:rect l="0" t="0" r="0" b="0"/>
              <a:pathLst>
                <a:path h="851515">
                  <a:moveTo>
                    <a:pt x="0" y="0"/>
                  </a:moveTo>
                  <a:lnTo>
                    <a:pt x="0" y="85151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6292105" y="2729026"/>
              <a:ext cx="142194" cy="572383"/>
            </a:xfrm>
            <a:custGeom>
              <a:avLst/>
              <a:gdLst/>
              <a:ahLst/>
              <a:cxnLst/>
              <a:rect l="0" t="0" r="0" b="0"/>
              <a:pathLst>
                <a:path w="142194" h="572383">
                  <a:moveTo>
                    <a:pt x="0" y="0"/>
                  </a:moveTo>
                  <a:lnTo>
                    <a:pt x="0" y="572383"/>
                  </a:lnTo>
                  <a:lnTo>
                    <a:pt x="142194" y="572383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292105" y="3028025"/>
              <a:ext cx="142194" cy="0"/>
            </a:xfrm>
            <a:custGeom>
              <a:avLst/>
              <a:gdLst/>
              <a:ahLst/>
              <a:cxnLst/>
              <a:rect l="0" t="0" r="0" b="0"/>
              <a:pathLst>
                <a:path w="142194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3254474" y="2510696"/>
              <a:ext cx="115812" cy="1158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3175217" y="4472550"/>
              <a:ext cx="136428" cy="136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3370575" y="4751795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3237999" y="3426881"/>
              <a:ext cx="154702" cy="1547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3700578" y="3462485"/>
              <a:ext cx="154702" cy="154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3627885" y="2548510"/>
              <a:ext cx="151117" cy="15111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3329856" y="3693649"/>
              <a:ext cx="149784" cy="14978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3324237" y="3627084"/>
              <a:ext cx="146915" cy="1469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3314315" y="2597575"/>
              <a:ext cx="147824" cy="1478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3511306" y="2610849"/>
              <a:ext cx="147710" cy="147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4806871" y="3550088"/>
              <a:ext cx="137928" cy="1379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4862227" y="4251986"/>
              <a:ext cx="137282" cy="1372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4902521" y="2877684"/>
              <a:ext cx="137677" cy="137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4668997" y="3979028"/>
              <a:ext cx="135307" cy="1353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4611571" y="2442270"/>
              <a:ext cx="136242" cy="13624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4894913" y="3034758"/>
              <a:ext cx="106161" cy="1061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4997530" y="3411887"/>
              <a:ext cx="133707" cy="1337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4820191" y="4858596"/>
              <a:ext cx="182552" cy="158095"/>
            </a:xfrm>
            <a:custGeom>
              <a:avLst/>
              <a:gdLst/>
              <a:ahLst/>
              <a:cxnLst/>
              <a:rect l="0" t="0" r="0" b="0"/>
              <a:pathLst>
                <a:path w="182552" h="158095">
                  <a:moveTo>
                    <a:pt x="91276" y="0"/>
                  </a:moveTo>
                  <a:lnTo>
                    <a:pt x="182552" y="158095"/>
                  </a:lnTo>
                  <a:lnTo>
                    <a:pt x="0" y="15809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4916125" y="2399254"/>
              <a:ext cx="134686" cy="13468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4799470" y="3988838"/>
              <a:ext cx="132684" cy="1326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4599327" y="2502684"/>
              <a:ext cx="131746" cy="131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4810402" y="3184761"/>
              <a:ext cx="130727" cy="1307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5017128" y="4086254"/>
              <a:ext cx="103255" cy="10325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4997998" y="2993810"/>
              <a:ext cx="69770" cy="697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4990906" y="3566608"/>
              <a:ext cx="128333" cy="1283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5141300" y="2824835"/>
              <a:ext cx="101507" cy="101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4715602" y="2955155"/>
              <a:ext cx="127636" cy="12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4803971" y="4106307"/>
              <a:ext cx="127052" cy="12705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4719746" y="3245928"/>
              <a:ext cx="123497" cy="12349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4876630" y="3136173"/>
              <a:ext cx="121888" cy="1218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5041450" y="2695104"/>
              <a:ext cx="97364" cy="973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5099403" y="3004833"/>
              <a:ext cx="65170" cy="65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4724522" y="3149428"/>
              <a:ext cx="96312" cy="96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4658174" y="3077454"/>
              <a:ext cx="124313" cy="12431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5014980" y="2681958"/>
              <a:ext cx="118412" cy="11841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4901219" y="3259859"/>
              <a:ext cx="117961" cy="1179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4840179" y="3153675"/>
              <a:ext cx="117709" cy="11770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4921342" y="2405720"/>
              <a:ext cx="115010" cy="1150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5153655" y="3098360"/>
              <a:ext cx="114586" cy="11458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4763425" y="3227800"/>
              <a:ext cx="114577" cy="1145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5062065" y="3585259"/>
              <a:ext cx="113587" cy="1135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4965756" y="4319123"/>
              <a:ext cx="113511" cy="1135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4693366" y="2858169"/>
              <a:ext cx="117048" cy="1170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4802736" y="2713598"/>
              <a:ext cx="116991" cy="1169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4698868" y="2645633"/>
              <a:ext cx="112317" cy="11231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4610991" y="2821070"/>
              <a:ext cx="111802" cy="1118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4842106" y="3327723"/>
              <a:ext cx="114509" cy="11450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4997787" y="2890957"/>
              <a:ext cx="114448" cy="114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4692366" y="2944582"/>
              <a:ext cx="113587" cy="1135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4656114" y="2877435"/>
              <a:ext cx="110354" cy="11035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5062456" y="2569297"/>
              <a:ext cx="110151" cy="110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6167597" y="2716137"/>
              <a:ext cx="105695" cy="10569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6124412" y="3424189"/>
              <a:ext cx="66704" cy="667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6102909" y="3230273"/>
              <a:ext cx="63840" cy="638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6393117" y="2596711"/>
              <a:ext cx="58037" cy="580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6126704" y="4040191"/>
              <a:ext cx="95208" cy="9520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6518518" y="3063273"/>
              <a:ext cx="94076" cy="9407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6405300" y="2617374"/>
              <a:ext cx="57378" cy="5737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6428091" y="2425290"/>
              <a:ext cx="91289" cy="9128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6454836" y="3014106"/>
              <a:ext cx="88955" cy="88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6501931" y="2505782"/>
              <a:ext cx="87523" cy="875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6467506" y="2517829"/>
              <a:ext cx="84968" cy="849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302706" y="3379206"/>
              <a:ext cx="67861" cy="678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6513233" y="3259678"/>
              <a:ext cx="83626" cy="8362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097999" y="3816346"/>
              <a:ext cx="52805" cy="5280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6435837" y="2493746"/>
              <a:ext cx="47638" cy="4763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6122068" y="2377244"/>
              <a:ext cx="51736" cy="5173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6325464" y="2926886"/>
              <a:ext cx="51738" cy="517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6093466" y="3850570"/>
              <a:ext cx="71801" cy="718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6484597" y="3053819"/>
              <a:ext cx="63977" cy="6397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6253587" y="3766489"/>
              <a:ext cx="64019" cy="6401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6203565" y="2434666"/>
              <a:ext cx="63988" cy="639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6214513" y="2805803"/>
              <a:ext cx="45184" cy="4518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6332636" y="2526571"/>
              <a:ext cx="69054" cy="690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6460197" y="2983095"/>
              <a:ext cx="36638" cy="36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6081672" y="3646255"/>
              <a:ext cx="66847" cy="6684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6480887" y="3321117"/>
              <a:ext cx="64132" cy="6413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6365723" y="3199284"/>
              <a:ext cx="63947" cy="6394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6094581" y="2580476"/>
              <a:ext cx="63640" cy="636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6203025" y="2556239"/>
              <a:ext cx="64914" cy="6491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6440450" y="2876514"/>
              <a:ext cx="63902" cy="639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6077595" y="3251688"/>
              <a:ext cx="63888" cy="638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6494563" y="2840159"/>
              <a:ext cx="63961" cy="639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6120020" y="2704665"/>
              <a:ext cx="47300" cy="4730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6416160" y="2582936"/>
              <a:ext cx="63431" cy="634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6251884" y="3372488"/>
              <a:ext cx="63772" cy="63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6390642" y="2992770"/>
              <a:ext cx="63352" cy="633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6280653" y="2503020"/>
              <a:ext cx="63177" cy="6317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6526464" y="2604204"/>
              <a:ext cx="63748" cy="637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6372734" y="2560691"/>
              <a:ext cx="41303" cy="413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6593290" y="2658796"/>
              <a:ext cx="63691" cy="6369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6370155" y="2724721"/>
              <a:ext cx="63143" cy="63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6196486" y="3019153"/>
              <a:ext cx="63220" cy="632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6204727" y="2770755"/>
              <a:ext cx="64168" cy="6416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6381168" y="2685715"/>
              <a:ext cx="63315" cy="633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6412304" y="3793892"/>
              <a:ext cx="63583" cy="635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6536853" y="2292414"/>
              <a:ext cx="63715" cy="63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6358202" y="2561240"/>
              <a:ext cx="63432" cy="63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6365251" y="3215590"/>
              <a:ext cx="63082" cy="6308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6317478" y="2766696"/>
              <a:ext cx="63466" cy="6346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6550607" y="2376015"/>
              <a:ext cx="63123" cy="631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6288701" y="2994070"/>
              <a:ext cx="63396" cy="63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6597174" y="3201457"/>
              <a:ext cx="63196" cy="63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6047386" y="3127839"/>
              <a:ext cx="63450" cy="6345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6595384" y="2476336"/>
              <a:ext cx="63445" cy="6344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6384728" y="3252113"/>
              <a:ext cx="63175" cy="63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6559956" y="2996557"/>
              <a:ext cx="62934" cy="62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6182239" y="3141512"/>
              <a:ext cx="52644" cy="5264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6388075" y="2863454"/>
              <a:ext cx="63714" cy="63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6176732" y="3056386"/>
              <a:ext cx="63377" cy="6337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6312023" y="2627170"/>
              <a:ext cx="37876" cy="378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6248862" y="2832597"/>
              <a:ext cx="38303" cy="383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6066789" y="3182011"/>
              <a:ext cx="63455" cy="6345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6298211" y="2772888"/>
              <a:ext cx="63020" cy="630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6407157" y="3616468"/>
              <a:ext cx="63292" cy="63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6062133" y="2869159"/>
              <a:ext cx="63222" cy="632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6097701" y="2607527"/>
              <a:ext cx="62827" cy="6282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6357183" y="3240224"/>
              <a:ext cx="63236" cy="632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g137"/>
            <p:cNvSpPr/>
            <p:nvPr/>
          </p:nvSpPr>
          <p:spPr>
            <a:xfrm>
              <a:off x="6560894" y="4375946"/>
              <a:ext cx="86426" cy="74847"/>
            </a:xfrm>
            <a:custGeom>
              <a:avLst/>
              <a:gdLst/>
              <a:ahLst/>
              <a:cxnLst/>
              <a:rect l="0" t="0" r="0" b="0"/>
              <a:pathLst>
                <a:path w="86426" h="74847">
                  <a:moveTo>
                    <a:pt x="43213" y="0"/>
                  </a:moveTo>
                  <a:lnTo>
                    <a:pt x="86426" y="74847"/>
                  </a:lnTo>
                  <a:lnTo>
                    <a:pt x="0" y="7484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6060078" y="2987107"/>
              <a:ext cx="63046" cy="6304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g139"/>
            <p:cNvSpPr/>
            <p:nvPr/>
          </p:nvSpPr>
          <p:spPr>
            <a:xfrm>
              <a:off x="6053011" y="4379629"/>
              <a:ext cx="85335" cy="73902"/>
            </a:xfrm>
            <a:custGeom>
              <a:avLst/>
              <a:gdLst/>
              <a:ahLst/>
              <a:cxnLst/>
              <a:rect l="0" t="0" r="0" b="0"/>
              <a:pathLst>
                <a:path w="85335" h="73902">
                  <a:moveTo>
                    <a:pt x="42667" y="0"/>
                  </a:moveTo>
                  <a:lnTo>
                    <a:pt x="85335" y="73902"/>
                  </a:lnTo>
                  <a:lnTo>
                    <a:pt x="0" y="7390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6373756" y="3543977"/>
              <a:ext cx="63532" cy="6353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6093194" y="3180636"/>
              <a:ext cx="63845" cy="63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6110559" y="3266044"/>
              <a:ext cx="63608" cy="636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6069983" y="3830030"/>
              <a:ext cx="63181" cy="63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6237886" y="3126245"/>
              <a:ext cx="63476" cy="634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6585813" y="2543571"/>
              <a:ext cx="63853" cy="638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6281912" y="3254323"/>
              <a:ext cx="63251" cy="632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6432786" y="3259585"/>
              <a:ext cx="63669" cy="6366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6346632" y="3290038"/>
              <a:ext cx="63081" cy="63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g149"/>
            <p:cNvSpPr/>
            <p:nvPr/>
          </p:nvSpPr>
          <p:spPr>
            <a:xfrm>
              <a:off x="6111809" y="4337574"/>
              <a:ext cx="85603" cy="74134"/>
            </a:xfrm>
            <a:custGeom>
              <a:avLst/>
              <a:gdLst/>
              <a:ahLst/>
              <a:cxnLst/>
              <a:rect l="0" t="0" r="0" b="0"/>
              <a:pathLst>
                <a:path w="85603" h="74134">
                  <a:moveTo>
                    <a:pt x="42801" y="0"/>
                  </a:moveTo>
                  <a:lnTo>
                    <a:pt x="85603" y="74134"/>
                  </a:lnTo>
                  <a:lnTo>
                    <a:pt x="0" y="7413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6462158" y="3215028"/>
              <a:ext cx="62813" cy="6281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6075364" y="2541542"/>
              <a:ext cx="62930" cy="629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6056528" y="3321648"/>
              <a:ext cx="48587" cy="485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6540822" y="2993347"/>
              <a:ext cx="63197" cy="6319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6599149" y="2973371"/>
              <a:ext cx="63721" cy="637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6314064" y="2754820"/>
              <a:ext cx="63179" cy="63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g156"/>
            <p:cNvSpPr/>
            <p:nvPr/>
          </p:nvSpPr>
          <p:spPr>
            <a:xfrm>
              <a:off x="6156301" y="4369605"/>
              <a:ext cx="85466" cy="74016"/>
            </a:xfrm>
            <a:custGeom>
              <a:avLst/>
              <a:gdLst/>
              <a:ahLst/>
              <a:cxnLst/>
              <a:rect l="0" t="0" r="0" b="0"/>
              <a:pathLst>
                <a:path w="85466" h="74016">
                  <a:moveTo>
                    <a:pt x="42733" y="0"/>
                  </a:moveTo>
                  <a:lnTo>
                    <a:pt x="85466" y="74016"/>
                  </a:lnTo>
                  <a:lnTo>
                    <a:pt x="0" y="7401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6476618" y="3771617"/>
              <a:ext cx="63427" cy="63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6091196" y="3086144"/>
              <a:ext cx="63201" cy="63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6142062" y="3249367"/>
              <a:ext cx="63207" cy="63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6424702" y="2950954"/>
              <a:ext cx="63075" cy="6307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6349701" y="3147816"/>
              <a:ext cx="63615" cy="636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6266558" y="3480482"/>
              <a:ext cx="40015" cy="400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6552528" y="3309686"/>
              <a:ext cx="63157" cy="6315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6184081" y="3190163"/>
              <a:ext cx="64078" cy="6407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6380931" y="2635175"/>
              <a:ext cx="62981" cy="629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6074024" y="2508537"/>
              <a:ext cx="63225" cy="6322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6205828" y="2730573"/>
              <a:ext cx="63123" cy="631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6208045" y="2747739"/>
              <a:ext cx="63424" cy="63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6353577" y="3157174"/>
              <a:ext cx="63266" cy="63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6576286" y="3464308"/>
              <a:ext cx="63167" cy="6316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6389279" y="2498373"/>
              <a:ext cx="63694" cy="6369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6230108" y="2432653"/>
              <a:ext cx="63328" cy="633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6261364" y="3450536"/>
              <a:ext cx="63248" cy="632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6236804" y="2465999"/>
              <a:ext cx="63312" cy="6331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6362083" y="2941108"/>
              <a:ext cx="62806" cy="62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6249825" y="3474787"/>
              <a:ext cx="63047" cy="6304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6457813" y="2549449"/>
              <a:ext cx="63235" cy="63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6215251" y="2938309"/>
              <a:ext cx="62892" cy="628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g179"/>
            <p:cNvSpPr/>
            <p:nvPr/>
          </p:nvSpPr>
          <p:spPr>
            <a:xfrm>
              <a:off x="6081633" y="4415980"/>
              <a:ext cx="85136" cy="73730"/>
            </a:xfrm>
            <a:custGeom>
              <a:avLst/>
              <a:gdLst/>
              <a:ahLst/>
              <a:cxnLst/>
              <a:rect l="0" t="0" r="0" b="0"/>
              <a:pathLst>
                <a:path w="85136" h="73730">
                  <a:moveTo>
                    <a:pt x="42568" y="0"/>
                  </a:moveTo>
                  <a:lnTo>
                    <a:pt x="85136" y="73730"/>
                  </a:lnTo>
                  <a:lnTo>
                    <a:pt x="0" y="7373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6557253" y="3319195"/>
              <a:ext cx="63380" cy="6338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6244196" y="3103445"/>
              <a:ext cx="63442" cy="63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6127208" y="3121950"/>
              <a:ext cx="63071" cy="630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6254789" y="2996638"/>
              <a:ext cx="63023" cy="630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6443436" y="3129071"/>
              <a:ext cx="63371" cy="63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6231875" y="3270053"/>
              <a:ext cx="62712" cy="6271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6193398" y="3333704"/>
              <a:ext cx="32394" cy="323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6369756" y="2615605"/>
              <a:ext cx="63244" cy="6324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6513001" y="3650383"/>
              <a:ext cx="63465" cy="634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6491149" y="3183947"/>
              <a:ext cx="63168" cy="6316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6555779" y="3438115"/>
              <a:ext cx="63404" cy="634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6591730" y="2323119"/>
              <a:ext cx="64565" cy="64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6074814" y="3297785"/>
              <a:ext cx="63603" cy="636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6189870" y="2356093"/>
              <a:ext cx="63046" cy="63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6379329" y="3621327"/>
              <a:ext cx="63098" cy="630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6530968" y="2603365"/>
              <a:ext cx="63420" cy="63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6215244" y="3952136"/>
              <a:ext cx="62350" cy="62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6247312" y="3061555"/>
              <a:ext cx="63060" cy="630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6359534" y="3396263"/>
              <a:ext cx="63021" cy="630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6598295" y="2756352"/>
              <a:ext cx="62986" cy="6298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6472969" y="2379632"/>
              <a:ext cx="62975" cy="6297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6352546" y="3006989"/>
              <a:ext cx="63000" cy="630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6220519" y="2949929"/>
              <a:ext cx="63189" cy="6318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6412658" y="3666381"/>
              <a:ext cx="63174" cy="63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g204"/>
            <p:cNvSpPr/>
            <p:nvPr/>
          </p:nvSpPr>
          <p:spPr>
            <a:xfrm>
              <a:off x="6359923" y="4343156"/>
              <a:ext cx="84681" cy="73336"/>
            </a:xfrm>
            <a:custGeom>
              <a:avLst/>
              <a:gdLst/>
              <a:ahLst/>
              <a:cxnLst/>
              <a:rect l="0" t="0" r="0" b="0"/>
              <a:pathLst>
                <a:path w="84681" h="73336">
                  <a:moveTo>
                    <a:pt x="42340" y="0"/>
                  </a:moveTo>
                  <a:lnTo>
                    <a:pt x="84681" y="73336"/>
                  </a:lnTo>
                  <a:lnTo>
                    <a:pt x="0" y="7333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6252884" y="2294148"/>
              <a:ext cx="64083" cy="640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6554696" y="3848198"/>
              <a:ext cx="63005" cy="6300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6416153" y="3067295"/>
              <a:ext cx="63059" cy="630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6440990" y="3442999"/>
              <a:ext cx="63586" cy="63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6183864" y="2866183"/>
              <a:ext cx="62781" cy="62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6064184" y="3038150"/>
              <a:ext cx="63804" cy="63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6508007" y="2300963"/>
              <a:ext cx="64256" cy="6425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6251801" y="2775398"/>
              <a:ext cx="63361" cy="633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6150659" y="3753171"/>
              <a:ext cx="63368" cy="63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6135762" y="2615043"/>
              <a:ext cx="63644" cy="63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6490592" y="2498738"/>
              <a:ext cx="31032" cy="310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6267990" y="2728558"/>
              <a:ext cx="65012" cy="6501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6612465" y="2943003"/>
              <a:ext cx="63115" cy="631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6113542" y="2901888"/>
              <a:ext cx="63013" cy="630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6530923" y="2675471"/>
              <a:ext cx="62673" cy="6267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6451733" y="3441245"/>
              <a:ext cx="63254" cy="63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6606218" y="2592900"/>
              <a:ext cx="62872" cy="6287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6426858" y="3063355"/>
              <a:ext cx="62775" cy="6277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6255839" y="3419576"/>
              <a:ext cx="63663" cy="63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6203878" y="2983087"/>
              <a:ext cx="63302" cy="633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6161234" y="2758939"/>
              <a:ext cx="63079" cy="63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6093056" y="2656814"/>
              <a:ext cx="62913" cy="62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6494300" y="2992960"/>
              <a:ext cx="62759" cy="627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6425832" y="2392283"/>
              <a:ext cx="63726" cy="6372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6599000" y="3270012"/>
              <a:ext cx="64199" cy="6419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6439953" y="2482465"/>
              <a:ext cx="64232" cy="64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6571283" y="3175402"/>
              <a:ext cx="63445" cy="63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6611485" y="3900679"/>
              <a:ext cx="63392" cy="633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6088482" y="3650558"/>
              <a:ext cx="63722" cy="637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6255868" y="2640063"/>
              <a:ext cx="39814" cy="3981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6090948" y="2707647"/>
              <a:ext cx="63336" cy="6333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6575427" y="3172381"/>
              <a:ext cx="63795" cy="63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6302259" y="3050178"/>
              <a:ext cx="64365" cy="64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6271662" y="3097601"/>
              <a:ext cx="63094" cy="63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6532539" y="2988156"/>
              <a:ext cx="63424" cy="63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6068818" y="3284946"/>
              <a:ext cx="63210" cy="632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6375206" y="2845870"/>
              <a:ext cx="63439" cy="634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6083673" y="2538899"/>
              <a:ext cx="63213" cy="6321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6368324" y="2682114"/>
              <a:ext cx="64283" cy="642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6487865" y="2899934"/>
              <a:ext cx="63463" cy="6346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6342726" y="3045028"/>
              <a:ext cx="63041" cy="63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6269466" y="3284261"/>
              <a:ext cx="63285" cy="6328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6264353" y="3234170"/>
              <a:ext cx="64259" cy="64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6223059" y="2805179"/>
              <a:ext cx="62829" cy="628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6189320" y="3257608"/>
              <a:ext cx="64238" cy="64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6113188" y="3076126"/>
              <a:ext cx="64238" cy="6423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6094564" y="2465392"/>
              <a:ext cx="64223" cy="642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6434992" y="2525384"/>
              <a:ext cx="63353" cy="633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6564057" y="4121541"/>
              <a:ext cx="62767" cy="627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6200370" y="2904150"/>
              <a:ext cx="64212" cy="642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6079109" y="2755672"/>
              <a:ext cx="62717" cy="62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6541016" y="2574685"/>
              <a:ext cx="63161" cy="631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6583874" y="2597649"/>
              <a:ext cx="63722" cy="637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6280437" y="3312332"/>
              <a:ext cx="63844" cy="6384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6391102" y="3079800"/>
              <a:ext cx="63602" cy="636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6434523" y="2875637"/>
              <a:ext cx="64128" cy="641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6427778" y="2462323"/>
              <a:ext cx="63158" cy="6315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6534429" y="2909824"/>
              <a:ext cx="64123" cy="641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6395567" y="2858365"/>
              <a:ext cx="63176" cy="631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6200763" y="2409118"/>
              <a:ext cx="64111" cy="6411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6207740" y="2989289"/>
              <a:ext cx="63155" cy="631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6363857" y="3347549"/>
              <a:ext cx="63031" cy="630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6050082" y="3382817"/>
              <a:ext cx="62860" cy="628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6529453" y="3690245"/>
              <a:ext cx="64066" cy="6406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6129602" y="3285879"/>
              <a:ext cx="64042" cy="6404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6126519" y="2487203"/>
              <a:ext cx="62912" cy="6291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6189516" y="2876032"/>
              <a:ext cx="62912" cy="6291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6174310" y="2662589"/>
              <a:ext cx="62966" cy="6296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6434261" y="3210362"/>
              <a:ext cx="62897" cy="62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6208850" y="2386235"/>
              <a:ext cx="62742" cy="6274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6315031" y="3187715"/>
              <a:ext cx="63145" cy="63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6079016" y="2838140"/>
              <a:ext cx="63095" cy="63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6311198" y="2884178"/>
              <a:ext cx="63166" cy="63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6056311" y="2702390"/>
              <a:ext cx="63664" cy="636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6518006" y="2528156"/>
              <a:ext cx="63049" cy="630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6444239" y="2563997"/>
              <a:ext cx="62807" cy="62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6083296" y="3063013"/>
              <a:ext cx="63921" cy="63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6065891" y="2720760"/>
              <a:ext cx="63914" cy="639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6527779" y="3104982"/>
              <a:ext cx="63210" cy="63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6556445" y="2554699"/>
              <a:ext cx="63102" cy="631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6414297" y="2770626"/>
              <a:ext cx="63575" cy="6357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6204067" y="2714480"/>
              <a:ext cx="63864" cy="638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6349777" y="3731977"/>
              <a:ext cx="63552" cy="6355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6418618" y="2475977"/>
              <a:ext cx="62547" cy="6254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6267001" y="3108341"/>
              <a:ext cx="63210" cy="632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6578146" y="2791746"/>
              <a:ext cx="63325" cy="63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6493115" y="2623868"/>
              <a:ext cx="63369" cy="6336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6098523" y="3978846"/>
              <a:ext cx="62773" cy="6277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6448707" y="2971132"/>
              <a:ext cx="63822" cy="63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6235988" y="2380073"/>
              <a:ext cx="63823" cy="63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6183074" y="3036379"/>
              <a:ext cx="15825" cy="158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6505082" y="2930336"/>
              <a:ext cx="63105" cy="6310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6160030" y="3437051"/>
              <a:ext cx="63361" cy="633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6426574" y="2797455"/>
              <a:ext cx="63268" cy="6326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6437037" y="3199746"/>
              <a:ext cx="62873" cy="6287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6568658" y="2500053"/>
              <a:ext cx="62634" cy="62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6464681" y="2958232"/>
              <a:ext cx="62908" cy="6290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6089953" y="3148929"/>
              <a:ext cx="63776" cy="6377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6571731" y="3075001"/>
              <a:ext cx="63003" cy="630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6347383" y="2889442"/>
              <a:ext cx="62529" cy="625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6512757" y="3518034"/>
              <a:ext cx="63715" cy="63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6373568" y="3223340"/>
              <a:ext cx="63392" cy="633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6205626" y="3642824"/>
              <a:ext cx="36080" cy="3608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6361805" y="3014784"/>
              <a:ext cx="63670" cy="636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6083248" y="2179797"/>
              <a:ext cx="63664" cy="63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6338107" y="2929155"/>
              <a:ext cx="62944" cy="6294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g311"/>
            <p:cNvSpPr/>
            <p:nvPr/>
          </p:nvSpPr>
          <p:spPr>
            <a:xfrm>
              <a:off x="6218461" y="4391990"/>
              <a:ext cx="84915" cy="73539"/>
            </a:xfrm>
            <a:custGeom>
              <a:avLst/>
              <a:gdLst/>
              <a:ahLst/>
              <a:cxnLst/>
              <a:rect l="0" t="0" r="0" b="0"/>
              <a:pathLst>
                <a:path w="84915" h="73539">
                  <a:moveTo>
                    <a:pt x="42457" y="0"/>
                  </a:moveTo>
                  <a:lnTo>
                    <a:pt x="84915" y="73539"/>
                  </a:lnTo>
                  <a:lnTo>
                    <a:pt x="0" y="735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6275536" y="3278760"/>
              <a:ext cx="63132" cy="631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6475653" y="3969919"/>
              <a:ext cx="63647" cy="636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g314"/>
            <p:cNvSpPr/>
            <p:nvPr/>
          </p:nvSpPr>
          <p:spPr>
            <a:xfrm>
              <a:off x="6222474" y="4140433"/>
              <a:ext cx="85369" cy="73932"/>
            </a:xfrm>
            <a:custGeom>
              <a:avLst/>
              <a:gdLst/>
              <a:ahLst/>
              <a:cxnLst/>
              <a:rect l="0" t="0" r="0" b="0"/>
              <a:pathLst>
                <a:path w="85369" h="73932">
                  <a:moveTo>
                    <a:pt x="42684" y="0"/>
                  </a:moveTo>
                  <a:lnTo>
                    <a:pt x="85369" y="73932"/>
                  </a:lnTo>
                  <a:lnTo>
                    <a:pt x="0" y="7393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6259054" y="2679900"/>
              <a:ext cx="63273" cy="6327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6612815" y="2762216"/>
              <a:ext cx="62939" cy="62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6233422" y="3553000"/>
              <a:ext cx="63030" cy="630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6331360" y="3351929"/>
              <a:ext cx="63034" cy="630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6428741" y="2757734"/>
              <a:ext cx="63578" cy="6357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6204333" y="2755128"/>
              <a:ext cx="63570" cy="635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6135875" y="3805685"/>
              <a:ext cx="63539" cy="635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6318317" y="3021439"/>
              <a:ext cx="63525" cy="63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6483246" y="3160529"/>
              <a:ext cx="62981" cy="629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6277396" y="3021911"/>
              <a:ext cx="62674" cy="6267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6426255" y="2646561"/>
              <a:ext cx="63466" cy="634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6304669" y="2949181"/>
              <a:ext cx="62827" cy="62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6285224" y="2514190"/>
              <a:ext cx="63441" cy="634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6168665" y="2675835"/>
              <a:ext cx="62915" cy="629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6192737" y="2716946"/>
              <a:ext cx="63003" cy="630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6514438" y="2715752"/>
              <a:ext cx="63448" cy="634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6068803" y="2697570"/>
              <a:ext cx="62910" cy="62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6246034" y="2730923"/>
              <a:ext cx="63422" cy="634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6522106" y="3705444"/>
              <a:ext cx="62984" cy="62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6174391" y="2754848"/>
              <a:ext cx="63401" cy="63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6120261" y="2453238"/>
              <a:ext cx="63396" cy="6339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6529778" y="3142085"/>
              <a:ext cx="62821" cy="628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6147487" y="3789676"/>
              <a:ext cx="62925" cy="6292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6531323" y="2483894"/>
              <a:ext cx="63375" cy="63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6090133" y="3533711"/>
              <a:ext cx="63360" cy="6336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6574926" y="3346596"/>
              <a:ext cx="63367" cy="6336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6066386" y="2539859"/>
              <a:ext cx="63381" cy="633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6072019" y="3479424"/>
              <a:ext cx="62682" cy="6268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6068279" y="2423301"/>
              <a:ext cx="63349" cy="63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6345725" y="3142324"/>
              <a:ext cx="63350" cy="6335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6276148" y="2306776"/>
              <a:ext cx="62890" cy="628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6077459" y="3957344"/>
              <a:ext cx="63335" cy="633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6276043" y="2955127"/>
              <a:ext cx="62715" cy="627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6073007" y="2771296"/>
              <a:ext cx="62930" cy="62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6510542" y="3617362"/>
              <a:ext cx="63288" cy="632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6321553" y="3685189"/>
              <a:ext cx="63294" cy="63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6290087" y="2664862"/>
              <a:ext cx="63281" cy="63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6189100" y="2924466"/>
              <a:ext cx="63304" cy="633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6130594" y="2527781"/>
              <a:ext cx="33810" cy="338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6108900" y="3181933"/>
              <a:ext cx="63266" cy="63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6414291" y="3626545"/>
              <a:ext cx="63257" cy="6325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6279841" y="2937515"/>
              <a:ext cx="63247" cy="63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g357"/>
            <p:cNvSpPr/>
            <p:nvPr/>
          </p:nvSpPr>
          <p:spPr>
            <a:xfrm>
              <a:off x="6139941" y="4353550"/>
              <a:ext cx="85150" cy="73742"/>
            </a:xfrm>
            <a:custGeom>
              <a:avLst/>
              <a:gdLst/>
              <a:ahLst/>
              <a:cxnLst/>
              <a:rect l="0" t="0" r="0" b="0"/>
              <a:pathLst>
                <a:path w="85150" h="73742">
                  <a:moveTo>
                    <a:pt x="42575" y="0"/>
                  </a:moveTo>
                  <a:lnTo>
                    <a:pt x="85150" y="73742"/>
                  </a:lnTo>
                  <a:lnTo>
                    <a:pt x="0" y="7374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6599112" y="2517527"/>
              <a:ext cx="62789" cy="62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6349904" y="2823132"/>
              <a:ext cx="62874" cy="6287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6214310" y="3055678"/>
              <a:ext cx="63225" cy="63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6491527" y="3245647"/>
              <a:ext cx="63213" cy="63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6298235" y="2618938"/>
              <a:ext cx="62595" cy="6259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6344387" y="2657391"/>
              <a:ext cx="63195" cy="63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6553959" y="3264577"/>
              <a:ext cx="63183" cy="631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6392008" y="2727282"/>
              <a:ext cx="62695" cy="62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6067274" y="2977789"/>
              <a:ext cx="63172" cy="63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6483460" y="3135148"/>
              <a:ext cx="63173" cy="63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6134559" y="3307017"/>
              <a:ext cx="63174" cy="6317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6296522" y="3179081"/>
              <a:ext cx="62871" cy="628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6525106" y="3259056"/>
              <a:ext cx="63158" cy="6315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6217472" y="3132119"/>
              <a:ext cx="63154" cy="6315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6137487" y="2857878"/>
              <a:ext cx="63134" cy="63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6440659" y="2503291"/>
              <a:ext cx="62691" cy="62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6337191" y="2925099"/>
              <a:ext cx="63117" cy="6311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6403179" y="3112860"/>
              <a:ext cx="62660" cy="6266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6384408" y="2647222"/>
              <a:ext cx="63101" cy="63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6224397" y="2759720"/>
              <a:ext cx="63106" cy="63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6591913" y="3150837"/>
              <a:ext cx="63097" cy="630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6579932" y="2378205"/>
              <a:ext cx="62642" cy="6264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6127811" y="3970380"/>
              <a:ext cx="62640" cy="626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6558719" y="2191967"/>
              <a:ext cx="63064" cy="630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6142141" y="3671023"/>
              <a:ext cx="63048" cy="630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6190817" y="3149210"/>
              <a:ext cx="62652" cy="6265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6056643" y="2848379"/>
              <a:ext cx="63051" cy="630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6430631" y="3085917"/>
              <a:ext cx="62652" cy="6265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6570877" y="3519365"/>
              <a:ext cx="63033" cy="630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6255642" y="3118811"/>
              <a:ext cx="63013" cy="630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6388751" y="2858199"/>
              <a:ext cx="62495" cy="6249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6088273" y="2928142"/>
              <a:ext cx="62731" cy="627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6410059" y="3269437"/>
              <a:ext cx="62644" cy="6264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6588097" y="2706472"/>
              <a:ext cx="62591" cy="6259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g392"/>
            <p:cNvSpPr/>
            <p:nvPr/>
          </p:nvSpPr>
          <p:spPr>
            <a:xfrm>
              <a:off x="6135441" y="4330484"/>
              <a:ext cx="84814" cy="73451"/>
            </a:xfrm>
            <a:custGeom>
              <a:avLst/>
              <a:gdLst/>
              <a:ahLst/>
              <a:cxnLst/>
              <a:rect l="0" t="0" r="0" b="0"/>
              <a:pathLst>
                <a:path w="84814" h="73451">
                  <a:moveTo>
                    <a:pt x="42407" y="0"/>
                  </a:moveTo>
                  <a:lnTo>
                    <a:pt x="84814" y="73451"/>
                  </a:lnTo>
                  <a:lnTo>
                    <a:pt x="0" y="7345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6260326" y="3451343"/>
              <a:ext cx="62985" cy="6298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6111706" y="3107337"/>
              <a:ext cx="62981" cy="629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6590976" y="3172512"/>
              <a:ext cx="62715" cy="62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6414604" y="2132053"/>
              <a:ext cx="62953" cy="629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6283873" y="3939208"/>
              <a:ext cx="62949" cy="62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6505007" y="2747875"/>
              <a:ext cx="62957" cy="629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6290076" y="2240311"/>
              <a:ext cx="62951" cy="629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6203474" y="2756160"/>
              <a:ext cx="62606" cy="626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6360931" y="2897449"/>
              <a:ext cx="62574" cy="62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6048374" y="3950192"/>
              <a:ext cx="62598" cy="6259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6237993" y="2988751"/>
              <a:ext cx="62754" cy="6275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6330397" y="3049702"/>
              <a:ext cx="62907" cy="629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6338407" y="2519210"/>
              <a:ext cx="62673" cy="626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6575792" y="3577747"/>
              <a:ext cx="62614" cy="62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6553402" y="2561377"/>
              <a:ext cx="62887" cy="628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6389532" y="2511142"/>
              <a:ext cx="62890" cy="628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6541083" y="2407630"/>
              <a:ext cx="62882" cy="62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6572137" y="3250680"/>
              <a:ext cx="62694" cy="6269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6588161" y="2991460"/>
              <a:ext cx="62869" cy="6286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6524476" y="4100550"/>
              <a:ext cx="62862" cy="6286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6585522" y="3138941"/>
              <a:ext cx="62853" cy="628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6388709" y="4110389"/>
              <a:ext cx="62017" cy="620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6119935" y="3445301"/>
              <a:ext cx="62847" cy="62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6442735" y="2586811"/>
              <a:ext cx="25205" cy="2520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6376973" y="3032622"/>
              <a:ext cx="62847" cy="62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6231380" y="2670524"/>
              <a:ext cx="62606" cy="626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6269273" y="2978810"/>
              <a:ext cx="62841" cy="628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6244361" y="3343386"/>
              <a:ext cx="62843" cy="6284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6284810" y="3220927"/>
              <a:ext cx="62527" cy="6252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6485298" y="2586193"/>
              <a:ext cx="62827" cy="6282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6140715" y="2860758"/>
              <a:ext cx="62825" cy="6282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6299481" y="3090074"/>
              <a:ext cx="62512" cy="62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g425"/>
            <p:cNvSpPr/>
            <p:nvPr/>
          </p:nvSpPr>
          <p:spPr>
            <a:xfrm>
              <a:off x="6088105" y="4320988"/>
              <a:ext cx="84602" cy="73267"/>
            </a:xfrm>
            <a:custGeom>
              <a:avLst/>
              <a:gdLst/>
              <a:ahLst/>
              <a:cxnLst/>
              <a:rect l="0" t="0" r="0" b="0"/>
              <a:pathLst>
                <a:path w="84602" h="73267">
                  <a:moveTo>
                    <a:pt x="42301" y="0"/>
                  </a:moveTo>
                  <a:lnTo>
                    <a:pt x="84602" y="73267"/>
                  </a:lnTo>
                  <a:lnTo>
                    <a:pt x="0" y="732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6463840" y="2535519"/>
              <a:ext cx="62821" cy="628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6183284" y="2376921"/>
              <a:ext cx="62824" cy="62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6263173" y="2623562"/>
              <a:ext cx="62806" cy="628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6389170" y="3139075"/>
              <a:ext cx="62806" cy="628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6345897" y="3002967"/>
              <a:ext cx="62791" cy="62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6515858" y="3099457"/>
              <a:ext cx="62791" cy="6279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g432"/>
            <p:cNvSpPr/>
            <p:nvPr/>
          </p:nvSpPr>
          <p:spPr>
            <a:xfrm>
              <a:off x="6438272" y="4202116"/>
              <a:ext cx="84147" cy="72874"/>
            </a:xfrm>
            <a:custGeom>
              <a:avLst/>
              <a:gdLst/>
              <a:ahLst/>
              <a:cxnLst/>
              <a:rect l="0" t="0" r="0" b="0"/>
              <a:pathLst>
                <a:path w="84147" h="72874">
                  <a:moveTo>
                    <a:pt x="42073" y="0"/>
                  </a:moveTo>
                  <a:lnTo>
                    <a:pt x="84147" y="72874"/>
                  </a:lnTo>
                  <a:lnTo>
                    <a:pt x="0" y="7287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6441134" y="2495001"/>
              <a:ext cx="62776" cy="6277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6495290" y="2580289"/>
              <a:ext cx="62775" cy="62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6127585" y="2614013"/>
              <a:ext cx="62772" cy="62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6213782" y="3131658"/>
              <a:ext cx="62767" cy="627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6108522" y="2940486"/>
              <a:ext cx="62769" cy="62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6382222" y="3025660"/>
              <a:ext cx="62760" cy="62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6103381" y="2847844"/>
              <a:ext cx="62764" cy="627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6242450" y="2613285"/>
              <a:ext cx="62731" cy="62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6495945" y="2952933"/>
              <a:ext cx="62724" cy="62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6251547" y="2943298"/>
              <a:ext cx="62534" cy="62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6119848" y="2176801"/>
              <a:ext cx="62711" cy="6271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6498282" y="2739787"/>
              <a:ext cx="62707" cy="62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6282559" y="2892890"/>
              <a:ext cx="62710" cy="627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6096281" y="2968278"/>
              <a:ext cx="62445" cy="6244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6596560" y="3022718"/>
              <a:ext cx="62708" cy="6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6440749" y="2547257"/>
              <a:ext cx="62709" cy="6270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6555193" y="2096331"/>
              <a:ext cx="62705" cy="6270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6226752" y="2756454"/>
              <a:ext cx="62700" cy="6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6532861" y="3150298"/>
              <a:ext cx="29248" cy="292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6353413" y="3306294"/>
              <a:ext cx="62691" cy="626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6236274" y="3373038"/>
              <a:ext cx="62672" cy="62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6500384" y="2400733"/>
              <a:ext cx="62428" cy="62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6095490" y="2909407"/>
              <a:ext cx="62666" cy="626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6527168" y="2487607"/>
              <a:ext cx="62662" cy="62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6576514" y="3331336"/>
              <a:ext cx="62657" cy="62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6176045" y="3372871"/>
              <a:ext cx="62656" cy="626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6419610" y="3311677"/>
              <a:ext cx="62431" cy="62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6468580" y="4099149"/>
              <a:ext cx="62649" cy="6264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6351393" y="3619270"/>
              <a:ext cx="62648" cy="626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6117222" y="2783978"/>
              <a:ext cx="62645" cy="6264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6446717" y="3484012"/>
              <a:ext cx="62638" cy="62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6577157" y="3445439"/>
              <a:ext cx="62635" cy="626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6234162" y="3016905"/>
              <a:ext cx="62413" cy="62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6133607" y="2316809"/>
              <a:ext cx="62634" cy="626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6107889" y="3194287"/>
              <a:ext cx="62631" cy="626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6074070" y="2551741"/>
              <a:ext cx="62623" cy="62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6281827" y="3220368"/>
              <a:ext cx="62622" cy="626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6219530" y="3027982"/>
              <a:ext cx="62617" cy="6261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6478182" y="3213336"/>
              <a:ext cx="62615" cy="626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6394320" y="3005102"/>
              <a:ext cx="62444" cy="6244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6225681" y="3358929"/>
              <a:ext cx="62589" cy="6258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6250934" y="3563270"/>
              <a:ext cx="62589" cy="62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6095142" y="3193634"/>
              <a:ext cx="62585" cy="625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6581376" y="3460429"/>
              <a:ext cx="62581" cy="62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6066609" y="3396487"/>
              <a:ext cx="62580" cy="6258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6287447" y="3092154"/>
              <a:ext cx="62579" cy="62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6181871" y="2899392"/>
              <a:ext cx="62399" cy="6239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6341364" y="2951631"/>
              <a:ext cx="62575" cy="6257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6119905" y="3066500"/>
              <a:ext cx="62573" cy="62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6354920" y="2601820"/>
              <a:ext cx="62573" cy="62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6395801" y="3245319"/>
              <a:ext cx="62381" cy="62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6153018" y="3003419"/>
              <a:ext cx="62572" cy="6257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6310438" y="2897144"/>
              <a:ext cx="62570" cy="625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6515048" y="2885942"/>
              <a:ext cx="62571" cy="625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6388420" y="2508117"/>
              <a:ext cx="62560" cy="625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6435124" y="2463408"/>
              <a:ext cx="62561" cy="625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6193445" y="3149498"/>
              <a:ext cx="62558" cy="6255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6483195" y="2759294"/>
              <a:ext cx="62369" cy="62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6164900" y="3522702"/>
              <a:ext cx="62547" cy="62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6504062" y="3056960"/>
              <a:ext cx="62545" cy="625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6249171" y="3115013"/>
              <a:ext cx="62541" cy="625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6061904" y="2658071"/>
              <a:ext cx="62363" cy="62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6171106" y="2980926"/>
              <a:ext cx="62536" cy="6253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6242583" y="3528404"/>
              <a:ext cx="62524" cy="625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6176707" y="2555792"/>
              <a:ext cx="62518" cy="62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6568512" y="3033278"/>
              <a:ext cx="62516" cy="625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6104203" y="2917509"/>
              <a:ext cx="62513" cy="625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6486635" y="2254056"/>
              <a:ext cx="62512" cy="6251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6333488" y="2584987"/>
              <a:ext cx="62348" cy="623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6204628" y="3795264"/>
              <a:ext cx="62507" cy="62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6393924" y="3655034"/>
              <a:ext cx="62504" cy="625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6221692" y="2762063"/>
              <a:ext cx="62504" cy="625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6187915" y="3224426"/>
              <a:ext cx="62497" cy="624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6376530" y="2779688"/>
              <a:ext cx="62496" cy="6249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6521148" y="3287769"/>
              <a:ext cx="62495" cy="62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508"/>
            <p:cNvSpPr/>
            <p:nvPr/>
          </p:nvSpPr>
          <p:spPr>
            <a:xfrm>
              <a:off x="6521663" y="2633745"/>
              <a:ext cx="62495" cy="6249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6204095" y="3574032"/>
              <a:ext cx="62493" cy="62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6503808" y="3271425"/>
              <a:ext cx="62495" cy="6249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6240820" y="2554170"/>
              <a:ext cx="62494" cy="624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6326375" y="3031541"/>
              <a:ext cx="62493" cy="62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6262277" y="2790967"/>
              <a:ext cx="62484" cy="6248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6134850" y="3046160"/>
              <a:ext cx="62479" cy="6247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6542511" y="2827743"/>
              <a:ext cx="62474" cy="62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6306586" y="3291574"/>
              <a:ext cx="62474" cy="6247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6563144" y="3403428"/>
              <a:ext cx="62467" cy="62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6199880" y="3268190"/>
              <a:ext cx="62469" cy="6246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6448673" y="2705260"/>
              <a:ext cx="62465" cy="624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6464378" y="3760828"/>
              <a:ext cx="62465" cy="624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6436382" y="2406722"/>
              <a:ext cx="62465" cy="624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6206030" y="3223705"/>
              <a:ext cx="62330" cy="623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6389324" y="2762203"/>
              <a:ext cx="62455" cy="6245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6347628" y="3008519"/>
              <a:ext cx="62452" cy="6245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6465446" y="2932663"/>
              <a:ext cx="62451" cy="62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6486818" y="3128498"/>
              <a:ext cx="62443" cy="62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6314688" y="2992216"/>
              <a:ext cx="62430" cy="624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6470067" y="3098290"/>
              <a:ext cx="62428" cy="62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6144008" y="2921527"/>
              <a:ext cx="62428" cy="624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6304749" y="3192084"/>
              <a:ext cx="62428" cy="62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6295867" y="2947516"/>
              <a:ext cx="62425" cy="6242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6442565" y="3025920"/>
              <a:ext cx="62424" cy="6242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6613942" y="3103079"/>
              <a:ext cx="62409" cy="6240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6339550" y="3399026"/>
              <a:ext cx="62409" cy="62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6431437" y="2878433"/>
              <a:ext cx="62393" cy="62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6510510" y="2781154"/>
              <a:ext cx="62393" cy="6239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6177943" y="3515349"/>
              <a:ext cx="62387" cy="62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6519628" y="2931693"/>
              <a:ext cx="62388" cy="623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6316243" y="3059865"/>
              <a:ext cx="62387" cy="623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6557587" y="3064690"/>
              <a:ext cx="62383" cy="623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g541"/>
            <p:cNvSpPr/>
            <p:nvPr/>
          </p:nvSpPr>
          <p:spPr>
            <a:xfrm>
              <a:off x="6341762" y="4506546"/>
              <a:ext cx="84013" cy="72757"/>
            </a:xfrm>
            <a:custGeom>
              <a:avLst/>
              <a:gdLst/>
              <a:ahLst/>
              <a:cxnLst/>
              <a:rect l="0" t="0" r="0" b="0"/>
              <a:pathLst>
                <a:path w="84013" h="72757">
                  <a:moveTo>
                    <a:pt x="42006" y="0"/>
                  </a:moveTo>
                  <a:lnTo>
                    <a:pt x="84013" y="72757"/>
                  </a:lnTo>
                  <a:lnTo>
                    <a:pt x="0" y="7275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6576748" y="3532722"/>
              <a:ext cx="62380" cy="62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6547850" y="3936195"/>
              <a:ext cx="61551" cy="615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6169910" y="3665328"/>
              <a:ext cx="61550" cy="615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6405502" y="2876352"/>
              <a:ext cx="62378" cy="6237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6078374" y="2880683"/>
              <a:ext cx="62376" cy="623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6555261" y="3043362"/>
              <a:ext cx="62375" cy="6237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6092039" y="3031656"/>
              <a:ext cx="62376" cy="62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6565872" y="2525664"/>
              <a:ext cx="62373" cy="62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6466481" y="3032819"/>
              <a:ext cx="62372" cy="62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6362437" y="2835816"/>
              <a:ext cx="62373" cy="62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6364528" y="2414864"/>
              <a:ext cx="62371" cy="62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6087413" y="2874835"/>
              <a:ext cx="62367" cy="62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6454269" y="3288167"/>
              <a:ext cx="62365" cy="623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6293381" y="3095140"/>
              <a:ext cx="62377" cy="62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6181828" y="2581745"/>
              <a:ext cx="62363" cy="62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6538184" y="2549853"/>
              <a:ext cx="62361" cy="62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6321731" y="3070374"/>
              <a:ext cx="62359" cy="623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6189879" y="2466324"/>
              <a:ext cx="62358" cy="6235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6550624" y="2925004"/>
              <a:ext cx="62358" cy="6235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g561"/>
            <p:cNvSpPr/>
            <p:nvPr/>
          </p:nvSpPr>
          <p:spPr>
            <a:xfrm>
              <a:off x="6188717" y="4549281"/>
              <a:ext cx="83981" cy="72730"/>
            </a:xfrm>
            <a:custGeom>
              <a:avLst/>
              <a:gdLst/>
              <a:ahLst/>
              <a:cxnLst/>
              <a:rect l="0" t="0" r="0" b="0"/>
              <a:pathLst>
                <a:path w="83981" h="72730">
                  <a:moveTo>
                    <a:pt x="41990" y="0"/>
                  </a:moveTo>
                  <a:lnTo>
                    <a:pt x="83981" y="72730"/>
                  </a:lnTo>
                  <a:lnTo>
                    <a:pt x="0" y="7273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6183961" y="2432069"/>
              <a:ext cx="62356" cy="6235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6208504" y="3285025"/>
              <a:ext cx="62356" cy="6235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6424655" y="3486347"/>
              <a:ext cx="62355" cy="6235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6611601" y="2701565"/>
              <a:ext cx="62352" cy="6235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6194377" y="2930970"/>
              <a:ext cx="62348" cy="623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6314839" y="2692410"/>
              <a:ext cx="62346" cy="62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6074875" y="3634874"/>
              <a:ext cx="62343" cy="6234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6593156" y="3428475"/>
              <a:ext cx="62341" cy="62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6616149" y="2800320"/>
              <a:ext cx="62341" cy="623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6397806" y="2909573"/>
              <a:ext cx="62334" cy="62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6180500" y="3227534"/>
              <a:ext cx="62331" cy="62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6524858" y="3350743"/>
              <a:ext cx="62329" cy="623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6262198" y="2605068"/>
              <a:ext cx="62330" cy="623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6080051" y="3138270"/>
              <a:ext cx="62328" cy="623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6500182" y="3145903"/>
              <a:ext cx="62327" cy="62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6563823" y="3009518"/>
              <a:ext cx="62327" cy="62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6062394" y="2356536"/>
              <a:ext cx="62325" cy="62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6553461" y="2967827"/>
              <a:ext cx="62322" cy="623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6514018" y="3037488"/>
              <a:ext cx="62322" cy="623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6405428" y="2439345"/>
              <a:ext cx="20966" cy="2096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6292487" y="3309140"/>
              <a:ext cx="62315" cy="62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6411839" y="2291848"/>
              <a:ext cx="62314" cy="62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6312566" y="3694590"/>
              <a:ext cx="62304" cy="623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6382138" y="2784661"/>
              <a:ext cx="62305" cy="623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6406012" y="2510988"/>
              <a:ext cx="62304" cy="623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6181273" y="3218123"/>
              <a:ext cx="62303" cy="623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6466349" y="3792776"/>
              <a:ext cx="62301" cy="62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6276526" y="3141957"/>
              <a:ext cx="62301" cy="62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6379941" y="2597829"/>
              <a:ext cx="62301" cy="6230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6610419" y="2644392"/>
              <a:ext cx="62294" cy="62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g592"/>
            <p:cNvSpPr/>
            <p:nvPr/>
          </p:nvSpPr>
          <p:spPr>
            <a:xfrm>
              <a:off x="6369700" y="5074096"/>
              <a:ext cx="83891" cy="72651"/>
            </a:xfrm>
            <a:custGeom>
              <a:avLst/>
              <a:gdLst/>
              <a:ahLst/>
              <a:cxnLst/>
              <a:rect l="0" t="0" r="0" b="0"/>
              <a:pathLst>
                <a:path w="83891" h="72651">
                  <a:moveTo>
                    <a:pt x="41945" y="0"/>
                  </a:moveTo>
                  <a:lnTo>
                    <a:pt x="83891" y="72651"/>
                  </a:lnTo>
                  <a:lnTo>
                    <a:pt x="0" y="726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3" name="pg593"/>
            <p:cNvSpPr/>
            <p:nvPr/>
          </p:nvSpPr>
          <p:spPr>
            <a:xfrm>
              <a:off x="6492298" y="4623046"/>
              <a:ext cx="83885" cy="72646"/>
            </a:xfrm>
            <a:custGeom>
              <a:avLst/>
              <a:gdLst/>
              <a:ahLst/>
              <a:cxnLst/>
              <a:rect l="0" t="0" r="0" b="0"/>
              <a:pathLst>
                <a:path w="83885" h="72646">
                  <a:moveTo>
                    <a:pt x="41942" y="0"/>
                  </a:moveTo>
                  <a:lnTo>
                    <a:pt x="83885" y="72646"/>
                  </a:lnTo>
                  <a:lnTo>
                    <a:pt x="0" y="72646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6276440" y="2816963"/>
              <a:ext cx="62283" cy="622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6207990" y="2818399"/>
              <a:ext cx="62282" cy="62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6262782" y="2124422"/>
              <a:ext cx="62280" cy="622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6377045" y="3559696"/>
              <a:ext cx="61441" cy="61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6478890" y="3225484"/>
              <a:ext cx="16560" cy="1656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l599"/>
            <p:cNvSpPr/>
            <p:nvPr/>
          </p:nvSpPr>
          <p:spPr>
            <a:xfrm>
              <a:off x="6239549" y="4574935"/>
              <a:ext cx="112163" cy="20711"/>
            </a:xfrm>
            <a:custGeom>
              <a:avLst/>
              <a:gdLst/>
              <a:ahLst/>
              <a:cxnLst/>
              <a:rect l="0" t="0" r="0" b="0"/>
              <a:pathLst>
                <a:path w="112163" h="20711">
                  <a:moveTo>
                    <a:pt x="0" y="0"/>
                  </a:moveTo>
                  <a:lnTo>
                    <a:pt x="112163" y="20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tx600"/>
            <p:cNvSpPr/>
            <p:nvPr/>
          </p:nvSpPr>
          <p:spPr>
            <a:xfrm>
              <a:off x="4612985" y="4766383"/>
              <a:ext cx="863764" cy="136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Glu198Gln</a:t>
              </a:r>
            </a:p>
          </p:txBody>
        </p:sp>
        <p:sp>
          <p:nvSpPr>
            <p:cNvPr id="601" name="tx601"/>
            <p:cNvSpPr/>
            <p:nvPr/>
          </p:nvSpPr>
          <p:spPr>
            <a:xfrm>
              <a:off x="6306886" y="4460832"/>
              <a:ext cx="863764" cy="1695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Arg534Pro</a:t>
              </a:r>
            </a:p>
          </p:txBody>
        </p:sp>
        <p:sp>
          <p:nvSpPr>
            <p:cNvPr id="602" name="tx602"/>
            <p:cNvSpPr/>
            <p:nvPr/>
          </p:nvSpPr>
          <p:spPr>
            <a:xfrm>
              <a:off x="5372951" y="4506338"/>
              <a:ext cx="843738" cy="1331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Pro349Ala</a:t>
              </a:r>
            </a:p>
          </p:txBody>
        </p:sp>
        <p:sp>
          <p:nvSpPr>
            <p:cNvPr id="603" name="tx603"/>
            <p:cNvSpPr/>
            <p:nvPr/>
          </p:nvSpPr>
          <p:spPr>
            <a:xfrm>
              <a:off x="6317031" y="4911657"/>
              <a:ext cx="853618" cy="1718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Gly338Glu</a:t>
              </a:r>
            </a:p>
          </p:txBody>
        </p:sp>
        <p:sp>
          <p:nvSpPr>
            <p:cNvPr id="604" name="tx604"/>
            <p:cNvSpPr/>
            <p:nvPr/>
          </p:nvSpPr>
          <p:spPr>
            <a:xfrm>
              <a:off x="6034444" y="4725064"/>
              <a:ext cx="863764" cy="136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Pro622Ser</a:t>
              </a:r>
            </a:p>
          </p:txBody>
        </p:sp>
        <p:sp>
          <p:nvSpPr>
            <p:cNvPr id="605" name="pl605"/>
            <p:cNvSpPr/>
            <p:nvPr/>
          </p:nvSpPr>
          <p:spPr>
            <a:xfrm>
              <a:off x="2666144" y="949355"/>
              <a:ext cx="0" cy="5507491"/>
            </a:xfrm>
            <a:custGeom>
              <a:avLst/>
              <a:gdLst/>
              <a:ahLst/>
              <a:cxnLst/>
              <a:rect l="0" t="0" r="0" b="0"/>
              <a:pathLst>
                <a:path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tx606"/>
            <p:cNvSpPr/>
            <p:nvPr/>
          </p:nvSpPr>
          <p:spPr>
            <a:xfrm>
              <a:off x="2448394" y="5217328"/>
              <a:ext cx="135508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-3</a:t>
              </a:r>
            </a:p>
          </p:txBody>
        </p:sp>
        <p:sp>
          <p:nvSpPr>
            <p:cNvPr id="607" name="tx607"/>
            <p:cNvSpPr/>
            <p:nvPr/>
          </p:nvSpPr>
          <p:spPr>
            <a:xfrm>
              <a:off x="2448394" y="4500996"/>
              <a:ext cx="135508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608" name="tx608"/>
            <p:cNvSpPr/>
            <p:nvPr/>
          </p:nvSpPr>
          <p:spPr>
            <a:xfrm>
              <a:off x="2448394" y="3782803"/>
              <a:ext cx="135508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609" name="tx609"/>
            <p:cNvSpPr/>
            <p:nvPr/>
          </p:nvSpPr>
          <p:spPr>
            <a:xfrm>
              <a:off x="2499144" y="3060443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10" name="tx610"/>
            <p:cNvSpPr/>
            <p:nvPr/>
          </p:nvSpPr>
          <p:spPr>
            <a:xfrm>
              <a:off x="2499144" y="2344781"/>
              <a:ext cx="84757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11" name="tx611"/>
            <p:cNvSpPr/>
            <p:nvPr/>
          </p:nvSpPr>
          <p:spPr>
            <a:xfrm>
              <a:off x="2499144" y="1624951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612" name="tx612"/>
            <p:cNvSpPr/>
            <p:nvPr/>
          </p:nvSpPr>
          <p:spPr>
            <a:xfrm>
              <a:off x="2499144" y="903261"/>
              <a:ext cx="84757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613" name="pl613"/>
            <p:cNvSpPr/>
            <p:nvPr/>
          </p:nvSpPr>
          <p:spPr>
            <a:xfrm>
              <a:off x="2621860" y="527228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l614"/>
            <p:cNvSpPr/>
            <p:nvPr/>
          </p:nvSpPr>
          <p:spPr>
            <a:xfrm>
              <a:off x="2621860" y="455327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l615"/>
            <p:cNvSpPr/>
            <p:nvPr/>
          </p:nvSpPr>
          <p:spPr>
            <a:xfrm>
              <a:off x="2621860" y="3834260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l616"/>
            <p:cNvSpPr/>
            <p:nvPr/>
          </p:nvSpPr>
          <p:spPr>
            <a:xfrm>
              <a:off x="2621860" y="311524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l617"/>
            <p:cNvSpPr/>
            <p:nvPr/>
          </p:nvSpPr>
          <p:spPr>
            <a:xfrm>
              <a:off x="2621860" y="2396238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l618"/>
            <p:cNvSpPr/>
            <p:nvPr/>
          </p:nvSpPr>
          <p:spPr>
            <a:xfrm>
              <a:off x="2621860" y="1677227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l619"/>
            <p:cNvSpPr/>
            <p:nvPr/>
          </p:nvSpPr>
          <p:spPr>
            <a:xfrm>
              <a:off x="2621860" y="95821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l620"/>
            <p:cNvSpPr/>
            <p:nvPr/>
          </p:nvSpPr>
          <p:spPr>
            <a:xfrm>
              <a:off x="2666144" y="6456846"/>
              <a:ext cx="4550226" cy="0"/>
            </a:xfrm>
            <a:custGeom>
              <a:avLst/>
              <a:gdLst/>
              <a:ahLst/>
              <a:cxnLst/>
              <a:rect l="0" t="0" r="0" b="0"/>
              <a:pathLst>
                <a:path w="4550226">
                  <a:moveTo>
                    <a:pt x="0" y="0"/>
                  </a:moveTo>
                  <a:lnTo>
                    <a:pt x="45502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l621"/>
            <p:cNvSpPr/>
            <p:nvPr/>
          </p:nvSpPr>
          <p:spPr>
            <a:xfrm>
              <a:off x="3519311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l622"/>
            <p:cNvSpPr/>
            <p:nvPr/>
          </p:nvSpPr>
          <p:spPr>
            <a:xfrm>
              <a:off x="4941257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l623"/>
            <p:cNvSpPr/>
            <p:nvPr/>
          </p:nvSpPr>
          <p:spPr>
            <a:xfrm>
              <a:off x="6363202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tx624"/>
            <p:cNvSpPr/>
            <p:nvPr/>
          </p:nvSpPr>
          <p:spPr>
            <a:xfrm>
              <a:off x="3243942" y="6508355"/>
              <a:ext cx="550738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625" name="tx625"/>
            <p:cNvSpPr/>
            <p:nvPr/>
          </p:nvSpPr>
          <p:spPr>
            <a:xfrm>
              <a:off x="4602338" y="6508355"/>
              <a:ext cx="677837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626" name="tx626"/>
            <p:cNvSpPr/>
            <p:nvPr/>
          </p:nvSpPr>
          <p:spPr>
            <a:xfrm>
              <a:off x="6130212" y="6508355"/>
              <a:ext cx="465980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627" name="tx627"/>
            <p:cNvSpPr/>
            <p:nvPr/>
          </p:nvSpPr>
          <p:spPr>
            <a:xfrm>
              <a:off x="4244468" y="6683595"/>
              <a:ext cx="1393576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628" name="tx628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629" name="tx629"/>
            <p:cNvSpPr/>
            <p:nvPr/>
          </p:nvSpPr>
          <p:spPr>
            <a:xfrm>
              <a:off x="7393505" y="2181467"/>
              <a:ext cx="1067407" cy="1343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630" name="pt630"/>
            <p:cNvSpPr/>
            <p:nvPr/>
          </p:nvSpPr>
          <p:spPr>
            <a:xfrm>
              <a:off x="7466104" y="249660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7466104" y="269145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7466104" y="288630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7466104" y="308115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tx634"/>
            <p:cNvSpPr/>
            <p:nvPr/>
          </p:nvSpPr>
          <p:spPr>
            <a:xfrm>
              <a:off x="7676923" y="2466771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635" name="tx635"/>
            <p:cNvSpPr/>
            <p:nvPr/>
          </p:nvSpPr>
          <p:spPr>
            <a:xfrm>
              <a:off x="7676923" y="2661620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636" name="tx636"/>
            <p:cNvSpPr/>
            <p:nvPr/>
          </p:nvSpPr>
          <p:spPr>
            <a:xfrm>
              <a:off x="7676923" y="2853568"/>
              <a:ext cx="364331" cy="112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637" name="tx637"/>
            <p:cNvSpPr/>
            <p:nvPr/>
          </p:nvSpPr>
          <p:spPr>
            <a:xfrm>
              <a:off x="7676923" y="3045143"/>
              <a:ext cx="211708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638" name="tx638"/>
            <p:cNvSpPr/>
            <p:nvPr/>
          </p:nvSpPr>
          <p:spPr>
            <a:xfrm>
              <a:off x="7393505" y="3396467"/>
              <a:ext cx="346050" cy="1312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639" name="pt639"/>
            <p:cNvSpPr/>
            <p:nvPr/>
          </p:nvSpPr>
          <p:spPr>
            <a:xfrm>
              <a:off x="7486430" y="372889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7444383" y="3881692"/>
              <a:ext cx="93094" cy="9309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7426966" y="4059125"/>
              <a:ext cx="127927" cy="12792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7413602" y="4240610"/>
              <a:ext cx="154655" cy="15465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tx643"/>
            <p:cNvSpPr/>
            <p:nvPr/>
          </p:nvSpPr>
          <p:spPr>
            <a:xfrm>
              <a:off x="7676923" y="3678584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644" name="tx644"/>
            <p:cNvSpPr/>
            <p:nvPr/>
          </p:nvSpPr>
          <p:spPr>
            <a:xfrm>
              <a:off x="7676923" y="3873285"/>
              <a:ext cx="211856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645" name="tx645"/>
            <p:cNvSpPr/>
            <p:nvPr/>
          </p:nvSpPr>
          <p:spPr>
            <a:xfrm>
              <a:off x="7676923" y="4068283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646" name="tx646"/>
            <p:cNvSpPr/>
            <p:nvPr/>
          </p:nvSpPr>
          <p:spPr>
            <a:xfrm>
              <a:off x="7676923" y="4265141"/>
              <a:ext cx="211856" cy="1074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647" name="tx647"/>
            <p:cNvSpPr/>
            <p:nvPr/>
          </p:nvSpPr>
          <p:spPr>
            <a:xfrm>
              <a:off x="7393505" y="4604957"/>
              <a:ext cx="958453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648" name="pt648"/>
            <p:cNvSpPr/>
            <p:nvPr/>
          </p:nvSpPr>
          <p:spPr>
            <a:xfrm>
              <a:off x="7466104" y="49205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g649"/>
            <p:cNvSpPr/>
            <p:nvPr/>
          </p:nvSpPr>
          <p:spPr>
            <a:xfrm>
              <a:off x="7457495" y="510159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0" name="tx650"/>
            <p:cNvSpPr/>
            <p:nvPr/>
          </p:nvSpPr>
          <p:spPr>
            <a:xfrm>
              <a:off x="7676923" y="4887867"/>
              <a:ext cx="33032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651" name="tx651"/>
            <p:cNvSpPr/>
            <p:nvPr/>
          </p:nvSpPr>
          <p:spPr>
            <a:xfrm>
              <a:off x="7676923" y="5079368"/>
              <a:ext cx="448865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652" name="tx652"/>
            <p:cNvSpPr/>
            <p:nvPr/>
          </p:nvSpPr>
          <p:spPr>
            <a:xfrm>
              <a:off x="2666144" y="621074"/>
              <a:ext cx="6459438" cy="194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MSH2,Colorectal Cancer,FUSE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g4"/>
            <p:cNvSpPr/>
            <p:nvPr/>
          </p:nvSpPr>
          <p:spPr>
            <a:xfrm>
              <a:off x="3174625" y="1199695"/>
              <a:ext cx="1464978" cy="4162045"/>
            </a:xfrm>
            <a:custGeom>
              <a:avLst/>
              <a:gdLst/>
              <a:ahLst/>
              <a:cxnLst/>
              <a:rect l="0" t="0" r="0" b="0"/>
              <a:pathLst>
                <a:path w="1464978" h="4162045">
                  <a:moveTo>
                    <a:pt x="731106" y="4162045"/>
                  </a:moveTo>
                  <a:lnTo>
                    <a:pt x="730987" y="4153900"/>
                  </a:lnTo>
                  <a:lnTo>
                    <a:pt x="730863" y="4145755"/>
                  </a:lnTo>
                  <a:lnTo>
                    <a:pt x="730729" y="4137610"/>
                  </a:lnTo>
                  <a:lnTo>
                    <a:pt x="730583" y="4129465"/>
                  </a:lnTo>
                  <a:lnTo>
                    <a:pt x="730431" y="4121320"/>
                  </a:lnTo>
                  <a:lnTo>
                    <a:pt x="730263" y="4113175"/>
                  </a:lnTo>
                  <a:lnTo>
                    <a:pt x="730085" y="4105031"/>
                  </a:lnTo>
                  <a:lnTo>
                    <a:pt x="729898" y="4096886"/>
                  </a:lnTo>
                  <a:lnTo>
                    <a:pt x="729691" y="4088741"/>
                  </a:lnTo>
                  <a:lnTo>
                    <a:pt x="729475" y="4080596"/>
                  </a:lnTo>
                  <a:lnTo>
                    <a:pt x="729243" y="4072451"/>
                  </a:lnTo>
                  <a:lnTo>
                    <a:pt x="728993" y="4064306"/>
                  </a:lnTo>
                  <a:lnTo>
                    <a:pt x="728732" y="4056161"/>
                  </a:lnTo>
                  <a:lnTo>
                    <a:pt x="728448" y="4048016"/>
                  </a:lnTo>
                  <a:lnTo>
                    <a:pt x="728147" y="4039871"/>
                  </a:lnTo>
                  <a:lnTo>
                    <a:pt x="727832" y="4031726"/>
                  </a:lnTo>
                  <a:lnTo>
                    <a:pt x="727487" y="4023581"/>
                  </a:lnTo>
                  <a:lnTo>
                    <a:pt x="727129" y="4015437"/>
                  </a:lnTo>
                  <a:lnTo>
                    <a:pt x="726746" y="4007292"/>
                  </a:lnTo>
                  <a:lnTo>
                    <a:pt x="726336" y="3999147"/>
                  </a:lnTo>
                  <a:lnTo>
                    <a:pt x="725911" y="3991002"/>
                  </a:lnTo>
                  <a:lnTo>
                    <a:pt x="725450" y="3982857"/>
                  </a:lnTo>
                  <a:lnTo>
                    <a:pt x="724965" y="3974712"/>
                  </a:lnTo>
                  <a:lnTo>
                    <a:pt x="724460" y="3966567"/>
                  </a:lnTo>
                  <a:lnTo>
                    <a:pt x="723912" y="3958422"/>
                  </a:lnTo>
                  <a:lnTo>
                    <a:pt x="723344" y="3950277"/>
                  </a:lnTo>
                  <a:lnTo>
                    <a:pt x="722741" y="3942132"/>
                  </a:lnTo>
                  <a:lnTo>
                    <a:pt x="722100" y="3933988"/>
                  </a:lnTo>
                  <a:lnTo>
                    <a:pt x="721438" y="3925843"/>
                  </a:lnTo>
                  <a:lnTo>
                    <a:pt x="720725" y="3917698"/>
                  </a:lnTo>
                  <a:lnTo>
                    <a:pt x="719981" y="3909553"/>
                  </a:lnTo>
                  <a:lnTo>
                    <a:pt x="719208" y="3901408"/>
                  </a:lnTo>
                  <a:lnTo>
                    <a:pt x="718376" y="3893263"/>
                  </a:lnTo>
                  <a:lnTo>
                    <a:pt x="717517" y="3885118"/>
                  </a:lnTo>
                  <a:lnTo>
                    <a:pt x="716613" y="3876973"/>
                  </a:lnTo>
                  <a:lnTo>
                    <a:pt x="715657" y="3868828"/>
                  </a:lnTo>
                  <a:lnTo>
                    <a:pt x="714673" y="3860683"/>
                  </a:lnTo>
                  <a:lnTo>
                    <a:pt x="713623" y="3852539"/>
                  </a:lnTo>
                  <a:lnTo>
                    <a:pt x="712533" y="3844394"/>
                  </a:lnTo>
                  <a:lnTo>
                    <a:pt x="711404" y="3836249"/>
                  </a:lnTo>
                  <a:lnTo>
                    <a:pt x="710202" y="3828104"/>
                  </a:lnTo>
                  <a:lnTo>
                    <a:pt x="708966" y="3819959"/>
                  </a:lnTo>
                  <a:lnTo>
                    <a:pt x="707671" y="3811814"/>
                  </a:lnTo>
                  <a:lnTo>
                    <a:pt x="706314" y="3803669"/>
                  </a:lnTo>
                  <a:lnTo>
                    <a:pt x="704922" y="3795524"/>
                  </a:lnTo>
                  <a:lnTo>
                    <a:pt x="703448" y="3787379"/>
                  </a:lnTo>
                  <a:lnTo>
                    <a:pt x="701926" y="3779234"/>
                  </a:lnTo>
                  <a:lnTo>
                    <a:pt x="700358" y="3771090"/>
                  </a:lnTo>
                  <a:lnTo>
                    <a:pt x="698703" y="3762945"/>
                  </a:lnTo>
                  <a:lnTo>
                    <a:pt x="697009" y="3754800"/>
                  </a:lnTo>
                  <a:lnTo>
                    <a:pt x="695245" y="3746655"/>
                  </a:lnTo>
                  <a:lnTo>
                    <a:pt x="693410" y="3738510"/>
                  </a:lnTo>
                  <a:lnTo>
                    <a:pt x="691535" y="3730365"/>
                  </a:lnTo>
                  <a:lnTo>
                    <a:pt x="689567" y="3722220"/>
                  </a:lnTo>
                  <a:lnTo>
                    <a:pt x="687547" y="3714075"/>
                  </a:lnTo>
                  <a:lnTo>
                    <a:pt x="685475" y="3705930"/>
                  </a:lnTo>
                  <a:lnTo>
                    <a:pt x="683308" y="3697785"/>
                  </a:lnTo>
                  <a:lnTo>
                    <a:pt x="681099" y="3689640"/>
                  </a:lnTo>
                  <a:lnTo>
                    <a:pt x="678815" y="3681496"/>
                  </a:lnTo>
                  <a:lnTo>
                    <a:pt x="676457" y="3673351"/>
                  </a:lnTo>
                  <a:lnTo>
                    <a:pt x="674057" y="3665206"/>
                  </a:lnTo>
                  <a:lnTo>
                    <a:pt x="671560" y="3657061"/>
                  </a:lnTo>
                  <a:lnTo>
                    <a:pt x="669012" y="3648916"/>
                  </a:lnTo>
                  <a:lnTo>
                    <a:pt x="666411" y="3640771"/>
                  </a:lnTo>
                  <a:lnTo>
                    <a:pt x="663717" y="3632626"/>
                  </a:lnTo>
                  <a:lnTo>
                    <a:pt x="660982" y="3624481"/>
                  </a:lnTo>
                  <a:lnTo>
                    <a:pt x="658174" y="3616336"/>
                  </a:lnTo>
                  <a:lnTo>
                    <a:pt x="655299" y="3608191"/>
                  </a:lnTo>
                  <a:lnTo>
                    <a:pt x="652384" y="3600047"/>
                  </a:lnTo>
                  <a:lnTo>
                    <a:pt x="649380" y="3591902"/>
                  </a:lnTo>
                  <a:lnTo>
                    <a:pt x="646332" y="3583757"/>
                  </a:lnTo>
                  <a:lnTo>
                    <a:pt x="643236" y="3575612"/>
                  </a:lnTo>
                  <a:lnTo>
                    <a:pt x="640062" y="3567467"/>
                  </a:lnTo>
                  <a:lnTo>
                    <a:pt x="636854" y="3559322"/>
                  </a:lnTo>
                  <a:lnTo>
                    <a:pt x="633585" y="3551177"/>
                  </a:lnTo>
                  <a:lnTo>
                    <a:pt x="630264" y="3543032"/>
                  </a:lnTo>
                  <a:lnTo>
                    <a:pt x="626912" y="3534887"/>
                  </a:lnTo>
                  <a:lnTo>
                    <a:pt x="623494" y="3526742"/>
                  </a:lnTo>
                  <a:lnTo>
                    <a:pt x="620044" y="3518598"/>
                  </a:lnTo>
                  <a:lnTo>
                    <a:pt x="616560" y="3510453"/>
                  </a:lnTo>
                  <a:lnTo>
                    <a:pt x="613025" y="3502308"/>
                  </a:lnTo>
                  <a:lnTo>
                    <a:pt x="609468" y="3494163"/>
                  </a:lnTo>
                  <a:lnTo>
                    <a:pt x="605875" y="3486018"/>
                  </a:lnTo>
                  <a:lnTo>
                    <a:pt x="602253" y="3477873"/>
                  </a:lnTo>
                  <a:lnTo>
                    <a:pt x="598615" y="3469728"/>
                  </a:lnTo>
                  <a:lnTo>
                    <a:pt x="594945" y="3461583"/>
                  </a:lnTo>
                  <a:lnTo>
                    <a:pt x="591264" y="3453438"/>
                  </a:lnTo>
                  <a:lnTo>
                    <a:pt x="587569" y="3445293"/>
                  </a:lnTo>
                  <a:lnTo>
                    <a:pt x="583861" y="3437148"/>
                  </a:lnTo>
                  <a:lnTo>
                    <a:pt x="580149" y="3429004"/>
                  </a:lnTo>
                  <a:lnTo>
                    <a:pt x="576433" y="3420859"/>
                  </a:lnTo>
                  <a:lnTo>
                    <a:pt x="572719" y="3412714"/>
                  </a:lnTo>
                  <a:lnTo>
                    <a:pt x="569007" y="3404569"/>
                  </a:lnTo>
                  <a:lnTo>
                    <a:pt x="565309" y="3396424"/>
                  </a:lnTo>
                  <a:lnTo>
                    <a:pt x="561621" y="3388279"/>
                  </a:lnTo>
                  <a:lnTo>
                    <a:pt x="557947" y="3380134"/>
                  </a:lnTo>
                  <a:lnTo>
                    <a:pt x="554302" y="3371989"/>
                  </a:lnTo>
                  <a:lnTo>
                    <a:pt x="550673" y="3363844"/>
                  </a:lnTo>
                  <a:lnTo>
                    <a:pt x="547078" y="3355699"/>
                  </a:lnTo>
                  <a:lnTo>
                    <a:pt x="543518" y="3347555"/>
                  </a:lnTo>
                  <a:lnTo>
                    <a:pt x="539980" y="3339410"/>
                  </a:lnTo>
                  <a:lnTo>
                    <a:pt x="536503" y="3331265"/>
                  </a:lnTo>
                  <a:lnTo>
                    <a:pt x="533060" y="3323120"/>
                  </a:lnTo>
                  <a:lnTo>
                    <a:pt x="529657" y="3314975"/>
                  </a:lnTo>
                  <a:lnTo>
                    <a:pt x="526325" y="3306830"/>
                  </a:lnTo>
                  <a:lnTo>
                    <a:pt x="523028" y="3298685"/>
                  </a:lnTo>
                  <a:lnTo>
                    <a:pt x="519800" y="3290540"/>
                  </a:lnTo>
                  <a:lnTo>
                    <a:pt x="516637" y="3282395"/>
                  </a:lnTo>
                  <a:lnTo>
                    <a:pt x="513514" y="3274250"/>
                  </a:lnTo>
                  <a:lnTo>
                    <a:pt x="510495" y="3266106"/>
                  </a:lnTo>
                  <a:lnTo>
                    <a:pt x="507527" y="3257961"/>
                  </a:lnTo>
                  <a:lnTo>
                    <a:pt x="504623" y="3249816"/>
                  </a:lnTo>
                  <a:lnTo>
                    <a:pt x="501822" y="3241671"/>
                  </a:lnTo>
                  <a:lnTo>
                    <a:pt x="499070" y="3233526"/>
                  </a:lnTo>
                  <a:lnTo>
                    <a:pt x="496416" y="3225381"/>
                  </a:lnTo>
                  <a:lnTo>
                    <a:pt x="493846" y="3217236"/>
                  </a:lnTo>
                  <a:lnTo>
                    <a:pt x="491329" y="3209091"/>
                  </a:lnTo>
                  <a:lnTo>
                    <a:pt x="488944" y="3200946"/>
                  </a:lnTo>
                  <a:lnTo>
                    <a:pt x="486620" y="3192801"/>
                  </a:lnTo>
                  <a:lnTo>
                    <a:pt x="484375" y="3184657"/>
                  </a:lnTo>
                  <a:lnTo>
                    <a:pt x="482248" y="3176512"/>
                  </a:lnTo>
                  <a:lnTo>
                    <a:pt x="480179" y="3168367"/>
                  </a:lnTo>
                  <a:lnTo>
                    <a:pt x="478220" y="3160222"/>
                  </a:lnTo>
                  <a:lnTo>
                    <a:pt x="476352" y="3152077"/>
                  </a:lnTo>
                  <a:lnTo>
                    <a:pt x="474542" y="3143932"/>
                  </a:lnTo>
                  <a:lnTo>
                    <a:pt x="472872" y="3135787"/>
                  </a:lnTo>
                  <a:lnTo>
                    <a:pt x="471262" y="3127642"/>
                  </a:lnTo>
                  <a:lnTo>
                    <a:pt x="469735" y="3119497"/>
                  </a:lnTo>
                  <a:lnTo>
                    <a:pt x="468322" y="3111352"/>
                  </a:lnTo>
                  <a:lnTo>
                    <a:pt x="466965" y="3103207"/>
                  </a:lnTo>
                  <a:lnTo>
                    <a:pt x="465715" y="3095063"/>
                  </a:lnTo>
                  <a:lnTo>
                    <a:pt x="464547" y="3086918"/>
                  </a:lnTo>
                  <a:lnTo>
                    <a:pt x="463432" y="3078773"/>
                  </a:lnTo>
                  <a:lnTo>
                    <a:pt x="462442" y="3070628"/>
                  </a:lnTo>
                  <a:lnTo>
                    <a:pt x="461503" y="3062483"/>
                  </a:lnTo>
                  <a:lnTo>
                    <a:pt x="460635" y="3054338"/>
                  </a:lnTo>
                  <a:lnTo>
                    <a:pt x="459861" y="3046193"/>
                  </a:lnTo>
                  <a:lnTo>
                    <a:pt x="459131" y="3038048"/>
                  </a:lnTo>
                  <a:lnTo>
                    <a:pt x="458485" y="3029903"/>
                  </a:lnTo>
                  <a:lnTo>
                    <a:pt x="457901" y="3021758"/>
                  </a:lnTo>
                  <a:lnTo>
                    <a:pt x="457356" y="3013614"/>
                  </a:lnTo>
                  <a:lnTo>
                    <a:pt x="456900" y="3005469"/>
                  </a:lnTo>
                  <a:lnTo>
                    <a:pt x="456478" y="2997324"/>
                  </a:lnTo>
                  <a:lnTo>
                    <a:pt x="456103" y="2989179"/>
                  </a:lnTo>
                  <a:lnTo>
                    <a:pt x="455786" y="2981034"/>
                  </a:lnTo>
                  <a:lnTo>
                    <a:pt x="455495" y="2972889"/>
                  </a:lnTo>
                  <a:lnTo>
                    <a:pt x="455252" y="2964744"/>
                  </a:lnTo>
                  <a:lnTo>
                    <a:pt x="455039" y="2956599"/>
                  </a:lnTo>
                  <a:lnTo>
                    <a:pt x="454846" y="2948454"/>
                  </a:lnTo>
                  <a:lnTo>
                    <a:pt x="454691" y="2940309"/>
                  </a:lnTo>
                  <a:lnTo>
                    <a:pt x="454546" y="2932165"/>
                  </a:lnTo>
                  <a:lnTo>
                    <a:pt x="454418" y="2924020"/>
                  </a:lnTo>
                  <a:lnTo>
                    <a:pt x="454302" y="2915875"/>
                  </a:lnTo>
                  <a:lnTo>
                    <a:pt x="454190" y="2907730"/>
                  </a:lnTo>
                  <a:lnTo>
                    <a:pt x="454080" y="2899585"/>
                  </a:lnTo>
                  <a:lnTo>
                    <a:pt x="453965" y="2891440"/>
                  </a:lnTo>
                  <a:lnTo>
                    <a:pt x="453847" y="2883295"/>
                  </a:lnTo>
                  <a:lnTo>
                    <a:pt x="453708" y="2875150"/>
                  </a:lnTo>
                  <a:lnTo>
                    <a:pt x="453556" y="2867005"/>
                  </a:lnTo>
                  <a:lnTo>
                    <a:pt x="453385" y="2858860"/>
                  </a:lnTo>
                  <a:lnTo>
                    <a:pt x="453179" y="2850715"/>
                  </a:lnTo>
                  <a:lnTo>
                    <a:pt x="452953" y="2842571"/>
                  </a:lnTo>
                  <a:lnTo>
                    <a:pt x="452682" y="2834426"/>
                  </a:lnTo>
                  <a:lnTo>
                    <a:pt x="452372" y="2826281"/>
                  </a:lnTo>
                  <a:lnTo>
                    <a:pt x="452034" y="2818136"/>
                  </a:lnTo>
                  <a:lnTo>
                    <a:pt x="451619" y="2809991"/>
                  </a:lnTo>
                  <a:lnTo>
                    <a:pt x="451168" y="2801846"/>
                  </a:lnTo>
                  <a:lnTo>
                    <a:pt x="450664" y="2793701"/>
                  </a:lnTo>
                  <a:lnTo>
                    <a:pt x="450081" y="2785556"/>
                  </a:lnTo>
                  <a:lnTo>
                    <a:pt x="449458" y="2777411"/>
                  </a:lnTo>
                  <a:lnTo>
                    <a:pt x="448745" y="2769266"/>
                  </a:lnTo>
                  <a:lnTo>
                    <a:pt x="447963" y="2761122"/>
                  </a:lnTo>
                  <a:lnTo>
                    <a:pt x="447132" y="2752977"/>
                  </a:lnTo>
                  <a:lnTo>
                    <a:pt x="446176" y="2744832"/>
                  </a:lnTo>
                  <a:lnTo>
                    <a:pt x="445165" y="2736687"/>
                  </a:lnTo>
                  <a:lnTo>
                    <a:pt x="444070" y="2728542"/>
                  </a:lnTo>
                  <a:lnTo>
                    <a:pt x="442863" y="2720397"/>
                  </a:lnTo>
                  <a:lnTo>
                    <a:pt x="441598" y="2712252"/>
                  </a:lnTo>
                  <a:lnTo>
                    <a:pt x="440207" y="2704107"/>
                  </a:lnTo>
                  <a:lnTo>
                    <a:pt x="438726" y="2695962"/>
                  </a:lnTo>
                  <a:lnTo>
                    <a:pt x="437177" y="2687817"/>
                  </a:lnTo>
                  <a:lnTo>
                    <a:pt x="435468" y="2679673"/>
                  </a:lnTo>
                  <a:lnTo>
                    <a:pt x="433691" y="2671528"/>
                  </a:lnTo>
                  <a:lnTo>
                    <a:pt x="431807" y="2663383"/>
                  </a:lnTo>
                  <a:lnTo>
                    <a:pt x="429788" y="2655238"/>
                  </a:lnTo>
                  <a:lnTo>
                    <a:pt x="427698" y="2647093"/>
                  </a:lnTo>
                  <a:lnTo>
                    <a:pt x="425458" y="2638948"/>
                  </a:lnTo>
                  <a:lnTo>
                    <a:pt x="423115" y="2630803"/>
                  </a:lnTo>
                  <a:lnTo>
                    <a:pt x="420691" y="2622658"/>
                  </a:lnTo>
                  <a:lnTo>
                    <a:pt x="418087" y="2614513"/>
                  </a:lnTo>
                  <a:lnTo>
                    <a:pt x="415408" y="2606368"/>
                  </a:lnTo>
                  <a:lnTo>
                    <a:pt x="412608" y="2598223"/>
                  </a:lnTo>
                  <a:lnTo>
                    <a:pt x="409662" y="2590079"/>
                  </a:lnTo>
                  <a:lnTo>
                    <a:pt x="406639" y="2581934"/>
                  </a:lnTo>
                  <a:lnTo>
                    <a:pt x="403455" y="2573789"/>
                  </a:lnTo>
                  <a:lnTo>
                    <a:pt x="400162" y="2565644"/>
                  </a:lnTo>
                  <a:lnTo>
                    <a:pt x="396784" y="2557499"/>
                  </a:lnTo>
                  <a:lnTo>
                    <a:pt x="393222" y="2549354"/>
                  </a:lnTo>
                  <a:lnTo>
                    <a:pt x="389582" y="2541209"/>
                  </a:lnTo>
                  <a:lnTo>
                    <a:pt x="385819" y="2533064"/>
                  </a:lnTo>
                  <a:lnTo>
                    <a:pt x="381911" y="2524919"/>
                  </a:lnTo>
                  <a:lnTo>
                    <a:pt x="377928" y="2516774"/>
                  </a:lnTo>
                  <a:lnTo>
                    <a:pt x="373784" y="2508630"/>
                  </a:lnTo>
                  <a:lnTo>
                    <a:pt x="369538" y="2500485"/>
                  </a:lnTo>
                  <a:lnTo>
                    <a:pt x="365209" y="2492340"/>
                  </a:lnTo>
                  <a:lnTo>
                    <a:pt x="360706" y="2484195"/>
                  </a:lnTo>
                  <a:lnTo>
                    <a:pt x="356132" y="2476050"/>
                  </a:lnTo>
                  <a:lnTo>
                    <a:pt x="351442" y="2467905"/>
                  </a:lnTo>
                  <a:lnTo>
                    <a:pt x="346623" y="2459760"/>
                  </a:lnTo>
                  <a:lnTo>
                    <a:pt x="341735" y="2451615"/>
                  </a:lnTo>
                  <a:lnTo>
                    <a:pt x="336705" y="2443470"/>
                  </a:lnTo>
                  <a:lnTo>
                    <a:pt x="331587" y="2435325"/>
                  </a:lnTo>
                  <a:lnTo>
                    <a:pt x="326395" y="2427181"/>
                  </a:lnTo>
                  <a:lnTo>
                    <a:pt x="321059" y="2419036"/>
                  </a:lnTo>
                  <a:lnTo>
                    <a:pt x="315664" y="2410891"/>
                  </a:lnTo>
                  <a:lnTo>
                    <a:pt x="310173" y="2402746"/>
                  </a:lnTo>
                  <a:lnTo>
                    <a:pt x="304581" y="2394601"/>
                  </a:lnTo>
                  <a:lnTo>
                    <a:pt x="298935" y="2386456"/>
                  </a:lnTo>
                  <a:lnTo>
                    <a:pt x="293179" y="2378311"/>
                  </a:lnTo>
                  <a:lnTo>
                    <a:pt x="287360" y="2370166"/>
                  </a:lnTo>
                  <a:lnTo>
                    <a:pt x="281487" y="2362021"/>
                  </a:lnTo>
                  <a:lnTo>
                    <a:pt x="275513" y="2353876"/>
                  </a:lnTo>
                  <a:lnTo>
                    <a:pt x="269501" y="2345732"/>
                  </a:lnTo>
                  <a:lnTo>
                    <a:pt x="263425" y="2337587"/>
                  </a:lnTo>
                  <a:lnTo>
                    <a:pt x="257288" y="2329442"/>
                  </a:lnTo>
                  <a:lnTo>
                    <a:pt x="251120" y="2321297"/>
                  </a:lnTo>
                  <a:lnTo>
                    <a:pt x="244890" y="2313152"/>
                  </a:lnTo>
                  <a:lnTo>
                    <a:pt x="238629" y="2305007"/>
                  </a:lnTo>
                  <a:lnTo>
                    <a:pt x="232342" y="2296862"/>
                  </a:lnTo>
                  <a:lnTo>
                    <a:pt x="226015" y="2288717"/>
                  </a:lnTo>
                  <a:lnTo>
                    <a:pt x="219675" y="2280572"/>
                  </a:lnTo>
                  <a:lnTo>
                    <a:pt x="213315" y="2272427"/>
                  </a:lnTo>
                  <a:lnTo>
                    <a:pt x="206945" y="2264282"/>
                  </a:lnTo>
                  <a:lnTo>
                    <a:pt x="200571" y="2256138"/>
                  </a:lnTo>
                  <a:lnTo>
                    <a:pt x="194198" y="2247993"/>
                  </a:lnTo>
                  <a:lnTo>
                    <a:pt x="187834" y="2239848"/>
                  </a:lnTo>
                  <a:lnTo>
                    <a:pt x="181477" y="2231703"/>
                  </a:lnTo>
                  <a:lnTo>
                    <a:pt x="175151" y="2223558"/>
                  </a:lnTo>
                  <a:lnTo>
                    <a:pt x="168843" y="2215413"/>
                  </a:lnTo>
                  <a:lnTo>
                    <a:pt x="162567" y="2207268"/>
                  </a:lnTo>
                  <a:lnTo>
                    <a:pt x="156339" y="2199123"/>
                  </a:lnTo>
                  <a:lnTo>
                    <a:pt x="150138" y="2190978"/>
                  </a:lnTo>
                  <a:lnTo>
                    <a:pt x="144009" y="2182833"/>
                  </a:lnTo>
                  <a:lnTo>
                    <a:pt x="137929" y="2174689"/>
                  </a:lnTo>
                  <a:lnTo>
                    <a:pt x="131898" y="2166544"/>
                  </a:lnTo>
                  <a:lnTo>
                    <a:pt x="125969" y="2158399"/>
                  </a:lnTo>
                  <a:lnTo>
                    <a:pt x="120091" y="2150254"/>
                  </a:lnTo>
                  <a:lnTo>
                    <a:pt x="114303" y="2142109"/>
                  </a:lnTo>
                  <a:lnTo>
                    <a:pt x="108617" y="2133964"/>
                  </a:lnTo>
                  <a:lnTo>
                    <a:pt x="102990" y="2125819"/>
                  </a:lnTo>
                  <a:lnTo>
                    <a:pt x="97508" y="2117674"/>
                  </a:lnTo>
                  <a:lnTo>
                    <a:pt x="92113" y="2109529"/>
                  </a:lnTo>
                  <a:lnTo>
                    <a:pt x="86806" y="2101384"/>
                  </a:lnTo>
                  <a:lnTo>
                    <a:pt x="81670" y="2093240"/>
                  </a:lnTo>
                  <a:lnTo>
                    <a:pt x="76613" y="2085095"/>
                  </a:lnTo>
                  <a:lnTo>
                    <a:pt x="71699" y="2076950"/>
                  </a:lnTo>
                  <a:lnTo>
                    <a:pt x="66936" y="2068805"/>
                  </a:lnTo>
                  <a:lnTo>
                    <a:pt x="62260" y="2060660"/>
                  </a:lnTo>
                  <a:lnTo>
                    <a:pt x="57791" y="2052515"/>
                  </a:lnTo>
                  <a:lnTo>
                    <a:pt x="53440" y="2044370"/>
                  </a:lnTo>
                  <a:lnTo>
                    <a:pt x="49210" y="2036225"/>
                  </a:lnTo>
                  <a:lnTo>
                    <a:pt x="45204" y="2028080"/>
                  </a:lnTo>
                  <a:lnTo>
                    <a:pt x="41300" y="2019935"/>
                  </a:lnTo>
                  <a:lnTo>
                    <a:pt x="37579" y="2011790"/>
                  </a:lnTo>
                  <a:lnTo>
                    <a:pt x="34043" y="2003646"/>
                  </a:lnTo>
                  <a:lnTo>
                    <a:pt x="30614" y="1995501"/>
                  </a:lnTo>
                  <a:lnTo>
                    <a:pt x="27434" y="1987356"/>
                  </a:lnTo>
                  <a:lnTo>
                    <a:pt x="24392" y="1979211"/>
                  </a:lnTo>
                  <a:lnTo>
                    <a:pt x="21492" y="1971066"/>
                  </a:lnTo>
                  <a:lnTo>
                    <a:pt x="18846" y="1962921"/>
                  </a:lnTo>
                  <a:lnTo>
                    <a:pt x="16313" y="1954776"/>
                  </a:lnTo>
                  <a:lnTo>
                    <a:pt x="13986" y="1946631"/>
                  </a:lnTo>
                  <a:lnTo>
                    <a:pt x="11858" y="1938486"/>
                  </a:lnTo>
                  <a:lnTo>
                    <a:pt x="9845" y="1930341"/>
                  </a:lnTo>
                  <a:lnTo>
                    <a:pt x="8098" y="1922197"/>
                  </a:lnTo>
                  <a:lnTo>
                    <a:pt x="6491" y="1914052"/>
                  </a:lnTo>
                  <a:lnTo>
                    <a:pt x="5035" y="1905907"/>
                  </a:lnTo>
                  <a:lnTo>
                    <a:pt x="3832" y="1897762"/>
                  </a:lnTo>
                  <a:lnTo>
                    <a:pt x="2744" y="1889617"/>
                  </a:lnTo>
                  <a:lnTo>
                    <a:pt x="1861" y="1881472"/>
                  </a:lnTo>
                  <a:lnTo>
                    <a:pt x="1168" y="1873327"/>
                  </a:lnTo>
                  <a:lnTo>
                    <a:pt x="586" y="1865182"/>
                  </a:lnTo>
                  <a:lnTo>
                    <a:pt x="259" y="1857037"/>
                  </a:lnTo>
                  <a:lnTo>
                    <a:pt x="58" y="1848892"/>
                  </a:lnTo>
                  <a:lnTo>
                    <a:pt x="0" y="1840748"/>
                  </a:lnTo>
                  <a:lnTo>
                    <a:pt x="168" y="1832603"/>
                  </a:lnTo>
                  <a:lnTo>
                    <a:pt x="437" y="1824458"/>
                  </a:lnTo>
                  <a:lnTo>
                    <a:pt x="890" y="1816313"/>
                  </a:lnTo>
                  <a:lnTo>
                    <a:pt x="1505" y="1808168"/>
                  </a:lnTo>
                  <a:lnTo>
                    <a:pt x="2215" y="1800023"/>
                  </a:lnTo>
                  <a:lnTo>
                    <a:pt x="3141" y="1791878"/>
                  </a:lnTo>
                  <a:lnTo>
                    <a:pt x="4169" y="1783733"/>
                  </a:lnTo>
                  <a:lnTo>
                    <a:pt x="5314" y="1775588"/>
                  </a:lnTo>
                  <a:lnTo>
                    <a:pt x="6637" y="1767443"/>
                  </a:lnTo>
                  <a:lnTo>
                    <a:pt x="8040" y="1759299"/>
                  </a:lnTo>
                  <a:lnTo>
                    <a:pt x="9586" y="1751154"/>
                  </a:lnTo>
                  <a:lnTo>
                    <a:pt x="11252" y="1743009"/>
                  </a:lnTo>
                  <a:lnTo>
                    <a:pt x="12988" y="1734864"/>
                  </a:lnTo>
                  <a:lnTo>
                    <a:pt x="14882" y="1726719"/>
                  </a:lnTo>
                  <a:lnTo>
                    <a:pt x="16845" y="1718574"/>
                  </a:lnTo>
                  <a:lnTo>
                    <a:pt x="18891" y="1710429"/>
                  </a:lnTo>
                  <a:lnTo>
                    <a:pt x="21055" y="1702284"/>
                  </a:lnTo>
                  <a:lnTo>
                    <a:pt x="23270" y="1694139"/>
                  </a:lnTo>
                  <a:lnTo>
                    <a:pt x="25578" y="1685994"/>
                  </a:lnTo>
                  <a:lnTo>
                    <a:pt x="27957" y="1677849"/>
                  </a:lnTo>
                  <a:lnTo>
                    <a:pt x="30379" y="1669705"/>
                  </a:lnTo>
                  <a:lnTo>
                    <a:pt x="32891" y="1661560"/>
                  </a:lnTo>
                  <a:lnTo>
                    <a:pt x="35439" y="1653415"/>
                  </a:lnTo>
                  <a:lnTo>
                    <a:pt x="38031" y="1645270"/>
                  </a:lnTo>
                  <a:lnTo>
                    <a:pt x="40681" y="1637125"/>
                  </a:lnTo>
                  <a:lnTo>
                    <a:pt x="43354" y="1628980"/>
                  </a:lnTo>
                  <a:lnTo>
                    <a:pt x="46067" y="1620835"/>
                  </a:lnTo>
                  <a:lnTo>
                    <a:pt x="48806" y="1612690"/>
                  </a:lnTo>
                  <a:lnTo>
                    <a:pt x="51562" y="1604545"/>
                  </a:lnTo>
                  <a:lnTo>
                    <a:pt x="54345" y="1596400"/>
                  </a:lnTo>
                  <a:lnTo>
                    <a:pt x="57135" y="1588256"/>
                  </a:lnTo>
                  <a:lnTo>
                    <a:pt x="59935" y="1580111"/>
                  </a:lnTo>
                  <a:lnTo>
                    <a:pt x="62741" y="1571966"/>
                  </a:lnTo>
                  <a:lnTo>
                    <a:pt x="65547" y="1563821"/>
                  </a:lnTo>
                  <a:lnTo>
                    <a:pt x="68351" y="1555676"/>
                  </a:lnTo>
                  <a:lnTo>
                    <a:pt x="71147" y="1547531"/>
                  </a:lnTo>
                  <a:lnTo>
                    <a:pt x="73938" y="1539386"/>
                  </a:lnTo>
                  <a:lnTo>
                    <a:pt x="76711" y="1531241"/>
                  </a:lnTo>
                  <a:lnTo>
                    <a:pt x="79471" y="1523096"/>
                  </a:lnTo>
                  <a:lnTo>
                    <a:pt x="82217" y="1514951"/>
                  </a:lnTo>
                  <a:lnTo>
                    <a:pt x="84936" y="1506807"/>
                  </a:lnTo>
                  <a:lnTo>
                    <a:pt x="87641" y="1498662"/>
                  </a:lnTo>
                  <a:lnTo>
                    <a:pt x="90318" y="1490517"/>
                  </a:lnTo>
                  <a:lnTo>
                    <a:pt x="92969" y="1482372"/>
                  </a:lnTo>
                  <a:lnTo>
                    <a:pt x="95605" y="1474227"/>
                  </a:lnTo>
                  <a:lnTo>
                    <a:pt x="98199" y="1466082"/>
                  </a:lnTo>
                  <a:lnTo>
                    <a:pt x="100775" y="1457937"/>
                  </a:lnTo>
                  <a:lnTo>
                    <a:pt x="103326" y="1449792"/>
                  </a:lnTo>
                  <a:lnTo>
                    <a:pt x="105841" y="1441647"/>
                  </a:lnTo>
                  <a:lnTo>
                    <a:pt x="108340" y="1433502"/>
                  </a:lnTo>
                  <a:lnTo>
                    <a:pt x="110805" y="1425357"/>
                  </a:lnTo>
                  <a:lnTo>
                    <a:pt x="113246" y="1417213"/>
                  </a:lnTo>
                  <a:lnTo>
                    <a:pt x="115672" y="1409068"/>
                  </a:lnTo>
                  <a:lnTo>
                    <a:pt x="118061" y="1400923"/>
                  </a:lnTo>
                  <a:lnTo>
                    <a:pt x="120438" y="1392778"/>
                  </a:lnTo>
                  <a:lnTo>
                    <a:pt x="122796" y="1384633"/>
                  </a:lnTo>
                  <a:lnTo>
                    <a:pt x="125132" y="1376488"/>
                  </a:lnTo>
                  <a:lnTo>
                    <a:pt x="127460" y="1368343"/>
                  </a:lnTo>
                  <a:lnTo>
                    <a:pt x="129772" y="1360198"/>
                  </a:lnTo>
                  <a:lnTo>
                    <a:pt x="132076" y="1352053"/>
                  </a:lnTo>
                  <a:lnTo>
                    <a:pt x="134375" y="1343908"/>
                  </a:lnTo>
                  <a:lnTo>
                    <a:pt x="136670" y="1335764"/>
                  </a:lnTo>
                  <a:lnTo>
                    <a:pt x="138967" y="1327619"/>
                  </a:lnTo>
                  <a:lnTo>
                    <a:pt x="141266" y="1319474"/>
                  </a:lnTo>
                  <a:lnTo>
                    <a:pt x="143576" y="1311329"/>
                  </a:lnTo>
                  <a:lnTo>
                    <a:pt x="145894" y="1303184"/>
                  </a:lnTo>
                  <a:lnTo>
                    <a:pt x="148231" y="1295039"/>
                  </a:lnTo>
                  <a:lnTo>
                    <a:pt x="150588" y="1286894"/>
                  </a:lnTo>
                  <a:lnTo>
                    <a:pt x="152959" y="1278749"/>
                  </a:lnTo>
                  <a:lnTo>
                    <a:pt x="155374" y="1270604"/>
                  </a:lnTo>
                  <a:lnTo>
                    <a:pt x="157812" y="1262459"/>
                  </a:lnTo>
                  <a:lnTo>
                    <a:pt x="160283" y="1254315"/>
                  </a:lnTo>
                  <a:lnTo>
                    <a:pt x="162808" y="1246170"/>
                  </a:lnTo>
                  <a:lnTo>
                    <a:pt x="165361" y="1238025"/>
                  </a:lnTo>
                  <a:lnTo>
                    <a:pt x="167976" y="1229880"/>
                  </a:lnTo>
                  <a:lnTo>
                    <a:pt x="170644" y="1221735"/>
                  </a:lnTo>
                  <a:lnTo>
                    <a:pt x="173348" y="1213590"/>
                  </a:lnTo>
                  <a:lnTo>
                    <a:pt x="176151" y="1205445"/>
                  </a:lnTo>
                  <a:lnTo>
                    <a:pt x="178997" y="1197300"/>
                  </a:lnTo>
                  <a:lnTo>
                    <a:pt x="181910" y="1189155"/>
                  </a:lnTo>
                  <a:lnTo>
                    <a:pt x="184918" y="1181010"/>
                  </a:lnTo>
                  <a:lnTo>
                    <a:pt x="187974" y="1172866"/>
                  </a:lnTo>
                  <a:lnTo>
                    <a:pt x="191136" y="1164721"/>
                  </a:lnTo>
                  <a:lnTo>
                    <a:pt x="194378" y="1156576"/>
                  </a:lnTo>
                  <a:lnTo>
                    <a:pt x="197677" y="1148431"/>
                  </a:lnTo>
                  <a:lnTo>
                    <a:pt x="201120" y="1140286"/>
                  </a:lnTo>
                  <a:lnTo>
                    <a:pt x="204624" y="1132141"/>
                  </a:lnTo>
                  <a:lnTo>
                    <a:pt x="208221" y="1123996"/>
                  </a:lnTo>
                  <a:lnTo>
                    <a:pt x="211944" y="1115851"/>
                  </a:lnTo>
                  <a:lnTo>
                    <a:pt x="215732" y="1107706"/>
                  </a:lnTo>
                  <a:lnTo>
                    <a:pt x="219654" y="1099561"/>
                  </a:lnTo>
                  <a:lnTo>
                    <a:pt x="223675" y="1091416"/>
                  </a:lnTo>
                  <a:lnTo>
                    <a:pt x="227766" y="1083272"/>
                  </a:lnTo>
                  <a:lnTo>
                    <a:pt x="232027" y="1075127"/>
                  </a:lnTo>
                  <a:lnTo>
                    <a:pt x="236358" y="1066982"/>
                  </a:lnTo>
                  <a:lnTo>
                    <a:pt x="240797" y="1058837"/>
                  </a:lnTo>
                  <a:lnTo>
                    <a:pt x="245374" y="1050692"/>
                  </a:lnTo>
                  <a:lnTo>
                    <a:pt x="250020" y="1042547"/>
                  </a:lnTo>
                  <a:lnTo>
                    <a:pt x="254812" y="1034402"/>
                  </a:lnTo>
                  <a:lnTo>
                    <a:pt x="259704" y="1026257"/>
                  </a:lnTo>
                  <a:lnTo>
                    <a:pt x="264671" y="1018112"/>
                  </a:lnTo>
                  <a:lnTo>
                    <a:pt x="269806" y="1009967"/>
                  </a:lnTo>
                  <a:lnTo>
                    <a:pt x="275008" y="1001823"/>
                  </a:lnTo>
                  <a:lnTo>
                    <a:pt x="280317" y="993678"/>
                  </a:lnTo>
                  <a:lnTo>
                    <a:pt x="285753" y="985533"/>
                  </a:lnTo>
                  <a:lnTo>
                    <a:pt x="291253" y="977388"/>
                  </a:lnTo>
                  <a:lnTo>
                    <a:pt x="296885" y="969243"/>
                  </a:lnTo>
                  <a:lnTo>
                    <a:pt x="302603" y="961098"/>
                  </a:lnTo>
                  <a:lnTo>
                    <a:pt x="308387" y="952953"/>
                  </a:lnTo>
                  <a:lnTo>
                    <a:pt x="314310" y="944808"/>
                  </a:lnTo>
                  <a:lnTo>
                    <a:pt x="320288" y="936663"/>
                  </a:lnTo>
                  <a:lnTo>
                    <a:pt x="326351" y="928518"/>
                  </a:lnTo>
                  <a:lnTo>
                    <a:pt x="332510" y="920374"/>
                  </a:lnTo>
                  <a:lnTo>
                    <a:pt x="338718" y="912229"/>
                  </a:lnTo>
                  <a:lnTo>
                    <a:pt x="345021" y="904084"/>
                  </a:lnTo>
                  <a:lnTo>
                    <a:pt x="351383" y="895939"/>
                  </a:lnTo>
                  <a:lnTo>
                    <a:pt x="357790" y="887794"/>
                  </a:lnTo>
                  <a:lnTo>
                    <a:pt x="364285" y="879649"/>
                  </a:lnTo>
                  <a:lnTo>
                    <a:pt x="370811" y="871504"/>
                  </a:lnTo>
                  <a:lnTo>
                    <a:pt x="377388" y="863359"/>
                  </a:lnTo>
                  <a:lnTo>
                    <a:pt x="384015" y="855214"/>
                  </a:lnTo>
                  <a:lnTo>
                    <a:pt x="390666" y="847069"/>
                  </a:lnTo>
                  <a:lnTo>
                    <a:pt x="397361" y="838924"/>
                  </a:lnTo>
                  <a:lnTo>
                    <a:pt x="404076" y="830780"/>
                  </a:lnTo>
                  <a:lnTo>
                    <a:pt x="410809" y="822635"/>
                  </a:lnTo>
                  <a:lnTo>
                    <a:pt x="417565" y="814490"/>
                  </a:lnTo>
                  <a:lnTo>
                    <a:pt x="424325" y="806345"/>
                  </a:lnTo>
                  <a:lnTo>
                    <a:pt x="431092" y="798200"/>
                  </a:lnTo>
                  <a:lnTo>
                    <a:pt x="437856" y="790055"/>
                  </a:lnTo>
                  <a:lnTo>
                    <a:pt x="444615" y="781910"/>
                  </a:lnTo>
                  <a:lnTo>
                    <a:pt x="451359" y="773765"/>
                  </a:lnTo>
                  <a:lnTo>
                    <a:pt x="458085" y="765620"/>
                  </a:lnTo>
                  <a:lnTo>
                    <a:pt x="464796" y="757475"/>
                  </a:lnTo>
                  <a:lnTo>
                    <a:pt x="471464" y="749331"/>
                  </a:lnTo>
                  <a:lnTo>
                    <a:pt x="478108" y="741186"/>
                  </a:lnTo>
                  <a:lnTo>
                    <a:pt x="484713" y="733041"/>
                  </a:lnTo>
                  <a:lnTo>
                    <a:pt x="491265" y="724896"/>
                  </a:lnTo>
                  <a:lnTo>
                    <a:pt x="497786" y="716751"/>
                  </a:lnTo>
                  <a:lnTo>
                    <a:pt x="504233" y="708606"/>
                  </a:lnTo>
                  <a:lnTo>
                    <a:pt x="510629" y="700461"/>
                  </a:lnTo>
                  <a:lnTo>
                    <a:pt x="516979" y="692316"/>
                  </a:lnTo>
                  <a:lnTo>
                    <a:pt x="523228" y="684171"/>
                  </a:lnTo>
                  <a:lnTo>
                    <a:pt x="529431" y="676026"/>
                  </a:lnTo>
                  <a:lnTo>
                    <a:pt x="535555" y="667882"/>
                  </a:lnTo>
                  <a:lnTo>
                    <a:pt x="541584" y="659737"/>
                  </a:lnTo>
                  <a:lnTo>
                    <a:pt x="547561" y="651592"/>
                  </a:lnTo>
                  <a:lnTo>
                    <a:pt x="553418" y="643447"/>
                  </a:lnTo>
                  <a:lnTo>
                    <a:pt x="559198" y="635302"/>
                  </a:lnTo>
                  <a:lnTo>
                    <a:pt x="564909" y="627157"/>
                  </a:lnTo>
                  <a:lnTo>
                    <a:pt x="570478" y="619012"/>
                  </a:lnTo>
                  <a:lnTo>
                    <a:pt x="575983" y="610867"/>
                  </a:lnTo>
                  <a:lnTo>
                    <a:pt x="581381" y="602722"/>
                  </a:lnTo>
                  <a:lnTo>
                    <a:pt x="586658" y="594577"/>
                  </a:lnTo>
                  <a:lnTo>
                    <a:pt x="591869" y="586433"/>
                  </a:lnTo>
                  <a:lnTo>
                    <a:pt x="596930" y="578288"/>
                  </a:lnTo>
                  <a:lnTo>
                    <a:pt x="601900" y="570143"/>
                  </a:lnTo>
                  <a:lnTo>
                    <a:pt x="606787" y="561998"/>
                  </a:lnTo>
                  <a:lnTo>
                    <a:pt x="611510" y="553853"/>
                  </a:lnTo>
                  <a:lnTo>
                    <a:pt x="616161" y="545708"/>
                  </a:lnTo>
                  <a:lnTo>
                    <a:pt x="620689" y="537563"/>
                  </a:lnTo>
                  <a:lnTo>
                    <a:pt x="625087" y="529418"/>
                  </a:lnTo>
                  <a:lnTo>
                    <a:pt x="629413" y="521273"/>
                  </a:lnTo>
                  <a:lnTo>
                    <a:pt x="633577" y="513128"/>
                  </a:lnTo>
                  <a:lnTo>
                    <a:pt x="637648" y="504983"/>
                  </a:lnTo>
                  <a:lnTo>
                    <a:pt x="641629" y="496839"/>
                  </a:lnTo>
                  <a:lnTo>
                    <a:pt x="645445" y="488694"/>
                  </a:lnTo>
                  <a:lnTo>
                    <a:pt x="649189" y="480549"/>
                  </a:lnTo>
                  <a:lnTo>
                    <a:pt x="652808" y="472404"/>
                  </a:lnTo>
                  <a:lnTo>
                    <a:pt x="656301" y="464259"/>
                  </a:lnTo>
                  <a:lnTo>
                    <a:pt x="659723" y="456114"/>
                  </a:lnTo>
                  <a:lnTo>
                    <a:pt x="662988" y="447969"/>
                  </a:lnTo>
                  <a:lnTo>
                    <a:pt x="666165" y="439824"/>
                  </a:lnTo>
                  <a:lnTo>
                    <a:pt x="669257" y="431679"/>
                  </a:lnTo>
                  <a:lnTo>
                    <a:pt x="672197" y="423534"/>
                  </a:lnTo>
                  <a:lnTo>
                    <a:pt x="675070" y="415390"/>
                  </a:lnTo>
                  <a:lnTo>
                    <a:pt x="677828" y="407245"/>
                  </a:lnTo>
                  <a:lnTo>
                    <a:pt x="680473" y="399100"/>
                  </a:lnTo>
                  <a:lnTo>
                    <a:pt x="683054" y="390955"/>
                  </a:lnTo>
                  <a:lnTo>
                    <a:pt x="685496" y="382810"/>
                  </a:lnTo>
                  <a:lnTo>
                    <a:pt x="687862" y="374665"/>
                  </a:lnTo>
                  <a:lnTo>
                    <a:pt x="690152" y="366520"/>
                  </a:lnTo>
                  <a:lnTo>
                    <a:pt x="692312" y="358375"/>
                  </a:lnTo>
                  <a:lnTo>
                    <a:pt x="694415" y="350230"/>
                  </a:lnTo>
                  <a:lnTo>
                    <a:pt x="696420" y="342085"/>
                  </a:lnTo>
                  <a:lnTo>
                    <a:pt x="698332" y="333941"/>
                  </a:lnTo>
                  <a:lnTo>
                    <a:pt x="700190" y="325796"/>
                  </a:lnTo>
                  <a:lnTo>
                    <a:pt x="701932" y="317651"/>
                  </a:lnTo>
                  <a:lnTo>
                    <a:pt x="703613" y="309506"/>
                  </a:lnTo>
                  <a:lnTo>
                    <a:pt x="705232" y="301361"/>
                  </a:lnTo>
                  <a:lnTo>
                    <a:pt x="706747" y="293216"/>
                  </a:lnTo>
                  <a:lnTo>
                    <a:pt x="708217" y="285071"/>
                  </a:lnTo>
                  <a:lnTo>
                    <a:pt x="709608" y="276926"/>
                  </a:lnTo>
                  <a:lnTo>
                    <a:pt x="710927" y="268781"/>
                  </a:lnTo>
                  <a:lnTo>
                    <a:pt x="712205" y="260636"/>
                  </a:lnTo>
                  <a:lnTo>
                    <a:pt x="713391" y="252491"/>
                  </a:lnTo>
                  <a:lnTo>
                    <a:pt x="714532" y="244347"/>
                  </a:lnTo>
                  <a:lnTo>
                    <a:pt x="715624" y="236202"/>
                  </a:lnTo>
                  <a:lnTo>
                    <a:pt x="716639" y="228057"/>
                  </a:lnTo>
                  <a:lnTo>
                    <a:pt x="717620" y="219912"/>
                  </a:lnTo>
                  <a:lnTo>
                    <a:pt x="718542" y="211767"/>
                  </a:lnTo>
                  <a:lnTo>
                    <a:pt x="719411" y="203622"/>
                  </a:lnTo>
                  <a:lnTo>
                    <a:pt x="720250" y="195477"/>
                  </a:lnTo>
                  <a:lnTo>
                    <a:pt x="721021" y="187332"/>
                  </a:lnTo>
                  <a:lnTo>
                    <a:pt x="721761" y="179187"/>
                  </a:lnTo>
                  <a:lnTo>
                    <a:pt x="722465" y="171042"/>
                  </a:lnTo>
                  <a:lnTo>
                    <a:pt x="723114" y="162898"/>
                  </a:lnTo>
                  <a:lnTo>
                    <a:pt x="723740" y="154753"/>
                  </a:lnTo>
                  <a:lnTo>
                    <a:pt x="724323" y="146608"/>
                  </a:lnTo>
                  <a:lnTo>
                    <a:pt x="724870" y="138463"/>
                  </a:lnTo>
                  <a:lnTo>
                    <a:pt x="725396" y="130318"/>
                  </a:lnTo>
                  <a:lnTo>
                    <a:pt x="725876" y="122173"/>
                  </a:lnTo>
                  <a:lnTo>
                    <a:pt x="726334" y="114028"/>
                  </a:lnTo>
                  <a:lnTo>
                    <a:pt x="726767" y="105883"/>
                  </a:lnTo>
                  <a:lnTo>
                    <a:pt x="727164" y="97738"/>
                  </a:lnTo>
                  <a:lnTo>
                    <a:pt x="727546" y="89593"/>
                  </a:lnTo>
                  <a:lnTo>
                    <a:pt x="727898" y="81449"/>
                  </a:lnTo>
                  <a:lnTo>
                    <a:pt x="728227" y="73304"/>
                  </a:lnTo>
                  <a:lnTo>
                    <a:pt x="728543" y="65159"/>
                  </a:lnTo>
                  <a:lnTo>
                    <a:pt x="728827" y="57014"/>
                  </a:lnTo>
                  <a:lnTo>
                    <a:pt x="729098" y="48869"/>
                  </a:lnTo>
                  <a:lnTo>
                    <a:pt x="729354" y="40724"/>
                  </a:lnTo>
                  <a:lnTo>
                    <a:pt x="729586" y="32579"/>
                  </a:lnTo>
                  <a:lnTo>
                    <a:pt x="729808" y="24434"/>
                  </a:lnTo>
                  <a:lnTo>
                    <a:pt x="730011" y="16289"/>
                  </a:lnTo>
                  <a:lnTo>
                    <a:pt x="730201" y="8144"/>
                  </a:lnTo>
                  <a:lnTo>
                    <a:pt x="730381" y="0"/>
                  </a:lnTo>
                  <a:lnTo>
                    <a:pt x="734596" y="0"/>
                  </a:lnTo>
                  <a:lnTo>
                    <a:pt x="734777" y="8144"/>
                  </a:lnTo>
                  <a:lnTo>
                    <a:pt x="734966" y="16289"/>
                  </a:lnTo>
                  <a:lnTo>
                    <a:pt x="735170" y="24434"/>
                  </a:lnTo>
                  <a:lnTo>
                    <a:pt x="735392" y="32579"/>
                  </a:lnTo>
                  <a:lnTo>
                    <a:pt x="735624" y="40724"/>
                  </a:lnTo>
                  <a:lnTo>
                    <a:pt x="735879" y="48869"/>
                  </a:lnTo>
                  <a:lnTo>
                    <a:pt x="736150" y="57014"/>
                  </a:lnTo>
                  <a:lnTo>
                    <a:pt x="736435" y="65159"/>
                  </a:lnTo>
                  <a:lnTo>
                    <a:pt x="736750" y="73304"/>
                  </a:lnTo>
                  <a:lnTo>
                    <a:pt x="737079" y="81449"/>
                  </a:lnTo>
                  <a:lnTo>
                    <a:pt x="737432" y="89593"/>
                  </a:lnTo>
                  <a:lnTo>
                    <a:pt x="737813" y="97738"/>
                  </a:lnTo>
                  <a:lnTo>
                    <a:pt x="738210" y="105883"/>
                  </a:lnTo>
                  <a:lnTo>
                    <a:pt x="738644" y="114028"/>
                  </a:lnTo>
                  <a:lnTo>
                    <a:pt x="739102" y="122173"/>
                  </a:lnTo>
                  <a:lnTo>
                    <a:pt x="739581" y="130318"/>
                  </a:lnTo>
                  <a:lnTo>
                    <a:pt x="740107" y="138463"/>
                  </a:lnTo>
                  <a:lnTo>
                    <a:pt x="740654" y="146608"/>
                  </a:lnTo>
                  <a:lnTo>
                    <a:pt x="741237" y="154753"/>
                  </a:lnTo>
                  <a:lnTo>
                    <a:pt x="741863" y="162898"/>
                  </a:lnTo>
                  <a:lnTo>
                    <a:pt x="742512" y="171042"/>
                  </a:lnTo>
                  <a:lnTo>
                    <a:pt x="743217" y="179187"/>
                  </a:lnTo>
                  <a:lnTo>
                    <a:pt x="743956" y="187332"/>
                  </a:lnTo>
                  <a:lnTo>
                    <a:pt x="744728" y="195477"/>
                  </a:lnTo>
                  <a:lnTo>
                    <a:pt x="745566" y="203622"/>
                  </a:lnTo>
                  <a:lnTo>
                    <a:pt x="746435" y="211767"/>
                  </a:lnTo>
                  <a:lnTo>
                    <a:pt x="747357" y="219912"/>
                  </a:lnTo>
                  <a:lnTo>
                    <a:pt x="748338" y="228057"/>
                  </a:lnTo>
                  <a:lnTo>
                    <a:pt x="749353" y="236202"/>
                  </a:lnTo>
                  <a:lnTo>
                    <a:pt x="750445" y="244347"/>
                  </a:lnTo>
                  <a:lnTo>
                    <a:pt x="751586" y="252491"/>
                  </a:lnTo>
                  <a:lnTo>
                    <a:pt x="752773" y="260636"/>
                  </a:lnTo>
                  <a:lnTo>
                    <a:pt x="754050" y="268781"/>
                  </a:lnTo>
                  <a:lnTo>
                    <a:pt x="755369" y="276926"/>
                  </a:lnTo>
                  <a:lnTo>
                    <a:pt x="756760" y="285071"/>
                  </a:lnTo>
                  <a:lnTo>
                    <a:pt x="758230" y="293216"/>
                  </a:lnTo>
                  <a:lnTo>
                    <a:pt x="759745" y="301361"/>
                  </a:lnTo>
                  <a:lnTo>
                    <a:pt x="761364" y="309506"/>
                  </a:lnTo>
                  <a:lnTo>
                    <a:pt x="763045" y="317651"/>
                  </a:lnTo>
                  <a:lnTo>
                    <a:pt x="764787" y="325796"/>
                  </a:lnTo>
                  <a:lnTo>
                    <a:pt x="766646" y="333941"/>
                  </a:lnTo>
                  <a:lnTo>
                    <a:pt x="768557" y="342085"/>
                  </a:lnTo>
                  <a:lnTo>
                    <a:pt x="770562" y="350230"/>
                  </a:lnTo>
                  <a:lnTo>
                    <a:pt x="772665" y="358375"/>
                  </a:lnTo>
                  <a:lnTo>
                    <a:pt x="774825" y="366520"/>
                  </a:lnTo>
                  <a:lnTo>
                    <a:pt x="777116" y="374665"/>
                  </a:lnTo>
                  <a:lnTo>
                    <a:pt x="779482" y="382810"/>
                  </a:lnTo>
                  <a:lnTo>
                    <a:pt x="781923" y="390955"/>
                  </a:lnTo>
                  <a:lnTo>
                    <a:pt x="784505" y="399100"/>
                  </a:lnTo>
                  <a:lnTo>
                    <a:pt x="787150" y="407245"/>
                  </a:lnTo>
                  <a:lnTo>
                    <a:pt x="789908" y="415390"/>
                  </a:lnTo>
                  <a:lnTo>
                    <a:pt x="792781" y="423534"/>
                  </a:lnTo>
                  <a:lnTo>
                    <a:pt x="795720" y="431679"/>
                  </a:lnTo>
                  <a:lnTo>
                    <a:pt x="798812" y="439824"/>
                  </a:lnTo>
                  <a:lnTo>
                    <a:pt x="801990" y="447969"/>
                  </a:lnTo>
                  <a:lnTo>
                    <a:pt x="805255" y="456114"/>
                  </a:lnTo>
                  <a:lnTo>
                    <a:pt x="808676" y="464259"/>
                  </a:lnTo>
                  <a:lnTo>
                    <a:pt x="812169" y="472404"/>
                  </a:lnTo>
                  <a:lnTo>
                    <a:pt x="815789" y="480549"/>
                  </a:lnTo>
                  <a:lnTo>
                    <a:pt x="819532" y="488694"/>
                  </a:lnTo>
                  <a:lnTo>
                    <a:pt x="823348" y="496839"/>
                  </a:lnTo>
                  <a:lnTo>
                    <a:pt x="827330" y="504983"/>
                  </a:lnTo>
                  <a:lnTo>
                    <a:pt x="831400" y="513128"/>
                  </a:lnTo>
                  <a:lnTo>
                    <a:pt x="835564" y="521273"/>
                  </a:lnTo>
                  <a:lnTo>
                    <a:pt x="839890" y="529418"/>
                  </a:lnTo>
                  <a:lnTo>
                    <a:pt x="844288" y="537563"/>
                  </a:lnTo>
                  <a:lnTo>
                    <a:pt x="848816" y="545708"/>
                  </a:lnTo>
                  <a:lnTo>
                    <a:pt x="853468" y="553853"/>
                  </a:lnTo>
                  <a:lnTo>
                    <a:pt x="858191" y="561998"/>
                  </a:lnTo>
                  <a:lnTo>
                    <a:pt x="863077" y="570143"/>
                  </a:lnTo>
                  <a:lnTo>
                    <a:pt x="868047" y="578288"/>
                  </a:lnTo>
                  <a:lnTo>
                    <a:pt x="873108" y="586433"/>
                  </a:lnTo>
                  <a:lnTo>
                    <a:pt x="878319" y="594577"/>
                  </a:lnTo>
                  <a:lnTo>
                    <a:pt x="883597" y="602722"/>
                  </a:lnTo>
                  <a:lnTo>
                    <a:pt x="888994" y="610867"/>
                  </a:lnTo>
                  <a:lnTo>
                    <a:pt x="894500" y="619012"/>
                  </a:lnTo>
                  <a:lnTo>
                    <a:pt x="900069" y="627157"/>
                  </a:lnTo>
                  <a:lnTo>
                    <a:pt x="905780" y="635302"/>
                  </a:lnTo>
                  <a:lnTo>
                    <a:pt x="911560" y="643447"/>
                  </a:lnTo>
                  <a:lnTo>
                    <a:pt x="917417" y="651592"/>
                  </a:lnTo>
                  <a:lnTo>
                    <a:pt x="923393" y="659737"/>
                  </a:lnTo>
                  <a:lnTo>
                    <a:pt x="929423" y="667882"/>
                  </a:lnTo>
                  <a:lnTo>
                    <a:pt x="935546" y="676026"/>
                  </a:lnTo>
                  <a:lnTo>
                    <a:pt x="941749" y="684171"/>
                  </a:lnTo>
                  <a:lnTo>
                    <a:pt x="947998" y="692316"/>
                  </a:lnTo>
                  <a:lnTo>
                    <a:pt x="954349" y="700461"/>
                  </a:lnTo>
                  <a:lnTo>
                    <a:pt x="960744" y="708606"/>
                  </a:lnTo>
                  <a:lnTo>
                    <a:pt x="967192" y="716751"/>
                  </a:lnTo>
                  <a:lnTo>
                    <a:pt x="973713" y="724896"/>
                  </a:lnTo>
                  <a:lnTo>
                    <a:pt x="980264" y="733041"/>
                  </a:lnTo>
                  <a:lnTo>
                    <a:pt x="986869" y="741186"/>
                  </a:lnTo>
                  <a:lnTo>
                    <a:pt x="993514" y="749331"/>
                  </a:lnTo>
                  <a:lnTo>
                    <a:pt x="1000181" y="757475"/>
                  </a:lnTo>
                  <a:lnTo>
                    <a:pt x="1006892" y="765620"/>
                  </a:lnTo>
                  <a:lnTo>
                    <a:pt x="1013618" y="773765"/>
                  </a:lnTo>
                  <a:lnTo>
                    <a:pt x="1020362" y="781910"/>
                  </a:lnTo>
                  <a:lnTo>
                    <a:pt x="1027122" y="790055"/>
                  </a:lnTo>
                  <a:lnTo>
                    <a:pt x="1033885" y="798200"/>
                  </a:lnTo>
                  <a:lnTo>
                    <a:pt x="1040652" y="806345"/>
                  </a:lnTo>
                  <a:lnTo>
                    <a:pt x="1047412" y="814490"/>
                  </a:lnTo>
                  <a:lnTo>
                    <a:pt x="1054168" y="822635"/>
                  </a:lnTo>
                  <a:lnTo>
                    <a:pt x="1060901" y="830780"/>
                  </a:lnTo>
                  <a:lnTo>
                    <a:pt x="1067617" y="838924"/>
                  </a:lnTo>
                  <a:lnTo>
                    <a:pt x="1074311" y="847069"/>
                  </a:lnTo>
                  <a:lnTo>
                    <a:pt x="1080962" y="855214"/>
                  </a:lnTo>
                  <a:lnTo>
                    <a:pt x="1087589" y="863359"/>
                  </a:lnTo>
                  <a:lnTo>
                    <a:pt x="1094166" y="871504"/>
                  </a:lnTo>
                  <a:lnTo>
                    <a:pt x="1100693" y="879649"/>
                  </a:lnTo>
                  <a:lnTo>
                    <a:pt x="1107187" y="887794"/>
                  </a:lnTo>
                  <a:lnTo>
                    <a:pt x="1113595" y="895939"/>
                  </a:lnTo>
                  <a:lnTo>
                    <a:pt x="1119956" y="904084"/>
                  </a:lnTo>
                  <a:lnTo>
                    <a:pt x="1126260" y="912229"/>
                  </a:lnTo>
                  <a:lnTo>
                    <a:pt x="1132467" y="920374"/>
                  </a:lnTo>
                  <a:lnTo>
                    <a:pt x="1138626" y="928518"/>
                  </a:lnTo>
                  <a:lnTo>
                    <a:pt x="1144689" y="936663"/>
                  </a:lnTo>
                  <a:lnTo>
                    <a:pt x="1150667" y="944808"/>
                  </a:lnTo>
                  <a:lnTo>
                    <a:pt x="1156590" y="952953"/>
                  </a:lnTo>
                  <a:lnTo>
                    <a:pt x="1162374" y="961098"/>
                  </a:lnTo>
                  <a:lnTo>
                    <a:pt x="1168092" y="969243"/>
                  </a:lnTo>
                  <a:lnTo>
                    <a:pt x="1173725" y="977388"/>
                  </a:lnTo>
                  <a:lnTo>
                    <a:pt x="1179225" y="985533"/>
                  </a:lnTo>
                  <a:lnTo>
                    <a:pt x="1184660" y="993678"/>
                  </a:lnTo>
                  <a:lnTo>
                    <a:pt x="1189969" y="1001823"/>
                  </a:lnTo>
                  <a:lnTo>
                    <a:pt x="1195171" y="1009967"/>
                  </a:lnTo>
                  <a:lnTo>
                    <a:pt x="1200306" y="1018112"/>
                  </a:lnTo>
                  <a:lnTo>
                    <a:pt x="1205273" y="1026257"/>
                  </a:lnTo>
                  <a:lnTo>
                    <a:pt x="1210166" y="1034402"/>
                  </a:lnTo>
                  <a:lnTo>
                    <a:pt x="1214957" y="1042547"/>
                  </a:lnTo>
                  <a:lnTo>
                    <a:pt x="1219604" y="1050692"/>
                  </a:lnTo>
                  <a:lnTo>
                    <a:pt x="1224180" y="1058837"/>
                  </a:lnTo>
                  <a:lnTo>
                    <a:pt x="1228620" y="1066982"/>
                  </a:lnTo>
                  <a:lnTo>
                    <a:pt x="1232950" y="1075127"/>
                  </a:lnTo>
                  <a:lnTo>
                    <a:pt x="1237211" y="1083272"/>
                  </a:lnTo>
                  <a:lnTo>
                    <a:pt x="1241303" y="1091416"/>
                  </a:lnTo>
                  <a:lnTo>
                    <a:pt x="1245323" y="1099561"/>
                  </a:lnTo>
                  <a:lnTo>
                    <a:pt x="1249245" y="1107706"/>
                  </a:lnTo>
                  <a:lnTo>
                    <a:pt x="1253033" y="1115851"/>
                  </a:lnTo>
                  <a:lnTo>
                    <a:pt x="1256756" y="1123996"/>
                  </a:lnTo>
                  <a:lnTo>
                    <a:pt x="1260354" y="1132141"/>
                  </a:lnTo>
                  <a:lnTo>
                    <a:pt x="1263858" y="1140286"/>
                  </a:lnTo>
                  <a:lnTo>
                    <a:pt x="1267301" y="1148431"/>
                  </a:lnTo>
                  <a:lnTo>
                    <a:pt x="1270599" y="1156576"/>
                  </a:lnTo>
                  <a:lnTo>
                    <a:pt x="1273842" y="1164721"/>
                  </a:lnTo>
                  <a:lnTo>
                    <a:pt x="1277003" y="1172866"/>
                  </a:lnTo>
                  <a:lnTo>
                    <a:pt x="1280060" y="1181010"/>
                  </a:lnTo>
                  <a:lnTo>
                    <a:pt x="1283067" y="1189155"/>
                  </a:lnTo>
                  <a:lnTo>
                    <a:pt x="1285980" y="1197300"/>
                  </a:lnTo>
                  <a:lnTo>
                    <a:pt x="1288826" y="1205445"/>
                  </a:lnTo>
                  <a:lnTo>
                    <a:pt x="1291629" y="1213590"/>
                  </a:lnTo>
                  <a:lnTo>
                    <a:pt x="1294333" y="1221735"/>
                  </a:lnTo>
                  <a:lnTo>
                    <a:pt x="1297001" y="1229880"/>
                  </a:lnTo>
                  <a:lnTo>
                    <a:pt x="1299616" y="1238025"/>
                  </a:lnTo>
                  <a:lnTo>
                    <a:pt x="1302170" y="1246170"/>
                  </a:lnTo>
                  <a:lnTo>
                    <a:pt x="1304694" y="1254315"/>
                  </a:lnTo>
                  <a:lnTo>
                    <a:pt x="1307165" y="1262459"/>
                  </a:lnTo>
                  <a:lnTo>
                    <a:pt x="1309603" y="1270604"/>
                  </a:lnTo>
                  <a:lnTo>
                    <a:pt x="1312018" y="1278749"/>
                  </a:lnTo>
                  <a:lnTo>
                    <a:pt x="1314389" y="1286894"/>
                  </a:lnTo>
                  <a:lnTo>
                    <a:pt x="1316747" y="1295039"/>
                  </a:lnTo>
                  <a:lnTo>
                    <a:pt x="1319083" y="1303184"/>
                  </a:lnTo>
                  <a:lnTo>
                    <a:pt x="1321401" y="1311329"/>
                  </a:lnTo>
                  <a:lnTo>
                    <a:pt x="1323712" y="1319474"/>
                  </a:lnTo>
                  <a:lnTo>
                    <a:pt x="1326011" y="1327619"/>
                  </a:lnTo>
                  <a:lnTo>
                    <a:pt x="1328307" y="1335764"/>
                  </a:lnTo>
                  <a:lnTo>
                    <a:pt x="1330602" y="1343908"/>
                  </a:lnTo>
                  <a:lnTo>
                    <a:pt x="1332902" y="1352053"/>
                  </a:lnTo>
                  <a:lnTo>
                    <a:pt x="1335206" y="1360198"/>
                  </a:lnTo>
                  <a:lnTo>
                    <a:pt x="1337518" y="1368343"/>
                  </a:lnTo>
                  <a:lnTo>
                    <a:pt x="1339845" y="1376488"/>
                  </a:lnTo>
                  <a:lnTo>
                    <a:pt x="1342182" y="1384633"/>
                  </a:lnTo>
                  <a:lnTo>
                    <a:pt x="1344540" y="1392778"/>
                  </a:lnTo>
                  <a:lnTo>
                    <a:pt x="1346916" y="1400923"/>
                  </a:lnTo>
                  <a:lnTo>
                    <a:pt x="1349306" y="1409068"/>
                  </a:lnTo>
                  <a:lnTo>
                    <a:pt x="1351731" y="1417213"/>
                  </a:lnTo>
                  <a:lnTo>
                    <a:pt x="1354172" y="1425357"/>
                  </a:lnTo>
                  <a:lnTo>
                    <a:pt x="1356638" y="1433502"/>
                  </a:lnTo>
                  <a:lnTo>
                    <a:pt x="1359136" y="1441647"/>
                  </a:lnTo>
                  <a:lnTo>
                    <a:pt x="1361651" y="1449792"/>
                  </a:lnTo>
                  <a:lnTo>
                    <a:pt x="1364202" y="1457937"/>
                  </a:lnTo>
                  <a:lnTo>
                    <a:pt x="1366778" y="1466082"/>
                  </a:lnTo>
                  <a:lnTo>
                    <a:pt x="1369373" y="1474227"/>
                  </a:lnTo>
                  <a:lnTo>
                    <a:pt x="1372008" y="1482372"/>
                  </a:lnTo>
                  <a:lnTo>
                    <a:pt x="1374660" y="1490517"/>
                  </a:lnTo>
                  <a:lnTo>
                    <a:pt x="1377337" y="1498662"/>
                  </a:lnTo>
                  <a:lnTo>
                    <a:pt x="1380042" y="1506807"/>
                  </a:lnTo>
                  <a:lnTo>
                    <a:pt x="1382760" y="1514951"/>
                  </a:lnTo>
                  <a:lnTo>
                    <a:pt x="1385506" y="1523096"/>
                  </a:lnTo>
                  <a:lnTo>
                    <a:pt x="1388267" y="1531241"/>
                  </a:lnTo>
                  <a:lnTo>
                    <a:pt x="1391039" y="1539386"/>
                  </a:lnTo>
                  <a:lnTo>
                    <a:pt x="1393830" y="1547531"/>
                  </a:lnTo>
                  <a:lnTo>
                    <a:pt x="1396626" y="1555676"/>
                  </a:lnTo>
                  <a:lnTo>
                    <a:pt x="1399430" y="1563821"/>
                  </a:lnTo>
                  <a:lnTo>
                    <a:pt x="1402236" y="1571966"/>
                  </a:lnTo>
                  <a:lnTo>
                    <a:pt x="1405042" y="1580111"/>
                  </a:lnTo>
                  <a:lnTo>
                    <a:pt x="1407842" y="1588256"/>
                  </a:lnTo>
                  <a:lnTo>
                    <a:pt x="1410633" y="1596400"/>
                  </a:lnTo>
                  <a:lnTo>
                    <a:pt x="1413416" y="1604545"/>
                  </a:lnTo>
                  <a:lnTo>
                    <a:pt x="1416171" y="1612690"/>
                  </a:lnTo>
                  <a:lnTo>
                    <a:pt x="1418911" y="1620835"/>
                  </a:lnTo>
                  <a:lnTo>
                    <a:pt x="1421624" y="1628980"/>
                  </a:lnTo>
                  <a:lnTo>
                    <a:pt x="1424297" y="1637125"/>
                  </a:lnTo>
                  <a:lnTo>
                    <a:pt x="1426946" y="1645270"/>
                  </a:lnTo>
                  <a:lnTo>
                    <a:pt x="1429539" y="1653415"/>
                  </a:lnTo>
                  <a:lnTo>
                    <a:pt x="1432087" y="1661560"/>
                  </a:lnTo>
                  <a:lnTo>
                    <a:pt x="1434599" y="1669705"/>
                  </a:lnTo>
                  <a:lnTo>
                    <a:pt x="1437020" y="1677849"/>
                  </a:lnTo>
                  <a:lnTo>
                    <a:pt x="1439399" y="1685994"/>
                  </a:lnTo>
                  <a:lnTo>
                    <a:pt x="1441707" y="1694139"/>
                  </a:lnTo>
                  <a:lnTo>
                    <a:pt x="1443923" y="1702284"/>
                  </a:lnTo>
                  <a:lnTo>
                    <a:pt x="1446087" y="1710429"/>
                  </a:lnTo>
                  <a:lnTo>
                    <a:pt x="1448133" y="1718574"/>
                  </a:lnTo>
                  <a:lnTo>
                    <a:pt x="1450096" y="1726719"/>
                  </a:lnTo>
                  <a:lnTo>
                    <a:pt x="1451989" y="1734864"/>
                  </a:lnTo>
                  <a:lnTo>
                    <a:pt x="1453726" y="1743009"/>
                  </a:lnTo>
                  <a:lnTo>
                    <a:pt x="1455391" y="1751154"/>
                  </a:lnTo>
                  <a:lnTo>
                    <a:pt x="1456937" y="1759299"/>
                  </a:lnTo>
                  <a:lnTo>
                    <a:pt x="1458340" y="1767443"/>
                  </a:lnTo>
                  <a:lnTo>
                    <a:pt x="1459664" y="1775588"/>
                  </a:lnTo>
                  <a:lnTo>
                    <a:pt x="1460809" y="1783733"/>
                  </a:lnTo>
                  <a:lnTo>
                    <a:pt x="1461836" y="1791878"/>
                  </a:lnTo>
                  <a:lnTo>
                    <a:pt x="1462762" y="1800023"/>
                  </a:lnTo>
                  <a:lnTo>
                    <a:pt x="1463472" y="1808168"/>
                  </a:lnTo>
                  <a:lnTo>
                    <a:pt x="1464087" y="1816313"/>
                  </a:lnTo>
                  <a:lnTo>
                    <a:pt x="1464540" y="1824458"/>
                  </a:lnTo>
                  <a:lnTo>
                    <a:pt x="1464810" y="1832603"/>
                  </a:lnTo>
                  <a:lnTo>
                    <a:pt x="1464978" y="1840748"/>
                  </a:lnTo>
                  <a:lnTo>
                    <a:pt x="1464919" y="1848892"/>
                  </a:lnTo>
                  <a:lnTo>
                    <a:pt x="1464719" y="1857037"/>
                  </a:lnTo>
                  <a:lnTo>
                    <a:pt x="1464392" y="1865182"/>
                  </a:lnTo>
                  <a:lnTo>
                    <a:pt x="1463810" y="1873327"/>
                  </a:lnTo>
                  <a:lnTo>
                    <a:pt x="1463117" y="1881472"/>
                  </a:lnTo>
                  <a:lnTo>
                    <a:pt x="1462234" y="1889617"/>
                  </a:lnTo>
                  <a:lnTo>
                    <a:pt x="1461145" y="1897762"/>
                  </a:lnTo>
                  <a:lnTo>
                    <a:pt x="1459942" y="1905907"/>
                  </a:lnTo>
                  <a:lnTo>
                    <a:pt x="1458486" y="1914052"/>
                  </a:lnTo>
                  <a:lnTo>
                    <a:pt x="1456879" y="1922197"/>
                  </a:lnTo>
                  <a:lnTo>
                    <a:pt x="1455133" y="1930341"/>
                  </a:lnTo>
                  <a:lnTo>
                    <a:pt x="1453120" y="1938486"/>
                  </a:lnTo>
                  <a:lnTo>
                    <a:pt x="1450991" y="1946631"/>
                  </a:lnTo>
                  <a:lnTo>
                    <a:pt x="1448664" y="1954776"/>
                  </a:lnTo>
                  <a:lnTo>
                    <a:pt x="1446132" y="1962921"/>
                  </a:lnTo>
                  <a:lnTo>
                    <a:pt x="1443485" y="1971066"/>
                  </a:lnTo>
                  <a:lnTo>
                    <a:pt x="1440586" y="1979211"/>
                  </a:lnTo>
                  <a:lnTo>
                    <a:pt x="1437543" y="1987356"/>
                  </a:lnTo>
                  <a:lnTo>
                    <a:pt x="1434364" y="1995501"/>
                  </a:lnTo>
                  <a:lnTo>
                    <a:pt x="1430935" y="2003646"/>
                  </a:lnTo>
                  <a:lnTo>
                    <a:pt x="1427398" y="2011790"/>
                  </a:lnTo>
                  <a:lnTo>
                    <a:pt x="1423678" y="2019935"/>
                  </a:lnTo>
                  <a:lnTo>
                    <a:pt x="1419773" y="2028080"/>
                  </a:lnTo>
                  <a:lnTo>
                    <a:pt x="1415767" y="2036225"/>
                  </a:lnTo>
                  <a:lnTo>
                    <a:pt x="1411537" y="2044370"/>
                  </a:lnTo>
                  <a:lnTo>
                    <a:pt x="1407186" y="2052515"/>
                  </a:lnTo>
                  <a:lnTo>
                    <a:pt x="1402717" y="2060660"/>
                  </a:lnTo>
                  <a:lnTo>
                    <a:pt x="1398041" y="2068805"/>
                  </a:lnTo>
                  <a:lnTo>
                    <a:pt x="1393278" y="2076950"/>
                  </a:lnTo>
                  <a:lnTo>
                    <a:pt x="1388364" y="2085095"/>
                  </a:lnTo>
                  <a:lnTo>
                    <a:pt x="1383308" y="2093240"/>
                  </a:lnTo>
                  <a:lnTo>
                    <a:pt x="1378171" y="2101384"/>
                  </a:lnTo>
                  <a:lnTo>
                    <a:pt x="1372864" y="2109529"/>
                  </a:lnTo>
                  <a:lnTo>
                    <a:pt x="1367470" y="2117674"/>
                  </a:lnTo>
                  <a:lnTo>
                    <a:pt x="1361987" y="2125819"/>
                  </a:lnTo>
                  <a:lnTo>
                    <a:pt x="1356361" y="2133964"/>
                  </a:lnTo>
                  <a:lnTo>
                    <a:pt x="1350675" y="2142109"/>
                  </a:lnTo>
                  <a:lnTo>
                    <a:pt x="1344886" y="2150254"/>
                  </a:lnTo>
                  <a:lnTo>
                    <a:pt x="1339008" y="2158399"/>
                  </a:lnTo>
                  <a:lnTo>
                    <a:pt x="1333080" y="2166544"/>
                  </a:lnTo>
                  <a:lnTo>
                    <a:pt x="1327048" y="2174689"/>
                  </a:lnTo>
                  <a:lnTo>
                    <a:pt x="1320969" y="2182833"/>
                  </a:lnTo>
                  <a:lnTo>
                    <a:pt x="1314840" y="2190978"/>
                  </a:lnTo>
                  <a:lnTo>
                    <a:pt x="1308639" y="2199123"/>
                  </a:lnTo>
                  <a:lnTo>
                    <a:pt x="1302410" y="2207268"/>
                  </a:lnTo>
                  <a:lnTo>
                    <a:pt x="1296135" y="2215413"/>
                  </a:lnTo>
                  <a:lnTo>
                    <a:pt x="1289826" y="2223558"/>
                  </a:lnTo>
                  <a:lnTo>
                    <a:pt x="1283500" y="2231703"/>
                  </a:lnTo>
                  <a:lnTo>
                    <a:pt x="1277144" y="2239848"/>
                  </a:lnTo>
                  <a:lnTo>
                    <a:pt x="1270779" y="2247993"/>
                  </a:lnTo>
                  <a:lnTo>
                    <a:pt x="1264406" y="2256138"/>
                  </a:lnTo>
                  <a:lnTo>
                    <a:pt x="1258033" y="2264282"/>
                  </a:lnTo>
                  <a:lnTo>
                    <a:pt x="1251663" y="2272427"/>
                  </a:lnTo>
                  <a:lnTo>
                    <a:pt x="1245303" y="2280572"/>
                  </a:lnTo>
                  <a:lnTo>
                    <a:pt x="1238963" y="2288717"/>
                  </a:lnTo>
                  <a:lnTo>
                    <a:pt x="1232635" y="2296862"/>
                  </a:lnTo>
                  <a:lnTo>
                    <a:pt x="1226348" y="2305007"/>
                  </a:lnTo>
                  <a:lnTo>
                    <a:pt x="1220088" y="2313152"/>
                  </a:lnTo>
                  <a:lnTo>
                    <a:pt x="1213858" y="2321297"/>
                  </a:lnTo>
                  <a:lnTo>
                    <a:pt x="1207689" y="2329442"/>
                  </a:lnTo>
                  <a:lnTo>
                    <a:pt x="1201552" y="2337587"/>
                  </a:lnTo>
                  <a:lnTo>
                    <a:pt x="1195476" y="2345732"/>
                  </a:lnTo>
                  <a:lnTo>
                    <a:pt x="1189464" y="2353876"/>
                  </a:lnTo>
                  <a:lnTo>
                    <a:pt x="1183491" y="2362021"/>
                  </a:lnTo>
                  <a:lnTo>
                    <a:pt x="1177617" y="2370166"/>
                  </a:lnTo>
                  <a:lnTo>
                    <a:pt x="1171798" y="2378311"/>
                  </a:lnTo>
                  <a:lnTo>
                    <a:pt x="1166042" y="2386456"/>
                  </a:lnTo>
                  <a:lnTo>
                    <a:pt x="1160397" y="2394601"/>
                  </a:lnTo>
                  <a:lnTo>
                    <a:pt x="1154804" y="2402746"/>
                  </a:lnTo>
                  <a:lnTo>
                    <a:pt x="1149313" y="2410891"/>
                  </a:lnTo>
                  <a:lnTo>
                    <a:pt x="1143919" y="2419036"/>
                  </a:lnTo>
                  <a:lnTo>
                    <a:pt x="1138582" y="2427181"/>
                  </a:lnTo>
                  <a:lnTo>
                    <a:pt x="1133391" y="2435325"/>
                  </a:lnTo>
                  <a:lnTo>
                    <a:pt x="1128273" y="2443470"/>
                  </a:lnTo>
                  <a:lnTo>
                    <a:pt x="1123242" y="2451615"/>
                  </a:lnTo>
                  <a:lnTo>
                    <a:pt x="1118355" y="2459760"/>
                  </a:lnTo>
                  <a:lnTo>
                    <a:pt x="1113536" y="2467905"/>
                  </a:lnTo>
                  <a:lnTo>
                    <a:pt x="1108845" y="2476050"/>
                  </a:lnTo>
                  <a:lnTo>
                    <a:pt x="1104271" y="2484195"/>
                  </a:lnTo>
                  <a:lnTo>
                    <a:pt x="1099769" y="2492340"/>
                  </a:lnTo>
                  <a:lnTo>
                    <a:pt x="1095439" y="2500485"/>
                  </a:lnTo>
                  <a:lnTo>
                    <a:pt x="1091193" y="2508630"/>
                  </a:lnTo>
                  <a:lnTo>
                    <a:pt x="1087050" y="2516774"/>
                  </a:lnTo>
                  <a:lnTo>
                    <a:pt x="1083066" y="2524919"/>
                  </a:lnTo>
                  <a:lnTo>
                    <a:pt x="1079159" y="2533064"/>
                  </a:lnTo>
                  <a:lnTo>
                    <a:pt x="1075395" y="2541209"/>
                  </a:lnTo>
                  <a:lnTo>
                    <a:pt x="1071756" y="2549354"/>
                  </a:lnTo>
                  <a:lnTo>
                    <a:pt x="1068193" y="2557499"/>
                  </a:lnTo>
                  <a:lnTo>
                    <a:pt x="1064815" y="2565644"/>
                  </a:lnTo>
                  <a:lnTo>
                    <a:pt x="1061523" y="2573789"/>
                  </a:lnTo>
                  <a:lnTo>
                    <a:pt x="1058338" y="2581934"/>
                  </a:lnTo>
                  <a:lnTo>
                    <a:pt x="1055316" y="2590079"/>
                  </a:lnTo>
                  <a:lnTo>
                    <a:pt x="1052370" y="2598223"/>
                  </a:lnTo>
                  <a:lnTo>
                    <a:pt x="1049569" y="2606368"/>
                  </a:lnTo>
                  <a:lnTo>
                    <a:pt x="1046890" y="2614513"/>
                  </a:lnTo>
                  <a:lnTo>
                    <a:pt x="1044286" y="2622658"/>
                  </a:lnTo>
                  <a:lnTo>
                    <a:pt x="1041863" y="2630803"/>
                  </a:lnTo>
                  <a:lnTo>
                    <a:pt x="1039519" y="2638948"/>
                  </a:lnTo>
                  <a:lnTo>
                    <a:pt x="1037279" y="2647093"/>
                  </a:lnTo>
                  <a:lnTo>
                    <a:pt x="1035190" y="2655238"/>
                  </a:lnTo>
                  <a:lnTo>
                    <a:pt x="1033171" y="2663383"/>
                  </a:lnTo>
                  <a:lnTo>
                    <a:pt x="1031286" y="2671528"/>
                  </a:lnTo>
                  <a:lnTo>
                    <a:pt x="1029510" y="2679673"/>
                  </a:lnTo>
                  <a:lnTo>
                    <a:pt x="1027800" y="2687817"/>
                  </a:lnTo>
                  <a:lnTo>
                    <a:pt x="1026252" y="2695962"/>
                  </a:lnTo>
                  <a:lnTo>
                    <a:pt x="1024770" y="2704107"/>
                  </a:lnTo>
                  <a:lnTo>
                    <a:pt x="1023380" y="2712252"/>
                  </a:lnTo>
                  <a:lnTo>
                    <a:pt x="1022114" y="2720397"/>
                  </a:lnTo>
                  <a:lnTo>
                    <a:pt x="1020907" y="2728542"/>
                  </a:lnTo>
                  <a:lnTo>
                    <a:pt x="1019812" y="2736687"/>
                  </a:lnTo>
                  <a:lnTo>
                    <a:pt x="1018802" y="2744832"/>
                  </a:lnTo>
                  <a:lnTo>
                    <a:pt x="1017846" y="2752977"/>
                  </a:lnTo>
                  <a:lnTo>
                    <a:pt x="1017014" y="2761122"/>
                  </a:lnTo>
                  <a:lnTo>
                    <a:pt x="1016233" y="2769266"/>
                  </a:lnTo>
                  <a:lnTo>
                    <a:pt x="1015520" y="2777411"/>
                  </a:lnTo>
                  <a:lnTo>
                    <a:pt x="1014896" y="2785556"/>
                  </a:lnTo>
                  <a:lnTo>
                    <a:pt x="1014314" y="2793701"/>
                  </a:lnTo>
                  <a:lnTo>
                    <a:pt x="1013809" y="2801846"/>
                  </a:lnTo>
                  <a:lnTo>
                    <a:pt x="1013359" y="2809991"/>
                  </a:lnTo>
                  <a:lnTo>
                    <a:pt x="1012944" y="2818136"/>
                  </a:lnTo>
                  <a:lnTo>
                    <a:pt x="1012606" y="2826281"/>
                  </a:lnTo>
                  <a:lnTo>
                    <a:pt x="1012295" y="2834426"/>
                  </a:lnTo>
                  <a:lnTo>
                    <a:pt x="1012024" y="2842571"/>
                  </a:lnTo>
                  <a:lnTo>
                    <a:pt x="1011798" y="2850715"/>
                  </a:lnTo>
                  <a:lnTo>
                    <a:pt x="1011592" y="2858860"/>
                  </a:lnTo>
                  <a:lnTo>
                    <a:pt x="1011421" y="2867005"/>
                  </a:lnTo>
                  <a:lnTo>
                    <a:pt x="1011269" y="2875150"/>
                  </a:lnTo>
                  <a:lnTo>
                    <a:pt x="1011131" y="2883295"/>
                  </a:lnTo>
                  <a:lnTo>
                    <a:pt x="1011012" y="2891440"/>
                  </a:lnTo>
                  <a:lnTo>
                    <a:pt x="1010897" y="2899585"/>
                  </a:lnTo>
                  <a:lnTo>
                    <a:pt x="1010788" y="2907730"/>
                  </a:lnTo>
                  <a:lnTo>
                    <a:pt x="1010675" y="2915875"/>
                  </a:lnTo>
                  <a:lnTo>
                    <a:pt x="1010559" y="2924020"/>
                  </a:lnTo>
                  <a:lnTo>
                    <a:pt x="1010431" y="2932165"/>
                  </a:lnTo>
                  <a:lnTo>
                    <a:pt x="1010287" y="2940309"/>
                  </a:lnTo>
                  <a:lnTo>
                    <a:pt x="1010132" y="2948454"/>
                  </a:lnTo>
                  <a:lnTo>
                    <a:pt x="1009938" y="2956599"/>
                  </a:lnTo>
                  <a:lnTo>
                    <a:pt x="1009725" y="2964744"/>
                  </a:lnTo>
                  <a:lnTo>
                    <a:pt x="1009482" y="2972889"/>
                  </a:lnTo>
                  <a:lnTo>
                    <a:pt x="1009191" y="2981034"/>
                  </a:lnTo>
                  <a:lnTo>
                    <a:pt x="1008874" y="2989179"/>
                  </a:lnTo>
                  <a:lnTo>
                    <a:pt x="1008499" y="2997324"/>
                  </a:lnTo>
                  <a:lnTo>
                    <a:pt x="1008077" y="3005469"/>
                  </a:lnTo>
                  <a:lnTo>
                    <a:pt x="1007621" y="3013614"/>
                  </a:lnTo>
                  <a:lnTo>
                    <a:pt x="1007076" y="3021758"/>
                  </a:lnTo>
                  <a:lnTo>
                    <a:pt x="1006492" y="3029903"/>
                  </a:lnTo>
                  <a:lnTo>
                    <a:pt x="1005847" y="3038048"/>
                  </a:lnTo>
                  <a:lnTo>
                    <a:pt x="1005117" y="3046193"/>
                  </a:lnTo>
                  <a:lnTo>
                    <a:pt x="1004342" y="3054338"/>
                  </a:lnTo>
                  <a:lnTo>
                    <a:pt x="1003474" y="3062483"/>
                  </a:lnTo>
                  <a:lnTo>
                    <a:pt x="1002535" y="3070628"/>
                  </a:lnTo>
                  <a:lnTo>
                    <a:pt x="1001546" y="3078773"/>
                  </a:lnTo>
                  <a:lnTo>
                    <a:pt x="1000430" y="3086918"/>
                  </a:lnTo>
                  <a:lnTo>
                    <a:pt x="999262" y="3095063"/>
                  </a:lnTo>
                  <a:lnTo>
                    <a:pt x="998012" y="3103207"/>
                  </a:lnTo>
                  <a:lnTo>
                    <a:pt x="996655" y="3111352"/>
                  </a:lnTo>
                  <a:lnTo>
                    <a:pt x="995243" y="3119497"/>
                  </a:lnTo>
                  <a:lnTo>
                    <a:pt x="993715" y="3127642"/>
                  </a:lnTo>
                  <a:lnTo>
                    <a:pt x="992105" y="3135787"/>
                  </a:lnTo>
                  <a:lnTo>
                    <a:pt x="990435" y="3143932"/>
                  </a:lnTo>
                  <a:lnTo>
                    <a:pt x="988625" y="3152077"/>
                  </a:lnTo>
                  <a:lnTo>
                    <a:pt x="986757" y="3160222"/>
                  </a:lnTo>
                  <a:lnTo>
                    <a:pt x="984798" y="3168367"/>
                  </a:lnTo>
                  <a:lnTo>
                    <a:pt x="982729" y="3176512"/>
                  </a:lnTo>
                  <a:lnTo>
                    <a:pt x="980602" y="3184657"/>
                  </a:lnTo>
                  <a:lnTo>
                    <a:pt x="978358" y="3192801"/>
                  </a:lnTo>
                  <a:lnTo>
                    <a:pt x="976033" y="3200946"/>
                  </a:lnTo>
                  <a:lnTo>
                    <a:pt x="973648" y="3209091"/>
                  </a:lnTo>
                  <a:lnTo>
                    <a:pt x="971131" y="3217236"/>
                  </a:lnTo>
                  <a:lnTo>
                    <a:pt x="968561" y="3225381"/>
                  </a:lnTo>
                  <a:lnTo>
                    <a:pt x="965907" y="3233526"/>
                  </a:lnTo>
                  <a:lnTo>
                    <a:pt x="963155" y="3241671"/>
                  </a:lnTo>
                  <a:lnTo>
                    <a:pt x="960354" y="3249816"/>
                  </a:lnTo>
                  <a:lnTo>
                    <a:pt x="957450" y="3257961"/>
                  </a:lnTo>
                  <a:lnTo>
                    <a:pt x="954482" y="3266106"/>
                  </a:lnTo>
                  <a:lnTo>
                    <a:pt x="951463" y="3274250"/>
                  </a:lnTo>
                  <a:lnTo>
                    <a:pt x="948340" y="3282395"/>
                  </a:lnTo>
                  <a:lnTo>
                    <a:pt x="945177" y="3290540"/>
                  </a:lnTo>
                  <a:lnTo>
                    <a:pt x="941950" y="3298685"/>
                  </a:lnTo>
                  <a:lnTo>
                    <a:pt x="938653" y="3306830"/>
                  </a:lnTo>
                  <a:lnTo>
                    <a:pt x="935320" y="3314975"/>
                  </a:lnTo>
                  <a:lnTo>
                    <a:pt x="931917" y="3323120"/>
                  </a:lnTo>
                  <a:lnTo>
                    <a:pt x="928474" y="3331265"/>
                  </a:lnTo>
                  <a:lnTo>
                    <a:pt x="924997" y="3339410"/>
                  </a:lnTo>
                  <a:lnTo>
                    <a:pt x="921459" y="3347555"/>
                  </a:lnTo>
                  <a:lnTo>
                    <a:pt x="917899" y="3355699"/>
                  </a:lnTo>
                  <a:lnTo>
                    <a:pt x="914304" y="3363844"/>
                  </a:lnTo>
                  <a:lnTo>
                    <a:pt x="910675" y="3371989"/>
                  </a:lnTo>
                  <a:lnTo>
                    <a:pt x="907030" y="3380134"/>
                  </a:lnTo>
                  <a:lnTo>
                    <a:pt x="903356" y="3388279"/>
                  </a:lnTo>
                  <a:lnTo>
                    <a:pt x="899669" y="3396424"/>
                  </a:lnTo>
                  <a:lnTo>
                    <a:pt x="895970" y="3404569"/>
                  </a:lnTo>
                  <a:lnTo>
                    <a:pt x="892259" y="3412714"/>
                  </a:lnTo>
                  <a:lnTo>
                    <a:pt x="888545" y="3420859"/>
                  </a:lnTo>
                  <a:lnTo>
                    <a:pt x="884828" y="3429004"/>
                  </a:lnTo>
                  <a:lnTo>
                    <a:pt x="881117" y="3437148"/>
                  </a:lnTo>
                  <a:lnTo>
                    <a:pt x="877408" y="3445293"/>
                  </a:lnTo>
                  <a:lnTo>
                    <a:pt x="873714" y="3453438"/>
                  </a:lnTo>
                  <a:lnTo>
                    <a:pt x="870032" y="3461583"/>
                  </a:lnTo>
                  <a:lnTo>
                    <a:pt x="866362" y="3469728"/>
                  </a:lnTo>
                  <a:lnTo>
                    <a:pt x="862724" y="3477873"/>
                  </a:lnTo>
                  <a:lnTo>
                    <a:pt x="859102" y="3486018"/>
                  </a:lnTo>
                  <a:lnTo>
                    <a:pt x="855509" y="3494163"/>
                  </a:lnTo>
                  <a:lnTo>
                    <a:pt x="851953" y="3502308"/>
                  </a:lnTo>
                  <a:lnTo>
                    <a:pt x="848418" y="3510453"/>
                  </a:lnTo>
                  <a:lnTo>
                    <a:pt x="844933" y="3518598"/>
                  </a:lnTo>
                  <a:lnTo>
                    <a:pt x="841484" y="3526742"/>
                  </a:lnTo>
                  <a:lnTo>
                    <a:pt x="838065" y="3534887"/>
                  </a:lnTo>
                  <a:lnTo>
                    <a:pt x="834713" y="3543032"/>
                  </a:lnTo>
                  <a:lnTo>
                    <a:pt x="831392" y="3551177"/>
                  </a:lnTo>
                  <a:lnTo>
                    <a:pt x="828123" y="3559322"/>
                  </a:lnTo>
                  <a:lnTo>
                    <a:pt x="824915" y="3567467"/>
                  </a:lnTo>
                  <a:lnTo>
                    <a:pt x="821741" y="3575612"/>
                  </a:lnTo>
                  <a:lnTo>
                    <a:pt x="818645" y="3583757"/>
                  </a:lnTo>
                  <a:lnTo>
                    <a:pt x="815597" y="3591902"/>
                  </a:lnTo>
                  <a:lnTo>
                    <a:pt x="812593" y="3600047"/>
                  </a:lnTo>
                  <a:lnTo>
                    <a:pt x="809678" y="3608191"/>
                  </a:lnTo>
                  <a:lnTo>
                    <a:pt x="806803" y="3616336"/>
                  </a:lnTo>
                  <a:lnTo>
                    <a:pt x="803995" y="3624481"/>
                  </a:lnTo>
                  <a:lnTo>
                    <a:pt x="801261" y="3632626"/>
                  </a:lnTo>
                  <a:lnTo>
                    <a:pt x="798567" y="3640771"/>
                  </a:lnTo>
                  <a:lnTo>
                    <a:pt x="795965" y="3648916"/>
                  </a:lnTo>
                  <a:lnTo>
                    <a:pt x="793417" y="3657061"/>
                  </a:lnTo>
                  <a:lnTo>
                    <a:pt x="790920" y="3665206"/>
                  </a:lnTo>
                  <a:lnTo>
                    <a:pt x="788520" y="3673351"/>
                  </a:lnTo>
                  <a:lnTo>
                    <a:pt x="786163" y="3681496"/>
                  </a:lnTo>
                  <a:lnTo>
                    <a:pt x="783878" y="3689640"/>
                  </a:lnTo>
                  <a:lnTo>
                    <a:pt x="781669" y="3697785"/>
                  </a:lnTo>
                  <a:lnTo>
                    <a:pt x="779503" y="3705930"/>
                  </a:lnTo>
                  <a:lnTo>
                    <a:pt x="777430" y="3714075"/>
                  </a:lnTo>
                  <a:lnTo>
                    <a:pt x="775410" y="3722220"/>
                  </a:lnTo>
                  <a:lnTo>
                    <a:pt x="773442" y="3730365"/>
                  </a:lnTo>
                  <a:lnTo>
                    <a:pt x="771567" y="3738510"/>
                  </a:lnTo>
                  <a:lnTo>
                    <a:pt x="769733" y="3746655"/>
                  </a:lnTo>
                  <a:lnTo>
                    <a:pt x="767969" y="3754800"/>
                  </a:lnTo>
                  <a:lnTo>
                    <a:pt x="766274" y="3762945"/>
                  </a:lnTo>
                  <a:lnTo>
                    <a:pt x="764619" y="3771090"/>
                  </a:lnTo>
                  <a:lnTo>
                    <a:pt x="763051" y="3779234"/>
                  </a:lnTo>
                  <a:lnTo>
                    <a:pt x="761530" y="3787379"/>
                  </a:lnTo>
                  <a:lnTo>
                    <a:pt x="760056" y="3795524"/>
                  </a:lnTo>
                  <a:lnTo>
                    <a:pt x="758663" y="3803669"/>
                  </a:lnTo>
                  <a:lnTo>
                    <a:pt x="757307" y="3811814"/>
                  </a:lnTo>
                  <a:lnTo>
                    <a:pt x="756012" y="3819959"/>
                  </a:lnTo>
                  <a:lnTo>
                    <a:pt x="754776" y="3828104"/>
                  </a:lnTo>
                  <a:lnTo>
                    <a:pt x="753573" y="3836249"/>
                  </a:lnTo>
                  <a:lnTo>
                    <a:pt x="752445" y="3844394"/>
                  </a:lnTo>
                  <a:lnTo>
                    <a:pt x="751355" y="3852539"/>
                  </a:lnTo>
                  <a:lnTo>
                    <a:pt x="750304" y="3860683"/>
                  </a:lnTo>
                  <a:lnTo>
                    <a:pt x="749320" y="3868828"/>
                  </a:lnTo>
                  <a:lnTo>
                    <a:pt x="748365" y="3876973"/>
                  </a:lnTo>
                  <a:lnTo>
                    <a:pt x="747460" y="3885118"/>
                  </a:lnTo>
                  <a:lnTo>
                    <a:pt x="746602" y="3893263"/>
                  </a:lnTo>
                  <a:lnTo>
                    <a:pt x="745770" y="3901408"/>
                  </a:lnTo>
                  <a:lnTo>
                    <a:pt x="744997" y="3909553"/>
                  </a:lnTo>
                  <a:lnTo>
                    <a:pt x="744252" y="3917698"/>
                  </a:lnTo>
                  <a:lnTo>
                    <a:pt x="743540" y="3925843"/>
                  </a:lnTo>
                  <a:lnTo>
                    <a:pt x="742877" y="3933988"/>
                  </a:lnTo>
                  <a:lnTo>
                    <a:pt x="742236" y="3942132"/>
                  </a:lnTo>
                  <a:lnTo>
                    <a:pt x="741634" y="3950277"/>
                  </a:lnTo>
                  <a:lnTo>
                    <a:pt x="741065" y="3958422"/>
                  </a:lnTo>
                  <a:lnTo>
                    <a:pt x="740517" y="3966567"/>
                  </a:lnTo>
                  <a:lnTo>
                    <a:pt x="740012" y="3974712"/>
                  </a:lnTo>
                  <a:lnTo>
                    <a:pt x="739528" y="3982857"/>
                  </a:lnTo>
                  <a:lnTo>
                    <a:pt x="739067" y="3991002"/>
                  </a:lnTo>
                  <a:lnTo>
                    <a:pt x="738641" y="3999147"/>
                  </a:lnTo>
                  <a:lnTo>
                    <a:pt x="738231" y="4007292"/>
                  </a:lnTo>
                  <a:lnTo>
                    <a:pt x="737849" y="4015437"/>
                  </a:lnTo>
                  <a:lnTo>
                    <a:pt x="737490" y="4023581"/>
                  </a:lnTo>
                  <a:lnTo>
                    <a:pt x="737145" y="4031726"/>
                  </a:lnTo>
                  <a:lnTo>
                    <a:pt x="736830" y="4039871"/>
                  </a:lnTo>
                  <a:lnTo>
                    <a:pt x="736530" y="4048016"/>
                  </a:lnTo>
                  <a:lnTo>
                    <a:pt x="736245" y="4056161"/>
                  </a:lnTo>
                  <a:lnTo>
                    <a:pt x="735984" y="4064306"/>
                  </a:lnTo>
                  <a:lnTo>
                    <a:pt x="735734" y="4072451"/>
                  </a:lnTo>
                  <a:lnTo>
                    <a:pt x="735503" y="4080596"/>
                  </a:lnTo>
                  <a:lnTo>
                    <a:pt x="735286" y="4088741"/>
                  </a:lnTo>
                  <a:lnTo>
                    <a:pt x="735079" y="4096886"/>
                  </a:lnTo>
                  <a:lnTo>
                    <a:pt x="734892" y="4105031"/>
                  </a:lnTo>
                  <a:lnTo>
                    <a:pt x="734714" y="4113175"/>
                  </a:lnTo>
                  <a:lnTo>
                    <a:pt x="734547" y="4121320"/>
                  </a:lnTo>
                  <a:lnTo>
                    <a:pt x="734394" y="4129465"/>
                  </a:lnTo>
                  <a:lnTo>
                    <a:pt x="734248" y="4137610"/>
                  </a:lnTo>
                  <a:lnTo>
                    <a:pt x="734114" y="4145755"/>
                  </a:lnTo>
                  <a:lnTo>
                    <a:pt x="733990" y="4153900"/>
                  </a:lnTo>
                  <a:lnTo>
                    <a:pt x="733871" y="4162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5"/>
            <p:cNvSpPr/>
            <p:nvPr/>
          </p:nvSpPr>
          <p:spPr>
            <a:xfrm>
              <a:off x="5044671" y="1239425"/>
              <a:ext cx="1861456" cy="4967081"/>
            </a:xfrm>
            <a:custGeom>
              <a:avLst/>
              <a:gdLst/>
              <a:ahLst/>
              <a:cxnLst/>
              <a:rect l="0" t="0" r="0" b="0"/>
              <a:pathLst>
                <a:path w="1861456" h="4967081">
                  <a:moveTo>
                    <a:pt x="930652" y="4967081"/>
                  </a:moveTo>
                  <a:lnTo>
                    <a:pt x="930636" y="4957360"/>
                  </a:lnTo>
                  <a:lnTo>
                    <a:pt x="930616" y="4947640"/>
                  </a:lnTo>
                  <a:lnTo>
                    <a:pt x="930594" y="4937920"/>
                  </a:lnTo>
                  <a:lnTo>
                    <a:pt x="930567" y="4928199"/>
                  </a:lnTo>
                  <a:lnTo>
                    <a:pt x="930536" y="4918479"/>
                  </a:lnTo>
                  <a:lnTo>
                    <a:pt x="930499" y="4908759"/>
                  </a:lnTo>
                  <a:lnTo>
                    <a:pt x="930456" y="4899038"/>
                  </a:lnTo>
                  <a:lnTo>
                    <a:pt x="930408" y="4889318"/>
                  </a:lnTo>
                  <a:lnTo>
                    <a:pt x="930353" y="4879598"/>
                  </a:lnTo>
                  <a:lnTo>
                    <a:pt x="930289" y="4869877"/>
                  </a:lnTo>
                  <a:lnTo>
                    <a:pt x="930216" y="4860157"/>
                  </a:lnTo>
                  <a:lnTo>
                    <a:pt x="930135" y="4850437"/>
                  </a:lnTo>
                  <a:lnTo>
                    <a:pt x="930044" y="4840716"/>
                  </a:lnTo>
                  <a:lnTo>
                    <a:pt x="929943" y="4830996"/>
                  </a:lnTo>
                  <a:lnTo>
                    <a:pt x="929830" y="4821276"/>
                  </a:lnTo>
                  <a:lnTo>
                    <a:pt x="929704" y="4811556"/>
                  </a:lnTo>
                  <a:lnTo>
                    <a:pt x="929566" y="4801835"/>
                  </a:lnTo>
                  <a:lnTo>
                    <a:pt x="929417" y="4792115"/>
                  </a:lnTo>
                  <a:lnTo>
                    <a:pt x="929255" y="4782395"/>
                  </a:lnTo>
                  <a:lnTo>
                    <a:pt x="929080" y="4772674"/>
                  </a:lnTo>
                  <a:lnTo>
                    <a:pt x="928890" y="4762954"/>
                  </a:lnTo>
                  <a:lnTo>
                    <a:pt x="928689" y="4753234"/>
                  </a:lnTo>
                  <a:lnTo>
                    <a:pt x="928475" y="4743513"/>
                  </a:lnTo>
                  <a:lnTo>
                    <a:pt x="928251" y="4733793"/>
                  </a:lnTo>
                  <a:lnTo>
                    <a:pt x="928017" y="4724073"/>
                  </a:lnTo>
                  <a:lnTo>
                    <a:pt x="927771" y="4714352"/>
                  </a:lnTo>
                  <a:lnTo>
                    <a:pt x="927518" y="4704632"/>
                  </a:lnTo>
                  <a:lnTo>
                    <a:pt x="927259" y="4694912"/>
                  </a:lnTo>
                  <a:lnTo>
                    <a:pt x="926996" y="4685191"/>
                  </a:lnTo>
                  <a:lnTo>
                    <a:pt x="926730" y="4675471"/>
                  </a:lnTo>
                  <a:lnTo>
                    <a:pt x="926463" y="4665751"/>
                  </a:lnTo>
                  <a:lnTo>
                    <a:pt x="926199" y="4656030"/>
                  </a:lnTo>
                  <a:lnTo>
                    <a:pt x="925940" y="4646310"/>
                  </a:lnTo>
                  <a:lnTo>
                    <a:pt x="925688" y="4636590"/>
                  </a:lnTo>
                  <a:lnTo>
                    <a:pt x="925444" y="4626870"/>
                  </a:lnTo>
                  <a:lnTo>
                    <a:pt x="925214" y="4617149"/>
                  </a:lnTo>
                  <a:lnTo>
                    <a:pt x="925000" y="4607429"/>
                  </a:lnTo>
                  <a:lnTo>
                    <a:pt x="924804" y="4597709"/>
                  </a:lnTo>
                  <a:lnTo>
                    <a:pt x="924626" y="4587988"/>
                  </a:lnTo>
                  <a:lnTo>
                    <a:pt x="924470" y="4578268"/>
                  </a:lnTo>
                  <a:lnTo>
                    <a:pt x="924337" y="4568548"/>
                  </a:lnTo>
                  <a:lnTo>
                    <a:pt x="924234" y="4558827"/>
                  </a:lnTo>
                  <a:lnTo>
                    <a:pt x="924157" y="4549107"/>
                  </a:lnTo>
                  <a:lnTo>
                    <a:pt x="924107" y="4539387"/>
                  </a:lnTo>
                  <a:lnTo>
                    <a:pt x="924084" y="4529666"/>
                  </a:lnTo>
                  <a:lnTo>
                    <a:pt x="924088" y="4519946"/>
                  </a:lnTo>
                  <a:lnTo>
                    <a:pt x="924127" y="4510226"/>
                  </a:lnTo>
                  <a:lnTo>
                    <a:pt x="924194" y="4500505"/>
                  </a:lnTo>
                  <a:lnTo>
                    <a:pt x="924286" y="4490785"/>
                  </a:lnTo>
                  <a:lnTo>
                    <a:pt x="924403" y="4481065"/>
                  </a:lnTo>
                  <a:lnTo>
                    <a:pt x="924544" y="4471344"/>
                  </a:lnTo>
                  <a:lnTo>
                    <a:pt x="924711" y="4461624"/>
                  </a:lnTo>
                  <a:lnTo>
                    <a:pt x="924899" y="4451904"/>
                  </a:lnTo>
                  <a:lnTo>
                    <a:pt x="925104" y="4442184"/>
                  </a:lnTo>
                  <a:lnTo>
                    <a:pt x="925323" y="4432463"/>
                  </a:lnTo>
                  <a:lnTo>
                    <a:pt x="925556" y="4422743"/>
                  </a:lnTo>
                  <a:lnTo>
                    <a:pt x="925800" y="4413023"/>
                  </a:lnTo>
                  <a:lnTo>
                    <a:pt x="926052" y="4403302"/>
                  </a:lnTo>
                  <a:lnTo>
                    <a:pt x="926307" y="4393582"/>
                  </a:lnTo>
                  <a:lnTo>
                    <a:pt x="926564" y="4383862"/>
                  </a:lnTo>
                  <a:lnTo>
                    <a:pt x="926821" y="4374141"/>
                  </a:lnTo>
                  <a:lnTo>
                    <a:pt x="927074" y="4364421"/>
                  </a:lnTo>
                  <a:lnTo>
                    <a:pt x="927320" y="4354701"/>
                  </a:lnTo>
                  <a:lnTo>
                    <a:pt x="927558" y="4344980"/>
                  </a:lnTo>
                  <a:lnTo>
                    <a:pt x="927785" y="4335260"/>
                  </a:lnTo>
                  <a:lnTo>
                    <a:pt x="928000" y="4325540"/>
                  </a:lnTo>
                  <a:lnTo>
                    <a:pt x="928202" y="4315819"/>
                  </a:lnTo>
                  <a:lnTo>
                    <a:pt x="928383" y="4306099"/>
                  </a:lnTo>
                  <a:lnTo>
                    <a:pt x="928547" y="4296379"/>
                  </a:lnTo>
                  <a:lnTo>
                    <a:pt x="928692" y="4286659"/>
                  </a:lnTo>
                  <a:lnTo>
                    <a:pt x="928817" y="4276938"/>
                  </a:lnTo>
                  <a:lnTo>
                    <a:pt x="928922" y="4267218"/>
                  </a:lnTo>
                  <a:lnTo>
                    <a:pt x="928999" y="4257498"/>
                  </a:lnTo>
                  <a:lnTo>
                    <a:pt x="929051" y="4247777"/>
                  </a:lnTo>
                  <a:lnTo>
                    <a:pt x="929080" y="4238057"/>
                  </a:lnTo>
                  <a:lnTo>
                    <a:pt x="929083" y="4228337"/>
                  </a:lnTo>
                  <a:lnTo>
                    <a:pt x="929061" y="4218616"/>
                  </a:lnTo>
                  <a:lnTo>
                    <a:pt x="929008" y="4208896"/>
                  </a:lnTo>
                  <a:lnTo>
                    <a:pt x="928924" y="4199176"/>
                  </a:lnTo>
                  <a:lnTo>
                    <a:pt x="928811" y="4189455"/>
                  </a:lnTo>
                  <a:lnTo>
                    <a:pt x="928669" y="4179735"/>
                  </a:lnTo>
                  <a:lnTo>
                    <a:pt x="928497" y="4170015"/>
                  </a:lnTo>
                  <a:lnTo>
                    <a:pt x="928291" y="4160294"/>
                  </a:lnTo>
                  <a:lnTo>
                    <a:pt x="928048" y="4150574"/>
                  </a:lnTo>
                  <a:lnTo>
                    <a:pt x="927772" y="4140854"/>
                  </a:lnTo>
                  <a:lnTo>
                    <a:pt x="927463" y="4131133"/>
                  </a:lnTo>
                  <a:lnTo>
                    <a:pt x="927120" y="4121413"/>
                  </a:lnTo>
                  <a:lnTo>
                    <a:pt x="926743" y="4111693"/>
                  </a:lnTo>
                  <a:lnTo>
                    <a:pt x="926322" y="4101973"/>
                  </a:lnTo>
                  <a:lnTo>
                    <a:pt x="925866" y="4092252"/>
                  </a:lnTo>
                  <a:lnTo>
                    <a:pt x="925374" y="4082532"/>
                  </a:lnTo>
                  <a:lnTo>
                    <a:pt x="924848" y="4072812"/>
                  </a:lnTo>
                  <a:lnTo>
                    <a:pt x="924286" y="4063091"/>
                  </a:lnTo>
                  <a:lnTo>
                    <a:pt x="923680" y="4053371"/>
                  </a:lnTo>
                  <a:lnTo>
                    <a:pt x="923036" y="4043651"/>
                  </a:lnTo>
                  <a:lnTo>
                    <a:pt x="922358" y="4033930"/>
                  </a:lnTo>
                  <a:lnTo>
                    <a:pt x="921646" y="4024210"/>
                  </a:lnTo>
                  <a:lnTo>
                    <a:pt x="920899" y="4014490"/>
                  </a:lnTo>
                  <a:lnTo>
                    <a:pt x="920112" y="4004769"/>
                  </a:lnTo>
                  <a:lnTo>
                    <a:pt x="919287" y="3995049"/>
                  </a:lnTo>
                  <a:lnTo>
                    <a:pt x="918428" y="3985329"/>
                  </a:lnTo>
                  <a:lnTo>
                    <a:pt x="917536" y="3975608"/>
                  </a:lnTo>
                  <a:lnTo>
                    <a:pt x="916610" y="3965888"/>
                  </a:lnTo>
                  <a:lnTo>
                    <a:pt x="915647" y="3956168"/>
                  </a:lnTo>
                  <a:lnTo>
                    <a:pt x="914642" y="3946447"/>
                  </a:lnTo>
                  <a:lnTo>
                    <a:pt x="913601" y="3936727"/>
                  </a:lnTo>
                  <a:lnTo>
                    <a:pt x="912524" y="3927007"/>
                  </a:lnTo>
                  <a:lnTo>
                    <a:pt x="911408" y="3917287"/>
                  </a:lnTo>
                  <a:lnTo>
                    <a:pt x="910252" y="3907566"/>
                  </a:lnTo>
                  <a:lnTo>
                    <a:pt x="909041" y="3897846"/>
                  </a:lnTo>
                  <a:lnTo>
                    <a:pt x="907786" y="3888126"/>
                  </a:lnTo>
                  <a:lnTo>
                    <a:pt x="906483" y="3878405"/>
                  </a:lnTo>
                  <a:lnTo>
                    <a:pt x="905130" y="3868685"/>
                  </a:lnTo>
                  <a:lnTo>
                    <a:pt x="903725" y="3858965"/>
                  </a:lnTo>
                  <a:lnTo>
                    <a:pt x="902248" y="3849244"/>
                  </a:lnTo>
                  <a:lnTo>
                    <a:pt x="900709" y="3839524"/>
                  </a:lnTo>
                  <a:lnTo>
                    <a:pt x="899108" y="3829804"/>
                  </a:lnTo>
                  <a:lnTo>
                    <a:pt x="897442" y="3820083"/>
                  </a:lnTo>
                  <a:lnTo>
                    <a:pt x="895711" y="3810363"/>
                  </a:lnTo>
                  <a:lnTo>
                    <a:pt x="893898" y="3800643"/>
                  </a:lnTo>
                  <a:lnTo>
                    <a:pt x="892010" y="3790922"/>
                  </a:lnTo>
                  <a:lnTo>
                    <a:pt x="890055" y="3781202"/>
                  </a:lnTo>
                  <a:lnTo>
                    <a:pt x="888034" y="3771482"/>
                  </a:lnTo>
                  <a:lnTo>
                    <a:pt x="885950" y="3761761"/>
                  </a:lnTo>
                  <a:lnTo>
                    <a:pt x="883799" y="3752041"/>
                  </a:lnTo>
                  <a:lnTo>
                    <a:pt x="881587" y="3742321"/>
                  </a:lnTo>
                  <a:lnTo>
                    <a:pt x="879330" y="3732601"/>
                  </a:lnTo>
                  <a:lnTo>
                    <a:pt x="877037" y="3722880"/>
                  </a:lnTo>
                  <a:lnTo>
                    <a:pt x="874717" y="3713160"/>
                  </a:lnTo>
                  <a:lnTo>
                    <a:pt x="872379" y="3703440"/>
                  </a:lnTo>
                  <a:lnTo>
                    <a:pt x="870040" y="3693719"/>
                  </a:lnTo>
                  <a:lnTo>
                    <a:pt x="867717" y="3683999"/>
                  </a:lnTo>
                  <a:lnTo>
                    <a:pt x="865423" y="3674279"/>
                  </a:lnTo>
                  <a:lnTo>
                    <a:pt x="863173" y="3664558"/>
                  </a:lnTo>
                  <a:lnTo>
                    <a:pt x="860981" y="3654838"/>
                  </a:lnTo>
                  <a:lnTo>
                    <a:pt x="858890" y="3645118"/>
                  </a:lnTo>
                  <a:lnTo>
                    <a:pt x="856900" y="3635397"/>
                  </a:lnTo>
                  <a:lnTo>
                    <a:pt x="855024" y="3625677"/>
                  </a:lnTo>
                  <a:lnTo>
                    <a:pt x="853275" y="3615957"/>
                  </a:lnTo>
                  <a:lnTo>
                    <a:pt x="851666" y="3606236"/>
                  </a:lnTo>
                  <a:lnTo>
                    <a:pt x="850246" y="3596516"/>
                  </a:lnTo>
                  <a:lnTo>
                    <a:pt x="849011" y="3586796"/>
                  </a:lnTo>
                  <a:lnTo>
                    <a:pt x="847954" y="3577075"/>
                  </a:lnTo>
                  <a:lnTo>
                    <a:pt x="847080" y="3567355"/>
                  </a:lnTo>
                  <a:lnTo>
                    <a:pt x="846395" y="3557635"/>
                  </a:lnTo>
                  <a:lnTo>
                    <a:pt x="845928" y="3547915"/>
                  </a:lnTo>
                  <a:lnTo>
                    <a:pt x="845682" y="3538194"/>
                  </a:lnTo>
                  <a:lnTo>
                    <a:pt x="845621" y="3528474"/>
                  </a:lnTo>
                  <a:lnTo>
                    <a:pt x="845741" y="3518754"/>
                  </a:lnTo>
                  <a:lnTo>
                    <a:pt x="846033" y="3509033"/>
                  </a:lnTo>
                  <a:lnTo>
                    <a:pt x="846499" y="3499313"/>
                  </a:lnTo>
                  <a:lnTo>
                    <a:pt x="847146" y="3489593"/>
                  </a:lnTo>
                  <a:lnTo>
                    <a:pt x="847920" y="3479872"/>
                  </a:lnTo>
                  <a:lnTo>
                    <a:pt x="848807" y="3470152"/>
                  </a:lnTo>
                  <a:lnTo>
                    <a:pt x="849791" y="3460432"/>
                  </a:lnTo>
                  <a:lnTo>
                    <a:pt x="850856" y="3450711"/>
                  </a:lnTo>
                  <a:lnTo>
                    <a:pt x="851993" y="3440991"/>
                  </a:lnTo>
                  <a:lnTo>
                    <a:pt x="853161" y="3431271"/>
                  </a:lnTo>
                  <a:lnTo>
                    <a:pt x="854344" y="3421550"/>
                  </a:lnTo>
                  <a:lnTo>
                    <a:pt x="855523" y="3411830"/>
                  </a:lnTo>
                  <a:lnTo>
                    <a:pt x="856685" y="3402110"/>
                  </a:lnTo>
                  <a:lnTo>
                    <a:pt x="857799" y="3392390"/>
                  </a:lnTo>
                  <a:lnTo>
                    <a:pt x="858850" y="3382669"/>
                  </a:lnTo>
                  <a:lnTo>
                    <a:pt x="859832" y="3372949"/>
                  </a:lnTo>
                  <a:lnTo>
                    <a:pt x="860733" y="3363229"/>
                  </a:lnTo>
                  <a:lnTo>
                    <a:pt x="861544" y="3353508"/>
                  </a:lnTo>
                  <a:lnTo>
                    <a:pt x="862241" y="3343788"/>
                  </a:lnTo>
                  <a:lnTo>
                    <a:pt x="862816" y="3334068"/>
                  </a:lnTo>
                  <a:lnTo>
                    <a:pt x="863281" y="3324347"/>
                  </a:lnTo>
                  <a:lnTo>
                    <a:pt x="863634" y="3314627"/>
                  </a:lnTo>
                  <a:lnTo>
                    <a:pt x="863875" y="3304907"/>
                  </a:lnTo>
                  <a:lnTo>
                    <a:pt x="863994" y="3295186"/>
                  </a:lnTo>
                  <a:lnTo>
                    <a:pt x="863980" y="3285466"/>
                  </a:lnTo>
                  <a:lnTo>
                    <a:pt x="863861" y="3275746"/>
                  </a:lnTo>
                  <a:lnTo>
                    <a:pt x="863640" y="3266025"/>
                  </a:lnTo>
                  <a:lnTo>
                    <a:pt x="863321" y="3256305"/>
                  </a:lnTo>
                  <a:lnTo>
                    <a:pt x="862907" y="3246585"/>
                  </a:lnTo>
                  <a:lnTo>
                    <a:pt x="862382" y="3236864"/>
                  </a:lnTo>
                  <a:lnTo>
                    <a:pt x="861777" y="3227144"/>
                  </a:lnTo>
                  <a:lnTo>
                    <a:pt x="861096" y="3217424"/>
                  </a:lnTo>
                  <a:lnTo>
                    <a:pt x="860343" y="3207704"/>
                  </a:lnTo>
                  <a:lnTo>
                    <a:pt x="859523" y="3197983"/>
                  </a:lnTo>
                  <a:lnTo>
                    <a:pt x="858625" y="3188263"/>
                  </a:lnTo>
                  <a:lnTo>
                    <a:pt x="857665" y="3178543"/>
                  </a:lnTo>
                  <a:lnTo>
                    <a:pt x="856650" y="3168822"/>
                  </a:lnTo>
                  <a:lnTo>
                    <a:pt x="855581" y="3159102"/>
                  </a:lnTo>
                  <a:lnTo>
                    <a:pt x="854461" y="3149382"/>
                  </a:lnTo>
                  <a:lnTo>
                    <a:pt x="853282" y="3139661"/>
                  </a:lnTo>
                  <a:lnTo>
                    <a:pt x="852048" y="3129941"/>
                  </a:lnTo>
                  <a:lnTo>
                    <a:pt x="850767" y="3120221"/>
                  </a:lnTo>
                  <a:lnTo>
                    <a:pt x="849439" y="3110500"/>
                  </a:lnTo>
                  <a:lnTo>
                    <a:pt x="848065" y="3100780"/>
                  </a:lnTo>
                  <a:lnTo>
                    <a:pt x="846640" y="3091060"/>
                  </a:lnTo>
                  <a:lnTo>
                    <a:pt x="845160" y="3081339"/>
                  </a:lnTo>
                  <a:lnTo>
                    <a:pt x="843634" y="3071619"/>
                  </a:lnTo>
                  <a:lnTo>
                    <a:pt x="842064" y="3061899"/>
                  </a:lnTo>
                  <a:lnTo>
                    <a:pt x="840449" y="3052178"/>
                  </a:lnTo>
                  <a:lnTo>
                    <a:pt x="838787" y="3042458"/>
                  </a:lnTo>
                  <a:lnTo>
                    <a:pt x="837069" y="3032738"/>
                  </a:lnTo>
                  <a:lnTo>
                    <a:pt x="835306" y="3023018"/>
                  </a:lnTo>
                  <a:lnTo>
                    <a:pt x="833498" y="3013297"/>
                  </a:lnTo>
                  <a:lnTo>
                    <a:pt x="831645" y="3003577"/>
                  </a:lnTo>
                  <a:lnTo>
                    <a:pt x="829747" y="2993857"/>
                  </a:lnTo>
                  <a:lnTo>
                    <a:pt x="827790" y="2984136"/>
                  </a:lnTo>
                  <a:lnTo>
                    <a:pt x="825784" y="2974416"/>
                  </a:lnTo>
                  <a:lnTo>
                    <a:pt x="823729" y="2964696"/>
                  </a:lnTo>
                  <a:lnTo>
                    <a:pt x="821625" y="2954975"/>
                  </a:lnTo>
                  <a:lnTo>
                    <a:pt x="819469" y="2945255"/>
                  </a:lnTo>
                  <a:lnTo>
                    <a:pt x="817248" y="2935535"/>
                  </a:lnTo>
                  <a:lnTo>
                    <a:pt x="814964" y="2925814"/>
                  </a:lnTo>
                  <a:lnTo>
                    <a:pt x="812620" y="2916094"/>
                  </a:lnTo>
                  <a:lnTo>
                    <a:pt x="810214" y="2906374"/>
                  </a:lnTo>
                  <a:lnTo>
                    <a:pt x="807744" y="2896653"/>
                  </a:lnTo>
                  <a:lnTo>
                    <a:pt x="805197" y="2886933"/>
                  </a:lnTo>
                  <a:lnTo>
                    <a:pt x="802566" y="2877213"/>
                  </a:lnTo>
                  <a:lnTo>
                    <a:pt x="799859" y="2867492"/>
                  </a:lnTo>
                  <a:lnTo>
                    <a:pt x="797076" y="2857772"/>
                  </a:lnTo>
                  <a:lnTo>
                    <a:pt x="794214" y="2848052"/>
                  </a:lnTo>
                  <a:lnTo>
                    <a:pt x="791268" y="2838332"/>
                  </a:lnTo>
                  <a:lnTo>
                    <a:pt x="788216" y="2828611"/>
                  </a:lnTo>
                  <a:lnTo>
                    <a:pt x="785081" y="2818891"/>
                  </a:lnTo>
                  <a:lnTo>
                    <a:pt x="781861" y="2809171"/>
                  </a:lnTo>
                  <a:lnTo>
                    <a:pt x="778557" y="2799450"/>
                  </a:lnTo>
                  <a:lnTo>
                    <a:pt x="775170" y="2789730"/>
                  </a:lnTo>
                  <a:lnTo>
                    <a:pt x="771678" y="2780010"/>
                  </a:lnTo>
                  <a:lnTo>
                    <a:pt x="768107" y="2770289"/>
                  </a:lnTo>
                  <a:lnTo>
                    <a:pt x="764460" y="2760569"/>
                  </a:lnTo>
                  <a:lnTo>
                    <a:pt x="760744" y="2750849"/>
                  </a:lnTo>
                  <a:lnTo>
                    <a:pt x="756961" y="2741128"/>
                  </a:lnTo>
                  <a:lnTo>
                    <a:pt x="753105" y="2731408"/>
                  </a:lnTo>
                  <a:lnTo>
                    <a:pt x="749194" y="2721688"/>
                  </a:lnTo>
                  <a:lnTo>
                    <a:pt x="745241" y="2711967"/>
                  </a:lnTo>
                  <a:lnTo>
                    <a:pt x="741251" y="2702247"/>
                  </a:lnTo>
                  <a:lnTo>
                    <a:pt x="737234" y="2692527"/>
                  </a:lnTo>
                  <a:lnTo>
                    <a:pt x="733197" y="2682806"/>
                  </a:lnTo>
                  <a:lnTo>
                    <a:pt x="729153" y="2673086"/>
                  </a:lnTo>
                  <a:lnTo>
                    <a:pt x="725115" y="2663366"/>
                  </a:lnTo>
                  <a:lnTo>
                    <a:pt x="721091" y="2653646"/>
                  </a:lnTo>
                  <a:lnTo>
                    <a:pt x="717090" y="2643925"/>
                  </a:lnTo>
                  <a:lnTo>
                    <a:pt x="713123" y="2634205"/>
                  </a:lnTo>
                  <a:lnTo>
                    <a:pt x="709209" y="2624485"/>
                  </a:lnTo>
                  <a:lnTo>
                    <a:pt x="705347" y="2614764"/>
                  </a:lnTo>
                  <a:lnTo>
                    <a:pt x="701542" y="2605044"/>
                  </a:lnTo>
                  <a:lnTo>
                    <a:pt x="697800" y="2595324"/>
                  </a:lnTo>
                  <a:lnTo>
                    <a:pt x="694124" y="2585603"/>
                  </a:lnTo>
                  <a:lnTo>
                    <a:pt x="690537" y="2575883"/>
                  </a:lnTo>
                  <a:lnTo>
                    <a:pt x="687020" y="2566163"/>
                  </a:lnTo>
                  <a:lnTo>
                    <a:pt x="683570" y="2556442"/>
                  </a:lnTo>
                  <a:lnTo>
                    <a:pt x="680184" y="2546722"/>
                  </a:lnTo>
                  <a:lnTo>
                    <a:pt x="676857" y="2537002"/>
                  </a:lnTo>
                  <a:lnTo>
                    <a:pt x="673592" y="2527281"/>
                  </a:lnTo>
                  <a:lnTo>
                    <a:pt x="670366" y="2517561"/>
                  </a:lnTo>
                  <a:lnTo>
                    <a:pt x="667166" y="2507841"/>
                  </a:lnTo>
                  <a:lnTo>
                    <a:pt x="663978" y="2498121"/>
                  </a:lnTo>
                  <a:lnTo>
                    <a:pt x="660788" y="2488400"/>
                  </a:lnTo>
                  <a:lnTo>
                    <a:pt x="657576" y="2478680"/>
                  </a:lnTo>
                  <a:lnTo>
                    <a:pt x="654315" y="2468960"/>
                  </a:lnTo>
                  <a:lnTo>
                    <a:pt x="650988" y="2459239"/>
                  </a:lnTo>
                  <a:lnTo>
                    <a:pt x="647578" y="2449519"/>
                  </a:lnTo>
                  <a:lnTo>
                    <a:pt x="644066" y="2439799"/>
                  </a:lnTo>
                  <a:lnTo>
                    <a:pt x="640420" y="2430078"/>
                  </a:lnTo>
                  <a:lnTo>
                    <a:pt x="636587" y="2420358"/>
                  </a:lnTo>
                  <a:lnTo>
                    <a:pt x="632576" y="2410638"/>
                  </a:lnTo>
                  <a:lnTo>
                    <a:pt x="628369" y="2400917"/>
                  </a:lnTo>
                  <a:lnTo>
                    <a:pt x="623945" y="2391197"/>
                  </a:lnTo>
                  <a:lnTo>
                    <a:pt x="619284" y="2381477"/>
                  </a:lnTo>
                  <a:lnTo>
                    <a:pt x="614285" y="2371756"/>
                  </a:lnTo>
                  <a:lnTo>
                    <a:pt x="609001" y="2362036"/>
                  </a:lnTo>
                  <a:lnTo>
                    <a:pt x="603418" y="2352316"/>
                  </a:lnTo>
                  <a:lnTo>
                    <a:pt x="597520" y="2342595"/>
                  </a:lnTo>
                  <a:lnTo>
                    <a:pt x="591295" y="2332875"/>
                  </a:lnTo>
                  <a:lnTo>
                    <a:pt x="584641" y="2323155"/>
                  </a:lnTo>
                  <a:lnTo>
                    <a:pt x="577606" y="2313435"/>
                  </a:lnTo>
                  <a:lnTo>
                    <a:pt x="570203" y="2303714"/>
                  </a:lnTo>
                  <a:lnTo>
                    <a:pt x="562426" y="2293994"/>
                  </a:lnTo>
                  <a:lnTo>
                    <a:pt x="554270" y="2284274"/>
                  </a:lnTo>
                  <a:lnTo>
                    <a:pt x="545665" y="2274553"/>
                  </a:lnTo>
                  <a:lnTo>
                    <a:pt x="536623" y="2264833"/>
                  </a:lnTo>
                  <a:lnTo>
                    <a:pt x="527200" y="2255113"/>
                  </a:lnTo>
                  <a:lnTo>
                    <a:pt x="517399" y="2245392"/>
                  </a:lnTo>
                  <a:lnTo>
                    <a:pt x="507227" y="2235672"/>
                  </a:lnTo>
                  <a:lnTo>
                    <a:pt x="496657" y="2225952"/>
                  </a:lnTo>
                  <a:lnTo>
                    <a:pt x="485668" y="2216231"/>
                  </a:lnTo>
                  <a:lnTo>
                    <a:pt x="474352" y="2206511"/>
                  </a:lnTo>
                  <a:lnTo>
                    <a:pt x="462726" y="2196791"/>
                  </a:lnTo>
                  <a:lnTo>
                    <a:pt x="450806" y="2187070"/>
                  </a:lnTo>
                  <a:lnTo>
                    <a:pt x="438609" y="2177350"/>
                  </a:lnTo>
                  <a:lnTo>
                    <a:pt x="426104" y="2167630"/>
                  </a:lnTo>
                  <a:lnTo>
                    <a:pt x="413395" y="2157909"/>
                  </a:lnTo>
                  <a:lnTo>
                    <a:pt x="400507" y="2148189"/>
                  </a:lnTo>
                  <a:lnTo>
                    <a:pt x="387470" y="2138469"/>
                  </a:lnTo>
                  <a:lnTo>
                    <a:pt x="374310" y="2128749"/>
                  </a:lnTo>
                  <a:lnTo>
                    <a:pt x="361045" y="2119028"/>
                  </a:lnTo>
                  <a:lnTo>
                    <a:pt x="347738" y="2109308"/>
                  </a:lnTo>
                  <a:lnTo>
                    <a:pt x="334422" y="2099588"/>
                  </a:lnTo>
                  <a:lnTo>
                    <a:pt x="321125" y="2089867"/>
                  </a:lnTo>
                  <a:lnTo>
                    <a:pt x="307874" y="2080147"/>
                  </a:lnTo>
                  <a:lnTo>
                    <a:pt x="294720" y="2070427"/>
                  </a:lnTo>
                  <a:lnTo>
                    <a:pt x="281698" y="2060706"/>
                  </a:lnTo>
                  <a:lnTo>
                    <a:pt x="268820" y="2050986"/>
                  </a:lnTo>
                  <a:lnTo>
                    <a:pt x="256107" y="2041266"/>
                  </a:lnTo>
                  <a:lnTo>
                    <a:pt x="243579" y="2031545"/>
                  </a:lnTo>
                  <a:lnTo>
                    <a:pt x="231281" y="2021825"/>
                  </a:lnTo>
                  <a:lnTo>
                    <a:pt x="219253" y="2012105"/>
                  </a:lnTo>
                  <a:lnTo>
                    <a:pt x="207467" y="2002384"/>
                  </a:lnTo>
                  <a:lnTo>
                    <a:pt x="195933" y="1992664"/>
                  </a:lnTo>
                  <a:lnTo>
                    <a:pt x="184659" y="1982944"/>
                  </a:lnTo>
                  <a:lnTo>
                    <a:pt x="173662" y="1973223"/>
                  </a:lnTo>
                  <a:lnTo>
                    <a:pt x="163012" y="1963503"/>
                  </a:lnTo>
                  <a:lnTo>
                    <a:pt x="152639" y="1953783"/>
                  </a:lnTo>
                  <a:lnTo>
                    <a:pt x="142543" y="1944063"/>
                  </a:lnTo>
                  <a:lnTo>
                    <a:pt x="132727" y="1934342"/>
                  </a:lnTo>
                  <a:lnTo>
                    <a:pt x="123189" y="1924622"/>
                  </a:lnTo>
                  <a:lnTo>
                    <a:pt x="114008" y="1914902"/>
                  </a:lnTo>
                  <a:lnTo>
                    <a:pt x="105114" y="1905181"/>
                  </a:lnTo>
                  <a:lnTo>
                    <a:pt x="96500" y="1895461"/>
                  </a:lnTo>
                  <a:lnTo>
                    <a:pt x="88167" y="1885741"/>
                  </a:lnTo>
                  <a:lnTo>
                    <a:pt x="80117" y="1876020"/>
                  </a:lnTo>
                  <a:lnTo>
                    <a:pt x="72412" y="1866300"/>
                  </a:lnTo>
                  <a:lnTo>
                    <a:pt x="65031" y="1856580"/>
                  </a:lnTo>
                  <a:lnTo>
                    <a:pt x="57951" y="1846859"/>
                  </a:lnTo>
                  <a:lnTo>
                    <a:pt x="51181" y="1837139"/>
                  </a:lnTo>
                  <a:lnTo>
                    <a:pt x="44730" y="1827419"/>
                  </a:lnTo>
                  <a:lnTo>
                    <a:pt x="38653" y="1817698"/>
                  </a:lnTo>
                  <a:lnTo>
                    <a:pt x="32987" y="1807978"/>
                  </a:lnTo>
                  <a:lnTo>
                    <a:pt x="27688" y="1798258"/>
                  </a:lnTo>
                  <a:lnTo>
                    <a:pt x="22771" y="1788537"/>
                  </a:lnTo>
                  <a:lnTo>
                    <a:pt x="18252" y="1778817"/>
                  </a:lnTo>
                  <a:lnTo>
                    <a:pt x="14173" y="1769097"/>
                  </a:lnTo>
                  <a:lnTo>
                    <a:pt x="10643" y="1759377"/>
                  </a:lnTo>
                  <a:lnTo>
                    <a:pt x="7574" y="1749656"/>
                  </a:lnTo>
                  <a:lnTo>
                    <a:pt x="4983" y="1739936"/>
                  </a:lnTo>
                  <a:lnTo>
                    <a:pt x="2884" y="1730216"/>
                  </a:lnTo>
                  <a:lnTo>
                    <a:pt x="1290" y="1720495"/>
                  </a:lnTo>
                  <a:lnTo>
                    <a:pt x="373" y="1710775"/>
                  </a:lnTo>
                  <a:lnTo>
                    <a:pt x="0" y="1701055"/>
                  </a:lnTo>
                  <a:lnTo>
                    <a:pt x="167" y="1691334"/>
                  </a:lnTo>
                  <a:lnTo>
                    <a:pt x="880" y="1681614"/>
                  </a:lnTo>
                  <a:lnTo>
                    <a:pt x="2138" y="1671894"/>
                  </a:lnTo>
                  <a:lnTo>
                    <a:pt x="4058" y="1662173"/>
                  </a:lnTo>
                  <a:lnTo>
                    <a:pt x="6556" y="1652453"/>
                  </a:lnTo>
                  <a:lnTo>
                    <a:pt x="9573" y="1642733"/>
                  </a:lnTo>
                  <a:lnTo>
                    <a:pt x="13092" y="1633012"/>
                  </a:lnTo>
                  <a:lnTo>
                    <a:pt x="17095" y="1623292"/>
                  </a:lnTo>
                  <a:lnTo>
                    <a:pt x="21624" y="1613572"/>
                  </a:lnTo>
                  <a:lnTo>
                    <a:pt x="26641" y="1603852"/>
                  </a:lnTo>
                  <a:lnTo>
                    <a:pt x="32041" y="1594131"/>
                  </a:lnTo>
                  <a:lnTo>
                    <a:pt x="37792" y="1584411"/>
                  </a:lnTo>
                  <a:lnTo>
                    <a:pt x="43858" y="1574691"/>
                  </a:lnTo>
                  <a:lnTo>
                    <a:pt x="50221" y="1564970"/>
                  </a:lnTo>
                  <a:lnTo>
                    <a:pt x="56856" y="1555250"/>
                  </a:lnTo>
                  <a:lnTo>
                    <a:pt x="63658" y="1545530"/>
                  </a:lnTo>
                  <a:lnTo>
                    <a:pt x="70588" y="1535809"/>
                  </a:lnTo>
                  <a:lnTo>
                    <a:pt x="77607" y="1526089"/>
                  </a:lnTo>
                  <a:lnTo>
                    <a:pt x="84676" y="1516369"/>
                  </a:lnTo>
                  <a:lnTo>
                    <a:pt x="91738" y="1506648"/>
                  </a:lnTo>
                  <a:lnTo>
                    <a:pt x="98744" y="1496928"/>
                  </a:lnTo>
                  <a:lnTo>
                    <a:pt x="105662" y="1487208"/>
                  </a:lnTo>
                  <a:lnTo>
                    <a:pt x="112462" y="1477487"/>
                  </a:lnTo>
                  <a:lnTo>
                    <a:pt x="119113" y="1467767"/>
                  </a:lnTo>
                  <a:lnTo>
                    <a:pt x="125541" y="1458047"/>
                  </a:lnTo>
                  <a:lnTo>
                    <a:pt x="131743" y="1448326"/>
                  </a:lnTo>
                  <a:lnTo>
                    <a:pt x="137714" y="1438606"/>
                  </a:lnTo>
                  <a:lnTo>
                    <a:pt x="143443" y="1428886"/>
                  </a:lnTo>
                  <a:lnTo>
                    <a:pt x="148915" y="1419166"/>
                  </a:lnTo>
                  <a:lnTo>
                    <a:pt x="154079" y="1409445"/>
                  </a:lnTo>
                  <a:lnTo>
                    <a:pt x="158931" y="1399725"/>
                  </a:lnTo>
                  <a:lnTo>
                    <a:pt x="163509" y="1390005"/>
                  </a:lnTo>
                  <a:lnTo>
                    <a:pt x="167815" y="1380284"/>
                  </a:lnTo>
                  <a:lnTo>
                    <a:pt x="171851" y="1370564"/>
                  </a:lnTo>
                  <a:lnTo>
                    <a:pt x="175598" y="1360844"/>
                  </a:lnTo>
                  <a:lnTo>
                    <a:pt x="179034" y="1351123"/>
                  </a:lnTo>
                  <a:lnTo>
                    <a:pt x="182227" y="1341403"/>
                  </a:lnTo>
                  <a:lnTo>
                    <a:pt x="185186" y="1331683"/>
                  </a:lnTo>
                  <a:lnTo>
                    <a:pt x="187923" y="1321962"/>
                  </a:lnTo>
                  <a:lnTo>
                    <a:pt x="190445" y="1312242"/>
                  </a:lnTo>
                  <a:lnTo>
                    <a:pt x="192719" y="1302522"/>
                  </a:lnTo>
                  <a:lnTo>
                    <a:pt x="194820" y="1292801"/>
                  </a:lnTo>
                  <a:lnTo>
                    <a:pt x="196765" y="1283081"/>
                  </a:lnTo>
                  <a:lnTo>
                    <a:pt x="198570" y="1273361"/>
                  </a:lnTo>
                  <a:lnTo>
                    <a:pt x="200251" y="1263640"/>
                  </a:lnTo>
                  <a:lnTo>
                    <a:pt x="201809" y="1253920"/>
                  </a:lnTo>
                  <a:lnTo>
                    <a:pt x="203296" y="1244200"/>
                  </a:lnTo>
                  <a:lnTo>
                    <a:pt x="204739" y="1234480"/>
                  </a:lnTo>
                  <a:lnTo>
                    <a:pt x="206162" y="1224759"/>
                  </a:lnTo>
                  <a:lnTo>
                    <a:pt x="207590" y="1215039"/>
                  </a:lnTo>
                  <a:lnTo>
                    <a:pt x="209066" y="1205319"/>
                  </a:lnTo>
                  <a:lnTo>
                    <a:pt x="210634" y="1195598"/>
                  </a:lnTo>
                  <a:lnTo>
                    <a:pt x="212321" y="1185878"/>
                  </a:lnTo>
                  <a:lnTo>
                    <a:pt x="214160" y="1176158"/>
                  </a:lnTo>
                  <a:lnTo>
                    <a:pt x="216184" y="1166437"/>
                  </a:lnTo>
                  <a:lnTo>
                    <a:pt x="218459" y="1156717"/>
                  </a:lnTo>
                  <a:lnTo>
                    <a:pt x="221065" y="1146997"/>
                  </a:lnTo>
                  <a:lnTo>
                    <a:pt x="223993" y="1137276"/>
                  </a:lnTo>
                  <a:lnTo>
                    <a:pt x="227279" y="1127556"/>
                  </a:lnTo>
                  <a:lnTo>
                    <a:pt x="230955" y="1117836"/>
                  </a:lnTo>
                  <a:lnTo>
                    <a:pt x="235072" y="1108115"/>
                  </a:lnTo>
                  <a:lnTo>
                    <a:pt x="239788" y="1098395"/>
                  </a:lnTo>
                  <a:lnTo>
                    <a:pt x="245013" y="1088675"/>
                  </a:lnTo>
                  <a:lnTo>
                    <a:pt x="250769" y="1078954"/>
                  </a:lnTo>
                  <a:lnTo>
                    <a:pt x="257078" y="1069234"/>
                  </a:lnTo>
                  <a:lnTo>
                    <a:pt x="263958" y="1059514"/>
                  </a:lnTo>
                  <a:lnTo>
                    <a:pt x="271587" y="1049794"/>
                  </a:lnTo>
                  <a:lnTo>
                    <a:pt x="279837" y="1040073"/>
                  </a:lnTo>
                  <a:lnTo>
                    <a:pt x="288687" y="1030353"/>
                  </a:lnTo>
                  <a:lnTo>
                    <a:pt x="298134" y="1020633"/>
                  </a:lnTo>
                  <a:lnTo>
                    <a:pt x="308171" y="1010912"/>
                  </a:lnTo>
                  <a:lnTo>
                    <a:pt x="318896" y="1001192"/>
                  </a:lnTo>
                  <a:lnTo>
                    <a:pt x="330231" y="991472"/>
                  </a:lnTo>
                  <a:lnTo>
                    <a:pt x="342088" y="981751"/>
                  </a:lnTo>
                  <a:lnTo>
                    <a:pt x="354439" y="972031"/>
                  </a:lnTo>
                  <a:lnTo>
                    <a:pt x="367255" y="962311"/>
                  </a:lnTo>
                  <a:lnTo>
                    <a:pt x="380549" y="952590"/>
                  </a:lnTo>
                  <a:lnTo>
                    <a:pt x="394284" y="942870"/>
                  </a:lnTo>
                  <a:lnTo>
                    <a:pt x="408342" y="933150"/>
                  </a:lnTo>
                  <a:lnTo>
                    <a:pt x="422681" y="923429"/>
                  </a:lnTo>
                  <a:lnTo>
                    <a:pt x="437259" y="913709"/>
                  </a:lnTo>
                  <a:lnTo>
                    <a:pt x="452042" y="903989"/>
                  </a:lnTo>
                  <a:lnTo>
                    <a:pt x="466990" y="894268"/>
                  </a:lnTo>
                  <a:lnTo>
                    <a:pt x="482013" y="884548"/>
                  </a:lnTo>
                  <a:lnTo>
                    <a:pt x="497068" y="874828"/>
                  </a:lnTo>
                  <a:lnTo>
                    <a:pt x="512116" y="865108"/>
                  </a:lnTo>
                  <a:lnTo>
                    <a:pt x="527117" y="855387"/>
                  </a:lnTo>
                  <a:lnTo>
                    <a:pt x="541991" y="845667"/>
                  </a:lnTo>
                  <a:lnTo>
                    <a:pt x="556714" y="835947"/>
                  </a:lnTo>
                  <a:lnTo>
                    <a:pt x="571256" y="826226"/>
                  </a:lnTo>
                  <a:lnTo>
                    <a:pt x="585588" y="816506"/>
                  </a:lnTo>
                  <a:lnTo>
                    <a:pt x="599682" y="806786"/>
                  </a:lnTo>
                  <a:lnTo>
                    <a:pt x="613449" y="797065"/>
                  </a:lnTo>
                  <a:lnTo>
                    <a:pt x="626886" y="787345"/>
                  </a:lnTo>
                  <a:lnTo>
                    <a:pt x="640002" y="777625"/>
                  </a:lnTo>
                  <a:lnTo>
                    <a:pt x="652781" y="767904"/>
                  </a:lnTo>
                  <a:lnTo>
                    <a:pt x="665209" y="758184"/>
                  </a:lnTo>
                  <a:lnTo>
                    <a:pt x="677221" y="748464"/>
                  </a:lnTo>
                  <a:lnTo>
                    <a:pt x="688792" y="738743"/>
                  </a:lnTo>
                  <a:lnTo>
                    <a:pt x="699978" y="729023"/>
                  </a:lnTo>
                  <a:lnTo>
                    <a:pt x="710777" y="719303"/>
                  </a:lnTo>
                  <a:lnTo>
                    <a:pt x="721185" y="709583"/>
                  </a:lnTo>
                  <a:lnTo>
                    <a:pt x="731176" y="699862"/>
                  </a:lnTo>
                  <a:lnTo>
                    <a:pt x="740685" y="690142"/>
                  </a:lnTo>
                  <a:lnTo>
                    <a:pt x="749810" y="680422"/>
                  </a:lnTo>
                  <a:lnTo>
                    <a:pt x="758558" y="670701"/>
                  </a:lnTo>
                  <a:lnTo>
                    <a:pt x="766935" y="660981"/>
                  </a:lnTo>
                  <a:lnTo>
                    <a:pt x="774947" y="651261"/>
                  </a:lnTo>
                  <a:lnTo>
                    <a:pt x="782502" y="641540"/>
                  </a:lnTo>
                  <a:lnTo>
                    <a:pt x="789719" y="631820"/>
                  </a:lnTo>
                  <a:lnTo>
                    <a:pt x="796611" y="622100"/>
                  </a:lnTo>
                  <a:lnTo>
                    <a:pt x="803190" y="612379"/>
                  </a:lnTo>
                  <a:lnTo>
                    <a:pt x="809468" y="602659"/>
                  </a:lnTo>
                  <a:lnTo>
                    <a:pt x="815395" y="592939"/>
                  </a:lnTo>
                  <a:lnTo>
                    <a:pt x="821037" y="583218"/>
                  </a:lnTo>
                  <a:lnTo>
                    <a:pt x="826428" y="573498"/>
                  </a:lnTo>
                  <a:lnTo>
                    <a:pt x="831581" y="563778"/>
                  </a:lnTo>
                  <a:lnTo>
                    <a:pt x="836509" y="554057"/>
                  </a:lnTo>
                  <a:lnTo>
                    <a:pt x="841195" y="544337"/>
                  </a:lnTo>
                  <a:lnTo>
                    <a:pt x="845660" y="534617"/>
                  </a:lnTo>
                  <a:lnTo>
                    <a:pt x="849948" y="524897"/>
                  </a:lnTo>
                  <a:lnTo>
                    <a:pt x="854069" y="515176"/>
                  </a:lnTo>
                  <a:lnTo>
                    <a:pt x="858033" y="505456"/>
                  </a:lnTo>
                  <a:lnTo>
                    <a:pt x="861839" y="495736"/>
                  </a:lnTo>
                  <a:lnTo>
                    <a:pt x="865481" y="486015"/>
                  </a:lnTo>
                  <a:lnTo>
                    <a:pt x="868998" y="476295"/>
                  </a:lnTo>
                  <a:lnTo>
                    <a:pt x="872398" y="466575"/>
                  </a:lnTo>
                  <a:lnTo>
                    <a:pt x="875685" y="456854"/>
                  </a:lnTo>
                  <a:lnTo>
                    <a:pt x="878864" y="447134"/>
                  </a:lnTo>
                  <a:lnTo>
                    <a:pt x="881910" y="437414"/>
                  </a:lnTo>
                  <a:lnTo>
                    <a:pt x="884858" y="427693"/>
                  </a:lnTo>
                  <a:lnTo>
                    <a:pt x="887709" y="417973"/>
                  </a:lnTo>
                  <a:lnTo>
                    <a:pt x="890466" y="408253"/>
                  </a:lnTo>
                  <a:lnTo>
                    <a:pt x="893128" y="398532"/>
                  </a:lnTo>
                  <a:lnTo>
                    <a:pt x="895674" y="388812"/>
                  </a:lnTo>
                  <a:lnTo>
                    <a:pt x="898121" y="379092"/>
                  </a:lnTo>
                  <a:lnTo>
                    <a:pt x="900474" y="369371"/>
                  </a:lnTo>
                  <a:lnTo>
                    <a:pt x="902732" y="359651"/>
                  </a:lnTo>
                  <a:lnTo>
                    <a:pt x="904895" y="349931"/>
                  </a:lnTo>
                  <a:lnTo>
                    <a:pt x="906945" y="340211"/>
                  </a:lnTo>
                  <a:lnTo>
                    <a:pt x="908887" y="330490"/>
                  </a:lnTo>
                  <a:lnTo>
                    <a:pt x="910732" y="320770"/>
                  </a:lnTo>
                  <a:lnTo>
                    <a:pt x="912480" y="311050"/>
                  </a:lnTo>
                  <a:lnTo>
                    <a:pt x="914132" y="301329"/>
                  </a:lnTo>
                  <a:lnTo>
                    <a:pt x="915678" y="291609"/>
                  </a:lnTo>
                  <a:lnTo>
                    <a:pt x="917111" y="281889"/>
                  </a:lnTo>
                  <a:lnTo>
                    <a:pt x="918451" y="272168"/>
                  </a:lnTo>
                  <a:lnTo>
                    <a:pt x="919700" y="262448"/>
                  </a:lnTo>
                  <a:lnTo>
                    <a:pt x="920861" y="252728"/>
                  </a:lnTo>
                  <a:lnTo>
                    <a:pt x="921933" y="243007"/>
                  </a:lnTo>
                  <a:lnTo>
                    <a:pt x="922899" y="233287"/>
                  </a:lnTo>
                  <a:lnTo>
                    <a:pt x="923787" y="223567"/>
                  </a:lnTo>
                  <a:lnTo>
                    <a:pt x="924599" y="213846"/>
                  </a:lnTo>
                  <a:lnTo>
                    <a:pt x="925340" y="204126"/>
                  </a:lnTo>
                  <a:lnTo>
                    <a:pt x="926013" y="194406"/>
                  </a:lnTo>
                  <a:lnTo>
                    <a:pt x="926605" y="184685"/>
                  </a:lnTo>
                  <a:lnTo>
                    <a:pt x="927137" y="174965"/>
                  </a:lnTo>
                  <a:lnTo>
                    <a:pt x="927614" y="165245"/>
                  </a:lnTo>
                  <a:lnTo>
                    <a:pt x="928041" y="155525"/>
                  </a:lnTo>
                  <a:lnTo>
                    <a:pt x="928420" y="145804"/>
                  </a:lnTo>
                  <a:lnTo>
                    <a:pt x="928749" y="136084"/>
                  </a:lnTo>
                  <a:lnTo>
                    <a:pt x="929035" y="126364"/>
                  </a:lnTo>
                  <a:lnTo>
                    <a:pt x="929287" y="116643"/>
                  </a:lnTo>
                  <a:lnTo>
                    <a:pt x="929508" y="106923"/>
                  </a:lnTo>
                  <a:lnTo>
                    <a:pt x="929701" y="97203"/>
                  </a:lnTo>
                  <a:lnTo>
                    <a:pt x="929865" y="87482"/>
                  </a:lnTo>
                  <a:lnTo>
                    <a:pt x="930004" y="77762"/>
                  </a:lnTo>
                  <a:lnTo>
                    <a:pt x="930123" y="68042"/>
                  </a:lnTo>
                  <a:lnTo>
                    <a:pt x="930226" y="58321"/>
                  </a:lnTo>
                  <a:lnTo>
                    <a:pt x="930313" y="48601"/>
                  </a:lnTo>
                  <a:lnTo>
                    <a:pt x="930387" y="38881"/>
                  </a:lnTo>
                  <a:lnTo>
                    <a:pt x="930447" y="29160"/>
                  </a:lnTo>
                  <a:lnTo>
                    <a:pt x="930498" y="19440"/>
                  </a:lnTo>
                  <a:lnTo>
                    <a:pt x="930540" y="9720"/>
                  </a:lnTo>
                  <a:lnTo>
                    <a:pt x="930576" y="0"/>
                  </a:lnTo>
                  <a:lnTo>
                    <a:pt x="930879" y="0"/>
                  </a:lnTo>
                  <a:lnTo>
                    <a:pt x="930915" y="9720"/>
                  </a:lnTo>
                  <a:lnTo>
                    <a:pt x="930957" y="19440"/>
                  </a:lnTo>
                  <a:lnTo>
                    <a:pt x="931008" y="29160"/>
                  </a:lnTo>
                  <a:lnTo>
                    <a:pt x="931068" y="38881"/>
                  </a:lnTo>
                  <a:lnTo>
                    <a:pt x="931142" y="48601"/>
                  </a:lnTo>
                  <a:lnTo>
                    <a:pt x="931230" y="58321"/>
                  </a:lnTo>
                  <a:lnTo>
                    <a:pt x="931332" y="68042"/>
                  </a:lnTo>
                  <a:lnTo>
                    <a:pt x="931452" y="77762"/>
                  </a:lnTo>
                  <a:lnTo>
                    <a:pt x="931590" y="87482"/>
                  </a:lnTo>
                  <a:lnTo>
                    <a:pt x="931754" y="97203"/>
                  </a:lnTo>
                  <a:lnTo>
                    <a:pt x="931947" y="106923"/>
                  </a:lnTo>
                  <a:lnTo>
                    <a:pt x="932168" y="116643"/>
                  </a:lnTo>
                  <a:lnTo>
                    <a:pt x="932420" y="126364"/>
                  </a:lnTo>
                  <a:lnTo>
                    <a:pt x="932706" y="136084"/>
                  </a:lnTo>
                  <a:lnTo>
                    <a:pt x="933035" y="145804"/>
                  </a:lnTo>
                  <a:lnTo>
                    <a:pt x="933414" y="155525"/>
                  </a:lnTo>
                  <a:lnTo>
                    <a:pt x="933841" y="165245"/>
                  </a:lnTo>
                  <a:lnTo>
                    <a:pt x="934318" y="174965"/>
                  </a:lnTo>
                  <a:lnTo>
                    <a:pt x="934850" y="184685"/>
                  </a:lnTo>
                  <a:lnTo>
                    <a:pt x="935442" y="194406"/>
                  </a:lnTo>
                  <a:lnTo>
                    <a:pt x="936115" y="204126"/>
                  </a:lnTo>
                  <a:lnTo>
                    <a:pt x="936856" y="213846"/>
                  </a:lnTo>
                  <a:lnTo>
                    <a:pt x="937668" y="223567"/>
                  </a:lnTo>
                  <a:lnTo>
                    <a:pt x="938556" y="233287"/>
                  </a:lnTo>
                  <a:lnTo>
                    <a:pt x="939522" y="243007"/>
                  </a:lnTo>
                  <a:lnTo>
                    <a:pt x="940594" y="252728"/>
                  </a:lnTo>
                  <a:lnTo>
                    <a:pt x="941755" y="262448"/>
                  </a:lnTo>
                  <a:lnTo>
                    <a:pt x="943004" y="272168"/>
                  </a:lnTo>
                  <a:lnTo>
                    <a:pt x="944344" y="281889"/>
                  </a:lnTo>
                  <a:lnTo>
                    <a:pt x="945777" y="291609"/>
                  </a:lnTo>
                  <a:lnTo>
                    <a:pt x="947323" y="301329"/>
                  </a:lnTo>
                  <a:lnTo>
                    <a:pt x="948975" y="311050"/>
                  </a:lnTo>
                  <a:lnTo>
                    <a:pt x="950724" y="320770"/>
                  </a:lnTo>
                  <a:lnTo>
                    <a:pt x="952568" y="330490"/>
                  </a:lnTo>
                  <a:lnTo>
                    <a:pt x="954510" y="340211"/>
                  </a:lnTo>
                  <a:lnTo>
                    <a:pt x="956560" y="349931"/>
                  </a:lnTo>
                  <a:lnTo>
                    <a:pt x="958723" y="359651"/>
                  </a:lnTo>
                  <a:lnTo>
                    <a:pt x="960982" y="369371"/>
                  </a:lnTo>
                  <a:lnTo>
                    <a:pt x="963334" y="379092"/>
                  </a:lnTo>
                  <a:lnTo>
                    <a:pt x="965781" y="388812"/>
                  </a:lnTo>
                  <a:lnTo>
                    <a:pt x="968327" y="398532"/>
                  </a:lnTo>
                  <a:lnTo>
                    <a:pt x="970989" y="408253"/>
                  </a:lnTo>
                  <a:lnTo>
                    <a:pt x="973746" y="417973"/>
                  </a:lnTo>
                  <a:lnTo>
                    <a:pt x="976597" y="427693"/>
                  </a:lnTo>
                  <a:lnTo>
                    <a:pt x="979545" y="437414"/>
                  </a:lnTo>
                  <a:lnTo>
                    <a:pt x="982591" y="447134"/>
                  </a:lnTo>
                  <a:lnTo>
                    <a:pt x="985770" y="456854"/>
                  </a:lnTo>
                  <a:lnTo>
                    <a:pt x="989057" y="466575"/>
                  </a:lnTo>
                  <a:lnTo>
                    <a:pt x="992457" y="476295"/>
                  </a:lnTo>
                  <a:lnTo>
                    <a:pt x="995974" y="486015"/>
                  </a:lnTo>
                  <a:lnTo>
                    <a:pt x="999616" y="495736"/>
                  </a:lnTo>
                  <a:lnTo>
                    <a:pt x="1003422" y="505456"/>
                  </a:lnTo>
                  <a:lnTo>
                    <a:pt x="1007386" y="515176"/>
                  </a:lnTo>
                  <a:lnTo>
                    <a:pt x="1011507" y="524897"/>
                  </a:lnTo>
                  <a:lnTo>
                    <a:pt x="1015795" y="534617"/>
                  </a:lnTo>
                  <a:lnTo>
                    <a:pt x="1020260" y="544337"/>
                  </a:lnTo>
                  <a:lnTo>
                    <a:pt x="1024946" y="554057"/>
                  </a:lnTo>
                  <a:lnTo>
                    <a:pt x="1029875" y="563778"/>
                  </a:lnTo>
                  <a:lnTo>
                    <a:pt x="1035027" y="573498"/>
                  </a:lnTo>
                  <a:lnTo>
                    <a:pt x="1040418" y="583218"/>
                  </a:lnTo>
                  <a:lnTo>
                    <a:pt x="1046060" y="592939"/>
                  </a:lnTo>
                  <a:lnTo>
                    <a:pt x="1051987" y="602659"/>
                  </a:lnTo>
                  <a:lnTo>
                    <a:pt x="1058265" y="612379"/>
                  </a:lnTo>
                  <a:lnTo>
                    <a:pt x="1064844" y="622100"/>
                  </a:lnTo>
                  <a:lnTo>
                    <a:pt x="1071736" y="631820"/>
                  </a:lnTo>
                  <a:lnTo>
                    <a:pt x="1078953" y="641540"/>
                  </a:lnTo>
                  <a:lnTo>
                    <a:pt x="1086508" y="651261"/>
                  </a:lnTo>
                  <a:lnTo>
                    <a:pt x="1094520" y="660981"/>
                  </a:lnTo>
                  <a:lnTo>
                    <a:pt x="1102897" y="670701"/>
                  </a:lnTo>
                  <a:lnTo>
                    <a:pt x="1111645" y="680422"/>
                  </a:lnTo>
                  <a:lnTo>
                    <a:pt x="1120770" y="690142"/>
                  </a:lnTo>
                  <a:lnTo>
                    <a:pt x="1130279" y="699862"/>
                  </a:lnTo>
                  <a:lnTo>
                    <a:pt x="1140270" y="709583"/>
                  </a:lnTo>
                  <a:lnTo>
                    <a:pt x="1150678" y="719303"/>
                  </a:lnTo>
                  <a:lnTo>
                    <a:pt x="1161477" y="729023"/>
                  </a:lnTo>
                  <a:lnTo>
                    <a:pt x="1172663" y="738743"/>
                  </a:lnTo>
                  <a:lnTo>
                    <a:pt x="1184234" y="748464"/>
                  </a:lnTo>
                  <a:lnTo>
                    <a:pt x="1196246" y="758184"/>
                  </a:lnTo>
                  <a:lnTo>
                    <a:pt x="1208674" y="767904"/>
                  </a:lnTo>
                  <a:lnTo>
                    <a:pt x="1221453" y="777625"/>
                  </a:lnTo>
                  <a:lnTo>
                    <a:pt x="1234569" y="787345"/>
                  </a:lnTo>
                  <a:lnTo>
                    <a:pt x="1248006" y="797065"/>
                  </a:lnTo>
                  <a:lnTo>
                    <a:pt x="1261773" y="806786"/>
                  </a:lnTo>
                  <a:lnTo>
                    <a:pt x="1275868" y="816506"/>
                  </a:lnTo>
                  <a:lnTo>
                    <a:pt x="1290200" y="826226"/>
                  </a:lnTo>
                  <a:lnTo>
                    <a:pt x="1304741" y="835947"/>
                  </a:lnTo>
                  <a:lnTo>
                    <a:pt x="1319464" y="845667"/>
                  </a:lnTo>
                  <a:lnTo>
                    <a:pt x="1334338" y="855387"/>
                  </a:lnTo>
                  <a:lnTo>
                    <a:pt x="1349340" y="865108"/>
                  </a:lnTo>
                  <a:lnTo>
                    <a:pt x="1364387" y="874828"/>
                  </a:lnTo>
                  <a:lnTo>
                    <a:pt x="1379443" y="884548"/>
                  </a:lnTo>
                  <a:lnTo>
                    <a:pt x="1394465" y="894268"/>
                  </a:lnTo>
                  <a:lnTo>
                    <a:pt x="1409413" y="903989"/>
                  </a:lnTo>
                  <a:lnTo>
                    <a:pt x="1424196" y="913709"/>
                  </a:lnTo>
                  <a:lnTo>
                    <a:pt x="1438774" y="923429"/>
                  </a:lnTo>
                  <a:lnTo>
                    <a:pt x="1453113" y="933150"/>
                  </a:lnTo>
                  <a:lnTo>
                    <a:pt x="1467171" y="942870"/>
                  </a:lnTo>
                  <a:lnTo>
                    <a:pt x="1480906" y="952590"/>
                  </a:lnTo>
                  <a:lnTo>
                    <a:pt x="1494200" y="962311"/>
                  </a:lnTo>
                  <a:lnTo>
                    <a:pt x="1507016" y="972031"/>
                  </a:lnTo>
                  <a:lnTo>
                    <a:pt x="1519367" y="981751"/>
                  </a:lnTo>
                  <a:lnTo>
                    <a:pt x="1531224" y="991472"/>
                  </a:lnTo>
                  <a:lnTo>
                    <a:pt x="1542559" y="1001192"/>
                  </a:lnTo>
                  <a:lnTo>
                    <a:pt x="1553285" y="1010912"/>
                  </a:lnTo>
                  <a:lnTo>
                    <a:pt x="1563321" y="1020633"/>
                  </a:lnTo>
                  <a:lnTo>
                    <a:pt x="1572768" y="1030353"/>
                  </a:lnTo>
                  <a:lnTo>
                    <a:pt x="1581618" y="1040073"/>
                  </a:lnTo>
                  <a:lnTo>
                    <a:pt x="1589868" y="1049794"/>
                  </a:lnTo>
                  <a:lnTo>
                    <a:pt x="1597497" y="1059514"/>
                  </a:lnTo>
                  <a:lnTo>
                    <a:pt x="1604377" y="1069234"/>
                  </a:lnTo>
                  <a:lnTo>
                    <a:pt x="1610686" y="1078954"/>
                  </a:lnTo>
                  <a:lnTo>
                    <a:pt x="1616442" y="1088675"/>
                  </a:lnTo>
                  <a:lnTo>
                    <a:pt x="1621667" y="1098395"/>
                  </a:lnTo>
                  <a:lnTo>
                    <a:pt x="1626383" y="1108115"/>
                  </a:lnTo>
                  <a:lnTo>
                    <a:pt x="1630500" y="1117836"/>
                  </a:lnTo>
                  <a:lnTo>
                    <a:pt x="1634176" y="1127556"/>
                  </a:lnTo>
                  <a:lnTo>
                    <a:pt x="1637462" y="1137276"/>
                  </a:lnTo>
                  <a:lnTo>
                    <a:pt x="1640390" y="1146997"/>
                  </a:lnTo>
                  <a:lnTo>
                    <a:pt x="1642997" y="1156717"/>
                  </a:lnTo>
                  <a:lnTo>
                    <a:pt x="1645271" y="1166437"/>
                  </a:lnTo>
                  <a:lnTo>
                    <a:pt x="1647295" y="1176158"/>
                  </a:lnTo>
                  <a:lnTo>
                    <a:pt x="1649135" y="1185878"/>
                  </a:lnTo>
                  <a:lnTo>
                    <a:pt x="1650822" y="1195598"/>
                  </a:lnTo>
                  <a:lnTo>
                    <a:pt x="1652389" y="1205319"/>
                  </a:lnTo>
                  <a:lnTo>
                    <a:pt x="1653865" y="1215039"/>
                  </a:lnTo>
                  <a:lnTo>
                    <a:pt x="1655293" y="1224759"/>
                  </a:lnTo>
                  <a:lnTo>
                    <a:pt x="1656716" y="1234480"/>
                  </a:lnTo>
                  <a:lnTo>
                    <a:pt x="1658159" y="1244200"/>
                  </a:lnTo>
                  <a:lnTo>
                    <a:pt x="1659646" y="1253920"/>
                  </a:lnTo>
                  <a:lnTo>
                    <a:pt x="1661204" y="1263640"/>
                  </a:lnTo>
                  <a:lnTo>
                    <a:pt x="1662886" y="1273361"/>
                  </a:lnTo>
                  <a:lnTo>
                    <a:pt x="1664690" y="1283081"/>
                  </a:lnTo>
                  <a:lnTo>
                    <a:pt x="1666635" y="1292801"/>
                  </a:lnTo>
                  <a:lnTo>
                    <a:pt x="1668737" y="1302522"/>
                  </a:lnTo>
                  <a:lnTo>
                    <a:pt x="1671010" y="1312242"/>
                  </a:lnTo>
                  <a:lnTo>
                    <a:pt x="1673532" y="1321962"/>
                  </a:lnTo>
                  <a:lnTo>
                    <a:pt x="1676269" y="1331683"/>
                  </a:lnTo>
                  <a:lnTo>
                    <a:pt x="1679228" y="1341403"/>
                  </a:lnTo>
                  <a:lnTo>
                    <a:pt x="1682421" y="1351123"/>
                  </a:lnTo>
                  <a:lnTo>
                    <a:pt x="1685858" y="1360844"/>
                  </a:lnTo>
                  <a:lnTo>
                    <a:pt x="1689604" y="1370564"/>
                  </a:lnTo>
                  <a:lnTo>
                    <a:pt x="1693640" y="1380284"/>
                  </a:lnTo>
                  <a:lnTo>
                    <a:pt x="1697946" y="1390005"/>
                  </a:lnTo>
                  <a:lnTo>
                    <a:pt x="1702524" y="1399725"/>
                  </a:lnTo>
                  <a:lnTo>
                    <a:pt x="1707376" y="1409445"/>
                  </a:lnTo>
                  <a:lnTo>
                    <a:pt x="1712540" y="1419166"/>
                  </a:lnTo>
                  <a:lnTo>
                    <a:pt x="1718013" y="1428886"/>
                  </a:lnTo>
                  <a:lnTo>
                    <a:pt x="1723741" y="1438606"/>
                  </a:lnTo>
                  <a:lnTo>
                    <a:pt x="1729712" y="1448326"/>
                  </a:lnTo>
                  <a:lnTo>
                    <a:pt x="1735914" y="1458047"/>
                  </a:lnTo>
                  <a:lnTo>
                    <a:pt x="1742342" y="1467767"/>
                  </a:lnTo>
                  <a:lnTo>
                    <a:pt x="1748994" y="1477487"/>
                  </a:lnTo>
                  <a:lnTo>
                    <a:pt x="1755793" y="1487208"/>
                  </a:lnTo>
                  <a:lnTo>
                    <a:pt x="1762711" y="1496928"/>
                  </a:lnTo>
                  <a:lnTo>
                    <a:pt x="1769717" y="1506648"/>
                  </a:lnTo>
                  <a:lnTo>
                    <a:pt x="1776779" y="1516369"/>
                  </a:lnTo>
                  <a:lnTo>
                    <a:pt x="1783848" y="1526089"/>
                  </a:lnTo>
                  <a:lnTo>
                    <a:pt x="1790867" y="1535809"/>
                  </a:lnTo>
                  <a:lnTo>
                    <a:pt x="1797797" y="1545530"/>
                  </a:lnTo>
                  <a:lnTo>
                    <a:pt x="1804599" y="1555250"/>
                  </a:lnTo>
                  <a:lnTo>
                    <a:pt x="1811234" y="1564970"/>
                  </a:lnTo>
                  <a:lnTo>
                    <a:pt x="1817597" y="1574691"/>
                  </a:lnTo>
                  <a:lnTo>
                    <a:pt x="1823663" y="1584411"/>
                  </a:lnTo>
                  <a:lnTo>
                    <a:pt x="1829414" y="1594131"/>
                  </a:lnTo>
                  <a:lnTo>
                    <a:pt x="1834814" y="1603852"/>
                  </a:lnTo>
                  <a:lnTo>
                    <a:pt x="1839831" y="1613572"/>
                  </a:lnTo>
                  <a:lnTo>
                    <a:pt x="1844360" y="1623292"/>
                  </a:lnTo>
                  <a:lnTo>
                    <a:pt x="1848364" y="1633012"/>
                  </a:lnTo>
                  <a:lnTo>
                    <a:pt x="1851882" y="1642733"/>
                  </a:lnTo>
                  <a:lnTo>
                    <a:pt x="1854899" y="1652453"/>
                  </a:lnTo>
                  <a:lnTo>
                    <a:pt x="1857397" y="1662173"/>
                  </a:lnTo>
                  <a:lnTo>
                    <a:pt x="1859317" y="1671894"/>
                  </a:lnTo>
                  <a:lnTo>
                    <a:pt x="1860575" y="1681614"/>
                  </a:lnTo>
                  <a:lnTo>
                    <a:pt x="1861288" y="1691334"/>
                  </a:lnTo>
                  <a:lnTo>
                    <a:pt x="1861456" y="1701055"/>
                  </a:lnTo>
                  <a:lnTo>
                    <a:pt x="1861082" y="1710775"/>
                  </a:lnTo>
                  <a:lnTo>
                    <a:pt x="1860165" y="1720495"/>
                  </a:lnTo>
                  <a:lnTo>
                    <a:pt x="1858572" y="1730216"/>
                  </a:lnTo>
                  <a:lnTo>
                    <a:pt x="1856472" y="1739936"/>
                  </a:lnTo>
                  <a:lnTo>
                    <a:pt x="1853881" y="1749656"/>
                  </a:lnTo>
                  <a:lnTo>
                    <a:pt x="1850813" y="1759377"/>
                  </a:lnTo>
                  <a:lnTo>
                    <a:pt x="1847283" y="1769097"/>
                  </a:lnTo>
                  <a:lnTo>
                    <a:pt x="1843203" y="1778817"/>
                  </a:lnTo>
                  <a:lnTo>
                    <a:pt x="1838684" y="1788537"/>
                  </a:lnTo>
                  <a:lnTo>
                    <a:pt x="1833767" y="1798258"/>
                  </a:lnTo>
                  <a:lnTo>
                    <a:pt x="1828468" y="1807978"/>
                  </a:lnTo>
                  <a:lnTo>
                    <a:pt x="1822802" y="1817698"/>
                  </a:lnTo>
                  <a:lnTo>
                    <a:pt x="1816725" y="1827419"/>
                  </a:lnTo>
                  <a:lnTo>
                    <a:pt x="1810274" y="1837139"/>
                  </a:lnTo>
                  <a:lnTo>
                    <a:pt x="1803504" y="1846859"/>
                  </a:lnTo>
                  <a:lnTo>
                    <a:pt x="1796424" y="1856580"/>
                  </a:lnTo>
                  <a:lnTo>
                    <a:pt x="1789044" y="1866300"/>
                  </a:lnTo>
                  <a:lnTo>
                    <a:pt x="1781338" y="1876020"/>
                  </a:lnTo>
                  <a:lnTo>
                    <a:pt x="1773288" y="1885741"/>
                  </a:lnTo>
                  <a:lnTo>
                    <a:pt x="1764955" y="1895461"/>
                  </a:lnTo>
                  <a:lnTo>
                    <a:pt x="1756341" y="1905181"/>
                  </a:lnTo>
                  <a:lnTo>
                    <a:pt x="1747447" y="1914902"/>
                  </a:lnTo>
                  <a:lnTo>
                    <a:pt x="1738266" y="1924622"/>
                  </a:lnTo>
                  <a:lnTo>
                    <a:pt x="1728728" y="1934342"/>
                  </a:lnTo>
                  <a:lnTo>
                    <a:pt x="1718912" y="1944063"/>
                  </a:lnTo>
                  <a:lnTo>
                    <a:pt x="1708816" y="1953783"/>
                  </a:lnTo>
                  <a:lnTo>
                    <a:pt x="1698443" y="1963503"/>
                  </a:lnTo>
                  <a:lnTo>
                    <a:pt x="1687793" y="1973223"/>
                  </a:lnTo>
                  <a:lnTo>
                    <a:pt x="1676796" y="1982944"/>
                  </a:lnTo>
                  <a:lnTo>
                    <a:pt x="1665522" y="1992664"/>
                  </a:lnTo>
                  <a:lnTo>
                    <a:pt x="1653988" y="2002384"/>
                  </a:lnTo>
                  <a:lnTo>
                    <a:pt x="1642202" y="2012105"/>
                  </a:lnTo>
                  <a:lnTo>
                    <a:pt x="1630174" y="2021825"/>
                  </a:lnTo>
                  <a:lnTo>
                    <a:pt x="1617876" y="2031545"/>
                  </a:lnTo>
                  <a:lnTo>
                    <a:pt x="1605348" y="2041266"/>
                  </a:lnTo>
                  <a:lnTo>
                    <a:pt x="1592635" y="2050986"/>
                  </a:lnTo>
                  <a:lnTo>
                    <a:pt x="1579757" y="2060706"/>
                  </a:lnTo>
                  <a:lnTo>
                    <a:pt x="1566735" y="2070427"/>
                  </a:lnTo>
                  <a:lnTo>
                    <a:pt x="1553581" y="2080147"/>
                  </a:lnTo>
                  <a:lnTo>
                    <a:pt x="1540331" y="2089867"/>
                  </a:lnTo>
                  <a:lnTo>
                    <a:pt x="1527033" y="2099588"/>
                  </a:lnTo>
                  <a:lnTo>
                    <a:pt x="1513717" y="2109308"/>
                  </a:lnTo>
                  <a:lnTo>
                    <a:pt x="1500410" y="2119028"/>
                  </a:lnTo>
                  <a:lnTo>
                    <a:pt x="1487146" y="2128749"/>
                  </a:lnTo>
                  <a:lnTo>
                    <a:pt x="1473985" y="2138469"/>
                  </a:lnTo>
                  <a:lnTo>
                    <a:pt x="1460948" y="2148189"/>
                  </a:lnTo>
                  <a:lnTo>
                    <a:pt x="1448061" y="2157909"/>
                  </a:lnTo>
                  <a:lnTo>
                    <a:pt x="1435351" y="2167630"/>
                  </a:lnTo>
                  <a:lnTo>
                    <a:pt x="1422846" y="2177350"/>
                  </a:lnTo>
                  <a:lnTo>
                    <a:pt x="1410649" y="2187070"/>
                  </a:lnTo>
                  <a:lnTo>
                    <a:pt x="1398730" y="2196791"/>
                  </a:lnTo>
                  <a:lnTo>
                    <a:pt x="1387103" y="2206511"/>
                  </a:lnTo>
                  <a:lnTo>
                    <a:pt x="1375787" y="2216231"/>
                  </a:lnTo>
                  <a:lnTo>
                    <a:pt x="1364798" y="2225952"/>
                  </a:lnTo>
                  <a:lnTo>
                    <a:pt x="1354229" y="2235672"/>
                  </a:lnTo>
                  <a:lnTo>
                    <a:pt x="1344056" y="2245392"/>
                  </a:lnTo>
                  <a:lnTo>
                    <a:pt x="1334255" y="2255113"/>
                  </a:lnTo>
                  <a:lnTo>
                    <a:pt x="1324832" y="2264833"/>
                  </a:lnTo>
                  <a:lnTo>
                    <a:pt x="1315790" y="2274553"/>
                  </a:lnTo>
                  <a:lnTo>
                    <a:pt x="1307185" y="2284274"/>
                  </a:lnTo>
                  <a:lnTo>
                    <a:pt x="1299029" y="2293994"/>
                  </a:lnTo>
                  <a:lnTo>
                    <a:pt x="1291252" y="2303714"/>
                  </a:lnTo>
                  <a:lnTo>
                    <a:pt x="1283849" y="2313435"/>
                  </a:lnTo>
                  <a:lnTo>
                    <a:pt x="1276814" y="2323155"/>
                  </a:lnTo>
                  <a:lnTo>
                    <a:pt x="1270161" y="2332875"/>
                  </a:lnTo>
                  <a:lnTo>
                    <a:pt x="1263935" y="2342595"/>
                  </a:lnTo>
                  <a:lnTo>
                    <a:pt x="1258038" y="2352316"/>
                  </a:lnTo>
                  <a:lnTo>
                    <a:pt x="1252454" y="2362036"/>
                  </a:lnTo>
                  <a:lnTo>
                    <a:pt x="1247170" y="2371756"/>
                  </a:lnTo>
                  <a:lnTo>
                    <a:pt x="1242171" y="2381477"/>
                  </a:lnTo>
                  <a:lnTo>
                    <a:pt x="1237510" y="2391197"/>
                  </a:lnTo>
                  <a:lnTo>
                    <a:pt x="1233086" y="2400917"/>
                  </a:lnTo>
                  <a:lnTo>
                    <a:pt x="1228879" y="2410638"/>
                  </a:lnTo>
                  <a:lnTo>
                    <a:pt x="1224868" y="2420358"/>
                  </a:lnTo>
                  <a:lnTo>
                    <a:pt x="1221036" y="2430078"/>
                  </a:lnTo>
                  <a:lnTo>
                    <a:pt x="1217390" y="2439799"/>
                  </a:lnTo>
                  <a:lnTo>
                    <a:pt x="1213877" y="2449519"/>
                  </a:lnTo>
                  <a:lnTo>
                    <a:pt x="1210467" y="2459239"/>
                  </a:lnTo>
                  <a:lnTo>
                    <a:pt x="1207141" y="2468960"/>
                  </a:lnTo>
                  <a:lnTo>
                    <a:pt x="1203879" y="2478680"/>
                  </a:lnTo>
                  <a:lnTo>
                    <a:pt x="1200667" y="2488400"/>
                  </a:lnTo>
                  <a:lnTo>
                    <a:pt x="1197478" y="2498121"/>
                  </a:lnTo>
                  <a:lnTo>
                    <a:pt x="1194289" y="2507841"/>
                  </a:lnTo>
                  <a:lnTo>
                    <a:pt x="1191089" y="2517561"/>
                  </a:lnTo>
                  <a:lnTo>
                    <a:pt x="1187864" y="2527281"/>
                  </a:lnTo>
                  <a:lnTo>
                    <a:pt x="1184598" y="2537002"/>
                  </a:lnTo>
                  <a:lnTo>
                    <a:pt x="1181271" y="2546722"/>
                  </a:lnTo>
                  <a:lnTo>
                    <a:pt x="1177885" y="2556442"/>
                  </a:lnTo>
                  <a:lnTo>
                    <a:pt x="1174435" y="2566163"/>
                  </a:lnTo>
                  <a:lnTo>
                    <a:pt x="1170918" y="2575883"/>
                  </a:lnTo>
                  <a:lnTo>
                    <a:pt x="1167332" y="2585603"/>
                  </a:lnTo>
                  <a:lnTo>
                    <a:pt x="1163655" y="2595324"/>
                  </a:lnTo>
                  <a:lnTo>
                    <a:pt x="1159913" y="2605044"/>
                  </a:lnTo>
                  <a:lnTo>
                    <a:pt x="1156108" y="2614764"/>
                  </a:lnTo>
                  <a:lnTo>
                    <a:pt x="1152246" y="2624485"/>
                  </a:lnTo>
                  <a:lnTo>
                    <a:pt x="1148332" y="2634205"/>
                  </a:lnTo>
                  <a:lnTo>
                    <a:pt x="1144365" y="2643925"/>
                  </a:lnTo>
                  <a:lnTo>
                    <a:pt x="1140364" y="2653646"/>
                  </a:lnTo>
                  <a:lnTo>
                    <a:pt x="1136340" y="2663366"/>
                  </a:lnTo>
                  <a:lnTo>
                    <a:pt x="1132302" y="2673086"/>
                  </a:lnTo>
                  <a:lnTo>
                    <a:pt x="1128258" y="2682806"/>
                  </a:lnTo>
                  <a:lnTo>
                    <a:pt x="1124221" y="2692527"/>
                  </a:lnTo>
                  <a:lnTo>
                    <a:pt x="1120204" y="2702247"/>
                  </a:lnTo>
                  <a:lnTo>
                    <a:pt x="1116215" y="2711967"/>
                  </a:lnTo>
                  <a:lnTo>
                    <a:pt x="1112261" y="2721688"/>
                  </a:lnTo>
                  <a:lnTo>
                    <a:pt x="1108350" y="2731408"/>
                  </a:lnTo>
                  <a:lnTo>
                    <a:pt x="1104495" y="2741128"/>
                  </a:lnTo>
                  <a:lnTo>
                    <a:pt x="1100711" y="2750849"/>
                  </a:lnTo>
                  <a:lnTo>
                    <a:pt x="1096995" y="2760569"/>
                  </a:lnTo>
                  <a:lnTo>
                    <a:pt x="1093349" y="2770289"/>
                  </a:lnTo>
                  <a:lnTo>
                    <a:pt x="1089777" y="2780010"/>
                  </a:lnTo>
                  <a:lnTo>
                    <a:pt x="1086285" y="2789730"/>
                  </a:lnTo>
                  <a:lnTo>
                    <a:pt x="1082898" y="2799450"/>
                  </a:lnTo>
                  <a:lnTo>
                    <a:pt x="1079594" y="2809171"/>
                  </a:lnTo>
                  <a:lnTo>
                    <a:pt x="1076374" y="2818891"/>
                  </a:lnTo>
                  <a:lnTo>
                    <a:pt x="1073239" y="2828611"/>
                  </a:lnTo>
                  <a:lnTo>
                    <a:pt x="1070188" y="2838332"/>
                  </a:lnTo>
                  <a:lnTo>
                    <a:pt x="1067241" y="2848052"/>
                  </a:lnTo>
                  <a:lnTo>
                    <a:pt x="1064379" y="2857772"/>
                  </a:lnTo>
                  <a:lnTo>
                    <a:pt x="1061596" y="2867492"/>
                  </a:lnTo>
                  <a:lnTo>
                    <a:pt x="1058890" y="2877213"/>
                  </a:lnTo>
                  <a:lnTo>
                    <a:pt x="1056258" y="2886933"/>
                  </a:lnTo>
                  <a:lnTo>
                    <a:pt x="1053711" y="2896653"/>
                  </a:lnTo>
                  <a:lnTo>
                    <a:pt x="1051241" y="2906374"/>
                  </a:lnTo>
                  <a:lnTo>
                    <a:pt x="1048835" y="2916094"/>
                  </a:lnTo>
                  <a:lnTo>
                    <a:pt x="1046491" y="2925814"/>
                  </a:lnTo>
                  <a:lnTo>
                    <a:pt x="1044207" y="2935535"/>
                  </a:lnTo>
                  <a:lnTo>
                    <a:pt x="1041987" y="2945255"/>
                  </a:lnTo>
                  <a:lnTo>
                    <a:pt x="1039830" y="2954975"/>
                  </a:lnTo>
                  <a:lnTo>
                    <a:pt x="1037726" y="2964696"/>
                  </a:lnTo>
                  <a:lnTo>
                    <a:pt x="1035671" y="2974416"/>
                  </a:lnTo>
                  <a:lnTo>
                    <a:pt x="1033665" y="2984136"/>
                  </a:lnTo>
                  <a:lnTo>
                    <a:pt x="1031708" y="2993857"/>
                  </a:lnTo>
                  <a:lnTo>
                    <a:pt x="1029810" y="3003577"/>
                  </a:lnTo>
                  <a:lnTo>
                    <a:pt x="1027957" y="3013297"/>
                  </a:lnTo>
                  <a:lnTo>
                    <a:pt x="1026149" y="3023018"/>
                  </a:lnTo>
                  <a:lnTo>
                    <a:pt x="1024386" y="3032738"/>
                  </a:lnTo>
                  <a:lnTo>
                    <a:pt x="1022668" y="3042458"/>
                  </a:lnTo>
                  <a:lnTo>
                    <a:pt x="1021006" y="3052178"/>
                  </a:lnTo>
                  <a:lnTo>
                    <a:pt x="1019391" y="3061899"/>
                  </a:lnTo>
                  <a:lnTo>
                    <a:pt x="1017821" y="3071619"/>
                  </a:lnTo>
                  <a:lnTo>
                    <a:pt x="1016295" y="3081339"/>
                  </a:lnTo>
                  <a:lnTo>
                    <a:pt x="1014816" y="3091060"/>
                  </a:lnTo>
                  <a:lnTo>
                    <a:pt x="1013390" y="3100780"/>
                  </a:lnTo>
                  <a:lnTo>
                    <a:pt x="1012016" y="3110500"/>
                  </a:lnTo>
                  <a:lnTo>
                    <a:pt x="1010688" y="3120221"/>
                  </a:lnTo>
                  <a:lnTo>
                    <a:pt x="1009407" y="3129941"/>
                  </a:lnTo>
                  <a:lnTo>
                    <a:pt x="1008174" y="3139661"/>
                  </a:lnTo>
                  <a:lnTo>
                    <a:pt x="1006994" y="3149382"/>
                  </a:lnTo>
                  <a:lnTo>
                    <a:pt x="1005874" y="3159102"/>
                  </a:lnTo>
                  <a:lnTo>
                    <a:pt x="1004805" y="3168822"/>
                  </a:lnTo>
                  <a:lnTo>
                    <a:pt x="1003790" y="3178543"/>
                  </a:lnTo>
                  <a:lnTo>
                    <a:pt x="1002830" y="3188263"/>
                  </a:lnTo>
                  <a:lnTo>
                    <a:pt x="1001932" y="3197983"/>
                  </a:lnTo>
                  <a:lnTo>
                    <a:pt x="1001112" y="3207704"/>
                  </a:lnTo>
                  <a:lnTo>
                    <a:pt x="1000359" y="3217424"/>
                  </a:lnTo>
                  <a:lnTo>
                    <a:pt x="999678" y="3227144"/>
                  </a:lnTo>
                  <a:lnTo>
                    <a:pt x="999073" y="3236864"/>
                  </a:lnTo>
                  <a:lnTo>
                    <a:pt x="998548" y="3246585"/>
                  </a:lnTo>
                  <a:lnTo>
                    <a:pt x="998134" y="3256305"/>
                  </a:lnTo>
                  <a:lnTo>
                    <a:pt x="997816" y="3266025"/>
                  </a:lnTo>
                  <a:lnTo>
                    <a:pt x="997594" y="3275746"/>
                  </a:lnTo>
                  <a:lnTo>
                    <a:pt x="997475" y="3285466"/>
                  </a:lnTo>
                  <a:lnTo>
                    <a:pt x="997461" y="3295186"/>
                  </a:lnTo>
                  <a:lnTo>
                    <a:pt x="997580" y="3304907"/>
                  </a:lnTo>
                  <a:lnTo>
                    <a:pt x="997821" y="3314627"/>
                  </a:lnTo>
                  <a:lnTo>
                    <a:pt x="998174" y="3324347"/>
                  </a:lnTo>
                  <a:lnTo>
                    <a:pt x="998639" y="3334068"/>
                  </a:lnTo>
                  <a:lnTo>
                    <a:pt x="999214" y="3343788"/>
                  </a:lnTo>
                  <a:lnTo>
                    <a:pt x="999911" y="3353508"/>
                  </a:lnTo>
                  <a:lnTo>
                    <a:pt x="1000723" y="3363229"/>
                  </a:lnTo>
                  <a:lnTo>
                    <a:pt x="1001623" y="3372949"/>
                  </a:lnTo>
                  <a:lnTo>
                    <a:pt x="1002605" y="3382669"/>
                  </a:lnTo>
                  <a:lnTo>
                    <a:pt x="1003657" y="3392390"/>
                  </a:lnTo>
                  <a:lnTo>
                    <a:pt x="1004770" y="3402110"/>
                  </a:lnTo>
                  <a:lnTo>
                    <a:pt x="1005932" y="3411830"/>
                  </a:lnTo>
                  <a:lnTo>
                    <a:pt x="1007111" y="3421550"/>
                  </a:lnTo>
                  <a:lnTo>
                    <a:pt x="1008294" y="3431271"/>
                  </a:lnTo>
                  <a:lnTo>
                    <a:pt x="1009462" y="3440991"/>
                  </a:lnTo>
                  <a:lnTo>
                    <a:pt x="1010599" y="3450711"/>
                  </a:lnTo>
                  <a:lnTo>
                    <a:pt x="1011664" y="3460432"/>
                  </a:lnTo>
                  <a:lnTo>
                    <a:pt x="1012648" y="3470152"/>
                  </a:lnTo>
                  <a:lnTo>
                    <a:pt x="1013535" y="3479872"/>
                  </a:lnTo>
                  <a:lnTo>
                    <a:pt x="1014309" y="3489593"/>
                  </a:lnTo>
                  <a:lnTo>
                    <a:pt x="1014956" y="3499313"/>
                  </a:lnTo>
                  <a:lnTo>
                    <a:pt x="1015422" y="3509033"/>
                  </a:lnTo>
                  <a:lnTo>
                    <a:pt x="1015714" y="3518754"/>
                  </a:lnTo>
                  <a:lnTo>
                    <a:pt x="1015834" y="3528474"/>
                  </a:lnTo>
                  <a:lnTo>
                    <a:pt x="1015773" y="3538194"/>
                  </a:lnTo>
                  <a:lnTo>
                    <a:pt x="1015528" y="3547915"/>
                  </a:lnTo>
                  <a:lnTo>
                    <a:pt x="1015061" y="3557635"/>
                  </a:lnTo>
                  <a:lnTo>
                    <a:pt x="1014375" y="3567355"/>
                  </a:lnTo>
                  <a:lnTo>
                    <a:pt x="1013501" y="3577075"/>
                  </a:lnTo>
                  <a:lnTo>
                    <a:pt x="1012444" y="3586796"/>
                  </a:lnTo>
                  <a:lnTo>
                    <a:pt x="1011209" y="3596516"/>
                  </a:lnTo>
                  <a:lnTo>
                    <a:pt x="1009789" y="3606236"/>
                  </a:lnTo>
                  <a:lnTo>
                    <a:pt x="1008180" y="3615957"/>
                  </a:lnTo>
                  <a:lnTo>
                    <a:pt x="1006431" y="3625677"/>
                  </a:lnTo>
                  <a:lnTo>
                    <a:pt x="1004555" y="3635397"/>
                  </a:lnTo>
                  <a:lnTo>
                    <a:pt x="1002565" y="3645118"/>
                  </a:lnTo>
                  <a:lnTo>
                    <a:pt x="1000474" y="3654838"/>
                  </a:lnTo>
                  <a:lnTo>
                    <a:pt x="998282" y="3664558"/>
                  </a:lnTo>
                  <a:lnTo>
                    <a:pt x="996032" y="3674279"/>
                  </a:lnTo>
                  <a:lnTo>
                    <a:pt x="993738" y="3683999"/>
                  </a:lnTo>
                  <a:lnTo>
                    <a:pt x="991415" y="3693719"/>
                  </a:lnTo>
                  <a:lnTo>
                    <a:pt x="989076" y="3703440"/>
                  </a:lnTo>
                  <a:lnTo>
                    <a:pt x="986738" y="3713160"/>
                  </a:lnTo>
                  <a:lnTo>
                    <a:pt x="984418" y="3722880"/>
                  </a:lnTo>
                  <a:lnTo>
                    <a:pt x="982125" y="3732601"/>
                  </a:lnTo>
                  <a:lnTo>
                    <a:pt x="979868" y="3742321"/>
                  </a:lnTo>
                  <a:lnTo>
                    <a:pt x="977656" y="3752041"/>
                  </a:lnTo>
                  <a:lnTo>
                    <a:pt x="975505" y="3761761"/>
                  </a:lnTo>
                  <a:lnTo>
                    <a:pt x="973421" y="3771482"/>
                  </a:lnTo>
                  <a:lnTo>
                    <a:pt x="971400" y="3781202"/>
                  </a:lnTo>
                  <a:lnTo>
                    <a:pt x="969445" y="3790922"/>
                  </a:lnTo>
                  <a:lnTo>
                    <a:pt x="967557" y="3800643"/>
                  </a:lnTo>
                  <a:lnTo>
                    <a:pt x="965745" y="3810363"/>
                  </a:lnTo>
                  <a:lnTo>
                    <a:pt x="964013" y="3820083"/>
                  </a:lnTo>
                  <a:lnTo>
                    <a:pt x="962348" y="3829804"/>
                  </a:lnTo>
                  <a:lnTo>
                    <a:pt x="960746" y="3839524"/>
                  </a:lnTo>
                  <a:lnTo>
                    <a:pt x="959207" y="3849244"/>
                  </a:lnTo>
                  <a:lnTo>
                    <a:pt x="957730" y="3858965"/>
                  </a:lnTo>
                  <a:lnTo>
                    <a:pt x="956325" y="3868685"/>
                  </a:lnTo>
                  <a:lnTo>
                    <a:pt x="954972" y="3878405"/>
                  </a:lnTo>
                  <a:lnTo>
                    <a:pt x="953669" y="3888126"/>
                  </a:lnTo>
                  <a:lnTo>
                    <a:pt x="952414" y="3897846"/>
                  </a:lnTo>
                  <a:lnTo>
                    <a:pt x="951203" y="3907566"/>
                  </a:lnTo>
                  <a:lnTo>
                    <a:pt x="950047" y="3917287"/>
                  </a:lnTo>
                  <a:lnTo>
                    <a:pt x="948932" y="3927007"/>
                  </a:lnTo>
                  <a:lnTo>
                    <a:pt x="947854" y="3936727"/>
                  </a:lnTo>
                  <a:lnTo>
                    <a:pt x="946813" y="3946447"/>
                  </a:lnTo>
                  <a:lnTo>
                    <a:pt x="945808" y="3956168"/>
                  </a:lnTo>
                  <a:lnTo>
                    <a:pt x="944845" y="3965888"/>
                  </a:lnTo>
                  <a:lnTo>
                    <a:pt x="943919" y="3975608"/>
                  </a:lnTo>
                  <a:lnTo>
                    <a:pt x="943027" y="3985329"/>
                  </a:lnTo>
                  <a:lnTo>
                    <a:pt x="942168" y="3995049"/>
                  </a:lnTo>
                  <a:lnTo>
                    <a:pt x="941343" y="4004769"/>
                  </a:lnTo>
                  <a:lnTo>
                    <a:pt x="940556" y="4014490"/>
                  </a:lnTo>
                  <a:lnTo>
                    <a:pt x="939809" y="4024210"/>
                  </a:lnTo>
                  <a:lnTo>
                    <a:pt x="939097" y="4033930"/>
                  </a:lnTo>
                  <a:lnTo>
                    <a:pt x="938419" y="4043651"/>
                  </a:lnTo>
                  <a:lnTo>
                    <a:pt x="937776" y="4053371"/>
                  </a:lnTo>
                  <a:lnTo>
                    <a:pt x="937169" y="4063091"/>
                  </a:lnTo>
                  <a:lnTo>
                    <a:pt x="936607" y="4072812"/>
                  </a:lnTo>
                  <a:lnTo>
                    <a:pt x="936081" y="4082532"/>
                  </a:lnTo>
                  <a:lnTo>
                    <a:pt x="935589" y="4092252"/>
                  </a:lnTo>
                  <a:lnTo>
                    <a:pt x="935133" y="4101973"/>
                  </a:lnTo>
                  <a:lnTo>
                    <a:pt x="934712" y="4111693"/>
                  </a:lnTo>
                  <a:lnTo>
                    <a:pt x="934335" y="4121413"/>
                  </a:lnTo>
                  <a:lnTo>
                    <a:pt x="933992" y="4131133"/>
                  </a:lnTo>
                  <a:lnTo>
                    <a:pt x="933683" y="4140854"/>
                  </a:lnTo>
                  <a:lnTo>
                    <a:pt x="933407" y="4150574"/>
                  </a:lnTo>
                  <a:lnTo>
                    <a:pt x="933164" y="4160294"/>
                  </a:lnTo>
                  <a:lnTo>
                    <a:pt x="932958" y="4170015"/>
                  </a:lnTo>
                  <a:lnTo>
                    <a:pt x="932787" y="4179735"/>
                  </a:lnTo>
                  <a:lnTo>
                    <a:pt x="932644" y="4189455"/>
                  </a:lnTo>
                  <a:lnTo>
                    <a:pt x="932532" y="4199176"/>
                  </a:lnTo>
                  <a:lnTo>
                    <a:pt x="932447" y="4208896"/>
                  </a:lnTo>
                  <a:lnTo>
                    <a:pt x="932394" y="4218616"/>
                  </a:lnTo>
                  <a:lnTo>
                    <a:pt x="932372" y="4228337"/>
                  </a:lnTo>
                  <a:lnTo>
                    <a:pt x="932375" y="4238057"/>
                  </a:lnTo>
                  <a:lnTo>
                    <a:pt x="932404" y="4247777"/>
                  </a:lnTo>
                  <a:lnTo>
                    <a:pt x="932456" y="4257498"/>
                  </a:lnTo>
                  <a:lnTo>
                    <a:pt x="932534" y="4267218"/>
                  </a:lnTo>
                  <a:lnTo>
                    <a:pt x="932638" y="4276938"/>
                  </a:lnTo>
                  <a:lnTo>
                    <a:pt x="932764" y="4286659"/>
                  </a:lnTo>
                  <a:lnTo>
                    <a:pt x="932909" y="4296379"/>
                  </a:lnTo>
                  <a:lnTo>
                    <a:pt x="933072" y="4306099"/>
                  </a:lnTo>
                  <a:lnTo>
                    <a:pt x="933253" y="4315819"/>
                  </a:lnTo>
                  <a:lnTo>
                    <a:pt x="933455" y="4325540"/>
                  </a:lnTo>
                  <a:lnTo>
                    <a:pt x="933670" y="4335260"/>
                  </a:lnTo>
                  <a:lnTo>
                    <a:pt x="933897" y="4344980"/>
                  </a:lnTo>
                  <a:lnTo>
                    <a:pt x="934135" y="4354701"/>
                  </a:lnTo>
                  <a:lnTo>
                    <a:pt x="934381" y="4364421"/>
                  </a:lnTo>
                  <a:lnTo>
                    <a:pt x="934634" y="4374141"/>
                  </a:lnTo>
                  <a:lnTo>
                    <a:pt x="934891" y="4383862"/>
                  </a:lnTo>
                  <a:lnTo>
                    <a:pt x="935148" y="4393582"/>
                  </a:lnTo>
                  <a:lnTo>
                    <a:pt x="935404" y="4403302"/>
                  </a:lnTo>
                  <a:lnTo>
                    <a:pt x="935655" y="4413023"/>
                  </a:lnTo>
                  <a:lnTo>
                    <a:pt x="935899" y="4422743"/>
                  </a:lnTo>
                  <a:lnTo>
                    <a:pt x="936132" y="4432463"/>
                  </a:lnTo>
                  <a:lnTo>
                    <a:pt x="936351" y="4442184"/>
                  </a:lnTo>
                  <a:lnTo>
                    <a:pt x="936556" y="4451904"/>
                  </a:lnTo>
                  <a:lnTo>
                    <a:pt x="936744" y="4461624"/>
                  </a:lnTo>
                  <a:lnTo>
                    <a:pt x="936911" y="4471344"/>
                  </a:lnTo>
                  <a:lnTo>
                    <a:pt x="937052" y="4481065"/>
                  </a:lnTo>
                  <a:lnTo>
                    <a:pt x="937169" y="4490785"/>
                  </a:lnTo>
                  <a:lnTo>
                    <a:pt x="937261" y="4500505"/>
                  </a:lnTo>
                  <a:lnTo>
                    <a:pt x="937328" y="4510226"/>
                  </a:lnTo>
                  <a:lnTo>
                    <a:pt x="937367" y="4519946"/>
                  </a:lnTo>
                  <a:lnTo>
                    <a:pt x="937372" y="4529666"/>
                  </a:lnTo>
                  <a:lnTo>
                    <a:pt x="937348" y="4539387"/>
                  </a:lnTo>
                  <a:lnTo>
                    <a:pt x="937298" y="4549107"/>
                  </a:lnTo>
                  <a:lnTo>
                    <a:pt x="937221" y="4558827"/>
                  </a:lnTo>
                  <a:lnTo>
                    <a:pt x="937119" y="4568548"/>
                  </a:lnTo>
                  <a:lnTo>
                    <a:pt x="936986" y="4578268"/>
                  </a:lnTo>
                  <a:lnTo>
                    <a:pt x="936829" y="4587988"/>
                  </a:lnTo>
                  <a:lnTo>
                    <a:pt x="936651" y="4597709"/>
                  </a:lnTo>
                  <a:lnTo>
                    <a:pt x="936455" y="4607429"/>
                  </a:lnTo>
                  <a:lnTo>
                    <a:pt x="936242" y="4617149"/>
                  </a:lnTo>
                  <a:lnTo>
                    <a:pt x="936011" y="4626870"/>
                  </a:lnTo>
                  <a:lnTo>
                    <a:pt x="935768" y="4636590"/>
                  </a:lnTo>
                  <a:lnTo>
                    <a:pt x="935515" y="4646310"/>
                  </a:lnTo>
                  <a:lnTo>
                    <a:pt x="935256" y="4656030"/>
                  </a:lnTo>
                  <a:lnTo>
                    <a:pt x="934992" y="4665751"/>
                  </a:lnTo>
                  <a:lnTo>
                    <a:pt x="934725" y="4675471"/>
                  </a:lnTo>
                  <a:lnTo>
                    <a:pt x="934459" y="4685191"/>
                  </a:lnTo>
                  <a:lnTo>
                    <a:pt x="934196" y="4694912"/>
                  </a:lnTo>
                  <a:lnTo>
                    <a:pt x="933937" y="4704632"/>
                  </a:lnTo>
                  <a:lnTo>
                    <a:pt x="933684" y="4714352"/>
                  </a:lnTo>
                  <a:lnTo>
                    <a:pt x="933438" y="4724073"/>
                  </a:lnTo>
                  <a:lnTo>
                    <a:pt x="933204" y="4733793"/>
                  </a:lnTo>
                  <a:lnTo>
                    <a:pt x="932980" y="4743513"/>
                  </a:lnTo>
                  <a:lnTo>
                    <a:pt x="932766" y="4753234"/>
                  </a:lnTo>
                  <a:lnTo>
                    <a:pt x="932565" y="4762954"/>
                  </a:lnTo>
                  <a:lnTo>
                    <a:pt x="932375" y="4772674"/>
                  </a:lnTo>
                  <a:lnTo>
                    <a:pt x="932200" y="4782395"/>
                  </a:lnTo>
                  <a:lnTo>
                    <a:pt x="932038" y="4792115"/>
                  </a:lnTo>
                  <a:lnTo>
                    <a:pt x="931889" y="4801835"/>
                  </a:lnTo>
                  <a:lnTo>
                    <a:pt x="931751" y="4811556"/>
                  </a:lnTo>
                  <a:lnTo>
                    <a:pt x="931625" y="4821276"/>
                  </a:lnTo>
                  <a:lnTo>
                    <a:pt x="931512" y="4830996"/>
                  </a:lnTo>
                  <a:lnTo>
                    <a:pt x="931411" y="4840716"/>
                  </a:lnTo>
                  <a:lnTo>
                    <a:pt x="931320" y="4850437"/>
                  </a:lnTo>
                  <a:lnTo>
                    <a:pt x="931239" y="4860157"/>
                  </a:lnTo>
                  <a:lnTo>
                    <a:pt x="931166" y="4869877"/>
                  </a:lnTo>
                  <a:lnTo>
                    <a:pt x="931102" y="4879598"/>
                  </a:lnTo>
                  <a:lnTo>
                    <a:pt x="931047" y="4889318"/>
                  </a:lnTo>
                  <a:lnTo>
                    <a:pt x="930999" y="4899038"/>
                  </a:lnTo>
                  <a:lnTo>
                    <a:pt x="930956" y="4908759"/>
                  </a:lnTo>
                  <a:lnTo>
                    <a:pt x="930919" y="4918479"/>
                  </a:lnTo>
                  <a:lnTo>
                    <a:pt x="930888" y="4928199"/>
                  </a:lnTo>
                  <a:lnTo>
                    <a:pt x="930861" y="4937920"/>
                  </a:lnTo>
                  <a:lnTo>
                    <a:pt x="930839" y="4947640"/>
                  </a:lnTo>
                  <a:lnTo>
                    <a:pt x="930819" y="4957360"/>
                  </a:lnTo>
                  <a:lnTo>
                    <a:pt x="930803" y="4967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907114" y="2138570"/>
              <a:ext cx="0" cy="430139"/>
            </a:xfrm>
            <a:custGeom>
              <a:avLst/>
              <a:gdLst/>
              <a:ahLst/>
              <a:cxnLst/>
              <a:rect l="0" t="0" r="0" b="0"/>
              <a:pathLst>
                <a:path h="430139">
                  <a:moveTo>
                    <a:pt x="0" y="4301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907114" y="3441068"/>
              <a:ext cx="0" cy="981798"/>
            </a:xfrm>
            <a:custGeom>
              <a:avLst/>
              <a:gdLst/>
              <a:ahLst/>
              <a:cxnLst/>
              <a:rect l="0" t="0" r="0" b="0"/>
              <a:pathLst>
                <a:path h="981798">
                  <a:moveTo>
                    <a:pt x="0" y="0"/>
                  </a:moveTo>
                  <a:lnTo>
                    <a:pt x="0" y="98179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3803700" y="2568710"/>
              <a:ext cx="206828" cy="872357"/>
            </a:xfrm>
            <a:custGeom>
              <a:avLst/>
              <a:gdLst/>
              <a:ahLst/>
              <a:cxnLst/>
              <a:rect l="0" t="0" r="0" b="0"/>
              <a:pathLst>
                <a:path w="206828" h="872357">
                  <a:moveTo>
                    <a:pt x="0" y="0"/>
                  </a:moveTo>
                  <a:lnTo>
                    <a:pt x="0" y="872357"/>
                  </a:lnTo>
                  <a:lnTo>
                    <a:pt x="206828" y="872357"/>
                  </a:lnTo>
                  <a:lnTo>
                    <a:pt x="2068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803700" y="3046017"/>
              <a:ext cx="206828" cy="0"/>
            </a:xfrm>
            <a:custGeom>
              <a:avLst/>
              <a:gdLst/>
              <a:ahLst/>
              <a:cxnLst/>
              <a:rect l="0" t="0" r="0" b="0"/>
              <a:pathLst>
                <a:path w="206828">
                  <a:moveTo>
                    <a:pt x="0" y="0"/>
                  </a:moveTo>
                  <a:lnTo>
                    <a:pt x="20682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975399" y="1679089"/>
              <a:ext cx="0" cy="832286"/>
            </a:xfrm>
            <a:custGeom>
              <a:avLst/>
              <a:gdLst/>
              <a:ahLst/>
              <a:cxnLst/>
              <a:rect l="0" t="0" r="0" b="0"/>
              <a:pathLst>
                <a:path h="832286">
                  <a:moveTo>
                    <a:pt x="0" y="8322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975399" y="3280475"/>
              <a:ext cx="0" cy="1147190"/>
            </a:xfrm>
            <a:custGeom>
              <a:avLst/>
              <a:gdLst/>
              <a:ahLst/>
              <a:cxnLst/>
              <a:rect l="0" t="0" r="0" b="0"/>
              <a:pathLst>
                <a:path h="1147190">
                  <a:moveTo>
                    <a:pt x="0" y="0"/>
                  </a:moveTo>
                  <a:lnTo>
                    <a:pt x="0" y="11471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5871985" y="2511376"/>
              <a:ext cx="206828" cy="769099"/>
            </a:xfrm>
            <a:custGeom>
              <a:avLst/>
              <a:gdLst/>
              <a:ahLst/>
              <a:cxnLst/>
              <a:rect l="0" t="0" r="0" b="0"/>
              <a:pathLst>
                <a:path w="206828" h="769099">
                  <a:moveTo>
                    <a:pt x="0" y="0"/>
                  </a:moveTo>
                  <a:lnTo>
                    <a:pt x="0" y="769099"/>
                  </a:lnTo>
                  <a:lnTo>
                    <a:pt x="206828" y="769099"/>
                  </a:lnTo>
                  <a:lnTo>
                    <a:pt x="2068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871985" y="2904349"/>
              <a:ext cx="206828" cy="0"/>
            </a:xfrm>
            <a:custGeom>
              <a:avLst/>
              <a:gdLst/>
              <a:ahLst/>
              <a:cxnLst/>
              <a:rect l="0" t="0" r="0" b="0"/>
              <a:pathLst>
                <a:path w="206828">
                  <a:moveTo>
                    <a:pt x="0" y="0"/>
                  </a:moveTo>
                  <a:lnTo>
                    <a:pt x="20682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4173839" y="2552708"/>
              <a:ext cx="171607" cy="1716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468392" y="3128284"/>
              <a:ext cx="165716" cy="165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868565" y="2148700"/>
              <a:ext cx="162783" cy="162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512238" y="2448953"/>
              <a:ext cx="99910" cy="999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3511981" y="2864336"/>
              <a:ext cx="156165" cy="1561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221223" y="4173134"/>
              <a:ext cx="150999" cy="15099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008112" y="2346294"/>
              <a:ext cx="118655" cy="11865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3553883" y="2971916"/>
              <a:ext cx="148202" cy="148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3914574" y="2770819"/>
              <a:ext cx="150043" cy="15004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3926217" y="3868063"/>
              <a:ext cx="145894" cy="145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3615232" y="3162907"/>
              <a:ext cx="140621" cy="140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4240929" y="3476925"/>
              <a:ext cx="139339" cy="1393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3892001" y="2076832"/>
              <a:ext cx="141541" cy="1415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3967154" y="2067548"/>
              <a:ext cx="142045" cy="14204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3844795" y="3094078"/>
              <a:ext cx="134797" cy="13479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489875" y="2686788"/>
              <a:ext cx="138483" cy="13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3600311" y="3268912"/>
              <a:ext cx="133255" cy="13325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3813212" y="2245441"/>
              <a:ext cx="137424" cy="137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3648825" y="3119656"/>
              <a:ext cx="136372" cy="136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3972707" y="3590620"/>
              <a:ext cx="129933" cy="1299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4078105" y="4356705"/>
              <a:ext cx="132320" cy="1323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3915835" y="2923551"/>
              <a:ext cx="132160" cy="1321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4089035" y="4289980"/>
              <a:ext cx="129042" cy="12904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6315443" y="2475439"/>
              <a:ext cx="123313" cy="1233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5654209" y="3981240"/>
              <a:ext cx="77580" cy="7758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5964524" y="2883663"/>
              <a:ext cx="74299" cy="742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6189365" y="2871731"/>
              <a:ext cx="74347" cy="74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6017491" y="2321621"/>
              <a:ext cx="74531" cy="745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6045940" y="2296632"/>
              <a:ext cx="94266" cy="9426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5663750" y="2081672"/>
              <a:ext cx="74243" cy="7424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6286622" y="3304619"/>
              <a:ext cx="94378" cy="9437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6102017" y="3138622"/>
              <a:ext cx="93534" cy="935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6309516" y="3515615"/>
              <a:ext cx="74512" cy="7451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5932938" y="2605785"/>
              <a:ext cx="59449" cy="5944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6301247" y="3213978"/>
              <a:ext cx="85797" cy="85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5654162" y="2945766"/>
              <a:ext cx="82188" cy="821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5638756" y="3921687"/>
              <a:ext cx="75890" cy="758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6005588" y="2270458"/>
              <a:ext cx="55686" cy="5568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5638660" y="2358863"/>
              <a:ext cx="55678" cy="556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5599525" y="3057689"/>
              <a:ext cx="74314" cy="7431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6132177" y="3397430"/>
              <a:ext cx="72421" cy="72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5548477" y="2212369"/>
              <a:ext cx="71798" cy="7179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6058645" y="3304638"/>
              <a:ext cx="74573" cy="7457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6261004" y="3734726"/>
              <a:ext cx="74089" cy="7408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5678574" y="2104631"/>
              <a:ext cx="74275" cy="74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5782664" y="2707557"/>
              <a:ext cx="74487" cy="744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6214063" y="2303638"/>
              <a:ext cx="73826" cy="7382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5987648" y="2181658"/>
              <a:ext cx="50146" cy="501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5850261" y="3061743"/>
              <a:ext cx="74154" cy="7415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5910129" y="3102217"/>
              <a:ext cx="74421" cy="74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5690974" y="2658013"/>
              <a:ext cx="74411" cy="7441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5941842" y="2482870"/>
              <a:ext cx="74309" cy="743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6186521" y="2271209"/>
              <a:ext cx="74259" cy="742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5596869" y="3760346"/>
              <a:ext cx="74210" cy="742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5731683" y="2361352"/>
              <a:ext cx="50578" cy="5057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5861099" y="3467866"/>
              <a:ext cx="52769" cy="5276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6096236" y="4042858"/>
              <a:ext cx="73699" cy="73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6157249" y="2233552"/>
              <a:ext cx="74233" cy="742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6315378" y="3384716"/>
              <a:ext cx="73929" cy="73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5956395" y="2197805"/>
              <a:ext cx="73416" cy="734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5998664" y="2866356"/>
              <a:ext cx="73499" cy="734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6142747" y="2336039"/>
              <a:ext cx="73944" cy="7394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6090212" y="2780787"/>
              <a:ext cx="48932" cy="489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5789091" y="2447164"/>
              <a:ext cx="73618" cy="736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6216431" y="2563588"/>
              <a:ext cx="74081" cy="740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5907804" y="2410702"/>
              <a:ext cx="73568" cy="7356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6176328" y="2663213"/>
              <a:ext cx="73426" cy="73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085991" y="3170372"/>
              <a:ext cx="73366" cy="7336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5781133" y="2902355"/>
              <a:ext cx="73342" cy="7334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5901277" y="3159908"/>
              <a:ext cx="57805" cy="5780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5899192" y="2871293"/>
              <a:ext cx="73393" cy="73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5705931" y="3244546"/>
              <a:ext cx="73414" cy="7341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6239700" y="1910546"/>
              <a:ext cx="73744" cy="73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6066590" y="3959913"/>
              <a:ext cx="73649" cy="7364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5747301" y="2557787"/>
              <a:ext cx="73644" cy="7364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5705540" y="2913077"/>
              <a:ext cx="73246" cy="73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5558223" y="2244247"/>
              <a:ext cx="73329" cy="73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6247063" y="2853862"/>
              <a:ext cx="35611" cy="356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5846396" y="2024496"/>
              <a:ext cx="73253" cy="732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5607185" y="2161476"/>
              <a:ext cx="73596" cy="7359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6314834" y="2868179"/>
              <a:ext cx="73462" cy="73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6095313" y="3050736"/>
              <a:ext cx="73591" cy="7359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5854671" y="2190186"/>
              <a:ext cx="42129" cy="421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5940009" y="2233018"/>
              <a:ext cx="73157" cy="73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5820993" y="2697481"/>
              <a:ext cx="73630" cy="736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6076027" y="3326339"/>
              <a:ext cx="41980" cy="419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g100"/>
            <p:cNvSpPr/>
            <p:nvPr/>
          </p:nvSpPr>
          <p:spPr>
            <a:xfrm>
              <a:off x="5773339" y="4758052"/>
              <a:ext cx="100220" cy="86793"/>
            </a:xfrm>
            <a:custGeom>
              <a:avLst/>
              <a:gdLst/>
              <a:ahLst/>
              <a:cxnLst/>
              <a:rect l="0" t="0" r="0" b="0"/>
              <a:pathLst>
                <a:path w="100220" h="86793">
                  <a:moveTo>
                    <a:pt x="50110" y="0"/>
                  </a:moveTo>
                  <a:lnTo>
                    <a:pt x="100220" y="86793"/>
                  </a:lnTo>
                  <a:lnTo>
                    <a:pt x="0" y="8679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6201662" y="2689991"/>
              <a:ext cx="73710" cy="73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5897841" y="3220310"/>
              <a:ext cx="73319" cy="73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5793178" y="2983574"/>
              <a:ext cx="73463" cy="7346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6333144" y="2032603"/>
              <a:ext cx="44851" cy="448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g105"/>
            <p:cNvSpPr/>
            <p:nvPr/>
          </p:nvSpPr>
          <p:spPr>
            <a:xfrm>
              <a:off x="6325574" y="4762895"/>
              <a:ext cx="99050" cy="85779"/>
            </a:xfrm>
            <a:custGeom>
              <a:avLst/>
              <a:gdLst/>
              <a:ahLst/>
              <a:cxnLst/>
              <a:rect l="0" t="0" r="0" b="0"/>
              <a:pathLst>
                <a:path w="99050" h="85779">
                  <a:moveTo>
                    <a:pt x="49525" y="0"/>
                  </a:moveTo>
                  <a:lnTo>
                    <a:pt x="99050" y="85779"/>
                  </a:lnTo>
                  <a:lnTo>
                    <a:pt x="0" y="8577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6206527" y="2953272"/>
              <a:ext cx="73366" cy="7336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5927660" y="2253396"/>
              <a:ext cx="73856" cy="7385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5584283" y="3717689"/>
              <a:ext cx="73361" cy="733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5869550" y="2517711"/>
              <a:ext cx="73416" cy="734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5860691" y="2218228"/>
              <a:ext cx="73338" cy="7333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6183039" y="3204088"/>
              <a:ext cx="73392" cy="733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6075050" y="3123002"/>
              <a:ext cx="73728" cy="73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6296363" y="2250263"/>
              <a:ext cx="73322" cy="733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6278033" y="2866953"/>
              <a:ext cx="73669" cy="7366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5996313" y="2541467"/>
              <a:ext cx="73474" cy="73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5997707" y="2340391"/>
              <a:ext cx="73055" cy="7305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6078089" y="3230640"/>
              <a:ext cx="73731" cy="737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5998036" y="3048604"/>
              <a:ext cx="73540" cy="73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6100255" y="1921719"/>
              <a:ext cx="75472" cy="7547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g120"/>
            <p:cNvSpPr/>
            <p:nvPr/>
          </p:nvSpPr>
          <p:spPr>
            <a:xfrm>
              <a:off x="6302163" y="4705677"/>
              <a:ext cx="99096" cy="85819"/>
            </a:xfrm>
            <a:custGeom>
              <a:avLst/>
              <a:gdLst/>
              <a:ahLst/>
              <a:cxnLst/>
              <a:rect l="0" t="0" r="0" b="0"/>
              <a:pathLst>
                <a:path w="99096" h="85819">
                  <a:moveTo>
                    <a:pt x="49548" y="0"/>
                  </a:moveTo>
                  <a:lnTo>
                    <a:pt x="99096" y="85819"/>
                  </a:lnTo>
                  <a:lnTo>
                    <a:pt x="0" y="8581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pg121"/>
            <p:cNvSpPr/>
            <p:nvPr/>
          </p:nvSpPr>
          <p:spPr>
            <a:xfrm>
              <a:off x="5533030" y="4749241"/>
              <a:ext cx="99178" cy="85891"/>
            </a:xfrm>
            <a:custGeom>
              <a:avLst/>
              <a:gdLst/>
              <a:ahLst/>
              <a:cxnLst/>
              <a:rect l="0" t="0" r="0" b="0"/>
              <a:pathLst>
                <a:path w="99178" h="85891">
                  <a:moveTo>
                    <a:pt x="49589" y="0"/>
                  </a:moveTo>
                  <a:lnTo>
                    <a:pt x="99178" y="85891"/>
                  </a:lnTo>
                  <a:lnTo>
                    <a:pt x="0" y="8589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6128284" y="2840065"/>
              <a:ext cx="73628" cy="736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6299052" y="2566190"/>
              <a:ext cx="73132" cy="731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5978007" y="3223331"/>
              <a:ext cx="73412" cy="7341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5891206" y="4009188"/>
              <a:ext cx="73202" cy="73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6074324" y="2858615"/>
              <a:ext cx="73102" cy="731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5606032" y="2334647"/>
              <a:ext cx="73990" cy="739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5583760" y="3929468"/>
              <a:ext cx="73521" cy="73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6221099" y="2993772"/>
              <a:ext cx="73359" cy="73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6048173" y="3239529"/>
              <a:ext cx="73503" cy="73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5651830" y="3272079"/>
              <a:ext cx="73184" cy="73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5746902" y="3090687"/>
              <a:ext cx="73518" cy="73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5716375" y="2741063"/>
              <a:ext cx="73392" cy="733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5801956" y="2508390"/>
              <a:ext cx="73359" cy="733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5761382" y="3216537"/>
              <a:ext cx="73412" cy="734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6116623" y="3077988"/>
              <a:ext cx="73849" cy="7384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5833132" y="3169616"/>
              <a:ext cx="72974" cy="7297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5599349" y="2762245"/>
              <a:ext cx="73528" cy="735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6051145" y="3311631"/>
              <a:ext cx="74083" cy="740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5560860" y="3244616"/>
              <a:ext cx="73048" cy="730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6052106" y="2147371"/>
              <a:ext cx="73404" cy="734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5993431" y="2029270"/>
              <a:ext cx="73379" cy="7337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5637137" y="2531948"/>
              <a:ext cx="73514" cy="735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6035103" y="3136062"/>
              <a:ext cx="73934" cy="739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5915488" y="3524231"/>
              <a:ext cx="73172" cy="7317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5615972" y="2378205"/>
              <a:ext cx="73113" cy="7311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5614407" y="2791841"/>
              <a:ext cx="73230" cy="732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6097813" y="3023582"/>
              <a:ext cx="73431" cy="734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6223837" y="3491224"/>
              <a:ext cx="73258" cy="7325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6061128" y="2261195"/>
              <a:ext cx="73457" cy="73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6339299" y="3042584"/>
              <a:ext cx="73303" cy="733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5617317" y="3017476"/>
              <a:ext cx="73508" cy="73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5560919" y="2191678"/>
              <a:ext cx="73690" cy="736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6032359" y="2569495"/>
              <a:ext cx="73840" cy="738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5719019" y="3282779"/>
              <a:ext cx="73644" cy="73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6240203" y="4175158"/>
              <a:ext cx="73458" cy="73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6250044" y="2303343"/>
              <a:ext cx="39248" cy="392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5975049" y="2205454"/>
              <a:ext cx="73241" cy="732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5773140" y="2835077"/>
              <a:ext cx="73079" cy="7307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5637364" y="1952763"/>
              <a:ext cx="74289" cy="74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5643796" y="2871561"/>
              <a:ext cx="73201" cy="73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5859556" y="3763767"/>
              <a:ext cx="74847" cy="74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6041157" y="3709434"/>
              <a:ext cx="73320" cy="733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6224873" y="2795763"/>
              <a:ext cx="72912" cy="72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5984354" y="3724187"/>
              <a:ext cx="73363" cy="73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g166"/>
            <p:cNvSpPr/>
            <p:nvPr/>
          </p:nvSpPr>
          <p:spPr>
            <a:xfrm>
              <a:off x="5983054" y="4712744"/>
              <a:ext cx="98794" cy="85558"/>
            </a:xfrm>
            <a:custGeom>
              <a:avLst/>
              <a:gdLst/>
              <a:ahLst/>
              <a:cxnLst/>
              <a:rect l="0" t="0" r="0" b="0"/>
              <a:pathLst>
                <a:path w="98794" h="85558">
                  <a:moveTo>
                    <a:pt x="49397" y="0"/>
                  </a:moveTo>
                  <a:lnTo>
                    <a:pt x="98794" y="85558"/>
                  </a:lnTo>
                  <a:lnTo>
                    <a:pt x="0" y="8555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5892548" y="2543568"/>
              <a:ext cx="73190" cy="731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5811568" y="2522032"/>
              <a:ext cx="73263" cy="73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6327100" y="2960035"/>
              <a:ext cx="73518" cy="73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5994613" y="2425976"/>
              <a:ext cx="73459" cy="734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6165993" y="3764036"/>
              <a:ext cx="73485" cy="7348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5829603" y="2351525"/>
              <a:ext cx="73407" cy="734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5865954" y="2967964"/>
              <a:ext cx="73327" cy="7332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5640807" y="3417061"/>
              <a:ext cx="73118" cy="731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6188829" y="3127267"/>
              <a:ext cx="73313" cy="7331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5744887" y="3358696"/>
              <a:ext cx="73020" cy="730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5860279" y="3474301"/>
              <a:ext cx="73407" cy="734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5989865" y="3785716"/>
              <a:ext cx="73398" cy="73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5698814" y="1997291"/>
              <a:ext cx="73174" cy="73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6350327" y="1912880"/>
              <a:ext cx="74312" cy="7431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5750032" y="2885570"/>
              <a:ext cx="73407" cy="734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6158041" y="3222039"/>
              <a:ext cx="73650" cy="73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6248211" y="2506161"/>
              <a:ext cx="74895" cy="7489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g184"/>
            <p:cNvSpPr/>
            <p:nvPr/>
          </p:nvSpPr>
          <p:spPr>
            <a:xfrm>
              <a:off x="5787572" y="4812654"/>
              <a:ext cx="98529" cy="85329"/>
            </a:xfrm>
            <a:custGeom>
              <a:avLst/>
              <a:gdLst/>
              <a:ahLst/>
              <a:cxnLst/>
              <a:rect l="0" t="0" r="0" b="0"/>
              <a:pathLst>
                <a:path w="98529" h="85329">
                  <a:moveTo>
                    <a:pt x="49264" y="0"/>
                  </a:moveTo>
                  <a:lnTo>
                    <a:pt x="98529" y="85329"/>
                  </a:lnTo>
                  <a:lnTo>
                    <a:pt x="0" y="8532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5702997" y="3480927"/>
              <a:ext cx="73737" cy="73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5538266" y="3227766"/>
              <a:ext cx="74857" cy="748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5633507" y="2980057"/>
              <a:ext cx="74857" cy="7485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5823226" y="2320347"/>
              <a:ext cx="73374" cy="733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6291194" y="2433067"/>
              <a:ext cx="72969" cy="7296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5899268" y="2798320"/>
              <a:ext cx="73392" cy="73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5869873" y="2169831"/>
              <a:ext cx="74692" cy="74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6317684" y="3079141"/>
              <a:ext cx="74800" cy="7480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5661175" y="4033918"/>
              <a:ext cx="73096" cy="7309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5814770" y="2928508"/>
              <a:ext cx="73694" cy="73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5891036" y="2836566"/>
              <a:ext cx="74653" cy="74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6079302" y="3478474"/>
              <a:ext cx="73402" cy="73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6273059" y="3052562"/>
              <a:ext cx="73195" cy="73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6129376" y="3045520"/>
              <a:ext cx="73348" cy="733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5576471" y="2853178"/>
              <a:ext cx="73353" cy="733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5593116" y="2350947"/>
              <a:ext cx="73575" cy="735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6303793" y="2962577"/>
              <a:ext cx="72956" cy="7295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5982940" y="2706500"/>
              <a:ext cx="74513" cy="7451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6012925" y="2742248"/>
              <a:ext cx="73159" cy="731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5632721" y="2665280"/>
              <a:ext cx="73066" cy="7306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5637555" y="3115670"/>
              <a:ext cx="73558" cy="735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5715701" y="4105595"/>
              <a:ext cx="73539" cy="735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5984070" y="2046871"/>
              <a:ext cx="73735" cy="737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5889448" y="2682748"/>
              <a:ext cx="73567" cy="73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5793527" y="3268489"/>
              <a:ext cx="72885" cy="7288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5747281" y="2866486"/>
              <a:ext cx="72947" cy="7294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6130616" y="2146654"/>
              <a:ext cx="74426" cy="7442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5773313" y="2547143"/>
              <a:ext cx="73228" cy="73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6122289" y="2479706"/>
              <a:ext cx="73481" cy="734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6246810" y="2693488"/>
              <a:ext cx="72891" cy="728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5937600" y="3265111"/>
              <a:ext cx="73394" cy="7339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6235556" y="4199901"/>
              <a:ext cx="74290" cy="74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6186202" y="3111705"/>
              <a:ext cx="73719" cy="73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5832481" y="3245071"/>
              <a:ext cx="74059" cy="740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6145661" y="2807951"/>
              <a:ext cx="73138" cy="7313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5648435" y="2486479"/>
              <a:ext cx="74262" cy="7426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5703613" y="2100448"/>
              <a:ext cx="73263" cy="7326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6101604" y="2320492"/>
              <a:ext cx="72986" cy="7298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5806381" y="2442629"/>
              <a:ext cx="74178" cy="7417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6123648" y="2860155"/>
              <a:ext cx="73404" cy="73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5999560" y="2069886"/>
              <a:ext cx="74187" cy="741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5972182" y="3350489"/>
              <a:ext cx="73291" cy="73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5789937" y="2896290"/>
              <a:ext cx="74160" cy="7416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5601032" y="2176089"/>
              <a:ext cx="73306" cy="733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6341639" y="2706814"/>
              <a:ext cx="73306" cy="733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5963505" y="3264223"/>
              <a:ext cx="73403" cy="734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5682707" y="2038254"/>
              <a:ext cx="73117" cy="7311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6342871" y="3019433"/>
              <a:ext cx="73477" cy="73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6235894" y="3398583"/>
              <a:ext cx="73144" cy="731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6034808" y="3818557"/>
              <a:ext cx="74078" cy="7407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6137117" y="3449189"/>
              <a:ext cx="73376" cy="73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5711410" y="3266620"/>
              <a:ext cx="74059" cy="740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g237"/>
            <p:cNvSpPr/>
            <p:nvPr/>
          </p:nvSpPr>
          <p:spPr>
            <a:xfrm>
              <a:off x="5952796" y="4386630"/>
              <a:ext cx="98327" cy="85154"/>
            </a:xfrm>
            <a:custGeom>
              <a:avLst/>
              <a:gdLst/>
              <a:ahLst/>
              <a:cxnLst/>
              <a:rect l="0" t="0" r="0" b="0"/>
              <a:pathLst>
                <a:path w="98327" h="85154">
                  <a:moveTo>
                    <a:pt x="49163" y="0"/>
                  </a:moveTo>
                  <a:lnTo>
                    <a:pt x="98327" y="85154"/>
                  </a:lnTo>
                  <a:lnTo>
                    <a:pt x="0" y="8515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5800752" y="2327148"/>
              <a:ext cx="73796" cy="7379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6279052" y="2228455"/>
              <a:ext cx="73408" cy="7340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5810666" y="2772800"/>
              <a:ext cx="74088" cy="740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5821658" y="2142314"/>
              <a:ext cx="73275" cy="7327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5844403" y="2655218"/>
              <a:ext cx="73308" cy="733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g243"/>
            <p:cNvSpPr/>
            <p:nvPr/>
          </p:nvSpPr>
          <p:spPr>
            <a:xfrm>
              <a:off x="5877987" y="4691079"/>
              <a:ext cx="98097" cy="84955"/>
            </a:xfrm>
            <a:custGeom>
              <a:avLst/>
              <a:gdLst/>
              <a:ahLst/>
              <a:cxnLst/>
              <a:rect l="0" t="0" r="0" b="0"/>
              <a:pathLst>
                <a:path w="98097" h="84955">
                  <a:moveTo>
                    <a:pt x="49048" y="0"/>
                  </a:moveTo>
                  <a:lnTo>
                    <a:pt x="98097" y="84955"/>
                  </a:lnTo>
                  <a:lnTo>
                    <a:pt x="0" y="849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6137464" y="2781049"/>
              <a:ext cx="73341" cy="733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5910053" y="3975801"/>
              <a:ext cx="74008" cy="7400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6060209" y="2246860"/>
              <a:ext cx="73300" cy="7330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5776453" y="2030144"/>
              <a:ext cx="73993" cy="739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5941578" y="2978406"/>
              <a:ext cx="73402" cy="734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5950777" y="2745733"/>
              <a:ext cx="74001" cy="740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6244348" y="2985235"/>
              <a:ext cx="73664" cy="736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5830015" y="2945170"/>
              <a:ext cx="73969" cy="73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5582143" y="2439137"/>
              <a:ext cx="73739" cy="737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6234543" y="2599665"/>
              <a:ext cx="73584" cy="7358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6127932" y="2477292"/>
              <a:ext cx="73260" cy="7326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6306791" y="2542586"/>
              <a:ext cx="72927" cy="729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6076906" y="3256502"/>
              <a:ext cx="73620" cy="736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5568350" y="2665992"/>
              <a:ext cx="73331" cy="733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5929904" y="2779280"/>
              <a:ext cx="73436" cy="7343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6312402" y="3302720"/>
              <a:ext cx="73803" cy="738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5633295" y="2280985"/>
              <a:ext cx="73008" cy="730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6349154" y="2591912"/>
              <a:ext cx="73583" cy="73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5775522" y="2937678"/>
              <a:ext cx="73087" cy="73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6248751" y="3102337"/>
              <a:ext cx="72903" cy="729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6003444" y="2415624"/>
              <a:ext cx="73090" cy="730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6131755" y="2362882"/>
              <a:ext cx="73423" cy="734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5767676" y="2541987"/>
              <a:ext cx="73806" cy="738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6287390" y="3122931"/>
              <a:ext cx="73790" cy="737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6064090" y="3163272"/>
              <a:ext cx="73043" cy="73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5801707" y="2407794"/>
              <a:ext cx="72912" cy="72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5776556" y="2268365"/>
              <a:ext cx="73270" cy="732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5559356" y="2088938"/>
              <a:ext cx="73764" cy="737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5563686" y="2650878"/>
              <a:ext cx="33014" cy="3301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5881112" y="2160754"/>
              <a:ext cx="72833" cy="728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6292829" y="2861646"/>
              <a:ext cx="73150" cy="731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5613156" y="2858770"/>
              <a:ext cx="73731" cy="73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5650645" y="2962507"/>
              <a:ext cx="73727" cy="737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5858190" y="3148744"/>
              <a:ext cx="73085" cy="7308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6313183" y="2563257"/>
              <a:ext cx="73582" cy="7358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5709892" y="3132471"/>
              <a:ext cx="73159" cy="731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5862537" y="3356484"/>
              <a:ext cx="73264" cy="732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6349584" y="3181094"/>
              <a:ext cx="73502" cy="73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g282"/>
            <p:cNvSpPr/>
            <p:nvPr/>
          </p:nvSpPr>
          <p:spPr>
            <a:xfrm>
              <a:off x="6096949" y="4436424"/>
              <a:ext cx="99073" cy="85799"/>
            </a:xfrm>
            <a:custGeom>
              <a:avLst/>
              <a:gdLst/>
              <a:ahLst/>
              <a:cxnLst/>
              <a:rect l="0" t="0" r="0" b="0"/>
              <a:pathLst>
                <a:path w="99073" h="85799">
                  <a:moveTo>
                    <a:pt x="49536" y="0"/>
                  </a:moveTo>
                  <a:lnTo>
                    <a:pt x="99073" y="85799"/>
                  </a:lnTo>
                  <a:lnTo>
                    <a:pt x="0" y="8579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5744355" y="3069935"/>
              <a:ext cx="73225" cy="7322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5556336" y="2610263"/>
              <a:ext cx="72875" cy="7287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6219196" y="2718134"/>
              <a:ext cx="73249" cy="73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5529857" y="2418673"/>
              <a:ext cx="73627" cy="73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g287"/>
            <p:cNvSpPr/>
            <p:nvPr/>
          </p:nvSpPr>
          <p:spPr>
            <a:xfrm>
              <a:off x="5586251" y="4779663"/>
              <a:ext cx="98657" cy="85439"/>
            </a:xfrm>
            <a:custGeom>
              <a:avLst/>
              <a:gdLst/>
              <a:ahLst/>
              <a:cxnLst/>
              <a:rect l="0" t="0" r="0" b="0"/>
              <a:pathLst>
                <a:path w="98657" h="85439">
                  <a:moveTo>
                    <a:pt x="49328" y="0"/>
                  </a:moveTo>
                  <a:lnTo>
                    <a:pt x="98657" y="85439"/>
                  </a:lnTo>
                  <a:lnTo>
                    <a:pt x="0" y="854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6220087" y="2545636"/>
              <a:ext cx="73633" cy="736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5738287" y="2739858"/>
              <a:ext cx="73220" cy="732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6157561" y="2905544"/>
              <a:ext cx="73621" cy="736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6014703" y="1756861"/>
              <a:ext cx="73616" cy="73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6192983" y="2682034"/>
              <a:ext cx="73610" cy="736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5825014" y="2845748"/>
              <a:ext cx="73572" cy="735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5632826" y="2232186"/>
              <a:ext cx="73095" cy="73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6258632" y="2295809"/>
              <a:ext cx="73022" cy="730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5740482" y="3472833"/>
              <a:ext cx="73382" cy="7338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5720562" y="2470244"/>
              <a:ext cx="73454" cy="7345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6351714" y="2753632"/>
              <a:ext cx="73571" cy="735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5911143" y="3583519"/>
              <a:ext cx="73565" cy="73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6072486" y="2790835"/>
              <a:ext cx="73560" cy="735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6333684" y="2551552"/>
              <a:ext cx="73163" cy="73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5911860" y="3211391"/>
              <a:ext cx="73558" cy="735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6036521" y="2129933"/>
              <a:ext cx="73559" cy="735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6210828" y="3630973"/>
              <a:ext cx="73176" cy="7317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g305"/>
            <p:cNvSpPr/>
            <p:nvPr/>
          </p:nvSpPr>
          <p:spPr>
            <a:xfrm>
              <a:off x="5743838" y="4695406"/>
              <a:ext cx="99048" cy="85778"/>
            </a:xfrm>
            <a:custGeom>
              <a:avLst/>
              <a:gdLst/>
              <a:ahLst/>
              <a:cxnLst/>
              <a:rect l="0" t="0" r="0" b="0"/>
              <a:pathLst>
                <a:path w="99048" h="85778">
                  <a:moveTo>
                    <a:pt x="49524" y="0"/>
                  </a:moveTo>
                  <a:lnTo>
                    <a:pt x="99048" y="85778"/>
                  </a:lnTo>
                  <a:lnTo>
                    <a:pt x="0" y="8577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6120823" y="2408473"/>
              <a:ext cx="73516" cy="73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6342650" y="2495460"/>
              <a:ext cx="73511" cy="735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6341918" y="2725123"/>
              <a:ext cx="72772" cy="7277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6105494" y="2393886"/>
              <a:ext cx="73495" cy="73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6188378" y="3024195"/>
              <a:ext cx="73121" cy="731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5607921" y="3604721"/>
              <a:ext cx="73470" cy="734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5647730" y="3095312"/>
              <a:ext cx="73038" cy="7303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5961875" y="2213205"/>
              <a:ext cx="73467" cy="7346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6107986" y="3953912"/>
              <a:ext cx="73243" cy="7324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5787323" y="3022478"/>
              <a:ext cx="73501" cy="7350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5678137" y="2463371"/>
              <a:ext cx="73015" cy="730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6081304" y="2773855"/>
              <a:ext cx="73447" cy="7344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5719205" y="3811442"/>
              <a:ext cx="73452" cy="73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g319"/>
            <p:cNvSpPr/>
            <p:nvPr/>
          </p:nvSpPr>
          <p:spPr>
            <a:xfrm>
              <a:off x="5980966" y="4409801"/>
              <a:ext cx="98166" cy="85014"/>
            </a:xfrm>
            <a:custGeom>
              <a:avLst/>
              <a:gdLst/>
              <a:ahLst/>
              <a:cxnLst/>
              <a:rect l="0" t="0" r="0" b="0"/>
              <a:pathLst>
                <a:path w="98166" h="85014">
                  <a:moveTo>
                    <a:pt x="49083" y="0"/>
                  </a:moveTo>
                  <a:lnTo>
                    <a:pt x="98166" y="85014"/>
                  </a:lnTo>
                  <a:lnTo>
                    <a:pt x="0" y="85014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5786079" y="3731382"/>
              <a:ext cx="73432" cy="7343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6292473" y="2806762"/>
              <a:ext cx="72979" cy="729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5741551" y="3349351"/>
              <a:ext cx="73424" cy="7342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5652484" y="3875579"/>
              <a:ext cx="73255" cy="7325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6173090" y="3111348"/>
              <a:ext cx="73318" cy="73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5746508" y="2433651"/>
              <a:ext cx="73126" cy="7312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5903734" y="2311095"/>
              <a:ext cx="73407" cy="734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5652280" y="2819225"/>
              <a:ext cx="72873" cy="7287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5743162" y="2171847"/>
              <a:ext cx="73391" cy="73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6108352" y="2993246"/>
              <a:ext cx="73042" cy="7304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5716284" y="3060629"/>
              <a:ext cx="73381" cy="73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6164536" y="2394602"/>
              <a:ext cx="73368" cy="73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5883231" y="3120467"/>
              <a:ext cx="73224" cy="73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5890485" y="2563926"/>
              <a:ext cx="73191" cy="73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5689607" y="2634666"/>
              <a:ext cx="73139" cy="731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5794698" y="2541715"/>
              <a:ext cx="73354" cy="73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6277970" y="1929942"/>
              <a:ext cx="73030" cy="730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5921813" y="1773207"/>
              <a:ext cx="73328" cy="733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6125006" y="3082022"/>
              <a:ext cx="73321" cy="733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5643173" y="4183015"/>
              <a:ext cx="73306" cy="733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5586945" y="3211291"/>
              <a:ext cx="32645" cy="3264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6048333" y="1839131"/>
              <a:ext cx="73297" cy="7329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6200762" y="2198079"/>
              <a:ext cx="72944" cy="729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6275887" y="2922121"/>
              <a:ext cx="16143" cy="16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5730304" y="2814814"/>
              <a:ext cx="72955" cy="7295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5568834" y="2685916"/>
              <a:ext cx="73285" cy="7328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5874465" y="2248288"/>
              <a:ext cx="73294" cy="732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6090342" y="3530462"/>
              <a:ext cx="72867" cy="7286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6273651" y="2025519"/>
              <a:ext cx="73274" cy="73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6053902" y="3839103"/>
              <a:ext cx="73002" cy="73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5756793" y="2860618"/>
              <a:ext cx="73190" cy="731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5718563" y="1943345"/>
              <a:ext cx="73265" cy="732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5770476" y="2509125"/>
              <a:ext cx="73252" cy="7325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5757148" y="2669201"/>
              <a:ext cx="73233" cy="732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g354"/>
            <p:cNvSpPr/>
            <p:nvPr/>
          </p:nvSpPr>
          <p:spPr>
            <a:xfrm>
              <a:off x="5943111" y="4727406"/>
              <a:ext cx="98612" cy="85401"/>
            </a:xfrm>
            <a:custGeom>
              <a:avLst/>
              <a:gdLst/>
              <a:ahLst/>
              <a:cxnLst/>
              <a:rect l="0" t="0" r="0" b="0"/>
              <a:pathLst>
                <a:path w="98612" h="85401">
                  <a:moveTo>
                    <a:pt x="49306" y="0"/>
                  </a:moveTo>
                  <a:lnTo>
                    <a:pt x="98612" y="85401"/>
                  </a:lnTo>
                  <a:lnTo>
                    <a:pt x="0" y="8540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5647137" y="2242022"/>
              <a:ext cx="73212" cy="732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6103504" y="2027339"/>
              <a:ext cx="72891" cy="7289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5715133" y="4172948"/>
              <a:ext cx="72911" cy="7291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5862439" y="2736010"/>
              <a:ext cx="72917" cy="729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5830189" y="3124637"/>
              <a:ext cx="73208" cy="73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5887815" y="3718991"/>
              <a:ext cx="73191" cy="73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5670979" y="2920559"/>
              <a:ext cx="73193" cy="73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5745204" y="3243746"/>
              <a:ext cx="73015" cy="730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5643983" y="2208809"/>
              <a:ext cx="73189" cy="731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6319220" y="2864395"/>
              <a:ext cx="73187" cy="731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6103399" y="2217591"/>
              <a:ext cx="72916" cy="72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6120940" y="2219743"/>
              <a:ext cx="73047" cy="73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5962711" y="2943924"/>
              <a:ext cx="73172" cy="731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5651351" y="3237405"/>
              <a:ext cx="73167" cy="7316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5566909" y="4391127"/>
              <a:ext cx="73075" cy="730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6277508" y="2880058"/>
              <a:ext cx="73167" cy="73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5751505" y="2488477"/>
              <a:ext cx="73170" cy="731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5672064" y="3070655"/>
              <a:ext cx="73161" cy="731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5804309" y="2811725"/>
              <a:ext cx="73156" cy="73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5700677" y="2355928"/>
              <a:ext cx="72814" cy="7281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5934502" y="3038338"/>
              <a:ext cx="73147" cy="731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5715118" y="4158081"/>
              <a:ext cx="73141" cy="73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5939852" y="2952314"/>
              <a:ext cx="73142" cy="731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6124913" y="3030121"/>
              <a:ext cx="72854" cy="7285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5579459" y="3056606"/>
              <a:ext cx="73131" cy="731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5934463" y="3492203"/>
              <a:ext cx="73142" cy="7314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5729481" y="2906980"/>
              <a:ext cx="73126" cy="73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6341426" y="3229876"/>
              <a:ext cx="73116" cy="731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5696216" y="4200538"/>
              <a:ext cx="72899" cy="7289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5590215" y="3011794"/>
              <a:ext cx="73097" cy="7309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5716868" y="2426268"/>
              <a:ext cx="72973" cy="7297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5841957" y="3065735"/>
              <a:ext cx="73085" cy="7308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6104672" y="2489940"/>
              <a:ext cx="72896" cy="7289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5543854" y="2186753"/>
              <a:ext cx="73082" cy="7308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5674804" y="2303166"/>
              <a:ext cx="73077" cy="730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6288136" y="2847167"/>
              <a:ext cx="73072" cy="7307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6104738" y="2548301"/>
              <a:ext cx="73079" cy="73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5966435" y="2475383"/>
              <a:ext cx="72855" cy="7285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5773752" y="3664591"/>
              <a:ext cx="72925" cy="729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6276905" y="3218189"/>
              <a:ext cx="72994" cy="7299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5669829" y="3344792"/>
              <a:ext cx="73064" cy="730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6268294" y="3055753"/>
              <a:ext cx="73052" cy="73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6248212" y="2176596"/>
              <a:ext cx="73056" cy="73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5925141" y="2543232"/>
              <a:ext cx="72818" cy="728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6343422" y="2503883"/>
              <a:ext cx="72805" cy="72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5738229" y="2362272"/>
              <a:ext cx="73038" cy="7303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5714255" y="3792151"/>
              <a:ext cx="73029" cy="730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5788498" y="3177560"/>
              <a:ext cx="72801" cy="7280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5879223" y="3295394"/>
              <a:ext cx="73029" cy="730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6142040" y="2668377"/>
              <a:ext cx="73028" cy="730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5715376" y="3585143"/>
              <a:ext cx="73018" cy="730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6332174" y="3294085"/>
              <a:ext cx="73016" cy="730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5779727" y="1691508"/>
              <a:ext cx="73015" cy="730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6271069" y="2543606"/>
              <a:ext cx="73003" cy="730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6286513" y="2067610"/>
              <a:ext cx="73002" cy="73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5994313" y="3721254"/>
              <a:ext cx="72998" cy="7299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6242633" y="3385184"/>
              <a:ext cx="72993" cy="729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5777897" y="2729843"/>
              <a:ext cx="72990" cy="729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6140467" y="2581140"/>
              <a:ext cx="72992" cy="729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5754573" y="3079771"/>
              <a:ext cx="72771" cy="727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5641966" y="2165091"/>
              <a:ext cx="72735" cy="727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5704453" y="3065940"/>
              <a:ext cx="72977" cy="7297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5544737" y="3483951"/>
              <a:ext cx="72964" cy="729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5666967" y="2349253"/>
              <a:ext cx="72963" cy="72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5629263" y="2911121"/>
              <a:ext cx="72947" cy="729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5795549" y="2277496"/>
              <a:ext cx="72943" cy="72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5877245" y="2778052"/>
              <a:ext cx="72834" cy="728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6339972" y="2682509"/>
              <a:ext cx="72664" cy="726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6197033" y="2966752"/>
              <a:ext cx="72919" cy="72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5655574" y="2998957"/>
              <a:ext cx="72777" cy="72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5734013" y="2264181"/>
              <a:ext cx="72908" cy="72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5738351" y="2532117"/>
              <a:ext cx="72910" cy="72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5996742" y="3140294"/>
              <a:ext cx="72905" cy="729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5541540" y="3644825"/>
              <a:ext cx="72905" cy="729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5801085" y="2880657"/>
              <a:ext cx="72903" cy="729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6108448" y="2752400"/>
              <a:ext cx="72905" cy="729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5822015" y="2720313"/>
              <a:ext cx="72896" cy="7289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5844532" y="3384994"/>
              <a:ext cx="72893" cy="72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5540057" y="3365923"/>
              <a:ext cx="72887" cy="728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6017284" y="2143579"/>
              <a:ext cx="72890" cy="728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5664711" y="3417183"/>
              <a:ext cx="72881" cy="728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6300994" y="1642659"/>
              <a:ext cx="72860" cy="7286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5650177" y="3694272"/>
              <a:ext cx="72858" cy="7285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6203154" y="3536699"/>
              <a:ext cx="72858" cy="72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6097042" y="3504475"/>
              <a:ext cx="72852" cy="72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6112648" y="2258149"/>
              <a:ext cx="72848" cy="728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g441"/>
            <p:cNvSpPr/>
            <p:nvPr/>
          </p:nvSpPr>
          <p:spPr>
            <a:xfrm>
              <a:off x="6050807" y="4682824"/>
              <a:ext cx="98100" cy="84957"/>
            </a:xfrm>
            <a:custGeom>
              <a:avLst/>
              <a:gdLst/>
              <a:ahLst/>
              <a:cxnLst/>
              <a:rect l="0" t="0" r="0" b="0"/>
              <a:pathLst>
                <a:path w="98100" h="84957">
                  <a:moveTo>
                    <a:pt x="49050" y="0"/>
                  </a:moveTo>
                  <a:lnTo>
                    <a:pt x="98100" y="84957"/>
                  </a:lnTo>
                  <a:lnTo>
                    <a:pt x="0" y="849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6340386" y="4378390"/>
              <a:ext cx="72842" cy="7284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5764367" y="2921407"/>
              <a:ext cx="72837" cy="728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5953882" y="2551211"/>
              <a:ext cx="72834" cy="728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6257056" y="2832719"/>
              <a:ext cx="72676" cy="7267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5569070" y="2348299"/>
              <a:ext cx="72827" cy="72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5720848" y="3167250"/>
              <a:ext cx="72819" cy="7281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g448"/>
            <p:cNvSpPr/>
            <p:nvPr/>
          </p:nvSpPr>
          <p:spPr>
            <a:xfrm>
              <a:off x="5899056" y="4520350"/>
              <a:ext cx="97865" cy="84753"/>
            </a:xfrm>
            <a:custGeom>
              <a:avLst/>
              <a:gdLst/>
              <a:ahLst/>
              <a:cxnLst/>
              <a:rect l="0" t="0" r="0" b="0"/>
              <a:pathLst>
                <a:path w="97865" h="84753">
                  <a:moveTo>
                    <a:pt x="48932" y="0"/>
                  </a:moveTo>
                  <a:lnTo>
                    <a:pt x="97865" y="84753"/>
                  </a:lnTo>
                  <a:lnTo>
                    <a:pt x="0" y="8475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6092803" y="2794940"/>
              <a:ext cx="72808" cy="728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6210748" y="3141267"/>
              <a:ext cx="72804" cy="728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5778675" y="3484078"/>
              <a:ext cx="72799" cy="7279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5664600" y="2738652"/>
              <a:ext cx="72698" cy="7269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5821940" y="3176866"/>
              <a:ext cx="72793" cy="7279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6075438" y="4376360"/>
              <a:ext cx="72789" cy="7278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6274471" y="2269699"/>
              <a:ext cx="72788" cy="72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5700652" y="3770079"/>
              <a:ext cx="72781" cy="727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6058742" y="3328360"/>
              <a:ext cx="72779" cy="72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6269472" y="2267476"/>
              <a:ext cx="72774" cy="72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5671737" y="3789588"/>
              <a:ext cx="72679" cy="726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5723523" y="3080108"/>
              <a:ext cx="72757" cy="7275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6184857" y="2882982"/>
              <a:ext cx="72672" cy="7267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5954041" y="3001853"/>
              <a:ext cx="72754" cy="727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6069014" y="2798680"/>
              <a:ext cx="72684" cy="72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6327468" y="2520988"/>
              <a:ext cx="72747" cy="727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5541946" y="4262057"/>
              <a:ext cx="72654" cy="726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5807100" y="2914295"/>
              <a:ext cx="72741" cy="727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5779291" y="3010133"/>
              <a:ext cx="72741" cy="727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6264125" y="2899092"/>
              <a:ext cx="72633" cy="72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5839373" y="1752561"/>
              <a:ext cx="72736" cy="7273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5980958" y="3051377"/>
              <a:ext cx="72734" cy="727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5762395" y="2735684"/>
              <a:ext cx="72732" cy="7273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5567942" y="2058073"/>
              <a:ext cx="72628" cy="72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5678418" y="2640895"/>
              <a:ext cx="72725" cy="727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5799061" y="3033045"/>
              <a:ext cx="72722" cy="727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5864543" y="3589516"/>
              <a:ext cx="72719" cy="72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5795071" y="3242073"/>
              <a:ext cx="72718" cy="727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6095455" y="2332598"/>
              <a:ext cx="72716" cy="727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6024886" y="2850022"/>
              <a:ext cx="72721" cy="727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5535066" y="2575323"/>
              <a:ext cx="72714" cy="7271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6315174" y="3268819"/>
              <a:ext cx="72711" cy="727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6031286" y="2939028"/>
              <a:ext cx="72713" cy="7271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5638938" y="2547445"/>
              <a:ext cx="72623" cy="72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6278078" y="3182363"/>
              <a:ext cx="72707" cy="72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5680810" y="2320269"/>
              <a:ext cx="72701" cy="7270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5949380" y="2919089"/>
              <a:ext cx="72700" cy="72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6039525" y="2804353"/>
              <a:ext cx="72701" cy="7270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6098066" y="3597293"/>
              <a:ext cx="72698" cy="726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5855273" y="3426674"/>
              <a:ext cx="72694" cy="72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5833999" y="2810078"/>
              <a:ext cx="72692" cy="726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5816609" y="2204703"/>
              <a:ext cx="72692" cy="72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5940035" y="3659555"/>
              <a:ext cx="72690" cy="72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6298266" y="3210852"/>
              <a:ext cx="72606" cy="726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5641638" y="3961531"/>
              <a:ext cx="72690" cy="72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5616522" y="2376134"/>
              <a:ext cx="72686" cy="7268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5970731" y="2763464"/>
              <a:ext cx="72686" cy="72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6181058" y="2887646"/>
              <a:ext cx="72685" cy="7268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6213034" y="1857900"/>
              <a:ext cx="72683" cy="726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6284629" y="2590727"/>
              <a:ext cx="72681" cy="726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5732786" y="2309524"/>
              <a:ext cx="72605" cy="7260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5808484" y="3301454"/>
              <a:ext cx="72618" cy="72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5755541" y="2953832"/>
              <a:ext cx="72676" cy="72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6100373" y="3016689"/>
              <a:ext cx="72674" cy="7267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5591042" y="3246528"/>
              <a:ext cx="72673" cy="7267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6273134" y="2935160"/>
              <a:ext cx="72668" cy="7266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6188011" y="3420639"/>
              <a:ext cx="72667" cy="72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6225542" y="2551452"/>
              <a:ext cx="72667" cy="7266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5866905" y="3914512"/>
              <a:ext cx="72666" cy="7266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g508"/>
            <p:cNvSpPr/>
            <p:nvPr/>
          </p:nvSpPr>
          <p:spPr>
            <a:xfrm>
              <a:off x="5570668" y="4935770"/>
              <a:ext cx="97864" cy="84753"/>
            </a:xfrm>
            <a:custGeom>
              <a:avLst/>
              <a:gdLst/>
              <a:ahLst/>
              <a:cxnLst/>
              <a:rect l="0" t="0" r="0" b="0"/>
              <a:pathLst>
                <a:path w="97864" h="84753">
                  <a:moveTo>
                    <a:pt x="48932" y="0"/>
                  </a:moveTo>
                  <a:lnTo>
                    <a:pt x="97864" y="84753"/>
                  </a:lnTo>
                  <a:lnTo>
                    <a:pt x="0" y="8475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6039682" y="3579399"/>
              <a:ext cx="72663" cy="72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6315071" y="2409293"/>
              <a:ext cx="72596" cy="72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6044305" y="2784120"/>
              <a:ext cx="72660" cy="72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6299365" y="2473743"/>
              <a:ext cx="72653" cy="726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5839573" y="2710063"/>
              <a:ext cx="72652" cy="72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6165439" y="2577285"/>
              <a:ext cx="72652" cy="7265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6248224" y="2768909"/>
              <a:ext cx="72648" cy="726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6204970" y="2781744"/>
              <a:ext cx="72647" cy="7264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6096777" y="2920779"/>
              <a:ext cx="72645" cy="72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5717261" y="3265011"/>
              <a:ext cx="72644" cy="7264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5920048" y="3005840"/>
              <a:ext cx="72655" cy="72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5894330" y="3181321"/>
              <a:ext cx="72594" cy="725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6222936" y="3138205"/>
              <a:ext cx="72639" cy="72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6014327" y="2964292"/>
              <a:ext cx="72638" cy="7263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6031911" y="2077317"/>
              <a:ext cx="72637" cy="72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5857031" y="2773614"/>
              <a:ext cx="72634" cy="726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5624979" y="2782766"/>
              <a:ext cx="72631" cy="726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6101462" y="2066271"/>
              <a:ext cx="72631" cy="726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5590744" y="2707224"/>
              <a:ext cx="72630" cy="726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5915009" y="2911407"/>
              <a:ext cx="72626" cy="7262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6118197" y="3274041"/>
              <a:ext cx="72624" cy="7262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6030929" y="2957715"/>
              <a:ext cx="72623" cy="726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6079804" y="3539811"/>
              <a:ext cx="72622" cy="726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6270448" y="3603129"/>
              <a:ext cx="72619" cy="72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6266962" y="2305103"/>
              <a:ext cx="72617" cy="72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5788914" y="2261570"/>
              <a:ext cx="72617" cy="72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6061014" y="2651898"/>
              <a:ext cx="72617" cy="72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5664279" y="3783609"/>
              <a:ext cx="72523" cy="725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5830773" y="2147561"/>
              <a:ext cx="72612" cy="7261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6094335" y="2972046"/>
              <a:ext cx="72611" cy="7261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6306084" y="2713145"/>
              <a:ext cx="72608" cy="726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6312840" y="2468646"/>
              <a:ext cx="72606" cy="726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5723604" y="3186542"/>
              <a:ext cx="72605" cy="72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5538395" y="2865417"/>
              <a:ext cx="72605" cy="7260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5766897" y="4153328"/>
              <a:ext cx="72513" cy="725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6030987" y="2336920"/>
              <a:ext cx="72604" cy="726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6042586" y="2603437"/>
              <a:ext cx="72598" cy="7259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5809939" y="3269329"/>
              <a:ext cx="72597" cy="7259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6050369" y="2752555"/>
              <a:ext cx="72595" cy="72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5559457" y="2919220"/>
              <a:ext cx="72592" cy="72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6053300" y="2888970"/>
              <a:ext cx="72593" cy="72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6150022" y="3069723"/>
              <a:ext cx="72591" cy="72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6338229" y="3742549"/>
              <a:ext cx="72590" cy="725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g552"/>
            <p:cNvSpPr/>
            <p:nvPr/>
          </p:nvSpPr>
          <p:spPr>
            <a:xfrm>
              <a:off x="6285104" y="4994134"/>
              <a:ext cx="97761" cy="84664"/>
            </a:xfrm>
            <a:custGeom>
              <a:avLst/>
              <a:gdLst/>
              <a:ahLst/>
              <a:cxnLst/>
              <a:rect l="0" t="0" r="0" b="0"/>
              <a:pathLst>
                <a:path w="97761" h="84664">
                  <a:moveTo>
                    <a:pt x="48880" y="0"/>
                  </a:moveTo>
                  <a:lnTo>
                    <a:pt x="97761" y="84664"/>
                  </a:lnTo>
                  <a:lnTo>
                    <a:pt x="0" y="84664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5647753" y="3460829"/>
              <a:ext cx="72587" cy="72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5868490" y="2456156"/>
              <a:ext cx="72587" cy="72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5696516" y="3064711"/>
              <a:ext cx="72586" cy="7258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6299529" y="3958047"/>
              <a:ext cx="72585" cy="72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5580543" y="3075130"/>
              <a:ext cx="72582" cy="725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6285668" y="2760457"/>
              <a:ext cx="72580" cy="72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5929024" y="1680851"/>
              <a:ext cx="72579" cy="72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5818366" y="2228582"/>
              <a:ext cx="72578" cy="725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6183709" y="2705171"/>
              <a:ext cx="72578" cy="725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5934155" y="2208503"/>
              <a:ext cx="72579" cy="7257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5687877" y="3824037"/>
              <a:ext cx="72576" cy="7257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5609919" y="1909401"/>
              <a:ext cx="72575" cy="725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6155106" y="2832072"/>
              <a:ext cx="72573" cy="7257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6121347" y="2100823"/>
              <a:ext cx="72572" cy="7257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5917477" y="2927154"/>
              <a:ext cx="72572" cy="7257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5638371" y="3354730"/>
              <a:ext cx="72571" cy="725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5799665" y="3173696"/>
              <a:ext cx="72570" cy="725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6230950" y="2582053"/>
              <a:ext cx="72568" cy="725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5629299" y="2327040"/>
              <a:ext cx="72565" cy="725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5576901" y="2628091"/>
              <a:ext cx="72563" cy="725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6340619" y="3297940"/>
              <a:ext cx="72563" cy="725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6262437" y="3639381"/>
              <a:ext cx="72469" cy="724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5568898" y="2626134"/>
              <a:ext cx="72558" cy="7255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g576"/>
            <p:cNvSpPr/>
            <p:nvPr/>
          </p:nvSpPr>
          <p:spPr>
            <a:xfrm>
              <a:off x="5908964" y="5710423"/>
              <a:ext cx="97718" cy="84626"/>
            </a:xfrm>
            <a:custGeom>
              <a:avLst/>
              <a:gdLst/>
              <a:ahLst/>
              <a:cxnLst/>
              <a:rect l="0" t="0" r="0" b="0"/>
              <a:pathLst>
                <a:path w="97718" h="84626">
                  <a:moveTo>
                    <a:pt x="48859" y="0"/>
                  </a:moveTo>
                  <a:lnTo>
                    <a:pt x="97718" y="84626"/>
                  </a:lnTo>
                  <a:lnTo>
                    <a:pt x="0" y="846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5634960" y="1997712"/>
              <a:ext cx="72557" cy="72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g578"/>
            <p:cNvSpPr/>
            <p:nvPr/>
          </p:nvSpPr>
          <p:spPr>
            <a:xfrm>
              <a:off x="5940126" y="5094771"/>
              <a:ext cx="97713" cy="84621"/>
            </a:xfrm>
            <a:custGeom>
              <a:avLst/>
              <a:gdLst/>
              <a:ahLst/>
              <a:cxnLst/>
              <a:rect l="0" t="0" r="0" b="0"/>
              <a:pathLst>
                <a:path w="97713" h="84621">
                  <a:moveTo>
                    <a:pt x="48856" y="0"/>
                  </a:moveTo>
                  <a:lnTo>
                    <a:pt x="97713" y="84621"/>
                  </a:lnTo>
                  <a:lnTo>
                    <a:pt x="0" y="84621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9" name="pg579"/>
            <p:cNvSpPr/>
            <p:nvPr/>
          </p:nvSpPr>
          <p:spPr>
            <a:xfrm>
              <a:off x="5871251" y="4615957"/>
              <a:ext cx="97588" cy="84514"/>
            </a:xfrm>
            <a:custGeom>
              <a:avLst/>
              <a:gdLst/>
              <a:ahLst/>
              <a:cxnLst/>
              <a:rect l="0" t="0" r="0" b="0"/>
              <a:pathLst>
                <a:path w="97588" h="84514">
                  <a:moveTo>
                    <a:pt x="48794" y="0"/>
                  </a:moveTo>
                  <a:lnTo>
                    <a:pt x="97588" y="84514"/>
                  </a:lnTo>
                  <a:lnTo>
                    <a:pt x="0" y="845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5725890" y="2390597"/>
              <a:ext cx="72549" cy="72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l581"/>
            <p:cNvSpPr/>
            <p:nvPr/>
          </p:nvSpPr>
          <p:spPr>
            <a:xfrm>
              <a:off x="5814838" y="5057000"/>
              <a:ext cx="150219" cy="93302"/>
            </a:xfrm>
            <a:custGeom>
              <a:avLst/>
              <a:gdLst/>
              <a:ahLst/>
              <a:cxnLst/>
              <a:rect l="0" t="0" r="0" b="0"/>
              <a:pathLst>
                <a:path w="150219" h="93302">
                  <a:moveTo>
                    <a:pt x="0" y="93302"/>
                  </a:moveTo>
                  <a:lnTo>
                    <a:pt x="150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tx582"/>
            <p:cNvSpPr/>
            <p:nvPr/>
          </p:nvSpPr>
          <p:spPr>
            <a:xfrm>
              <a:off x="6031041" y="4827061"/>
              <a:ext cx="833592" cy="1718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Gly149Val</a:t>
              </a:r>
            </a:p>
          </p:txBody>
        </p:sp>
        <p:sp>
          <p:nvSpPr>
            <p:cNvPr id="583" name="tx583"/>
            <p:cNvSpPr/>
            <p:nvPr/>
          </p:nvSpPr>
          <p:spPr>
            <a:xfrm>
              <a:off x="5056074" y="4834914"/>
              <a:ext cx="863764" cy="1695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Arg534Pro</a:t>
              </a:r>
            </a:p>
          </p:txBody>
        </p:sp>
        <p:sp>
          <p:nvSpPr>
            <p:cNvPr id="584" name="tx584"/>
            <p:cNvSpPr/>
            <p:nvPr/>
          </p:nvSpPr>
          <p:spPr>
            <a:xfrm>
              <a:off x="4948240" y="5092930"/>
              <a:ext cx="843738" cy="1331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Pro349Ala</a:t>
              </a:r>
            </a:p>
          </p:txBody>
        </p:sp>
        <p:sp>
          <p:nvSpPr>
            <p:cNvPr id="585" name="tx585"/>
            <p:cNvSpPr/>
            <p:nvPr/>
          </p:nvSpPr>
          <p:spPr>
            <a:xfrm>
              <a:off x="5652070" y="5533760"/>
              <a:ext cx="853618" cy="1718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Gly338Glu</a:t>
              </a:r>
            </a:p>
          </p:txBody>
        </p:sp>
        <p:sp>
          <p:nvSpPr>
            <p:cNvPr id="586" name="tx586"/>
            <p:cNvSpPr/>
            <p:nvPr/>
          </p:nvSpPr>
          <p:spPr>
            <a:xfrm>
              <a:off x="5882889" y="5203639"/>
              <a:ext cx="863764" cy="136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Pro622Ser</a:t>
              </a:r>
            </a:p>
          </p:txBody>
        </p:sp>
        <p:sp>
          <p:nvSpPr>
            <p:cNvPr id="587" name="pl587"/>
            <p:cNvSpPr/>
            <p:nvPr/>
          </p:nvSpPr>
          <p:spPr>
            <a:xfrm>
              <a:off x="2666144" y="949355"/>
              <a:ext cx="0" cy="5507491"/>
            </a:xfrm>
            <a:custGeom>
              <a:avLst/>
              <a:gdLst/>
              <a:ahLst/>
              <a:cxnLst/>
              <a:rect l="0" t="0" r="0" b="0"/>
              <a:pathLst>
                <a:path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tx588"/>
            <p:cNvSpPr/>
            <p:nvPr/>
          </p:nvSpPr>
          <p:spPr>
            <a:xfrm>
              <a:off x="2448394" y="5916287"/>
              <a:ext cx="135508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-3</a:t>
              </a:r>
            </a:p>
          </p:txBody>
        </p:sp>
        <p:sp>
          <p:nvSpPr>
            <p:cNvPr id="589" name="tx589"/>
            <p:cNvSpPr/>
            <p:nvPr/>
          </p:nvSpPr>
          <p:spPr>
            <a:xfrm>
              <a:off x="2448394" y="4937567"/>
              <a:ext cx="135508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590" name="tx590"/>
            <p:cNvSpPr/>
            <p:nvPr/>
          </p:nvSpPr>
          <p:spPr>
            <a:xfrm>
              <a:off x="2448394" y="3956987"/>
              <a:ext cx="135508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591" name="tx591"/>
            <p:cNvSpPr/>
            <p:nvPr/>
          </p:nvSpPr>
          <p:spPr>
            <a:xfrm>
              <a:off x="2499144" y="2972240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92" name="tx592"/>
            <p:cNvSpPr/>
            <p:nvPr/>
          </p:nvSpPr>
          <p:spPr>
            <a:xfrm>
              <a:off x="2499144" y="1994189"/>
              <a:ext cx="84757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593" name="tx593"/>
            <p:cNvSpPr/>
            <p:nvPr/>
          </p:nvSpPr>
          <p:spPr>
            <a:xfrm>
              <a:off x="2499144" y="1011972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594" name="pl594"/>
            <p:cNvSpPr/>
            <p:nvPr/>
          </p:nvSpPr>
          <p:spPr>
            <a:xfrm>
              <a:off x="2621860" y="597124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l595"/>
            <p:cNvSpPr/>
            <p:nvPr/>
          </p:nvSpPr>
          <p:spPr>
            <a:xfrm>
              <a:off x="2621860" y="498984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l596"/>
            <p:cNvSpPr/>
            <p:nvPr/>
          </p:nvSpPr>
          <p:spPr>
            <a:xfrm>
              <a:off x="2621860" y="4008444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l597"/>
            <p:cNvSpPr/>
            <p:nvPr/>
          </p:nvSpPr>
          <p:spPr>
            <a:xfrm>
              <a:off x="2621860" y="302704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l598"/>
            <p:cNvSpPr/>
            <p:nvPr/>
          </p:nvSpPr>
          <p:spPr>
            <a:xfrm>
              <a:off x="2621860" y="2045647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l599"/>
            <p:cNvSpPr/>
            <p:nvPr/>
          </p:nvSpPr>
          <p:spPr>
            <a:xfrm>
              <a:off x="2621860" y="1064248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l600"/>
            <p:cNvSpPr/>
            <p:nvPr/>
          </p:nvSpPr>
          <p:spPr>
            <a:xfrm>
              <a:off x="2666144" y="6456846"/>
              <a:ext cx="4550226" cy="0"/>
            </a:xfrm>
            <a:custGeom>
              <a:avLst/>
              <a:gdLst/>
              <a:ahLst/>
              <a:cxnLst/>
              <a:rect l="0" t="0" r="0" b="0"/>
              <a:pathLst>
                <a:path w="4550226">
                  <a:moveTo>
                    <a:pt x="0" y="0"/>
                  </a:moveTo>
                  <a:lnTo>
                    <a:pt x="45502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l601"/>
            <p:cNvSpPr/>
            <p:nvPr/>
          </p:nvSpPr>
          <p:spPr>
            <a:xfrm>
              <a:off x="3907114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l602"/>
            <p:cNvSpPr/>
            <p:nvPr/>
          </p:nvSpPr>
          <p:spPr>
            <a:xfrm>
              <a:off x="5975399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tx603"/>
            <p:cNvSpPr/>
            <p:nvPr/>
          </p:nvSpPr>
          <p:spPr>
            <a:xfrm>
              <a:off x="3568195" y="6508355"/>
              <a:ext cx="677837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604" name="tx604"/>
            <p:cNvSpPr/>
            <p:nvPr/>
          </p:nvSpPr>
          <p:spPr>
            <a:xfrm>
              <a:off x="5742408" y="6508355"/>
              <a:ext cx="465980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605" name="tx605"/>
            <p:cNvSpPr/>
            <p:nvPr/>
          </p:nvSpPr>
          <p:spPr>
            <a:xfrm>
              <a:off x="4244468" y="6683595"/>
              <a:ext cx="1393576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606" name="tx606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607" name="tx607"/>
            <p:cNvSpPr/>
            <p:nvPr/>
          </p:nvSpPr>
          <p:spPr>
            <a:xfrm>
              <a:off x="7393505" y="2178576"/>
              <a:ext cx="346050" cy="1312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608" name="pt608"/>
            <p:cNvSpPr/>
            <p:nvPr/>
          </p:nvSpPr>
          <p:spPr>
            <a:xfrm>
              <a:off x="7492359" y="251099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t609"/>
            <p:cNvSpPr/>
            <p:nvPr/>
          </p:nvSpPr>
          <p:spPr>
            <a:xfrm>
              <a:off x="7447438" y="2660927"/>
              <a:ext cx="98842" cy="9884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t610"/>
            <p:cNvSpPr/>
            <p:nvPr/>
          </p:nvSpPr>
          <p:spPr>
            <a:xfrm>
              <a:off x="7428831" y="2837169"/>
              <a:ext cx="136057" cy="13605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t611"/>
            <p:cNvSpPr/>
            <p:nvPr/>
          </p:nvSpPr>
          <p:spPr>
            <a:xfrm>
              <a:off x="7414553" y="3023670"/>
              <a:ext cx="164612" cy="16461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tx612"/>
            <p:cNvSpPr/>
            <p:nvPr/>
          </p:nvSpPr>
          <p:spPr>
            <a:xfrm>
              <a:off x="7688781" y="2460693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13" name="tx613"/>
            <p:cNvSpPr/>
            <p:nvPr/>
          </p:nvSpPr>
          <p:spPr>
            <a:xfrm>
              <a:off x="7688781" y="2658072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614" name="tx614"/>
            <p:cNvSpPr/>
            <p:nvPr/>
          </p:nvSpPr>
          <p:spPr>
            <a:xfrm>
              <a:off x="7688781" y="2852996"/>
              <a:ext cx="84757" cy="106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615" name="tx615"/>
            <p:cNvSpPr/>
            <p:nvPr/>
          </p:nvSpPr>
          <p:spPr>
            <a:xfrm>
              <a:off x="7688781" y="3050873"/>
              <a:ext cx="84757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616" name="tx616"/>
            <p:cNvSpPr/>
            <p:nvPr/>
          </p:nvSpPr>
          <p:spPr>
            <a:xfrm>
              <a:off x="7393505" y="3399358"/>
              <a:ext cx="1067407" cy="1343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617" name="pt617"/>
            <p:cNvSpPr/>
            <p:nvPr/>
          </p:nvSpPr>
          <p:spPr>
            <a:xfrm>
              <a:off x="7466104" y="371449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t618"/>
            <p:cNvSpPr/>
            <p:nvPr/>
          </p:nvSpPr>
          <p:spPr>
            <a:xfrm>
              <a:off x="7466104" y="390934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t619"/>
            <p:cNvSpPr/>
            <p:nvPr/>
          </p:nvSpPr>
          <p:spPr>
            <a:xfrm>
              <a:off x="7466104" y="410419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t620"/>
            <p:cNvSpPr/>
            <p:nvPr/>
          </p:nvSpPr>
          <p:spPr>
            <a:xfrm>
              <a:off x="7466104" y="429904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tx621"/>
            <p:cNvSpPr/>
            <p:nvPr/>
          </p:nvSpPr>
          <p:spPr>
            <a:xfrm>
              <a:off x="7676923" y="3684663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622" name="tx622"/>
            <p:cNvSpPr/>
            <p:nvPr/>
          </p:nvSpPr>
          <p:spPr>
            <a:xfrm>
              <a:off x="7676923" y="3879512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623" name="tx623"/>
            <p:cNvSpPr/>
            <p:nvPr/>
          </p:nvSpPr>
          <p:spPr>
            <a:xfrm>
              <a:off x="7676923" y="4071459"/>
              <a:ext cx="364331" cy="112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624" name="tx624"/>
            <p:cNvSpPr/>
            <p:nvPr/>
          </p:nvSpPr>
          <p:spPr>
            <a:xfrm>
              <a:off x="7676923" y="4263034"/>
              <a:ext cx="211708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625" name="tx625"/>
            <p:cNvSpPr/>
            <p:nvPr/>
          </p:nvSpPr>
          <p:spPr>
            <a:xfrm>
              <a:off x="7393505" y="4610886"/>
              <a:ext cx="958453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626" name="pt626"/>
            <p:cNvSpPr/>
            <p:nvPr/>
          </p:nvSpPr>
          <p:spPr>
            <a:xfrm>
              <a:off x="7466104" y="49264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g627"/>
            <p:cNvSpPr/>
            <p:nvPr/>
          </p:nvSpPr>
          <p:spPr>
            <a:xfrm>
              <a:off x="7457495" y="510752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8" name="tx628"/>
            <p:cNvSpPr/>
            <p:nvPr/>
          </p:nvSpPr>
          <p:spPr>
            <a:xfrm>
              <a:off x="7676923" y="4893797"/>
              <a:ext cx="33032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629" name="tx629"/>
            <p:cNvSpPr/>
            <p:nvPr/>
          </p:nvSpPr>
          <p:spPr>
            <a:xfrm>
              <a:off x="7676923" y="5085298"/>
              <a:ext cx="448865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630" name="tx630"/>
            <p:cNvSpPr/>
            <p:nvPr/>
          </p:nvSpPr>
          <p:spPr>
            <a:xfrm>
              <a:off x="2666144" y="621074"/>
              <a:ext cx="5962253" cy="194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MSH2,Lung Cancer,FUSE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g4"/>
            <p:cNvSpPr/>
            <p:nvPr/>
          </p:nvSpPr>
          <p:spPr>
            <a:xfrm>
              <a:off x="2977482" y="1346777"/>
              <a:ext cx="1859263" cy="4294542"/>
            </a:xfrm>
            <a:custGeom>
              <a:avLst/>
              <a:gdLst/>
              <a:ahLst/>
              <a:cxnLst/>
              <a:rect l="0" t="0" r="0" b="0"/>
              <a:pathLst>
                <a:path w="1859263" h="4294542">
                  <a:moveTo>
                    <a:pt x="928876" y="4294542"/>
                  </a:moveTo>
                  <a:lnTo>
                    <a:pt x="928791" y="4286138"/>
                  </a:lnTo>
                  <a:lnTo>
                    <a:pt x="928699" y="4277734"/>
                  </a:lnTo>
                  <a:lnTo>
                    <a:pt x="928593" y="4269330"/>
                  </a:lnTo>
                  <a:lnTo>
                    <a:pt x="928480" y="4260926"/>
                  </a:lnTo>
                  <a:lnTo>
                    <a:pt x="928357" y="4252521"/>
                  </a:lnTo>
                  <a:lnTo>
                    <a:pt x="928220" y="4244117"/>
                  </a:lnTo>
                  <a:lnTo>
                    <a:pt x="928070" y="4235713"/>
                  </a:lnTo>
                  <a:lnTo>
                    <a:pt x="927909" y="4227309"/>
                  </a:lnTo>
                  <a:lnTo>
                    <a:pt x="927732" y="4218905"/>
                  </a:lnTo>
                  <a:lnTo>
                    <a:pt x="927536" y="4210500"/>
                  </a:lnTo>
                  <a:lnTo>
                    <a:pt x="927328" y="4202096"/>
                  </a:lnTo>
                  <a:lnTo>
                    <a:pt x="927101" y="4193692"/>
                  </a:lnTo>
                  <a:lnTo>
                    <a:pt x="926850" y="4185288"/>
                  </a:lnTo>
                  <a:lnTo>
                    <a:pt x="926581" y="4176884"/>
                  </a:lnTo>
                  <a:lnTo>
                    <a:pt x="926295" y="4168480"/>
                  </a:lnTo>
                  <a:lnTo>
                    <a:pt x="925976" y="4160075"/>
                  </a:lnTo>
                  <a:lnTo>
                    <a:pt x="925635" y="4151671"/>
                  </a:lnTo>
                  <a:lnTo>
                    <a:pt x="925273" y="4143267"/>
                  </a:lnTo>
                  <a:lnTo>
                    <a:pt x="924875" y="4134863"/>
                  </a:lnTo>
                  <a:lnTo>
                    <a:pt x="924448" y="4126459"/>
                  </a:lnTo>
                  <a:lnTo>
                    <a:pt x="923995" y="4118054"/>
                  </a:lnTo>
                  <a:lnTo>
                    <a:pt x="923505" y="4109650"/>
                  </a:lnTo>
                  <a:lnTo>
                    <a:pt x="922975" y="4101246"/>
                  </a:lnTo>
                  <a:lnTo>
                    <a:pt x="922415" y="4092842"/>
                  </a:lnTo>
                  <a:lnTo>
                    <a:pt x="921818" y="4084438"/>
                  </a:lnTo>
                  <a:lnTo>
                    <a:pt x="921169" y="4076033"/>
                  </a:lnTo>
                  <a:lnTo>
                    <a:pt x="920485" y="4067629"/>
                  </a:lnTo>
                  <a:lnTo>
                    <a:pt x="919764" y="4059225"/>
                  </a:lnTo>
                  <a:lnTo>
                    <a:pt x="918977" y="4050821"/>
                  </a:lnTo>
                  <a:lnTo>
                    <a:pt x="918151" y="4042417"/>
                  </a:lnTo>
                  <a:lnTo>
                    <a:pt x="917283" y="4034012"/>
                  </a:lnTo>
                  <a:lnTo>
                    <a:pt x="916348" y="4025608"/>
                  </a:lnTo>
                  <a:lnTo>
                    <a:pt x="915360" y="4017204"/>
                  </a:lnTo>
                  <a:lnTo>
                    <a:pt x="914327" y="4008800"/>
                  </a:lnTo>
                  <a:lnTo>
                    <a:pt x="913228" y="4000396"/>
                  </a:lnTo>
                  <a:lnTo>
                    <a:pt x="912061" y="3991991"/>
                  </a:lnTo>
                  <a:lnTo>
                    <a:pt x="910844" y="3983587"/>
                  </a:lnTo>
                  <a:lnTo>
                    <a:pt x="909565" y="3975183"/>
                  </a:lnTo>
                  <a:lnTo>
                    <a:pt x="908203" y="3966779"/>
                  </a:lnTo>
                  <a:lnTo>
                    <a:pt x="906786" y="3958375"/>
                  </a:lnTo>
                  <a:lnTo>
                    <a:pt x="905313" y="3949970"/>
                  </a:lnTo>
                  <a:lnTo>
                    <a:pt x="903740" y="3941566"/>
                  </a:lnTo>
                  <a:lnTo>
                    <a:pt x="902109" y="3933162"/>
                  </a:lnTo>
                  <a:lnTo>
                    <a:pt x="900420" y="3924758"/>
                  </a:lnTo>
                  <a:lnTo>
                    <a:pt x="898635" y="3916354"/>
                  </a:lnTo>
                  <a:lnTo>
                    <a:pt x="896778" y="3907950"/>
                  </a:lnTo>
                  <a:lnTo>
                    <a:pt x="894861" y="3899545"/>
                  </a:lnTo>
                  <a:lnTo>
                    <a:pt x="892857" y="3891141"/>
                  </a:lnTo>
                  <a:lnTo>
                    <a:pt x="890768" y="3882737"/>
                  </a:lnTo>
                  <a:lnTo>
                    <a:pt x="888617" y="3874333"/>
                  </a:lnTo>
                  <a:lnTo>
                    <a:pt x="886390" y="3865929"/>
                  </a:lnTo>
                  <a:lnTo>
                    <a:pt x="884066" y="3857524"/>
                  </a:lnTo>
                  <a:lnTo>
                    <a:pt x="881680" y="3849120"/>
                  </a:lnTo>
                  <a:lnTo>
                    <a:pt x="879231" y="3840716"/>
                  </a:lnTo>
                  <a:lnTo>
                    <a:pt x="876675" y="3832312"/>
                  </a:lnTo>
                  <a:lnTo>
                    <a:pt x="874059" y="3823908"/>
                  </a:lnTo>
                  <a:lnTo>
                    <a:pt x="871383" y="3815503"/>
                  </a:lnTo>
                  <a:lnTo>
                    <a:pt x="868614" y="3807099"/>
                  </a:lnTo>
                  <a:lnTo>
                    <a:pt x="865779" y="3798695"/>
                  </a:lnTo>
                  <a:lnTo>
                    <a:pt x="862889" y="3790291"/>
                  </a:lnTo>
                  <a:lnTo>
                    <a:pt x="859923" y="3781887"/>
                  </a:lnTo>
                  <a:lnTo>
                    <a:pt x="856887" y="3773482"/>
                  </a:lnTo>
                  <a:lnTo>
                    <a:pt x="853801" y="3765078"/>
                  </a:lnTo>
                  <a:lnTo>
                    <a:pt x="850658" y="3756674"/>
                  </a:lnTo>
                  <a:lnTo>
                    <a:pt x="847445" y="3748270"/>
                  </a:lnTo>
                  <a:lnTo>
                    <a:pt x="844192" y="3739866"/>
                  </a:lnTo>
                  <a:lnTo>
                    <a:pt x="840897" y="3731461"/>
                  </a:lnTo>
                  <a:lnTo>
                    <a:pt x="837540" y="3723057"/>
                  </a:lnTo>
                  <a:lnTo>
                    <a:pt x="834151" y="3714653"/>
                  </a:lnTo>
                  <a:lnTo>
                    <a:pt x="830733" y="3706249"/>
                  </a:lnTo>
                  <a:lnTo>
                    <a:pt x="827274" y="3697845"/>
                  </a:lnTo>
                  <a:lnTo>
                    <a:pt x="823790" y="3689440"/>
                  </a:lnTo>
                  <a:lnTo>
                    <a:pt x="820290" y="3681036"/>
                  </a:lnTo>
                  <a:lnTo>
                    <a:pt x="816769" y="3672632"/>
                  </a:lnTo>
                  <a:lnTo>
                    <a:pt x="813237" y="3664228"/>
                  </a:lnTo>
                  <a:lnTo>
                    <a:pt x="809701" y="3655824"/>
                  </a:lnTo>
                  <a:lnTo>
                    <a:pt x="806163" y="3647420"/>
                  </a:lnTo>
                  <a:lnTo>
                    <a:pt x="802633" y="3639015"/>
                  </a:lnTo>
                  <a:lnTo>
                    <a:pt x="799113" y="3630611"/>
                  </a:lnTo>
                  <a:lnTo>
                    <a:pt x="795606" y="3622207"/>
                  </a:lnTo>
                  <a:lnTo>
                    <a:pt x="792133" y="3613803"/>
                  </a:lnTo>
                  <a:lnTo>
                    <a:pt x="788686" y="3605399"/>
                  </a:lnTo>
                  <a:lnTo>
                    <a:pt x="785267" y="3596994"/>
                  </a:lnTo>
                  <a:lnTo>
                    <a:pt x="781902" y="3588590"/>
                  </a:lnTo>
                  <a:lnTo>
                    <a:pt x="778585" y="3580186"/>
                  </a:lnTo>
                  <a:lnTo>
                    <a:pt x="775312" y="3571782"/>
                  </a:lnTo>
                  <a:lnTo>
                    <a:pt x="772106" y="3563378"/>
                  </a:lnTo>
                  <a:lnTo>
                    <a:pt x="768977" y="3554973"/>
                  </a:lnTo>
                  <a:lnTo>
                    <a:pt x="765908" y="3546569"/>
                  </a:lnTo>
                  <a:lnTo>
                    <a:pt x="762914" y="3538165"/>
                  </a:lnTo>
                  <a:lnTo>
                    <a:pt x="760030" y="3529761"/>
                  </a:lnTo>
                  <a:lnTo>
                    <a:pt x="757221" y="3521357"/>
                  </a:lnTo>
                  <a:lnTo>
                    <a:pt x="754489" y="3512952"/>
                  </a:lnTo>
                  <a:lnTo>
                    <a:pt x="751904" y="3504548"/>
                  </a:lnTo>
                  <a:lnTo>
                    <a:pt x="749408" y="3496144"/>
                  </a:lnTo>
                  <a:lnTo>
                    <a:pt x="747002" y="3487740"/>
                  </a:lnTo>
                  <a:lnTo>
                    <a:pt x="744748" y="3479336"/>
                  </a:lnTo>
                  <a:lnTo>
                    <a:pt x="742613" y="3470931"/>
                  </a:lnTo>
                  <a:lnTo>
                    <a:pt x="740580" y="3462527"/>
                  </a:lnTo>
                  <a:lnTo>
                    <a:pt x="738696" y="3454123"/>
                  </a:lnTo>
                  <a:lnTo>
                    <a:pt x="736964" y="3445719"/>
                  </a:lnTo>
                  <a:lnTo>
                    <a:pt x="735343" y="3437315"/>
                  </a:lnTo>
                  <a:lnTo>
                    <a:pt x="733861" y="3428910"/>
                  </a:lnTo>
                  <a:lnTo>
                    <a:pt x="732564" y="3420506"/>
                  </a:lnTo>
                  <a:lnTo>
                    <a:pt x="731388" y="3412102"/>
                  </a:lnTo>
                  <a:lnTo>
                    <a:pt x="730333" y="3403698"/>
                  </a:lnTo>
                  <a:lnTo>
                    <a:pt x="729496" y="3395294"/>
                  </a:lnTo>
                  <a:lnTo>
                    <a:pt x="728785" y="3386890"/>
                  </a:lnTo>
                  <a:lnTo>
                    <a:pt x="728198" y="3378485"/>
                  </a:lnTo>
                  <a:lnTo>
                    <a:pt x="727813" y="3370081"/>
                  </a:lnTo>
                  <a:lnTo>
                    <a:pt x="727578" y="3361677"/>
                  </a:lnTo>
                  <a:lnTo>
                    <a:pt x="727469" y="3353273"/>
                  </a:lnTo>
                  <a:lnTo>
                    <a:pt x="727538" y="3344869"/>
                  </a:lnTo>
                  <a:lnTo>
                    <a:pt x="727780" y="3336464"/>
                  </a:lnTo>
                  <a:lnTo>
                    <a:pt x="728147" y="3328060"/>
                  </a:lnTo>
                  <a:lnTo>
                    <a:pt x="728664" y="3319656"/>
                  </a:lnTo>
                  <a:lnTo>
                    <a:pt x="729373" y="3311252"/>
                  </a:lnTo>
                  <a:lnTo>
                    <a:pt x="730203" y="3302848"/>
                  </a:lnTo>
                  <a:lnTo>
                    <a:pt x="731152" y="3294443"/>
                  </a:lnTo>
                  <a:lnTo>
                    <a:pt x="732309" y="3286039"/>
                  </a:lnTo>
                  <a:lnTo>
                    <a:pt x="733577" y="3277635"/>
                  </a:lnTo>
                  <a:lnTo>
                    <a:pt x="734956" y="3269231"/>
                  </a:lnTo>
                  <a:lnTo>
                    <a:pt x="736507" y="3260827"/>
                  </a:lnTo>
                  <a:lnTo>
                    <a:pt x="738180" y="3252422"/>
                  </a:lnTo>
                  <a:lnTo>
                    <a:pt x="739953" y="3244018"/>
                  </a:lnTo>
                  <a:lnTo>
                    <a:pt x="741863" y="3235614"/>
                  </a:lnTo>
                  <a:lnTo>
                    <a:pt x="743897" y="3227210"/>
                  </a:lnTo>
                  <a:lnTo>
                    <a:pt x="746019" y="3218806"/>
                  </a:lnTo>
                  <a:lnTo>
                    <a:pt x="748242" y="3210401"/>
                  </a:lnTo>
                  <a:lnTo>
                    <a:pt x="750587" y="3201997"/>
                  </a:lnTo>
                  <a:lnTo>
                    <a:pt x="753003" y="3193593"/>
                  </a:lnTo>
                  <a:lnTo>
                    <a:pt x="755489" y="3185189"/>
                  </a:lnTo>
                  <a:lnTo>
                    <a:pt x="758085" y="3176785"/>
                  </a:lnTo>
                  <a:lnTo>
                    <a:pt x="760735" y="3168380"/>
                  </a:lnTo>
                  <a:lnTo>
                    <a:pt x="763438" y="3159976"/>
                  </a:lnTo>
                  <a:lnTo>
                    <a:pt x="766213" y="3151572"/>
                  </a:lnTo>
                  <a:lnTo>
                    <a:pt x="769031" y="3143168"/>
                  </a:lnTo>
                  <a:lnTo>
                    <a:pt x="771883" y="3134764"/>
                  </a:lnTo>
                  <a:lnTo>
                    <a:pt x="774774" y="3126360"/>
                  </a:lnTo>
                  <a:lnTo>
                    <a:pt x="777691" y="3117955"/>
                  </a:lnTo>
                  <a:lnTo>
                    <a:pt x="780621" y="3109551"/>
                  </a:lnTo>
                  <a:lnTo>
                    <a:pt x="783564" y="3101147"/>
                  </a:lnTo>
                  <a:lnTo>
                    <a:pt x="786507" y="3092743"/>
                  </a:lnTo>
                  <a:lnTo>
                    <a:pt x="789444" y="3084339"/>
                  </a:lnTo>
                  <a:lnTo>
                    <a:pt x="792373" y="3075934"/>
                  </a:lnTo>
                  <a:lnTo>
                    <a:pt x="795270" y="3067530"/>
                  </a:lnTo>
                  <a:lnTo>
                    <a:pt x="798141" y="3059126"/>
                  </a:lnTo>
                  <a:lnTo>
                    <a:pt x="800983" y="3050722"/>
                  </a:lnTo>
                  <a:lnTo>
                    <a:pt x="803768" y="3042318"/>
                  </a:lnTo>
                  <a:lnTo>
                    <a:pt x="806501" y="3033913"/>
                  </a:lnTo>
                  <a:lnTo>
                    <a:pt x="809187" y="3025509"/>
                  </a:lnTo>
                  <a:lnTo>
                    <a:pt x="811799" y="3017105"/>
                  </a:lnTo>
                  <a:lnTo>
                    <a:pt x="814326" y="3008701"/>
                  </a:lnTo>
                  <a:lnTo>
                    <a:pt x="816788" y="3000297"/>
                  </a:lnTo>
                  <a:lnTo>
                    <a:pt x="819166" y="2991892"/>
                  </a:lnTo>
                  <a:lnTo>
                    <a:pt x="821424" y="2983488"/>
                  </a:lnTo>
                  <a:lnTo>
                    <a:pt x="823601" y="2975084"/>
                  </a:lnTo>
                  <a:lnTo>
                    <a:pt x="825693" y="2966680"/>
                  </a:lnTo>
                  <a:lnTo>
                    <a:pt x="827625" y="2958276"/>
                  </a:lnTo>
                  <a:lnTo>
                    <a:pt x="829461" y="2949871"/>
                  </a:lnTo>
                  <a:lnTo>
                    <a:pt x="831201" y="2941467"/>
                  </a:lnTo>
                  <a:lnTo>
                    <a:pt x="832777" y="2933063"/>
                  </a:lnTo>
                  <a:lnTo>
                    <a:pt x="834227" y="2924659"/>
                  </a:lnTo>
                  <a:lnTo>
                    <a:pt x="835568" y="2916255"/>
                  </a:lnTo>
                  <a:lnTo>
                    <a:pt x="836754" y="2907850"/>
                  </a:lnTo>
                  <a:lnTo>
                    <a:pt x="837781" y="2899446"/>
                  </a:lnTo>
                  <a:lnTo>
                    <a:pt x="838692" y="2891042"/>
                  </a:lnTo>
                  <a:lnTo>
                    <a:pt x="839460" y="2882638"/>
                  </a:lnTo>
                  <a:lnTo>
                    <a:pt x="840038" y="2874234"/>
                  </a:lnTo>
                  <a:lnTo>
                    <a:pt x="840495" y="2865830"/>
                  </a:lnTo>
                  <a:lnTo>
                    <a:pt x="840830" y="2857425"/>
                  </a:lnTo>
                  <a:lnTo>
                    <a:pt x="840945" y="2849021"/>
                  </a:lnTo>
                  <a:lnTo>
                    <a:pt x="840938" y="2840617"/>
                  </a:lnTo>
                  <a:lnTo>
                    <a:pt x="840808" y="2832213"/>
                  </a:lnTo>
                  <a:lnTo>
                    <a:pt x="840481" y="2823809"/>
                  </a:lnTo>
                  <a:lnTo>
                    <a:pt x="840009" y="2815404"/>
                  </a:lnTo>
                  <a:lnTo>
                    <a:pt x="839418" y="2807000"/>
                  </a:lnTo>
                  <a:lnTo>
                    <a:pt x="838657" y="2798596"/>
                  </a:lnTo>
                  <a:lnTo>
                    <a:pt x="837734" y="2790192"/>
                  </a:lnTo>
                  <a:lnTo>
                    <a:pt x="836695" y="2781788"/>
                  </a:lnTo>
                  <a:lnTo>
                    <a:pt x="835518" y="2773383"/>
                  </a:lnTo>
                  <a:lnTo>
                    <a:pt x="834164" y="2764979"/>
                  </a:lnTo>
                  <a:lnTo>
                    <a:pt x="832702" y="2756575"/>
                  </a:lnTo>
                  <a:lnTo>
                    <a:pt x="831133" y="2748171"/>
                  </a:lnTo>
                  <a:lnTo>
                    <a:pt x="829378" y="2739767"/>
                  </a:lnTo>
                  <a:lnTo>
                    <a:pt x="827525" y="2731362"/>
                  </a:lnTo>
                  <a:lnTo>
                    <a:pt x="825574" y="2722958"/>
                  </a:lnTo>
                  <a:lnTo>
                    <a:pt x="823473" y="2714554"/>
                  </a:lnTo>
                  <a:lnTo>
                    <a:pt x="821265" y="2706150"/>
                  </a:lnTo>
                  <a:lnTo>
                    <a:pt x="818970" y="2697746"/>
                  </a:lnTo>
                  <a:lnTo>
                    <a:pt x="816557" y="2689341"/>
                  </a:lnTo>
                  <a:lnTo>
                    <a:pt x="814032" y="2680937"/>
                  </a:lnTo>
                  <a:lnTo>
                    <a:pt x="811431" y="2672533"/>
                  </a:lnTo>
                  <a:lnTo>
                    <a:pt x="808740" y="2664129"/>
                  </a:lnTo>
                  <a:lnTo>
                    <a:pt x="805936" y="2655725"/>
                  </a:lnTo>
                  <a:lnTo>
                    <a:pt x="803064" y="2647320"/>
                  </a:lnTo>
                  <a:lnTo>
                    <a:pt x="800126" y="2638916"/>
                  </a:lnTo>
                  <a:lnTo>
                    <a:pt x="797074" y="2630512"/>
                  </a:lnTo>
                  <a:lnTo>
                    <a:pt x="793962" y="2622108"/>
                  </a:lnTo>
                  <a:lnTo>
                    <a:pt x="790789" y="2613704"/>
                  </a:lnTo>
                  <a:lnTo>
                    <a:pt x="787524" y="2605300"/>
                  </a:lnTo>
                  <a:lnTo>
                    <a:pt x="784191" y="2596895"/>
                  </a:lnTo>
                  <a:lnTo>
                    <a:pt x="780803" y="2588491"/>
                  </a:lnTo>
                  <a:lnTo>
                    <a:pt x="777336" y="2580087"/>
                  </a:lnTo>
                  <a:lnTo>
                    <a:pt x="773791" y="2571683"/>
                  </a:lnTo>
                  <a:lnTo>
                    <a:pt x="770190" y="2563279"/>
                  </a:lnTo>
                  <a:lnTo>
                    <a:pt x="766521" y="2554874"/>
                  </a:lnTo>
                  <a:lnTo>
                    <a:pt x="762760" y="2546470"/>
                  </a:lnTo>
                  <a:lnTo>
                    <a:pt x="758937" y="2538066"/>
                  </a:lnTo>
                  <a:lnTo>
                    <a:pt x="755054" y="2529662"/>
                  </a:lnTo>
                  <a:lnTo>
                    <a:pt x="751056" y="2521258"/>
                  </a:lnTo>
                  <a:lnTo>
                    <a:pt x="746988" y="2512853"/>
                  </a:lnTo>
                  <a:lnTo>
                    <a:pt x="742851" y="2504449"/>
                  </a:lnTo>
                  <a:lnTo>
                    <a:pt x="738596" y="2496045"/>
                  </a:lnTo>
                  <a:lnTo>
                    <a:pt x="734245" y="2487641"/>
                  </a:lnTo>
                  <a:lnTo>
                    <a:pt x="729812" y="2479237"/>
                  </a:lnTo>
                  <a:lnTo>
                    <a:pt x="725259" y="2470832"/>
                  </a:lnTo>
                  <a:lnTo>
                    <a:pt x="720575" y="2462428"/>
                  </a:lnTo>
                  <a:lnTo>
                    <a:pt x="715794" y="2454024"/>
                  </a:lnTo>
                  <a:lnTo>
                    <a:pt x="710893" y="2445620"/>
                  </a:lnTo>
                  <a:lnTo>
                    <a:pt x="705818" y="2437216"/>
                  </a:lnTo>
                  <a:lnTo>
                    <a:pt x="700629" y="2428811"/>
                  </a:lnTo>
                  <a:lnTo>
                    <a:pt x="695323" y="2420407"/>
                  </a:lnTo>
                  <a:lnTo>
                    <a:pt x="689795" y="2412003"/>
                  </a:lnTo>
                  <a:lnTo>
                    <a:pt x="684135" y="2403599"/>
                  </a:lnTo>
                  <a:lnTo>
                    <a:pt x="678342" y="2395195"/>
                  </a:lnTo>
                  <a:lnTo>
                    <a:pt x="672326" y="2386790"/>
                  </a:lnTo>
                  <a:lnTo>
                    <a:pt x="666135" y="2378386"/>
                  </a:lnTo>
                  <a:lnTo>
                    <a:pt x="659796" y="2369982"/>
                  </a:lnTo>
                  <a:lnTo>
                    <a:pt x="653243" y="2361578"/>
                  </a:lnTo>
                  <a:lnTo>
                    <a:pt x="646469" y="2353174"/>
                  </a:lnTo>
                  <a:lnTo>
                    <a:pt x="639535" y="2344770"/>
                  </a:lnTo>
                  <a:lnTo>
                    <a:pt x="632405" y="2336365"/>
                  </a:lnTo>
                  <a:lnTo>
                    <a:pt x="625011" y="2327961"/>
                  </a:lnTo>
                  <a:lnTo>
                    <a:pt x="617448" y="2319557"/>
                  </a:lnTo>
                  <a:lnTo>
                    <a:pt x="609717" y="2311153"/>
                  </a:lnTo>
                  <a:lnTo>
                    <a:pt x="601681" y="2302749"/>
                  </a:lnTo>
                  <a:lnTo>
                    <a:pt x="593477" y="2294344"/>
                  </a:lnTo>
                  <a:lnTo>
                    <a:pt x="585104" y="2285940"/>
                  </a:lnTo>
                  <a:lnTo>
                    <a:pt x="576463" y="2277536"/>
                  </a:lnTo>
                  <a:lnTo>
                    <a:pt x="567627" y="2269132"/>
                  </a:lnTo>
                  <a:lnTo>
                    <a:pt x="558628" y="2260728"/>
                  </a:lnTo>
                  <a:lnTo>
                    <a:pt x="549408" y="2252323"/>
                  </a:lnTo>
                  <a:lnTo>
                    <a:pt x="539974" y="2243919"/>
                  </a:lnTo>
                  <a:lnTo>
                    <a:pt x="530394" y="2235515"/>
                  </a:lnTo>
                  <a:lnTo>
                    <a:pt x="520640" y="2227111"/>
                  </a:lnTo>
                  <a:lnTo>
                    <a:pt x="510671" y="2218707"/>
                  </a:lnTo>
                  <a:lnTo>
                    <a:pt x="500576" y="2210302"/>
                  </a:lnTo>
                  <a:lnTo>
                    <a:pt x="490357" y="2201898"/>
                  </a:lnTo>
                  <a:lnTo>
                    <a:pt x="479937" y="2193494"/>
                  </a:lnTo>
                  <a:lnTo>
                    <a:pt x="469419" y="2185090"/>
                  </a:lnTo>
                  <a:lnTo>
                    <a:pt x="458807" y="2176686"/>
                  </a:lnTo>
                  <a:lnTo>
                    <a:pt x="448060" y="2168281"/>
                  </a:lnTo>
                  <a:lnTo>
                    <a:pt x="437231" y="2159877"/>
                  </a:lnTo>
                  <a:lnTo>
                    <a:pt x="426341" y="2151473"/>
                  </a:lnTo>
                  <a:lnTo>
                    <a:pt x="415378" y="2143069"/>
                  </a:lnTo>
                  <a:lnTo>
                    <a:pt x="404365" y="2134665"/>
                  </a:lnTo>
                  <a:lnTo>
                    <a:pt x="393328" y="2126260"/>
                  </a:lnTo>
                  <a:lnTo>
                    <a:pt x="382268" y="2117856"/>
                  </a:lnTo>
                  <a:lnTo>
                    <a:pt x="371207" y="2109452"/>
                  </a:lnTo>
                  <a:lnTo>
                    <a:pt x="360160" y="2101048"/>
                  </a:lnTo>
                  <a:lnTo>
                    <a:pt x="349128" y="2092644"/>
                  </a:lnTo>
                  <a:lnTo>
                    <a:pt x="338158" y="2084240"/>
                  </a:lnTo>
                  <a:lnTo>
                    <a:pt x="327238" y="2075835"/>
                  </a:lnTo>
                  <a:lnTo>
                    <a:pt x="316371" y="2067431"/>
                  </a:lnTo>
                  <a:lnTo>
                    <a:pt x="305611" y="2059027"/>
                  </a:lnTo>
                  <a:lnTo>
                    <a:pt x="294950" y="2050623"/>
                  </a:lnTo>
                  <a:lnTo>
                    <a:pt x="284377" y="2042219"/>
                  </a:lnTo>
                  <a:lnTo>
                    <a:pt x="273940" y="2033814"/>
                  </a:lnTo>
                  <a:lnTo>
                    <a:pt x="263658" y="2025410"/>
                  </a:lnTo>
                  <a:lnTo>
                    <a:pt x="253495" y="2017006"/>
                  </a:lnTo>
                  <a:lnTo>
                    <a:pt x="243479" y="2008602"/>
                  </a:lnTo>
                  <a:lnTo>
                    <a:pt x="233679" y="2000198"/>
                  </a:lnTo>
                  <a:lnTo>
                    <a:pt x="224022" y="1991793"/>
                  </a:lnTo>
                  <a:lnTo>
                    <a:pt x="214510" y="1983389"/>
                  </a:lnTo>
                  <a:lnTo>
                    <a:pt x="205275" y="1974985"/>
                  </a:lnTo>
                  <a:lnTo>
                    <a:pt x="196202" y="1966581"/>
                  </a:lnTo>
                  <a:lnTo>
                    <a:pt x="187292" y="1958177"/>
                  </a:lnTo>
                  <a:lnTo>
                    <a:pt x="178649" y="1949772"/>
                  </a:lnTo>
                  <a:lnTo>
                    <a:pt x="170215" y="1941368"/>
                  </a:lnTo>
                  <a:lnTo>
                    <a:pt x="161954" y="1932964"/>
                  </a:lnTo>
                  <a:lnTo>
                    <a:pt x="153940" y="1924560"/>
                  </a:lnTo>
                  <a:lnTo>
                    <a:pt x="146176" y="1916156"/>
                  </a:lnTo>
                  <a:lnTo>
                    <a:pt x="138593" y="1907751"/>
                  </a:lnTo>
                  <a:lnTo>
                    <a:pt x="131225" y="1899347"/>
                  </a:lnTo>
                  <a:lnTo>
                    <a:pt x="124146" y="1890943"/>
                  </a:lnTo>
                  <a:lnTo>
                    <a:pt x="117247" y="1882539"/>
                  </a:lnTo>
                  <a:lnTo>
                    <a:pt x="110528" y="1874135"/>
                  </a:lnTo>
                  <a:lnTo>
                    <a:pt x="104130" y="1865730"/>
                  </a:lnTo>
                  <a:lnTo>
                    <a:pt x="97908" y="1857326"/>
                  </a:lnTo>
                  <a:lnTo>
                    <a:pt x="91863" y="1848922"/>
                  </a:lnTo>
                  <a:lnTo>
                    <a:pt x="86095" y="1840518"/>
                  </a:lnTo>
                  <a:lnTo>
                    <a:pt x="80532" y="1832114"/>
                  </a:lnTo>
                  <a:lnTo>
                    <a:pt x="75138" y="1823710"/>
                  </a:lnTo>
                  <a:lnTo>
                    <a:pt x="69978" y="1815305"/>
                  </a:lnTo>
                  <a:lnTo>
                    <a:pt x="65047" y="1806901"/>
                  </a:lnTo>
                  <a:lnTo>
                    <a:pt x="60278" y="1798497"/>
                  </a:lnTo>
                  <a:lnTo>
                    <a:pt x="55701" y="1790093"/>
                  </a:lnTo>
                  <a:lnTo>
                    <a:pt x="51374" y="1781689"/>
                  </a:lnTo>
                  <a:lnTo>
                    <a:pt x="47201" y="1773284"/>
                  </a:lnTo>
                  <a:lnTo>
                    <a:pt x="43181" y="1764880"/>
                  </a:lnTo>
                  <a:lnTo>
                    <a:pt x="39431" y="1756476"/>
                  </a:lnTo>
                  <a:lnTo>
                    <a:pt x="35827" y="1748072"/>
                  </a:lnTo>
                  <a:lnTo>
                    <a:pt x="32370" y="1739668"/>
                  </a:lnTo>
                  <a:lnTo>
                    <a:pt x="29143" y="1731263"/>
                  </a:lnTo>
                  <a:lnTo>
                    <a:pt x="26087" y="1722859"/>
                  </a:lnTo>
                  <a:lnTo>
                    <a:pt x="23172" y="1714455"/>
                  </a:lnTo>
                  <a:lnTo>
                    <a:pt x="20453" y="1706051"/>
                  </a:lnTo>
                  <a:lnTo>
                    <a:pt x="17928" y="1697647"/>
                  </a:lnTo>
                  <a:lnTo>
                    <a:pt x="15540" y="1689242"/>
                  </a:lnTo>
                  <a:lnTo>
                    <a:pt x="13317" y="1680838"/>
                  </a:lnTo>
                  <a:lnTo>
                    <a:pt x="11313" y="1672434"/>
                  </a:lnTo>
                  <a:lnTo>
                    <a:pt x="9444" y="1664030"/>
                  </a:lnTo>
                  <a:lnTo>
                    <a:pt x="7711" y="1655626"/>
                  </a:lnTo>
                  <a:lnTo>
                    <a:pt x="6221" y="1647221"/>
                  </a:lnTo>
                  <a:lnTo>
                    <a:pt x="4867" y="1638817"/>
                  </a:lnTo>
                  <a:lnTo>
                    <a:pt x="3648" y="1630413"/>
                  </a:lnTo>
                  <a:lnTo>
                    <a:pt x="2644" y="1622009"/>
                  </a:lnTo>
                  <a:lnTo>
                    <a:pt x="1802" y="1613605"/>
                  </a:lnTo>
                  <a:lnTo>
                    <a:pt x="1094" y="1605200"/>
                  </a:lnTo>
                  <a:lnTo>
                    <a:pt x="573" y="1596796"/>
                  </a:lnTo>
                  <a:lnTo>
                    <a:pt x="240" y="1588392"/>
                  </a:lnTo>
                  <a:lnTo>
                    <a:pt x="41" y="1579988"/>
                  </a:lnTo>
                  <a:lnTo>
                    <a:pt x="0" y="1571584"/>
                  </a:lnTo>
                  <a:lnTo>
                    <a:pt x="170" y="1563180"/>
                  </a:lnTo>
                  <a:lnTo>
                    <a:pt x="471" y="1554775"/>
                  </a:lnTo>
                  <a:lnTo>
                    <a:pt x="902" y="1546371"/>
                  </a:lnTo>
                  <a:lnTo>
                    <a:pt x="1563" y="1537967"/>
                  </a:lnTo>
                  <a:lnTo>
                    <a:pt x="2350" y="1529563"/>
                  </a:lnTo>
                  <a:lnTo>
                    <a:pt x="3262" y="1521159"/>
                  </a:lnTo>
                  <a:lnTo>
                    <a:pt x="4370" y="1512754"/>
                  </a:lnTo>
                  <a:lnTo>
                    <a:pt x="5621" y="1504350"/>
                  </a:lnTo>
                  <a:lnTo>
                    <a:pt x="6989" y="1495946"/>
                  </a:lnTo>
                  <a:lnTo>
                    <a:pt x="8518" y="1487542"/>
                  </a:lnTo>
                  <a:lnTo>
                    <a:pt x="10201" y="1479138"/>
                  </a:lnTo>
                  <a:lnTo>
                    <a:pt x="11992" y="1470733"/>
                  </a:lnTo>
                  <a:lnTo>
                    <a:pt x="13907" y="1462329"/>
                  </a:lnTo>
                  <a:lnTo>
                    <a:pt x="15983" y="1453925"/>
                  </a:lnTo>
                  <a:lnTo>
                    <a:pt x="18153" y="1445521"/>
                  </a:lnTo>
                  <a:lnTo>
                    <a:pt x="20417" y="1437117"/>
                  </a:lnTo>
                  <a:lnTo>
                    <a:pt x="22836" y="1428712"/>
                  </a:lnTo>
                  <a:lnTo>
                    <a:pt x="25337" y="1420308"/>
                  </a:lnTo>
                  <a:lnTo>
                    <a:pt x="27917" y="1411904"/>
                  </a:lnTo>
                  <a:lnTo>
                    <a:pt x="30615" y="1403500"/>
                  </a:lnTo>
                  <a:lnTo>
                    <a:pt x="33394" y="1395096"/>
                  </a:lnTo>
                  <a:lnTo>
                    <a:pt x="36238" y="1386691"/>
                  </a:lnTo>
                  <a:lnTo>
                    <a:pt x="39166" y="1378287"/>
                  </a:lnTo>
                  <a:lnTo>
                    <a:pt x="42172" y="1369883"/>
                  </a:lnTo>
                  <a:lnTo>
                    <a:pt x="45228" y="1361479"/>
                  </a:lnTo>
                  <a:lnTo>
                    <a:pt x="48343" y="1353075"/>
                  </a:lnTo>
                  <a:lnTo>
                    <a:pt x="51527" y="1344670"/>
                  </a:lnTo>
                  <a:lnTo>
                    <a:pt x="54750" y="1336266"/>
                  </a:lnTo>
                  <a:lnTo>
                    <a:pt x="58012" y="1327862"/>
                  </a:lnTo>
                  <a:lnTo>
                    <a:pt x="61335" y="1319458"/>
                  </a:lnTo>
                  <a:lnTo>
                    <a:pt x="64690" y="1311054"/>
                  </a:lnTo>
                  <a:lnTo>
                    <a:pt x="68076" y="1302650"/>
                  </a:lnTo>
                  <a:lnTo>
                    <a:pt x="71507" y="1294245"/>
                  </a:lnTo>
                  <a:lnTo>
                    <a:pt x="74972" y="1285841"/>
                  </a:lnTo>
                  <a:lnTo>
                    <a:pt x="78465" y="1277437"/>
                  </a:lnTo>
                  <a:lnTo>
                    <a:pt x="81995" y="1269033"/>
                  </a:lnTo>
                  <a:lnTo>
                    <a:pt x="85564" y="1260629"/>
                  </a:lnTo>
                  <a:lnTo>
                    <a:pt x="89163" y="1252224"/>
                  </a:lnTo>
                  <a:lnTo>
                    <a:pt x="92798" y="1243820"/>
                  </a:lnTo>
                  <a:lnTo>
                    <a:pt x="96486" y="1235416"/>
                  </a:lnTo>
                  <a:lnTo>
                    <a:pt x="100210" y="1227012"/>
                  </a:lnTo>
                  <a:lnTo>
                    <a:pt x="103972" y="1218608"/>
                  </a:lnTo>
                  <a:lnTo>
                    <a:pt x="107809" y="1210203"/>
                  </a:lnTo>
                  <a:lnTo>
                    <a:pt x="111696" y="1201799"/>
                  </a:lnTo>
                  <a:lnTo>
                    <a:pt x="115633" y="1193395"/>
                  </a:lnTo>
                  <a:lnTo>
                    <a:pt x="119659" y="1184991"/>
                  </a:lnTo>
                  <a:lnTo>
                    <a:pt x="123761" y="1176587"/>
                  </a:lnTo>
                  <a:lnTo>
                    <a:pt x="127932" y="1168182"/>
                  </a:lnTo>
                  <a:lnTo>
                    <a:pt x="132203" y="1159778"/>
                  </a:lnTo>
                  <a:lnTo>
                    <a:pt x="136589" y="1151374"/>
                  </a:lnTo>
                  <a:lnTo>
                    <a:pt x="141063" y="1142970"/>
                  </a:lnTo>
                  <a:lnTo>
                    <a:pt x="145645" y="1134566"/>
                  </a:lnTo>
                  <a:lnTo>
                    <a:pt x="150391" y="1126161"/>
                  </a:lnTo>
                  <a:lnTo>
                    <a:pt x="155246" y="1117757"/>
                  </a:lnTo>
                  <a:lnTo>
                    <a:pt x="160213" y="1109353"/>
                  </a:lnTo>
                  <a:lnTo>
                    <a:pt x="165397" y="1100949"/>
                  </a:lnTo>
                  <a:lnTo>
                    <a:pt x="170713" y="1092545"/>
                  </a:lnTo>
                  <a:lnTo>
                    <a:pt x="176163" y="1084140"/>
                  </a:lnTo>
                  <a:lnTo>
                    <a:pt x="181835" y="1075736"/>
                  </a:lnTo>
                  <a:lnTo>
                    <a:pt x="187689" y="1067332"/>
                  </a:lnTo>
                  <a:lnTo>
                    <a:pt x="193694" y="1058928"/>
                  </a:lnTo>
                  <a:lnTo>
                    <a:pt x="199918" y="1050524"/>
                  </a:lnTo>
                  <a:lnTo>
                    <a:pt x="206374" y="1042120"/>
                  </a:lnTo>
                  <a:lnTo>
                    <a:pt x="212998" y="1033715"/>
                  </a:lnTo>
                  <a:lnTo>
                    <a:pt x="219825" y="1025311"/>
                  </a:lnTo>
                  <a:lnTo>
                    <a:pt x="226933" y="1016907"/>
                  </a:lnTo>
                  <a:lnTo>
                    <a:pt x="234220" y="1008503"/>
                  </a:lnTo>
                  <a:lnTo>
                    <a:pt x="241686" y="1000099"/>
                  </a:lnTo>
                  <a:lnTo>
                    <a:pt x="249476" y="991694"/>
                  </a:lnTo>
                  <a:lnTo>
                    <a:pt x="257449" y="983290"/>
                  </a:lnTo>
                  <a:lnTo>
                    <a:pt x="265605" y="974886"/>
                  </a:lnTo>
                  <a:lnTo>
                    <a:pt x="274048" y="966482"/>
                  </a:lnTo>
                  <a:lnTo>
                    <a:pt x="282708" y="958078"/>
                  </a:lnTo>
                  <a:lnTo>
                    <a:pt x="291545" y="949673"/>
                  </a:lnTo>
                  <a:lnTo>
                    <a:pt x="300626" y="941269"/>
                  </a:lnTo>
                  <a:lnTo>
                    <a:pt x="309947" y="932865"/>
                  </a:lnTo>
                  <a:lnTo>
                    <a:pt x="319433" y="924461"/>
                  </a:lnTo>
                  <a:lnTo>
                    <a:pt x="329113" y="916057"/>
                  </a:lnTo>
                  <a:lnTo>
                    <a:pt x="339043" y="907652"/>
                  </a:lnTo>
                  <a:lnTo>
                    <a:pt x="349120" y="899248"/>
                  </a:lnTo>
                  <a:lnTo>
                    <a:pt x="359342" y="890844"/>
                  </a:lnTo>
                  <a:lnTo>
                    <a:pt x="369805" y="882440"/>
                  </a:lnTo>
                  <a:lnTo>
                    <a:pt x="380392" y="874036"/>
                  </a:lnTo>
                  <a:lnTo>
                    <a:pt x="391098" y="865631"/>
                  </a:lnTo>
                  <a:lnTo>
                    <a:pt x="401978" y="857227"/>
                  </a:lnTo>
                  <a:lnTo>
                    <a:pt x="412974" y="848823"/>
                  </a:lnTo>
                  <a:lnTo>
                    <a:pt x="424059" y="840419"/>
                  </a:lnTo>
                  <a:lnTo>
                    <a:pt x="435256" y="832015"/>
                  </a:lnTo>
                  <a:lnTo>
                    <a:pt x="446544" y="823610"/>
                  </a:lnTo>
                  <a:lnTo>
                    <a:pt x="457888" y="815206"/>
                  </a:lnTo>
                  <a:lnTo>
                    <a:pt x="469291" y="806802"/>
                  </a:lnTo>
                  <a:lnTo>
                    <a:pt x="480746" y="798398"/>
                  </a:lnTo>
                  <a:lnTo>
                    <a:pt x="492221" y="789994"/>
                  </a:lnTo>
                  <a:lnTo>
                    <a:pt x="503712" y="781590"/>
                  </a:lnTo>
                  <a:lnTo>
                    <a:pt x="515203" y="773185"/>
                  </a:lnTo>
                  <a:lnTo>
                    <a:pt x="526677" y="764781"/>
                  </a:lnTo>
                  <a:lnTo>
                    <a:pt x="538130" y="756377"/>
                  </a:lnTo>
                  <a:lnTo>
                    <a:pt x="549532" y="747973"/>
                  </a:lnTo>
                  <a:lnTo>
                    <a:pt x="560875" y="739569"/>
                  </a:lnTo>
                  <a:lnTo>
                    <a:pt x="572163" y="731164"/>
                  </a:lnTo>
                  <a:lnTo>
                    <a:pt x="583363" y="722760"/>
                  </a:lnTo>
                  <a:lnTo>
                    <a:pt x="594451" y="714356"/>
                  </a:lnTo>
                  <a:lnTo>
                    <a:pt x="605452" y="705952"/>
                  </a:lnTo>
                  <a:lnTo>
                    <a:pt x="616344" y="697548"/>
                  </a:lnTo>
                  <a:lnTo>
                    <a:pt x="627065" y="689143"/>
                  </a:lnTo>
                  <a:lnTo>
                    <a:pt x="637670" y="680739"/>
                  </a:lnTo>
                  <a:lnTo>
                    <a:pt x="648156" y="672335"/>
                  </a:lnTo>
                  <a:lnTo>
                    <a:pt x="658412" y="663931"/>
                  </a:lnTo>
                  <a:lnTo>
                    <a:pt x="668526" y="655527"/>
                  </a:lnTo>
                  <a:lnTo>
                    <a:pt x="678498" y="647122"/>
                  </a:lnTo>
                  <a:lnTo>
                    <a:pt x="688234" y="638718"/>
                  </a:lnTo>
                  <a:lnTo>
                    <a:pt x="697778" y="630314"/>
                  </a:lnTo>
                  <a:lnTo>
                    <a:pt x="707161" y="621910"/>
                  </a:lnTo>
                  <a:lnTo>
                    <a:pt x="716317" y="613506"/>
                  </a:lnTo>
                  <a:lnTo>
                    <a:pt x="725231" y="605101"/>
                  </a:lnTo>
                  <a:lnTo>
                    <a:pt x="733971" y="596697"/>
                  </a:lnTo>
                  <a:lnTo>
                    <a:pt x="742503" y="588293"/>
                  </a:lnTo>
                  <a:lnTo>
                    <a:pt x="750744" y="579889"/>
                  </a:lnTo>
                  <a:lnTo>
                    <a:pt x="758802" y="571485"/>
                  </a:lnTo>
                  <a:lnTo>
                    <a:pt x="766677" y="563080"/>
                  </a:lnTo>
                  <a:lnTo>
                    <a:pt x="774223" y="554676"/>
                  </a:lnTo>
                  <a:lnTo>
                    <a:pt x="781580" y="546272"/>
                  </a:lnTo>
                  <a:lnTo>
                    <a:pt x="788750" y="537868"/>
                  </a:lnTo>
                  <a:lnTo>
                    <a:pt x="795626" y="529464"/>
                  </a:lnTo>
                  <a:lnTo>
                    <a:pt x="802276" y="521060"/>
                  </a:lnTo>
                  <a:lnTo>
                    <a:pt x="808741" y="512655"/>
                  </a:lnTo>
                  <a:lnTo>
                    <a:pt x="814952" y="504251"/>
                  </a:lnTo>
                  <a:lnTo>
                    <a:pt x="820905" y="495847"/>
                  </a:lnTo>
                  <a:lnTo>
                    <a:pt x="826678" y="487443"/>
                  </a:lnTo>
                  <a:lnTo>
                    <a:pt x="832240" y="479039"/>
                  </a:lnTo>
                  <a:lnTo>
                    <a:pt x="837518" y="470634"/>
                  </a:lnTo>
                  <a:lnTo>
                    <a:pt x="842624" y="462230"/>
                  </a:lnTo>
                  <a:lnTo>
                    <a:pt x="847558" y="453826"/>
                  </a:lnTo>
                  <a:lnTo>
                    <a:pt x="852196" y="445422"/>
                  </a:lnTo>
                  <a:lnTo>
                    <a:pt x="856669" y="437018"/>
                  </a:lnTo>
                  <a:lnTo>
                    <a:pt x="860981" y="428613"/>
                  </a:lnTo>
                  <a:lnTo>
                    <a:pt x="865046" y="420209"/>
                  </a:lnTo>
                  <a:lnTo>
                    <a:pt x="868927" y="411805"/>
                  </a:lnTo>
                  <a:lnTo>
                    <a:pt x="872660" y="403401"/>
                  </a:lnTo>
                  <a:lnTo>
                    <a:pt x="876193" y="394997"/>
                  </a:lnTo>
                  <a:lnTo>
                    <a:pt x="879528" y="386592"/>
                  </a:lnTo>
                  <a:lnTo>
                    <a:pt x="882729" y="378188"/>
                  </a:lnTo>
                  <a:lnTo>
                    <a:pt x="885773" y="369784"/>
                  </a:lnTo>
                  <a:lnTo>
                    <a:pt x="888613" y="361380"/>
                  </a:lnTo>
                  <a:lnTo>
                    <a:pt x="891331" y="352976"/>
                  </a:lnTo>
                  <a:lnTo>
                    <a:pt x="893929" y="344571"/>
                  </a:lnTo>
                  <a:lnTo>
                    <a:pt x="896326" y="336167"/>
                  </a:lnTo>
                  <a:lnTo>
                    <a:pt x="898612" y="327763"/>
                  </a:lnTo>
                  <a:lnTo>
                    <a:pt x="900793" y="319359"/>
                  </a:lnTo>
                  <a:lnTo>
                    <a:pt x="902814" y="310955"/>
                  </a:lnTo>
                  <a:lnTo>
                    <a:pt x="904719" y="302550"/>
                  </a:lnTo>
                  <a:lnTo>
                    <a:pt x="906532" y="294146"/>
                  </a:lnTo>
                  <a:lnTo>
                    <a:pt x="908222" y="285742"/>
                  </a:lnTo>
                  <a:lnTo>
                    <a:pt x="909793" y="277338"/>
                  </a:lnTo>
                  <a:lnTo>
                    <a:pt x="911285" y="268934"/>
                  </a:lnTo>
                  <a:lnTo>
                    <a:pt x="912686" y="260530"/>
                  </a:lnTo>
                  <a:lnTo>
                    <a:pt x="913970" y="252125"/>
                  </a:lnTo>
                  <a:lnTo>
                    <a:pt x="915186" y="243721"/>
                  </a:lnTo>
                  <a:lnTo>
                    <a:pt x="916336" y="235317"/>
                  </a:lnTo>
                  <a:lnTo>
                    <a:pt x="917376" y="226913"/>
                  </a:lnTo>
                  <a:lnTo>
                    <a:pt x="918358" y="218509"/>
                  </a:lnTo>
                  <a:lnTo>
                    <a:pt x="919283" y="210104"/>
                  </a:lnTo>
                  <a:lnTo>
                    <a:pt x="920126" y="201700"/>
                  </a:lnTo>
                  <a:lnTo>
                    <a:pt x="920911" y="193296"/>
                  </a:lnTo>
                  <a:lnTo>
                    <a:pt x="921649" y="184892"/>
                  </a:lnTo>
                  <a:lnTo>
                    <a:pt x="922326" y="176488"/>
                  </a:lnTo>
                  <a:lnTo>
                    <a:pt x="922947" y="168083"/>
                  </a:lnTo>
                  <a:lnTo>
                    <a:pt x="923529" y="159679"/>
                  </a:lnTo>
                  <a:lnTo>
                    <a:pt x="924069" y="151275"/>
                  </a:lnTo>
                  <a:lnTo>
                    <a:pt x="924554" y="142871"/>
                  </a:lnTo>
                  <a:lnTo>
                    <a:pt x="925009" y="134467"/>
                  </a:lnTo>
                  <a:lnTo>
                    <a:pt x="925435" y="126062"/>
                  </a:lnTo>
                  <a:lnTo>
                    <a:pt x="925811" y="117658"/>
                  </a:lnTo>
                  <a:lnTo>
                    <a:pt x="926163" y="109254"/>
                  </a:lnTo>
                  <a:lnTo>
                    <a:pt x="926491" y="100850"/>
                  </a:lnTo>
                  <a:lnTo>
                    <a:pt x="926784" y="92446"/>
                  </a:lnTo>
                  <a:lnTo>
                    <a:pt x="927053" y="84041"/>
                  </a:lnTo>
                  <a:lnTo>
                    <a:pt x="927304" y="75637"/>
                  </a:lnTo>
                  <a:lnTo>
                    <a:pt x="927530" y="67233"/>
                  </a:lnTo>
                  <a:lnTo>
                    <a:pt x="927733" y="58829"/>
                  </a:lnTo>
                  <a:lnTo>
                    <a:pt x="927922" y="50425"/>
                  </a:lnTo>
                  <a:lnTo>
                    <a:pt x="928095" y="42020"/>
                  </a:lnTo>
                  <a:lnTo>
                    <a:pt x="928248" y="33616"/>
                  </a:lnTo>
                  <a:lnTo>
                    <a:pt x="928389" y="25212"/>
                  </a:lnTo>
                  <a:lnTo>
                    <a:pt x="928519" y="16808"/>
                  </a:lnTo>
                  <a:lnTo>
                    <a:pt x="928632" y="8404"/>
                  </a:lnTo>
                  <a:lnTo>
                    <a:pt x="928737" y="0"/>
                  </a:lnTo>
                  <a:lnTo>
                    <a:pt x="930526" y="0"/>
                  </a:lnTo>
                  <a:lnTo>
                    <a:pt x="930630" y="8404"/>
                  </a:lnTo>
                  <a:lnTo>
                    <a:pt x="930743" y="16808"/>
                  </a:lnTo>
                  <a:lnTo>
                    <a:pt x="930874" y="25212"/>
                  </a:lnTo>
                  <a:lnTo>
                    <a:pt x="931015" y="33616"/>
                  </a:lnTo>
                  <a:lnTo>
                    <a:pt x="931168" y="42020"/>
                  </a:lnTo>
                  <a:lnTo>
                    <a:pt x="931340" y="50425"/>
                  </a:lnTo>
                  <a:lnTo>
                    <a:pt x="931529" y="58829"/>
                  </a:lnTo>
                  <a:lnTo>
                    <a:pt x="931733" y="67233"/>
                  </a:lnTo>
                  <a:lnTo>
                    <a:pt x="931959" y="75637"/>
                  </a:lnTo>
                  <a:lnTo>
                    <a:pt x="932209" y="84041"/>
                  </a:lnTo>
                  <a:lnTo>
                    <a:pt x="932478" y="92446"/>
                  </a:lnTo>
                  <a:lnTo>
                    <a:pt x="932772" y="100850"/>
                  </a:lnTo>
                  <a:lnTo>
                    <a:pt x="933099" y="109254"/>
                  </a:lnTo>
                  <a:lnTo>
                    <a:pt x="933451" y="117658"/>
                  </a:lnTo>
                  <a:lnTo>
                    <a:pt x="933828" y="126062"/>
                  </a:lnTo>
                  <a:lnTo>
                    <a:pt x="934253" y="134467"/>
                  </a:lnTo>
                  <a:lnTo>
                    <a:pt x="934708" y="142871"/>
                  </a:lnTo>
                  <a:lnTo>
                    <a:pt x="935194" y="151275"/>
                  </a:lnTo>
                  <a:lnTo>
                    <a:pt x="935733" y="159679"/>
                  </a:lnTo>
                  <a:lnTo>
                    <a:pt x="936316" y="168083"/>
                  </a:lnTo>
                  <a:lnTo>
                    <a:pt x="936936" y="176488"/>
                  </a:lnTo>
                  <a:lnTo>
                    <a:pt x="937614" y="184892"/>
                  </a:lnTo>
                  <a:lnTo>
                    <a:pt x="938352" y="193296"/>
                  </a:lnTo>
                  <a:lnTo>
                    <a:pt x="939136" y="201700"/>
                  </a:lnTo>
                  <a:lnTo>
                    <a:pt x="939979" y="210104"/>
                  </a:lnTo>
                  <a:lnTo>
                    <a:pt x="940905" y="218509"/>
                  </a:lnTo>
                  <a:lnTo>
                    <a:pt x="941887" y="226913"/>
                  </a:lnTo>
                  <a:lnTo>
                    <a:pt x="942926" y="235317"/>
                  </a:lnTo>
                  <a:lnTo>
                    <a:pt x="944076" y="243721"/>
                  </a:lnTo>
                  <a:lnTo>
                    <a:pt x="945292" y="252125"/>
                  </a:lnTo>
                  <a:lnTo>
                    <a:pt x="946576" y="260530"/>
                  </a:lnTo>
                  <a:lnTo>
                    <a:pt x="947977" y="268934"/>
                  </a:lnTo>
                  <a:lnTo>
                    <a:pt x="949469" y="277338"/>
                  </a:lnTo>
                  <a:lnTo>
                    <a:pt x="951041" y="285742"/>
                  </a:lnTo>
                  <a:lnTo>
                    <a:pt x="952731" y="294146"/>
                  </a:lnTo>
                  <a:lnTo>
                    <a:pt x="954544" y="302550"/>
                  </a:lnTo>
                  <a:lnTo>
                    <a:pt x="956449" y="310955"/>
                  </a:lnTo>
                  <a:lnTo>
                    <a:pt x="958470" y="319359"/>
                  </a:lnTo>
                  <a:lnTo>
                    <a:pt x="960650" y="327763"/>
                  </a:lnTo>
                  <a:lnTo>
                    <a:pt x="962937" y="336167"/>
                  </a:lnTo>
                  <a:lnTo>
                    <a:pt x="965333" y="344571"/>
                  </a:lnTo>
                  <a:lnTo>
                    <a:pt x="967932" y="352976"/>
                  </a:lnTo>
                  <a:lnTo>
                    <a:pt x="970650" y="361380"/>
                  </a:lnTo>
                  <a:lnTo>
                    <a:pt x="973490" y="369784"/>
                  </a:lnTo>
                  <a:lnTo>
                    <a:pt x="976534" y="378188"/>
                  </a:lnTo>
                  <a:lnTo>
                    <a:pt x="979734" y="386592"/>
                  </a:lnTo>
                  <a:lnTo>
                    <a:pt x="983070" y="394997"/>
                  </a:lnTo>
                  <a:lnTo>
                    <a:pt x="986603" y="403401"/>
                  </a:lnTo>
                  <a:lnTo>
                    <a:pt x="990335" y="411805"/>
                  </a:lnTo>
                  <a:lnTo>
                    <a:pt x="994217" y="420209"/>
                  </a:lnTo>
                  <a:lnTo>
                    <a:pt x="998282" y="428613"/>
                  </a:lnTo>
                  <a:lnTo>
                    <a:pt x="1002594" y="437018"/>
                  </a:lnTo>
                  <a:lnTo>
                    <a:pt x="1007067" y="445422"/>
                  </a:lnTo>
                  <a:lnTo>
                    <a:pt x="1011704" y="453826"/>
                  </a:lnTo>
                  <a:lnTo>
                    <a:pt x="1016639" y="462230"/>
                  </a:lnTo>
                  <a:lnTo>
                    <a:pt x="1021745" y="470634"/>
                  </a:lnTo>
                  <a:lnTo>
                    <a:pt x="1027023" y="479039"/>
                  </a:lnTo>
                  <a:lnTo>
                    <a:pt x="1032585" y="487443"/>
                  </a:lnTo>
                  <a:lnTo>
                    <a:pt x="1038358" y="495847"/>
                  </a:lnTo>
                  <a:lnTo>
                    <a:pt x="1044311" y="504251"/>
                  </a:lnTo>
                  <a:lnTo>
                    <a:pt x="1050522" y="512655"/>
                  </a:lnTo>
                  <a:lnTo>
                    <a:pt x="1056987" y="521060"/>
                  </a:lnTo>
                  <a:lnTo>
                    <a:pt x="1063637" y="529464"/>
                  </a:lnTo>
                  <a:lnTo>
                    <a:pt x="1070513" y="537868"/>
                  </a:lnTo>
                  <a:lnTo>
                    <a:pt x="1077683" y="546272"/>
                  </a:lnTo>
                  <a:lnTo>
                    <a:pt x="1085039" y="554676"/>
                  </a:lnTo>
                  <a:lnTo>
                    <a:pt x="1092585" y="563080"/>
                  </a:lnTo>
                  <a:lnTo>
                    <a:pt x="1100461" y="571485"/>
                  </a:lnTo>
                  <a:lnTo>
                    <a:pt x="1108519" y="579889"/>
                  </a:lnTo>
                  <a:lnTo>
                    <a:pt x="1116760" y="588293"/>
                  </a:lnTo>
                  <a:lnTo>
                    <a:pt x="1125292" y="596697"/>
                  </a:lnTo>
                  <a:lnTo>
                    <a:pt x="1134032" y="605101"/>
                  </a:lnTo>
                  <a:lnTo>
                    <a:pt x="1142945" y="613506"/>
                  </a:lnTo>
                  <a:lnTo>
                    <a:pt x="1152101" y="621910"/>
                  </a:lnTo>
                  <a:lnTo>
                    <a:pt x="1161485" y="630314"/>
                  </a:lnTo>
                  <a:lnTo>
                    <a:pt x="1171029" y="638718"/>
                  </a:lnTo>
                  <a:lnTo>
                    <a:pt x="1180765" y="647122"/>
                  </a:lnTo>
                  <a:lnTo>
                    <a:pt x="1190737" y="655527"/>
                  </a:lnTo>
                  <a:lnTo>
                    <a:pt x="1200850" y="663931"/>
                  </a:lnTo>
                  <a:lnTo>
                    <a:pt x="1211106" y="672335"/>
                  </a:lnTo>
                  <a:lnTo>
                    <a:pt x="1221593" y="680739"/>
                  </a:lnTo>
                  <a:lnTo>
                    <a:pt x="1232198" y="689143"/>
                  </a:lnTo>
                  <a:lnTo>
                    <a:pt x="1242919" y="697548"/>
                  </a:lnTo>
                  <a:lnTo>
                    <a:pt x="1253810" y="705952"/>
                  </a:lnTo>
                  <a:lnTo>
                    <a:pt x="1264811" y="714356"/>
                  </a:lnTo>
                  <a:lnTo>
                    <a:pt x="1275900" y="722760"/>
                  </a:lnTo>
                  <a:lnTo>
                    <a:pt x="1287099" y="731164"/>
                  </a:lnTo>
                  <a:lnTo>
                    <a:pt x="1298387" y="739569"/>
                  </a:lnTo>
                  <a:lnTo>
                    <a:pt x="1309730" y="747973"/>
                  </a:lnTo>
                  <a:lnTo>
                    <a:pt x="1321132" y="756377"/>
                  </a:lnTo>
                  <a:lnTo>
                    <a:pt x="1332586" y="764781"/>
                  </a:lnTo>
                  <a:lnTo>
                    <a:pt x="1344060" y="773185"/>
                  </a:lnTo>
                  <a:lnTo>
                    <a:pt x="1355551" y="781590"/>
                  </a:lnTo>
                  <a:lnTo>
                    <a:pt x="1367042" y="789994"/>
                  </a:lnTo>
                  <a:lnTo>
                    <a:pt x="1378516" y="798398"/>
                  </a:lnTo>
                  <a:lnTo>
                    <a:pt x="1389972" y="806802"/>
                  </a:lnTo>
                  <a:lnTo>
                    <a:pt x="1401374" y="815206"/>
                  </a:lnTo>
                  <a:lnTo>
                    <a:pt x="1412718" y="823610"/>
                  </a:lnTo>
                  <a:lnTo>
                    <a:pt x="1424007" y="832015"/>
                  </a:lnTo>
                  <a:lnTo>
                    <a:pt x="1435203" y="840419"/>
                  </a:lnTo>
                  <a:lnTo>
                    <a:pt x="1446288" y="848823"/>
                  </a:lnTo>
                  <a:lnTo>
                    <a:pt x="1457284" y="857227"/>
                  </a:lnTo>
                  <a:lnTo>
                    <a:pt x="1468164" y="865631"/>
                  </a:lnTo>
                  <a:lnTo>
                    <a:pt x="1478871" y="874036"/>
                  </a:lnTo>
                  <a:lnTo>
                    <a:pt x="1489458" y="882440"/>
                  </a:lnTo>
                  <a:lnTo>
                    <a:pt x="1499920" y="890844"/>
                  </a:lnTo>
                  <a:lnTo>
                    <a:pt x="1510143" y="899248"/>
                  </a:lnTo>
                  <a:lnTo>
                    <a:pt x="1520220" y="907652"/>
                  </a:lnTo>
                  <a:lnTo>
                    <a:pt x="1530150" y="916057"/>
                  </a:lnTo>
                  <a:lnTo>
                    <a:pt x="1539830" y="924461"/>
                  </a:lnTo>
                  <a:lnTo>
                    <a:pt x="1549316" y="932865"/>
                  </a:lnTo>
                  <a:lnTo>
                    <a:pt x="1558637" y="941269"/>
                  </a:lnTo>
                  <a:lnTo>
                    <a:pt x="1567717" y="949673"/>
                  </a:lnTo>
                  <a:lnTo>
                    <a:pt x="1576555" y="958078"/>
                  </a:lnTo>
                  <a:lnTo>
                    <a:pt x="1585215" y="966482"/>
                  </a:lnTo>
                  <a:lnTo>
                    <a:pt x="1593658" y="974886"/>
                  </a:lnTo>
                  <a:lnTo>
                    <a:pt x="1601813" y="983290"/>
                  </a:lnTo>
                  <a:lnTo>
                    <a:pt x="1609787" y="991694"/>
                  </a:lnTo>
                  <a:lnTo>
                    <a:pt x="1617576" y="1000099"/>
                  </a:lnTo>
                  <a:lnTo>
                    <a:pt x="1625042" y="1008503"/>
                  </a:lnTo>
                  <a:lnTo>
                    <a:pt x="1632329" y="1016907"/>
                  </a:lnTo>
                  <a:lnTo>
                    <a:pt x="1639438" y="1025311"/>
                  </a:lnTo>
                  <a:lnTo>
                    <a:pt x="1646264" y="1033715"/>
                  </a:lnTo>
                  <a:lnTo>
                    <a:pt x="1652888" y="1042120"/>
                  </a:lnTo>
                  <a:lnTo>
                    <a:pt x="1659344" y="1050524"/>
                  </a:lnTo>
                  <a:lnTo>
                    <a:pt x="1665568" y="1058928"/>
                  </a:lnTo>
                  <a:lnTo>
                    <a:pt x="1671574" y="1067332"/>
                  </a:lnTo>
                  <a:lnTo>
                    <a:pt x="1677427" y="1075736"/>
                  </a:lnTo>
                  <a:lnTo>
                    <a:pt x="1683100" y="1084140"/>
                  </a:lnTo>
                  <a:lnTo>
                    <a:pt x="1688549" y="1092545"/>
                  </a:lnTo>
                  <a:lnTo>
                    <a:pt x="1693866" y="1100949"/>
                  </a:lnTo>
                  <a:lnTo>
                    <a:pt x="1699050" y="1109353"/>
                  </a:lnTo>
                  <a:lnTo>
                    <a:pt x="1704017" y="1117757"/>
                  </a:lnTo>
                  <a:lnTo>
                    <a:pt x="1708872" y="1126161"/>
                  </a:lnTo>
                  <a:lnTo>
                    <a:pt x="1713618" y="1134566"/>
                  </a:lnTo>
                  <a:lnTo>
                    <a:pt x="1718200" y="1142970"/>
                  </a:lnTo>
                  <a:lnTo>
                    <a:pt x="1722674" y="1151374"/>
                  </a:lnTo>
                  <a:lnTo>
                    <a:pt x="1727060" y="1159778"/>
                  </a:lnTo>
                  <a:lnTo>
                    <a:pt x="1731331" y="1168182"/>
                  </a:lnTo>
                  <a:lnTo>
                    <a:pt x="1735501" y="1176587"/>
                  </a:lnTo>
                  <a:lnTo>
                    <a:pt x="1739604" y="1184991"/>
                  </a:lnTo>
                  <a:lnTo>
                    <a:pt x="1743630" y="1193395"/>
                  </a:lnTo>
                  <a:lnTo>
                    <a:pt x="1747567" y="1201799"/>
                  </a:lnTo>
                  <a:lnTo>
                    <a:pt x="1751453" y="1210203"/>
                  </a:lnTo>
                  <a:lnTo>
                    <a:pt x="1755291" y="1218608"/>
                  </a:lnTo>
                  <a:lnTo>
                    <a:pt x="1759052" y="1227012"/>
                  </a:lnTo>
                  <a:lnTo>
                    <a:pt x="1762777" y="1235416"/>
                  </a:lnTo>
                  <a:lnTo>
                    <a:pt x="1766465" y="1243820"/>
                  </a:lnTo>
                  <a:lnTo>
                    <a:pt x="1770099" y="1252224"/>
                  </a:lnTo>
                  <a:lnTo>
                    <a:pt x="1773698" y="1260629"/>
                  </a:lnTo>
                  <a:lnTo>
                    <a:pt x="1777268" y="1269033"/>
                  </a:lnTo>
                  <a:lnTo>
                    <a:pt x="1780798" y="1277437"/>
                  </a:lnTo>
                  <a:lnTo>
                    <a:pt x="1784290" y="1285841"/>
                  </a:lnTo>
                  <a:lnTo>
                    <a:pt x="1787755" y="1294245"/>
                  </a:lnTo>
                  <a:lnTo>
                    <a:pt x="1791187" y="1302650"/>
                  </a:lnTo>
                  <a:lnTo>
                    <a:pt x="1794572" y="1311054"/>
                  </a:lnTo>
                  <a:lnTo>
                    <a:pt x="1797927" y="1319458"/>
                  </a:lnTo>
                  <a:lnTo>
                    <a:pt x="1801251" y="1327862"/>
                  </a:lnTo>
                  <a:lnTo>
                    <a:pt x="1804513" y="1336266"/>
                  </a:lnTo>
                  <a:lnTo>
                    <a:pt x="1807736" y="1344670"/>
                  </a:lnTo>
                  <a:lnTo>
                    <a:pt x="1810920" y="1353075"/>
                  </a:lnTo>
                  <a:lnTo>
                    <a:pt x="1814034" y="1361479"/>
                  </a:lnTo>
                  <a:lnTo>
                    <a:pt x="1817091" y="1369883"/>
                  </a:lnTo>
                  <a:lnTo>
                    <a:pt x="1820096" y="1378287"/>
                  </a:lnTo>
                  <a:lnTo>
                    <a:pt x="1823025" y="1386691"/>
                  </a:lnTo>
                  <a:lnTo>
                    <a:pt x="1825868" y="1395096"/>
                  </a:lnTo>
                  <a:lnTo>
                    <a:pt x="1828648" y="1403500"/>
                  </a:lnTo>
                  <a:lnTo>
                    <a:pt x="1831345" y="1411904"/>
                  </a:lnTo>
                  <a:lnTo>
                    <a:pt x="1833925" y="1420308"/>
                  </a:lnTo>
                  <a:lnTo>
                    <a:pt x="1836426" y="1428712"/>
                  </a:lnTo>
                  <a:lnTo>
                    <a:pt x="1838846" y="1437117"/>
                  </a:lnTo>
                  <a:lnTo>
                    <a:pt x="1841109" y="1445521"/>
                  </a:lnTo>
                  <a:lnTo>
                    <a:pt x="1843280" y="1453925"/>
                  </a:lnTo>
                  <a:lnTo>
                    <a:pt x="1845355" y="1462329"/>
                  </a:lnTo>
                  <a:lnTo>
                    <a:pt x="1847271" y="1470733"/>
                  </a:lnTo>
                  <a:lnTo>
                    <a:pt x="1849062" y="1479138"/>
                  </a:lnTo>
                  <a:lnTo>
                    <a:pt x="1850745" y="1487542"/>
                  </a:lnTo>
                  <a:lnTo>
                    <a:pt x="1852273" y="1495946"/>
                  </a:lnTo>
                  <a:lnTo>
                    <a:pt x="1853642" y="1504350"/>
                  </a:lnTo>
                  <a:lnTo>
                    <a:pt x="1854893" y="1512754"/>
                  </a:lnTo>
                  <a:lnTo>
                    <a:pt x="1856001" y="1521159"/>
                  </a:lnTo>
                  <a:lnTo>
                    <a:pt x="1856913" y="1529563"/>
                  </a:lnTo>
                  <a:lnTo>
                    <a:pt x="1857700" y="1537967"/>
                  </a:lnTo>
                  <a:lnTo>
                    <a:pt x="1858361" y="1546371"/>
                  </a:lnTo>
                  <a:lnTo>
                    <a:pt x="1858792" y="1554775"/>
                  </a:lnTo>
                  <a:lnTo>
                    <a:pt x="1859093" y="1563180"/>
                  </a:lnTo>
                  <a:lnTo>
                    <a:pt x="1859263" y="1571584"/>
                  </a:lnTo>
                  <a:lnTo>
                    <a:pt x="1859222" y="1579988"/>
                  </a:lnTo>
                  <a:lnTo>
                    <a:pt x="1859022" y="1588392"/>
                  </a:lnTo>
                  <a:lnTo>
                    <a:pt x="1858690" y="1596796"/>
                  </a:lnTo>
                  <a:lnTo>
                    <a:pt x="1858169" y="1605200"/>
                  </a:lnTo>
                  <a:lnTo>
                    <a:pt x="1857461" y="1613605"/>
                  </a:lnTo>
                  <a:lnTo>
                    <a:pt x="1856619" y="1622009"/>
                  </a:lnTo>
                  <a:lnTo>
                    <a:pt x="1855615" y="1630413"/>
                  </a:lnTo>
                  <a:lnTo>
                    <a:pt x="1854395" y="1638817"/>
                  </a:lnTo>
                  <a:lnTo>
                    <a:pt x="1853041" y="1647221"/>
                  </a:lnTo>
                  <a:lnTo>
                    <a:pt x="1851551" y="1655626"/>
                  </a:lnTo>
                  <a:lnTo>
                    <a:pt x="1849819" y="1664030"/>
                  </a:lnTo>
                  <a:lnTo>
                    <a:pt x="1847950" y="1672434"/>
                  </a:lnTo>
                  <a:lnTo>
                    <a:pt x="1845946" y="1680838"/>
                  </a:lnTo>
                  <a:lnTo>
                    <a:pt x="1843722" y="1689242"/>
                  </a:lnTo>
                  <a:lnTo>
                    <a:pt x="1841335" y="1697647"/>
                  </a:lnTo>
                  <a:lnTo>
                    <a:pt x="1838810" y="1706051"/>
                  </a:lnTo>
                  <a:lnTo>
                    <a:pt x="1836091" y="1714455"/>
                  </a:lnTo>
                  <a:lnTo>
                    <a:pt x="1833176" y="1722859"/>
                  </a:lnTo>
                  <a:lnTo>
                    <a:pt x="1830120" y="1731263"/>
                  </a:lnTo>
                  <a:lnTo>
                    <a:pt x="1826893" y="1739668"/>
                  </a:lnTo>
                  <a:lnTo>
                    <a:pt x="1823435" y="1748072"/>
                  </a:lnTo>
                  <a:lnTo>
                    <a:pt x="1819832" y="1756476"/>
                  </a:lnTo>
                  <a:lnTo>
                    <a:pt x="1816081" y="1764880"/>
                  </a:lnTo>
                  <a:lnTo>
                    <a:pt x="1812061" y="1773284"/>
                  </a:lnTo>
                  <a:lnTo>
                    <a:pt x="1807888" y="1781689"/>
                  </a:lnTo>
                  <a:lnTo>
                    <a:pt x="1803562" y="1790093"/>
                  </a:lnTo>
                  <a:lnTo>
                    <a:pt x="1798984" y="1798497"/>
                  </a:lnTo>
                  <a:lnTo>
                    <a:pt x="1794215" y="1806901"/>
                  </a:lnTo>
                  <a:lnTo>
                    <a:pt x="1789285" y="1815305"/>
                  </a:lnTo>
                  <a:lnTo>
                    <a:pt x="1784125" y="1823710"/>
                  </a:lnTo>
                  <a:lnTo>
                    <a:pt x="1778731" y="1832114"/>
                  </a:lnTo>
                  <a:lnTo>
                    <a:pt x="1773168" y="1840518"/>
                  </a:lnTo>
                  <a:lnTo>
                    <a:pt x="1767400" y="1848922"/>
                  </a:lnTo>
                  <a:lnTo>
                    <a:pt x="1761354" y="1857326"/>
                  </a:lnTo>
                  <a:lnTo>
                    <a:pt x="1755133" y="1865730"/>
                  </a:lnTo>
                  <a:lnTo>
                    <a:pt x="1748735" y="1874135"/>
                  </a:lnTo>
                  <a:lnTo>
                    <a:pt x="1742016" y="1882539"/>
                  </a:lnTo>
                  <a:lnTo>
                    <a:pt x="1735117" y="1890943"/>
                  </a:lnTo>
                  <a:lnTo>
                    <a:pt x="1728038" y="1899347"/>
                  </a:lnTo>
                  <a:lnTo>
                    <a:pt x="1720670" y="1907751"/>
                  </a:lnTo>
                  <a:lnTo>
                    <a:pt x="1713086" y="1916156"/>
                  </a:lnTo>
                  <a:lnTo>
                    <a:pt x="1705323" y="1924560"/>
                  </a:lnTo>
                  <a:lnTo>
                    <a:pt x="1697309" y="1932964"/>
                  </a:lnTo>
                  <a:lnTo>
                    <a:pt x="1689048" y="1941368"/>
                  </a:lnTo>
                  <a:lnTo>
                    <a:pt x="1680613" y="1949772"/>
                  </a:lnTo>
                  <a:lnTo>
                    <a:pt x="1671971" y="1958177"/>
                  </a:lnTo>
                  <a:lnTo>
                    <a:pt x="1663060" y="1966581"/>
                  </a:lnTo>
                  <a:lnTo>
                    <a:pt x="1653987" y="1974985"/>
                  </a:lnTo>
                  <a:lnTo>
                    <a:pt x="1644752" y="1983389"/>
                  </a:lnTo>
                  <a:lnTo>
                    <a:pt x="1635240" y="1991793"/>
                  </a:lnTo>
                  <a:lnTo>
                    <a:pt x="1625584" y="2000198"/>
                  </a:lnTo>
                  <a:lnTo>
                    <a:pt x="1615784" y="2008602"/>
                  </a:lnTo>
                  <a:lnTo>
                    <a:pt x="1605768" y="2017006"/>
                  </a:lnTo>
                  <a:lnTo>
                    <a:pt x="1595604" y="2025410"/>
                  </a:lnTo>
                  <a:lnTo>
                    <a:pt x="1585322" y="2033814"/>
                  </a:lnTo>
                  <a:lnTo>
                    <a:pt x="1574885" y="2042219"/>
                  </a:lnTo>
                  <a:lnTo>
                    <a:pt x="1564312" y="2050623"/>
                  </a:lnTo>
                  <a:lnTo>
                    <a:pt x="1553651" y="2059027"/>
                  </a:lnTo>
                  <a:lnTo>
                    <a:pt x="1542892" y="2067431"/>
                  </a:lnTo>
                  <a:lnTo>
                    <a:pt x="1532025" y="2075835"/>
                  </a:lnTo>
                  <a:lnTo>
                    <a:pt x="1521105" y="2084240"/>
                  </a:lnTo>
                  <a:lnTo>
                    <a:pt x="1510134" y="2092644"/>
                  </a:lnTo>
                  <a:lnTo>
                    <a:pt x="1499103" y="2101048"/>
                  </a:lnTo>
                  <a:lnTo>
                    <a:pt x="1488055" y="2109452"/>
                  </a:lnTo>
                  <a:lnTo>
                    <a:pt x="1476994" y="2117856"/>
                  </a:lnTo>
                  <a:lnTo>
                    <a:pt x="1465935" y="2126260"/>
                  </a:lnTo>
                  <a:lnTo>
                    <a:pt x="1454897" y="2134665"/>
                  </a:lnTo>
                  <a:lnTo>
                    <a:pt x="1443885" y="2143069"/>
                  </a:lnTo>
                  <a:lnTo>
                    <a:pt x="1432922" y="2151473"/>
                  </a:lnTo>
                  <a:lnTo>
                    <a:pt x="1422031" y="2159877"/>
                  </a:lnTo>
                  <a:lnTo>
                    <a:pt x="1411203" y="2168281"/>
                  </a:lnTo>
                  <a:lnTo>
                    <a:pt x="1400456" y="2176686"/>
                  </a:lnTo>
                  <a:lnTo>
                    <a:pt x="1389843" y="2185090"/>
                  </a:lnTo>
                  <a:lnTo>
                    <a:pt x="1379325" y="2193494"/>
                  </a:lnTo>
                  <a:lnTo>
                    <a:pt x="1368906" y="2201898"/>
                  </a:lnTo>
                  <a:lnTo>
                    <a:pt x="1358687" y="2210302"/>
                  </a:lnTo>
                  <a:lnTo>
                    <a:pt x="1348592" y="2218707"/>
                  </a:lnTo>
                  <a:lnTo>
                    <a:pt x="1338623" y="2227111"/>
                  </a:lnTo>
                  <a:lnTo>
                    <a:pt x="1328869" y="2235515"/>
                  </a:lnTo>
                  <a:lnTo>
                    <a:pt x="1319288" y="2243919"/>
                  </a:lnTo>
                  <a:lnTo>
                    <a:pt x="1309855" y="2252323"/>
                  </a:lnTo>
                  <a:lnTo>
                    <a:pt x="1300634" y="2260728"/>
                  </a:lnTo>
                  <a:lnTo>
                    <a:pt x="1291636" y="2269132"/>
                  </a:lnTo>
                  <a:lnTo>
                    <a:pt x="1282800" y="2277536"/>
                  </a:lnTo>
                  <a:lnTo>
                    <a:pt x="1274159" y="2285940"/>
                  </a:lnTo>
                  <a:lnTo>
                    <a:pt x="1265786" y="2294344"/>
                  </a:lnTo>
                  <a:lnTo>
                    <a:pt x="1257582" y="2302749"/>
                  </a:lnTo>
                  <a:lnTo>
                    <a:pt x="1249546" y="2311153"/>
                  </a:lnTo>
                  <a:lnTo>
                    <a:pt x="1241815" y="2319557"/>
                  </a:lnTo>
                  <a:lnTo>
                    <a:pt x="1234252" y="2327961"/>
                  </a:lnTo>
                  <a:lnTo>
                    <a:pt x="1226857" y="2336365"/>
                  </a:lnTo>
                  <a:lnTo>
                    <a:pt x="1219728" y="2344770"/>
                  </a:lnTo>
                  <a:lnTo>
                    <a:pt x="1212793" y="2353174"/>
                  </a:lnTo>
                  <a:lnTo>
                    <a:pt x="1206020" y="2361578"/>
                  </a:lnTo>
                  <a:lnTo>
                    <a:pt x="1199467" y="2369982"/>
                  </a:lnTo>
                  <a:lnTo>
                    <a:pt x="1193127" y="2378386"/>
                  </a:lnTo>
                  <a:lnTo>
                    <a:pt x="1186936" y="2386790"/>
                  </a:lnTo>
                  <a:lnTo>
                    <a:pt x="1180920" y="2395195"/>
                  </a:lnTo>
                  <a:lnTo>
                    <a:pt x="1175127" y="2403599"/>
                  </a:lnTo>
                  <a:lnTo>
                    <a:pt x="1169467" y="2412003"/>
                  </a:lnTo>
                  <a:lnTo>
                    <a:pt x="1163939" y="2420407"/>
                  </a:lnTo>
                  <a:lnTo>
                    <a:pt x="1158634" y="2428811"/>
                  </a:lnTo>
                  <a:lnTo>
                    <a:pt x="1153445" y="2437216"/>
                  </a:lnTo>
                  <a:lnTo>
                    <a:pt x="1148370" y="2445620"/>
                  </a:lnTo>
                  <a:lnTo>
                    <a:pt x="1143468" y="2454024"/>
                  </a:lnTo>
                  <a:lnTo>
                    <a:pt x="1138687" y="2462428"/>
                  </a:lnTo>
                  <a:lnTo>
                    <a:pt x="1134004" y="2470832"/>
                  </a:lnTo>
                  <a:lnTo>
                    <a:pt x="1129450" y="2479237"/>
                  </a:lnTo>
                  <a:lnTo>
                    <a:pt x="1125017" y="2487641"/>
                  </a:lnTo>
                  <a:lnTo>
                    <a:pt x="1120667" y="2496045"/>
                  </a:lnTo>
                  <a:lnTo>
                    <a:pt x="1116412" y="2504449"/>
                  </a:lnTo>
                  <a:lnTo>
                    <a:pt x="1112274" y="2512853"/>
                  </a:lnTo>
                  <a:lnTo>
                    <a:pt x="1108207" y="2521258"/>
                  </a:lnTo>
                  <a:lnTo>
                    <a:pt x="1104208" y="2529662"/>
                  </a:lnTo>
                  <a:lnTo>
                    <a:pt x="1100325" y="2538066"/>
                  </a:lnTo>
                  <a:lnTo>
                    <a:pt x="1096503" y="2546470"/>
                  </a:lnTo>
                  <a:lnTo>
                    <a:pt x="1092741" y="2554874"/>
                  </a:lnTo>
                  <a:lnTo>
                    <a:pt x="1089072" y="2563279"/>
                  </a:lnTo>
                  <a:lnTo>
                    <a:pt x="1085472" y="2571683"/>
                  </a:lnTo>
                  <a:lnTo>
                    <a:pt x="1081927" y="2580087"/>
                  </a:lnTo>
                  <a:lnTo>
                    <a:pt x="1078460" y="2588491"/>
                  </a:lnTo>
                  <a:lnTo>
                    <a:pt x="1075071" y="2596895"/>
                  </a:lnTo>
                  <a:lnTo>
                    <a:pt x="1071738" y="2605300"/>
                  </a:lnTo>
                  <a:lnTo>
                    <a:pt x="1068473" y="2613704"/>
                  </a:lnTo>
                  <a:lnTo>
                    <a:pt x="1065301" y="2622108"/>
                  </a:lnTo>
                  <a:lnTo>
                    <a:pt x="1062189" y="2630512"/>
                  </a:lnTo>
                  <a:lnTo>
                    <a:pt x="1059137" y="2638916"/>
                  </a:lnTo>
                  <a:lnTo>
                    <a:pt x="1056198" y="2647320"/>
                  </a:lnTo>
                  <a:lnTo>
                    <a:pt x="1053327" y="2655725"/>
                  </a:lnTo>
                  <a:lnTo>
                    <a:pt x="1050523" y="2664129"/>
                  </a:lnTo>
                  <a:lnTo>
                    <a:pt x="1047831" y="2672533"/>
                  </a:lnTo>
                  <a:lnTo>
                    <a:pt x="1045230" y="2680937"/>
                  </a:lnTo>
                  <a:lnTo>
                    <a:pt x="1042706" y="2689341"/>
                  </a:lnTo>
                  <a:lnTo>
                    <a:pt x="1040292" y="2697746"/>
                  </a:lnTo>
                  <a:lnTo>
                    <a:pt x="1037997" y="2706150"/>
                  </a:lnTo>
                  <a:lnTo>
                    <a:pt x="1035790" y="2714554"/>
                  </a:lnTo>
                  <a:lnTo>
                    <a:pt x="1033688" y="2722958"/>
                  </a:lnTo>
                  <a:lnTo>
                    <a:pt x="1031737" y="2731362"/>
                  </a:lnTo>
                  <a:lnTo>
                    <a:pt x="1029884" y="2739767"/>
                  </a:lnTo>
                  <a:lnTo>
                    <a:pt x="1028130" y="2748171"/>
                  </a:lnTo>
                  <a:lnTo>
                    <a:pt x="1026560" y="2756575"/>
                  </a:lnTo>
                  <a:lnTo>
                    <a:pt x="1025098" y="2764979"/>
                  </a:lnTo>
                  <a:lnTo>
                    <a:pt x="1023745" y="2773383"/>
                  </a:lnTo>
                  <a:lnTo>
                    <a:pt x="1022568" y="2781788"/>
                  </a:lnTo>
                  <a:lnTo>
                    <a:pt x="1021529" y="2790192"/>
                  </a:lnTo>
                  <a:lnTo>
                    <a:pt x="1020605" y="2798596"/>
                  </a:lnTo>
                  <a:lnTo>
                    <a:pt x="1019845" y="2807000"/>
                  </a:lnTo>
                  <a:lnTo>
                    <a:pt x="1019253" y="2815404"/>
                  </a:lnTo>
                  <a:lnTo>
                    <a:pt x="1018782" y="2823809"/>
                  </a:lnTo>
                  <a:lnTo>
                    <a:pt x="1018455" y="2832213"/>
                  </a:lnTo>
                  <a:lnTo>
                    <a:pt x="1018325" y="2840617"/>
                  </a:lnTo>
                  <a:lnTo>
                    <a:pt x="1018317" y="2849021"/>
                  </a:lnTo>
                  <a:lnTo>
                    <a:pt x="1018433" y="2857425"/>
                  </a:lnTo>
                  <a:lnTo>
                    <a:pt x="1018767" y="2865830"/>
                  </a:lnTo>
                  <a:lnTo>
                    <a:pt x="1019224" y="2874234"/>
                  </a:lnTo>
                  <a:lnTo>
                    <a:pt x="1019802" y="2882638"/>
                  </a:lnTo>
                  <a:lnTo>
                    <a:pt x="1020571" y="2891042"/>
                  </a:lnTo>
                  <a:lnTo>
                    <a:pt x="1021482" y="2899446"/>
                  </a:lnTo>
                  <a:lnTo>
                    <a:pt x="1022508" y="2907850"/>
                  </a:lnTo>
                  <a:lnTo>
                    <a:pt x="1023694" y="2916255"/>
                  </a:lnTo>
                  <a:lnTo>
                    <a:pt x="1025036" y="2924659"/>
                  </a:lnTo>
                  <a:lnTo>
                    <a:pt x="1026486" y="2933063"/>
                  </a:lnTo>
                  <a:lnTo>
                    <a:pt x="1028062" y="2941467"/>
                  </a:lnTo>
                  <a:lnTo>
                    <a:pt x="1029801" y="2949871"/>
                  </a:lnTo>
                  <a:lnTo>
                    <a:pt x="1031637" y="2958276"/>
                  </a:lnTo>
                  <a:lnTo>
                    <a:pt x="1033569" y="2966680"/>
                  </a:lnTo>
                  <a:lnTo>
                    <a:pt x="1035662" y="2975084"/>
                  </a:lnTo>
                  <a:lnTo>
                    <a:pt x="1037838" y="2983488"/>
                  </a:lnTo>
                  <a:lnTo>
                    <a:pt x="1040096" y="2991892"/>
                  </a:lnTo>
                  <a:lnTo>
                    <a:pt x="1042475" y="3000297"/>
                  </a:lnTo>
                  <a:lnTo>
                    <a:pt x="1044937" y="3008701"/>
                  </a:lnTo>
                  <a:lnTo>
                    <a:pt x="1047464" y="3017105"/>
                  </a:lnTo>
                  <a:lnTo>
                    <a:pt x="1050076" y="3025509"/>
                  </a:lnTo>
                  <a:lnTo>
                    <a:pt x="1052761" y="3033913"/>
                  </a:lnTo>
                  <a:lnTo>
                    <a:pt x="1055494" y="3042318"/>
                  </a:lnTo>
                  <a:lnTo>
                    <a:pt x="1058280" y="3050722"/>
                  </a:lnTo>
                  <a:lnTo>
                    <a:pt x="1061122" y="3059126"/>
                  </a:lnTo>
                  <a:lnTo>
                    <a:pt x="1063993" y="3067530"/>
                  </a:lnTo>
                  <a:lnTo>
                    <a:pt x="1066890" y="3075934"/>
                  </a:lnTo>
                  <a:lnTo>
                    <a:pt x="1069818" y="3084339"/>
                  </a:lnTo>
                  <a:lnTo>
                    <a:pt x="1072755" y="3092743"/>
                  </a:lnTo>
                  <a:lnTo>
                    <a:pt x="1075699" y="3101147"/>
                  </a:lnTo>
                  <a:lnTo>
                    <a:pt x="1078641" y="3109551"/>
                  </a:lnTo>
                  <a:lnTo>
                    <a:pt x="1081572" y="3117955"/>
                  </a:lnTo>
                  <a:lnTo>
                    <a:pt x="1084489" y="3126360"/>
                  </a:lnTo>
                  <a:lnTo>
                    <a:pt x="1087380" y="3134764"/>
                  </a:lnTo>
                  <a:lnTo>
                    <a:pt x="1090231" y="3143168"/>
                  </a:lnTo>
                  <a:lnTo>
                    <a:pt x="1093050" y="3151572"/>
                  </a:lnTo>
                  <a:lnTo>
                    <a:pt x="1095825" y="3159976"/>
                  </a:lnTo>
                  <a:lnTo>
                    <a:pt x="1098527" y="3168380"/>
                  </a:lnTo>
                  <a:lnTo>
                    <a:pt x="1101177" y="3176785"/>
                  </a:lnTo>
                  <a:lnTo>
                    <a:pt x="1103774" y="3185189"/>
                  </a:lnTo>
                  <a:lnTo>
                    <a:pt x="1106260" y="3193593"/>
                  </a:lnTo>
                  <a:lnTo>
                    <a:pt x="1108676" y="3201997"/>
                  </a:lnTo>
                  <a:lnTo>
                    <a:pt x="1111021" y="3210401"/>
                  </a:lnTo>
                  <a:lnTo>
                    <a:pt x="1113244" y="3218806"/>
                  </a:lnTo>
                  <a:lnTo>
                    <a:pt x="1115365" y="3227210"/>
                  </a:lnTo>
                  <a:lnTo>
                    <a:pt x="1117400" y="3235614"/>
                  </a:lnTo>
                  <a:lnTo>
                    <a:pt x="1119309" y="3244018"/>
                  </a:lnTo>
                  <a:lnTo>
                    <a:pt x="1121082" y="3252422"/>
                  </a:lnTo>
                  <a:lnTo>
                    <a:pt x="1122755" y="3260827"/>
                  </a:lnTo>
                  <a:lnTo>
                    <a:pt x="1124307" y="3269231"/>
                  </a:lnTo>
                  <a:lnTo>
                    <a:pt x="1125686" y="3277635"/>
                  </a:lnTo>
                  <a:lnTo>
                    <a:pt x="1126954" y="3286039"/>
                  </a:lnTo>
                  <a:lnTo>
                    <a:pt x="1128110" y="3294443"/>
                  </a:lnTo>
                  <a:lnTo>
                    <a:pt x="1129060" y="3302848"/>
                  </a:lnTo>
                  <a:lnTo>
                    <a:pt x="1129889" y="3311252"/>
                  </a:lnTo>
                  <a:lnTo>
                    <a:pt x="1130599" y="3319656"/>
                  </a:lnTo>
                  <a:lnTo>
                    <a:pt x="1131116" y="3328060"/>
                  </a:lnTo>
                  <a:lnTo>
                    <a:pt x="1131482" y="3336464"/>
                  </a:lnTo>
                  <a:lnTo>
                    <a:pt x="1131725" y="3344869"/>
                  </a:lnTo>
                  <a:lnTo>
                    <a:pt x="1131794" y="3353273"/>
                  </a:lnTo>
                  <a:lnTo>
                    <a:pt x="1131685" y="3361677"/>
                  </a:lnTo>
                  <a:lnTo>
                    <a:pt x="1131449" y="3370081"/>
                  </a:lnTo>
                  <a:lnTo>
                    <a:pt x="1131065" y="3378485"/>
                  </a:lnTo>
                  <a:lnTo>
                    <a:pt x="1130478" y="3386890"/>
                  </a:lnTo>
                  <a:lnTo>
                    <a:pt x="1129766" y="3395294"/>
                  </a:lnTo>
                  <a:lnTo>
                    <a:pt x="1128930" y="3403698"/>
                  </a:lnTo>
                  <a:lnTo>
                    <a:pt x="1127875" y="3412102"/>
                  </a:lnTo>
                  <a:lnTo>
                    <a:pt x="1126698" y="3420506"/>
                  </a:lnTo>
                  <a:lnTo>
                    <a:pt x="1125402" y="3428910"/>
                  </a:lnTo>
                  <a:lnTo>
                    <a:pt x="1123919" y="3437315"/>
                  </a:lnTo>
                  <a:lnTo>
                    <a:pt x="1122299" y="3445719"/>
                  </a:lnTo>
                  <a:lnTo>
                    <a:pt x="1120566" y="3454123"/>
                  </a:lnTo>
                  <a:lnTo>
                    <a:pt x="1118682" y="3462527"/>
                  </a:lnTo>
                  <a:lnTo>
                    <a:pt x="1116649" y="3470931"/>
                  </a:lnTo>
                  <a:lnTo>
                    <a:pt x="1114514" y="3479336"/>
                  </a:lnTo>
                  <a:lnTo>
                    <a:pt x="1112261" y="3487740"/>
                  </a:lnTo>
                  <a:lnTo>
                    <a:pt x="1109854" y="3496144"/>
                  </a:lnTo>
                  <a:lnTo>
                    <a:pt x="1107358" y="3504548"/>
                  </a:lnTo>
                  <a:lnTo>
                    <a:pt x="1104774" y="3512952"/>
                  </a:lnTo>
                  <a:lnTo>
                    <a:pt x="1102041" y="3521357"/>
                  </a:lnTo>
                  <a:lnTo>
                    <a:pt x="1099232" y="3529761"/>
                  </a:lnTo>
                  <a:lnTo>
                    <a:pt x="1096348" y="3538165"/>
                  </a:lnTo>
                  <a:lnTo>
                    <a:pt x="1093355" y="3546569"/>
                  </a:lnTo>
                  <a:lnTo>
                    <a:pt x="1090285" y="3554973"/>
                  </a:lnTo>
                  <a:lnTo>
                    <a:pt x="1087156" y="3563378"/>
                  </a:lnTo>
                  <a:lnTo>
                    <a:pt x="1083951" y="3571782"/>
                  </a:lnTo>
                  <a:lnTo>
                    <a:pt x="1080678" y="3580186"/>
                  </a:lnTo>
                  <a:lnTo>
                    <a:pt x="1077361" y="3588590"/>
                  </a:lnTo>
                  <a:lnTo>
                    <a:pt x="1073996" y="3596994"/>
                  </a:lnTo>
                  <a:lnTo>
                    <a:pt x="1070576" y="3605399"/>
                  </a:lnTo>
                  <a:lnTo>
                    <a:pt x="1067129" y="3613803"/>
                  </a:lnTo>
                  <a:lnTo>
                    <a:pt x="1063656" y="3622207"/>
                  </a:lnTo>
                  <a:lnTo>
                    <a:pt x="1060149" y="3630611"/>
                  </a:lnTo>
                  <a:lnTo>
                    <a:pt x="1056630" y="3639015"/>
                  </a:lnTo>
                  <a:lnTo>
                    <a:pt x="1053100" y="3647420"/>
                  </a:lnTo>
                  <a:lnTo>
                    <a:pt x="1049562" y="3655824"/>
                  </a:lnTo>
                  <a:lnTo>
                    <a:pt x="1046026" y="3664228"/>
                  </a:lnTo>
                  <a:lnTo>
                    <a:pt x="1042494" y="3672632"/>
                  </a:lnTo>
                  <a:lnTo>
                    <a:pt x="1038973" y="3681036"/>
                  </a:lnTo>
                  <a:lnTo>
                    <a:pt x="1035472" y="3689440"/>
                  </a:lnTo>
                  <a:lnTo>
                    <a:pt x="1031989" y="3697845"/>
                  </a:lnTo>
                  <a:lnTo>
                    <a:pt x="1028530" y="3706249"/>
                  </a:lnTo>
                  <a:lnTo>
                    <a:pt x="1025111" y="3714653"/>
                  </a:lnTo>
                  <a:lnTo>
                    <a:pt x="1021723" y="3723057"/>
                  </a:lnTo>
                  <a:lnTo>
                    <a:pt x="1018365" y="3731461"/>
                  </a:lnTo>
                  <a:lnTo>
                    <a:pt x="1015071" y="3739866"/>
                  </a:lnTo>
                  <a:lnTo>
                    <a:pt x="1011817" y="3748270"/>
                  </a:lnTo>
                  <a:lnTo>
                    <a:pt x="1008604" y="3756674"/>
                  </a:lnTo>
                  <a:lnTo>
                    <a:pt x="1005461" y="3765078"/>
                  </a:lnTo>
                  <a:lnTo>
                    <a:pt x="1002376" y="3773482"/>
                  </a:lnTo>
                  <a:lnTo>
                    <a:pt x="999340" y="3781887"/>
                  </a:lnTo>
                  <a:lnTo>
                    <a:pt x="996373" y="3790291"/>
                  </a:lnTo>
                  <a:lnTo>
                    <a:pt x="993483" y="3798695"/>
                  </a:lnTo>
                  <a:lnTo>
                    <a:pt x="990648" y="3807099"/>
                  </a:lnTo>
                  <a:lnTo>
                    <a:pt x="987879" y="3815503"/>
                  </a:lnTo>
                  <a:lnTo>
                    <a:pt x="985204" y="3823908"/>
                  </a:lnTo>
                  <a:lnTo>
                    <a:pt x="982588" y="3832312"/>
                  </a:lnTo>
                  <a:lnTo>
                    <a:pt x="980031" y="3840716"/>
                  </a:lnTo>
                  <a:lnTo>
                    <a:pt x="977583" y="3849120"/>
                  </a:lnTo>
                  <a:lnTo>
                    <a:pt x="975197" y="3857524"/>
                  </a:lnTo>
                  <a:lnTo>
                    <a:pt x="972873" y="3865929"/>
                  </a:lnTo>
                  <a:lnTo>
                    <a:pt x="970646" y="3874333"/>
                  </a:lnTo>
                  <a:lnTo>
                    <a:pt x="968495" y="3882737"/>
                  </a:lnTo>
                  <a:lnTo>
                    <a:pt x="966406" y="3891141"/>
                  </a:lnTo>
                  <a:lnTo>
                    <a:pt x="964402" y="3899545"/>
                  </a:lnTo>
                  <a:lnTo>
                    <a:pt x="962485" y="3907950"/>
                  </a:lnTo>
                  <a:lnTo>
                    <a:pt x="960628" y="3916354"/>
                  </a:lnTo>
                  <a:lnTo>
                    <a:pt x="958843" y="3924758"/>
                  </a:lnTo>
                  <a:lnTo>
                    <a:pt x="957153" y="3933162"/>
                  </a:lnTo>
                  <a:lnTo>
                    <a:pt x="955522" y="3941566"/>
                  </a:lnTo>
                  <a:lnTo>
                    <a:pt x="953949" y="3949970"/>
                  </a:lnTo>
                  <a:lnTo>
                    <a:pt x="952476" y="3958375"/>
                  </a:lnTo>
                  <a:lnTo>
                    <a:pt x="951060" y="3966779"/>
                  </a:lnTo>
                  <a:lnTo>
                    <a:pt x="949697" y="3975183"/>
                  </a:lnTo>
                  <a:lnTo>
                    <a:pt x="948418" y="3983587"/>
                  </a:lnTo>
                  <a:lnTo>
                    <a:pt x="947201" y="3991991"/>
                  </a:lnTo>
                  <a:lnTo>
                    <a:pt x="946035" y="4000396"/>
                  </a:lnTo>
                  <a:lnTo>
                    <a:pt x="944935" y="4008800"/>
                  </a:lnTo>
                  <a:lnTo>
                    <a:pt x="943902" y="4017204"/>
                  </a:lnTo>
                  <a:lnTo>
                    <a:pt x="942915" y="4025608"/>
                  </a:lnTo>
                  <a:lnTo>
                    <a:pt x="941979" y="4034012"/>
                  </a:lnTo>
                  <a:lnTo>
                    <a:pt x="941112" y="4042417"/>
                  </a:lnTo>
                  <a:lnTo>
                    <a:pt x="940285" y="4050821"/>
                  </a:lnTo>
                  <a:lnTo>
                    <a:pt x="939498" y="4059225"/>
                  </a:lnTo>
                  <a:lnTo>
                    <a:pt x="938778" y="4067629"/>
                  </a:lnTo>
                  <a:lnTo>
                    <a:pt x="938094" y="4076033"/>
                  </a:lnTo>
                  <a:lnTo>
                    <a:pt x="937444" y="4084438"/>
                  </a:lnTo>
                  <a:lnTo>
                    <a:pt x="936847" y="4092842"/>
                  </a:lnTo>
                  <a:lnTo>
                    <a:pt x="936287" y="4101246"/>
                  </a:lnTo>
                  <a:lnTo>
                    <a:pt x="935758" y="4109650"/>
                  </a:lnTo>
                  <a:lnTo>
                    <a:pt x="935267" y="4118054"/>
                  </a:lnTo>
                  <a:lnTo>
                    <a:pt x="934815" y="4126459"/>
                  </a:lnTo>
                  <a:lnTo>
                    <a:pt x="934388" y="4134863"/>
                  </a:lnTo>
                  <a:lnTo>
                    <a:pt x="933989" y="4143267"/>
                  </a:lnTo>
                  <a:lnTo>
                    <a:pt x="933628" y="4151671"/>
                  </a:lnTo>
                  <a:lnTo>
                    <a:pt x="933287" y="4160075"/>
                  </a:lnTo>
                  <a:lnTo>
                    <a:pt x="932967" y="4168480"/>
                  </a:lnTo>
                  <a:lnTo>
                    <a:pt x="932681" y="4176884"/>
                  </a:lnTo>
                  <a:lnTo>
                    <a:pt x="932413" y="4185288"/>
                  </a:lnTo>
                  <a:lnTo>
                    <a:pt x="932162" y="4193692"/>
                  </a:lnTo>
                  <a:lnTo>
                    <a:pt x="931935" y="4202096"/>
                  </a:lnTo>
                  <a:lnTo>
                    <a:pt x="931726" y="4210500"/>
                  </a:lnTo>
                  <a:lnTo>
                    <a:pt x="931531" y="4218905"/>
                  </a:lnTo>
                  <a:lnTo>
                    <a:pt x="931354" y="4227309"/>
                  </a:lnTo>
                  <a:lnTo>
                    <a:pt x="931193" y="4235713"/>
                  </a:lnTo>
                  <a:lnTo>
                    <a:pt x="931043" y="4244117"/>
                  </a:lnTo>
                  <a:lnTo>
                    <a:pt x="930905" y="4252521"/>
                  </a:lnTo>
                  <a:lnTo>
                    <a:pt x="930783" y="4260926"/>
                  </a:lnTo>
                  <a:lnTo>
                    <a:pt x="930669" y="4269330"/>
                  </a:lnTo>
                  <a:lnTo>
                    <a:pt x="930564" y="4277734"/>
                  </a:lnTo>
                  <a:lnTo>
                    <a:pt x="930472" y="4286138"/>
                  </a:lnTo>
                  <a:lnTo>
                    <a:pt x="930387" y="42945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5"/>
            <p:cNvSpPr/>
            <p:nvPr/>
          </p:nvSpPr>
          <p:spPr>
            <a:xfrm>
              <a:off x="5044671" y="1199695"/>
              <a:ext cx="1861456" cy="5006810"/>
            </a:xfrm>
            <a:custGeom>
              <a:avLst/>
              <a:gdLst/>
              <a:ahLst/>
              <a:cxnLst/>
              <a:rect l="0" t="0" r="0" b="0"/>
              <a:pathLst>
                <a:path w="1861456" h="5006810">
                  <a:moveTo>
                    <a:pt x="930623" y="5006810"/>
                  </a:moveTo>
                  <a:lnTo>
                    <a:pt x="930603" y="4997012"/>
                  </a:lnTo>
                  <a:lnTo>
                    <a:pt x="930579" y="4987214"/>
                  </a:lnTo>
                  <a:lnTo>
                    <a:pt x="930551" y="4977416"/>
                  </a:lnTo>
                  <a:lnTo>
                    <a:pt x="930518" y="4967618"/>
                  </a:lnTo>
                  <a:lnTo>
                    <a:pt x="930480" y="4957820"/>
                  </a:lnTo>
                  <a:lnTo>
                    <a:pt x="930438" y="4948021"/>
                  </a:lnTo>
                  <a:lnTo>
                    <a:pt x="930389" y="4938223"/>
                  </a:lnTo>
                  <a:lnTo>
                    <a:pt x="930332" y="4928425"/>
                  </a:lnTo>
                  <a:lnTo>
                    <a:pt x="930267" y="4918627"/>
                  </a:lnTo>
                  <a:lnTo>
                    <a:pt x="930194" y="4908829"/>
                  </a:lnTo>
                  <a:lnTo>
                    <a:pt x="930114" y="4899031"/>
                  </a:lnTo>
                  <a:lnTo>
                    <a:pt x="930022" y="4889233"/>
                  </a:lnTo>
                  <a:lnTo>
                    <a:pt x="929919" y="4879435"/>
                  </a:lnTo>
                  <a:lnTo>
                    <a:pt x="929804" y="4869637"/>
                  </a:lnTo>
                  <a:lnTo>
                    <a:pt x="929679" y="4859839"/>
                  </a:lnTo>
                  <a:lnTo>
                    <a:pt x="929541" y="4850041"/>
                  </a:lnTo>
                  <a:lnTo>
                    <a:pt x="929388" y="4840243"/>
                  </a:lnTo>
                  <a:lnTo>
                    <a:pt x="929221" y="4830445"/>
                  </a:lnTo>
                  <a:lnTo>
                    <a:pt x="929039" y="4820647"/>
                  </a:lnTo>
                  <a:lnTo>
                    <a:pt x="928844" y="4810849"/>
                  </a:lnTo>
                  <a:lnTo>
                    <a:pt x="928635" y="4801051"/>
                  </a:lnTo>
                  <a:lnTo>
                    <a:pt x="928408" y="4791252"/>
                  </a:lnTo>
                  <a:lnTo>
                    <a:pt x="928166" y="4781454"/>
                  </a:lnTo>
                  <a:lnTo>
                    <a:pt x="927910" y="4771656"/>
                  </a:lnTo>
                  <a:lnTo>
                    <a:pt x="927641" y="4761858"/>
                  </a:lnTo>
                  <a:lnTo>
                    <a:pt x="927359" y="4752060"/>
                  </a:lnTo>
                  <a:lnTo>
                    <a:pt x="927063" y="4742262"/>
                  </a:lnTo>
                  <a:lnTo>
                    <a:pt x="926755" y="4732464"/>
                  </a:lnTo>
                  <a:lnTo>
                    <a:pt x="926438" y="4722666"/>
                  </a:lnTo>
                  <a:lnTo>
                    <a:pt x="926113" y="4712868"/>
                  </a:lnTo>
                  <a:lnTo>
                    <a:pt x="925782" y="4703070"/>
                  </a:lnTo>
                  <a:lnTo>
                    <a:pt x="925445" y="4693272"/>
                  </a:lnTo>
                  <a:lnTo>
                    <a:pt x="925107" y="4683474"/>
                  </a:lnTo>
                  <a:lnTo>
                    <a:pt x="924769" y="4673676"/>
                  </a:lnTo>
                  <a:lnTo>
                    <a:pt x="924433" y="4663878"/>
                  </a:lnTo>
                  <a:lnTo>
                    <a:pt x="924102" y="4654080"/>
                  </a:lnTo>
                  <a:lnTo>
                    <a:pt x="923781" y="4644281"/>
                  </a:lnTo>
                  <a:lnTo>
                    <a:pt x="923471" y="4634483"/>
                  </a:lnTo>
                  <a:lnTo>
                    <a:pt x="923175" y="4624685"/>
                  </a:lnTo>
                  <a:lnTo>
                    <a:pt x="922893" y="4614887"/>
                  </a:lnTo>
                  <a:lnTo>
                    <a:pt x="922630" y="4605089"/>
                  </a:lnTo>
                  <a:lnTo>
                    <a:pt x="922393" y="4595291"/>
                  </a:lnTo>
                  <a:lnTo>
                    <a:pt x="922180" y="4585493"/>
                  </a:lnTo>
                  <a:lnTo>
                    <a:pt x="921991" y="4575695"/>
                  </a:lnTo>
                  <a:lnTo>
                    <a:pt x="921829" y="4565897"/>
                  </a:lnTo>
                  <a:lnTo>
                    <a:pt x="921697" y="4556099"/>
                  </a:lnTo>
                  <a:lnTo>
                    <a:pt x="921602" y="4546301"/>
                  </a:lnTo>
                  <a:lnTo>
                    <a:pt x="921538" y="4536503"/>
                  </a:lnTo>
                  <a:lnTo>
                    <a:pt x="921504" y="4526705"/>
                  </a:lnTo>
                  <a:lnTo>
                    <a:pt x="921502" y="4516907"/>
                  </a:lnTo>
                  <a:lnTo>
                    <a:pt x="921534" y="4507109"/>
                  </a:lnTo>
                  <a:lnTo>
                    <a:pt x="921604" y="4497311"/>
                  </a:lnTo>
                  <a:lnTo>
                    <a:pt x="921704" y="4487512"/>
                  </a:lnTo>
                  <a:lnTo>
                    <a:pt x="921832" y="4477714"/>
                  </a:lnTo>
                  <a:lnTo>
                    <a:pt x="921987" y="4467916"/>
                  </a:lnTo>
                  <a:lnTo>
                    <a:pt x="922172" y="4458118"/>
                  </a:lnTo>
                  <a:lnTo>
                    <a:pt x="922385" y="4448320"/>
                  </a:lnTo>
                  <a:lnTo>
                    <a:pt x="922617" y="4438522"/>
                  </a:lnTo>
                  <a:lnTo>
                    <a:pt x="922869" y="4428724"/>
                  </a:lnTo>
                  <a:lnTo>
                    <a:pt x="923136" y="4418926"/>
                  </a:lnTo>
                  <a:lnTo>
                    <a:pt x="923419" y="4409128"/>
                  </a:lnTo>
                  <a:lnTo>
                    <a:pt x="923712" y="4399330"/>
                  </a:lnTo>
                  <a:lnTo>
                    <a:pt x="924011" y="4389532"/>
                  </a:lnTo>
                  <a:lnTo>
                    <a:pt x="924314" y="4379734"/>
                  </a:lnTo>
                  <a:lnTo>
                    <a:pt x="924618" y="4369936"/>
                  </a:lnTo>
                  <a:lnTo>
                    <a:pt x="924918" y="4360138"/>
                  </a:lnTo>
                  <a:lnTo>
                    <a:pt x="925211" y="4350340"/>
                  </a:lnTo>
                  <a:lnTo>
                    <a:pt x="925495" y="4340542"/>
                  </a:lnTo>
                  <a:lnTo>
                    <a:pt x="925767" y="4330743"/>
                  </a:lnTo>
                  <a:lnTo>
                    <a:pt x="926025" y="4320945"/>
                  </a:lnTo>
                  <a:lnTo>
                    <a:pt x="926261" y="4311147"/>
                  </a:lnTo>
                  <a:lnTo>
                    <a:pt x="926475" y="4301349"/>
                  </a:lnTo>
                  <a:lnTo>
                    <a:pt x="926666" y="4291551"/>
                  </a:lnTo>
                  <a:lnTo>
                    <a:pt x="926833" y="4281753"/>
                  </a:lnTo>
                  <a:lnTo>
                    <a:pt x="926974" y="4271955"/>
                  </a:lnTo>
                  <a:lnTo>
                    <a:pt x="927077" y="4262157"/>
                  </a:lnTo>
                  <a:lnTo>
                    <a:pt x="927148" y="4252359"/>
                  </a:lnTo>
                  <a:lnTo>
                    <a:pt x="927187" y="4242561"/>
                  </a:lnTo>
                  <a:lnTo>
                    <a:pt x="927193" y="4232763"/>
                  </a:lnTo>
                  <a:lnTo>
                    <a:pt x="927164" y="4222965"/>
                  </a:lnTo>
                  <a:lnTo>
                    <a:pt x="927087" y="4213167"/>
                  </a:lnTo>
                  <a:lnTo>
                    <a:pt x="926973" y="4203369"/>
                  </a:lnTo>
                  <a:lnTo>
                    <a:pt x="926821" y="4193571"/>
                  </a:lnTo>
                  <a:lnTo>
                    <a:pt x="926630" y="4183773"/>
                  </a:lnTo>
                  <a:lnTo>
                    <a:pt x="926398" y="4173974"/>
                  </a:lnTo>
                  <a:lnTo>
                    <a:pt x="926114" y="4164176"/>
                  </a:lnTo>
                  <a:lnTo>
                    <a:pt x="925791" y="4154378"/>
                  </a:lnTo>
                  <a:lnTo>
                    <a:pt x="925426" y="4144580"/>
                  </a:lnTo>
                  <a:lnTo>
                    <a:pt x="925022" y="4134782"/>
                  </a:lnTo>
                  <a:lnTo>
                    <a:pt x="924572" y="4124984"/>
                  </a:lnTo>
                  <a:lnTo>
                    <a:pt x="924072" y="4115186"/>
                  </a:lnTo>
                  <a:lnTo>
                    <a:pt x="923532" y="4105388"/>
                  </a:lnTo>
                  <a:lnTo>
                    <a:pt x="922952" y="4095590"/>
                  </a:lnTo>
                  <a:lnTo>
                    <a:pt x="922332" y="4085792"/>
                  </a:lnTo>
                  <a:lnTo>
                    <a:pt x="921667" y="4075994"/>
                  </a:lnTo>
                  <a:lnTo>
                    <a:pt x="920955" y="4066196"/>
                  </a:lnTo>
                  <a:lnTo>
                    <a:pt x="920204" y="4056398"/>
                  </a:lnTo>
                  <a:lnTo>
                    <a:pt x="919415" y="4046600"/>
                  </a:lnTo>
                  <a:lnTo>
                    <a:pt x="918587" y="4036802"/>
                  </a:lnTo>
                  <a:lnTo>
                    <a:pt x="917714" y="4027004"/>
                  </a:lnTo>
                  <a:lnTo>
                    <a:pt x="916797" y="4017205"/>
                  </a:lnTo>
                  <a:lnTo>
                    <a:pt x="915841" y="4007407"/>
                  </a:lnTo>
                  <a:lnTo>
                    <a:pt x="914847" y="3997609"/>
                  </a:lnTo>
                  <a:lnTo>
                    <a:pt x="913813" y="3987811"/>
                  </a:lnTo>
                  <a:lnTo>
                    <a:pt x="912728" y="3978013"/>
                  </a:lnTo>
                  <a:lnTo>
                    <a:pt x="911598" y="3968215"/>
                  </a:lnTo>
                  <a:lnTo>
                    <a:pt x="910423" y="3958417"/>
                  </a:lnTo>
                  <a:lnTo>
                    <a:pt x="909204" y="3948619"/>
                  </a:lnTo>
                  <a:lnTo>
                    <a:pt x="907938" y="3938821"/>
                  </a:lnTo>
                  <a:lnTo>
                    <a:pt x="906608" y="3929023"/>
                  </a:lnTo>
                  <a:lnTo>
                    <a:pt x="905222" y="3919225"/>
                  </a:lnTo>
                  <a:lnTo>
                    <a:pt x="903780" y="3909427"/>
                  </a:lnTo>
                  <a:lnTo>
                    <a:pt x="902281" y="3899629"/>
                  </a:lnTo>
                  <a:lnTo>
                    <a:pt x="900722" y="3889831"/>
                  </a:lnTo>
                  <a:lnTo>
                    <a:pt x="899078" y="3880033"/>
                  </a:lnTo>
                  <a:lnTo>
                    <a:pt x="897366" y="3870234"/>
                  </a:lnTo>
                  <a:lnTo>
                    <a:pt x="895585" y="3860436"/>
                  </a:lnTo>
                  <a:lnTo>
                    <a:pt x="893732" y="3850638"/>
                  </a:lnTo>
                  <a:lnTo>
                    <a:pt x="891807" y="3840840"/>
                  </a:lnTo>
                  <a:lnTo>
                    <a:pt x="889784" y="3831042"/>
                  </a:lnTo>
                  <a:lnTo>
                    <a:pt x="887687" y="3821244"/>
                  </a:lnTo>
                  <a:lnTo>
                    <a:pt x="885519" y="3811446"/>
                  </a:lnTo>
                  <a:lnTo>
                    <a:pt x="883280" y="3801648"/>
                  </a:lnTo>
                  <a:lnTo>
                    <a:pt x="880968" y="3791850"/>
                  </a:lnTo>
                  <a:lnTo>
                    <a:pt x="878575" y="3782052"/>
                  </a:lnTo>
                  <a:lnTo>
                    <a:pt x="876125" y="3772254"/>
                  </a:lnTo>
                  <a:lnTo>
                    <a:pt x="873625" y="3762456"/>
                  </a:lnTo>
                  <a:lnTo>
                    <a:pt x="871082" y="3752658"/>
                  </a:lnTo>
                  <a:lnTo>
                    <a:pt x="868500" y="3742860"/>
                  </a:lnTo>
                  <a:lnTo>
                    <a:pt x="865892" y="3733062"/>
                  </a:lnTo>
                  <a:lnTo>
                    <a:pt x="863276" y="3723264"/>
                  </a:lnTo>
                  <a:lnTo>
                    <a:pt x="860664" y="3713465"/>
                  </a:lnTo>
                  <a:lnTo>
                    <a:pt x="858066" y="3703667"/>
                  </a:lnTo>
                  <a:lnTo>
                    <a:pt x="855504" y="3693869"/>
                  </a:lnTo>
                  <a:lnTo>
                    <a:pt x="853000" y="3684071"/>
                  </a:lnTo>
                  <a:lnTo>
                    <a:pt x="850564" y="3674273"/>
                  </a:lnTo>
                  <a:lnTo>
                    <a:pt x="848207" y="3664475"/>
                  </a:lnTo>
                  <a:lnTo>
                    <a:pt x="845943" y="3654677"/>
                  </a:lnTo>
                  <a:lnTo>
                    <a:pt x="843808" y="3644879"/>
                  </a:lnTo>
                  <a:lnTo>
                    <a:pt x="841821" y="3635081"/>
                  </a:lnTo>
                  <a:lnTo>
                    <a:pt x="839976" y="3625283"/>
                  </a:lnTo>
                  <a:lnTo>
                    <a:pt x="838281" y="3615485"/>
                  </a:lnTo>
                  <a:lnTo>
                    <a:pt x="836747" y="3605687"/>
                  </a:lnTo>
                  <a:lnTo>
                    <a:pt x="835423" y="3595889"/>
                  </a:lnTo>
                  <a:lnTo>
                    <a:pt x="834299" y="3586091"/>
                  </a:lnTo>
                  <a:lnTo>
                    <a:pt x="833360" y="3576293"/>
                  </a:lnTo>
                  <a:lnTo>
                    <a:pt x="832606" y="3566495"/>
                  </a:lnTo>
                  <a:lnTo>
                    <a:pt x="832039" y="3556696"/>
                  </a:lnTo>
                  <a:lnTo>
                    <a:pt x="831707" y="3546898"/>
                  </a:lnTo>
                  <a:lnTo>
                    <a:pt x="831567" y="3537100"/>
                  </a:lnTo>
                  <a:lnTo>
                    <a:pt x="831600" y="3527302"/>
                  </a:lnTo>
                  <a:lnTo>
                    <a:pt x="831796" y="3517504"/>
                  </a:lnTo>
                  <a:lnTo>
                    <a:pt x="832148" y="3507706"/>
                  </a:lnTo>
                  <a:lnTo>
                    <a:pt x="832683" y="3497908"/>
                  </a:lnTo>
                  <a:lnTo>
                    <a:pt x="833343" y="3488110"/>
                  </a:lnTo>
                  <a:lnTo>
                    <a:pt x="834108" y="3478312"/>
                  </a:lnTo>
                  <a:lnTo>
                    <a:pt x="834963" y="3468514"/>
                  </a:lnTo>
                  <a:lnTo>
                    <a:pt x="835894" y="3458716"/>
                  </a:lnTo>
                  <a:lnTo>
                    <a:pt x="836892" y="3448918"/>
                  </a:lnTo>
                  <a:lnTo>
                    <a:pt x="837914" y="3439120"/>
                  </a:lnTo>
                  <a:lnTo>
                    <a:pt x="838945" y="3429322"/>
                  </a:lnTo>
                  <a:lnTo>
                    <a:pt x="839967" y="3419524"/>
                  </a:lnTo>
                  <a:lnTo>
                    <a:pt x="840961" y="3409726"/>
                  </a:lnTo>
                  <a:lnTo>
                    <a:pt x="841889" y="3399927"/>
                  </a:lnTo>
                  <a:lnTo>
                    <a:pt x="842746" y="3390129"/>
                  </a:lnTo>
                  <a:lnTo>
                    <a:pt x="843518" y="3380331"/>
                  </a:lnTo>
                  <a:lnTo>
                    <a:pt x="844191" y="3370533"/>
                  </a:lnTo>
                  <a:lnTo>
                    <a:pt x="844741" y="3360735"/>
                  </a:lnTo>
                  <a:lnTo>
                    <a:pt x="845132" y="3350937"/>
                  </a:lnTo>
                  <a:lnTo>
                    <a:pt x="845384" y="3341139"/>
                  </a:lnTo>
                  <a:lnTo>
                    <a:pt x="845489" y="3331341"/>
                  </a:lnTo>
                  <a:lnTo>
                    <a:pt x="845443" y="3321543"/>
                  </a:lnTo>
                  <a:lnTo>
                    <a:pt x="845216" y="3311745"/>
                  </a:lnTo>
                  <a:lnTo>
                    <a:pt x="844795" y="3301947"/>
                  </a:lnTo>
                  <a:lnTo>
                    <a:pt x="844210" y="3292149"/>
                  </a:lnTo>
                  <a:lnTo>
                    <a:pt x="843463" y="3282351"/>
                  </a:lnTo>
                  <a:lnTo>
                    <a:pt x="842554" y="3272553"/>
                  </a:lnTo>
                  <a:lnTo>
                    <a:pt x="841457" y="3262755"/>
                  </a:lnTo>
                  <a:lnTo>
                    <a:pt x="840183" y="3252957"/>
                  </a:lnTo>
                  <a:lnTo>
                    <a:pt x="838763" y="3243158"/>
                  </a:lnTo>
                  <a:lnTo>
                    <a:pt x="837202" y="3233360"/>
                  </a:lnTo>
                  <a:lnTo>
                    <a:pt x="835506" y="3223562"/>
                  </a:lnTo>
                  <a:lnTo>
                    <a:pt x="833657" y="3213764"/>
                  </a:lnTo>
                  <a:lnTo>
                    <a:pt x="831682" y="3203966"/>
                  </a:lnTo>
                  <a:lnTo>
                    <a:pt x="829603" y="3194168"/>
                  </a:lnTo>
                  <a:lnTo>
                    <a:pt x="827429" y="3184370"/>
                  </a:lnTo>
                  <a:lnTo>
                    <a:pt x="825168" y="3174572"/>
                  </a:lnTo>
                  <a:lnTo>
                    <a:pt x="822814" y="3164774"/>
                  </a:lnTo>
                  <a:lnTo>
                    <a:pt x="820394" y="3154976"/>
                  </a:lnTo>
                  <a:lnTo>
                    <a:pt x="817923" y="3145178"/>
                  </a:lnTo>
                  <a:lnTo>
                    <a:pt x="815410" y="3135380"/>
                  </a:lnTo>
                  <a:lnTo>
                    <a:pt x="812863" y="3125582"/>
                  </a:lnTo>
                  <a:lnTo>
                    <a:pt x="810287" y="3115784"/>
                  </a:lnTo>
                  <a:lnTo>
                    <a:pt x="807701" y="3105986"/>
                  </a:lnTo>
                  <a:lnTo>
                    <a:pt x="805111" y="3096187"/>
                  </a:lnTo>
                  <a:lnTo>
                    <a:pt x="802525" y="3086389"/>
                  </a:lnTo>
                  <a:lnTo>
                    <a:pt x="799948" y="3076591"/>
                  </a:lnTo>
                  <a:lnTo>
                    <a:pt x="797395" y="3066793"/>
                  </a:lnTo>
                  <a:lnTo>
                    <a:pt x="794866" y="3056995"/>
                  </a:lnTo>
                  <a:lnTo>
                    <a:pt x="792365" y="3047197"/>
                  </a:lnTo>
                  <a:lnTo>
                    <a:pt x="789894" y="3037399"/>
                  </a:lnTo>
                  <a:lnTo>
                    <a:pt x="787458" y="3027601"/>
                  </a:lnTo>
                  <a:lnTo>
                    <a:pt x="785066" y="3017803"/>
                  </a:lnTo>
                  <a:lnTo>
                    <a:pt x="782710" y="3008005"/>
                  </a:lnTo>
                  <a:lnTo>
                    <a:pt x="780386" y="2998207"/>
                  </a:lnTo>
                  <a:lnTo>
                    <a:pt x="778094" y="2988409"/>
                  </a:lnTo>
                  <a:lnTo>
                    <a:pt x="775834" y="2978611"/>
                  </a:lnTo>
                  <a:lnTo>
                    <a:pt x="773604" y="2968813"/>
                  </a:lnTo>
                  <a:lnTo>
                    <a:pt x="771391" y="2959015"/>
                  </a:lnTo>
                  <a:lnTo>
                    <a:pt x="769191" y="2949217"/>
                  </a:lnTo>
                  <a:lnTo>
                    <a:pt x="766998" y="2939418"/>
                  </a:lnTo>
                  <a:lnTo>
                    <a:pt x="764805" y="2929620"/>
                  </a:lnTo>
                  <a:lnTo>
                    <a:pt x="762600" y="2919822"/>
                  </a:lnTo>
                  <a:lnTo>
                    <a:pt x="760375" y="2910024"/>
                  </a:lnTo>
                  <a:lnTo>
                    <a:pt x="758125" y="2900226"/>
                  </a:lnTo>
                  <a:lnTo>
                    <a:pt x="755842" y="2890428"/>
                  </a:lnTo>
                  <a:lnTo>
                    <a:pt x="753510" y="2880630"/>
                  </a:lnTo>
                  <a:lnTo>
                    <a:pt x="751118" y="2870832"/>
                  </a:lnTo>
                  <a:lnTo>
                    <a:pt x="748667" y="2861034"/>
                  </a:lnTo>
                  <a:lnTo>
                    <a:pt x="746151" y="2851236"/>
                  </a:lnTo>
                  <a:lnTo>
                    <a:pt x="743567" y="2841438"/>
                  </a:lnTo>
                  <a:lnTo>
                    <a:pt x="740891" y="2831640"/>
                  </a:lnTo>
                  <a:lnTo>
                    <a:pt x="738126" y="2821842"/>
                  </a:lnTo>
                  <a:lnTo>
                    <a:pt x="735279" y="2812044"/>
                  </a:lnTo>
                  <a:lnTo>
                    <a:pt x="732351" y="2802246"/>
                  </a:lnTo>
                  <a:lnTo>
                    <a:pt x="729339" y="2792448"/>
                  </a:lnTo>
                  <a:lnTo>
                    <a:pt x="726225" y="2782649"/>
                  </a:lnTo>
                  <a:lnTo>
                    <a:pt x="723027" y="2772851"/>
                  </a:lnTo>
                  <a:lnTo>
                    <a:pt x="719756" y="2763053"/>
                  </a:lnTo>
                  <a:lnTo>
                    <a:pt x="716416" y="2753255"/>
                  </a:lnTo>
                  <a:lnTo>
                    <a:pt x="713014" y="2743457"/>
                  </a:lnTo>
                  <a:lnTo>
                    <a:pt x="709540" y="2733659"/>
                  </a:lnTo>
                  <a:lnTo>
                    <a:pt x="706022" y="2723861"/>
                  </a:lnTo>
                  <a:lnTo>
                    <a:pt x="702470" y="2714063"/>
                  </a:lnTo>
                  <a:lnTo>
                    <a:pt x="698891" y="2704265"/>
                  </a:lnTo>
                  <a:lnTo>
                    <a:pt x="695295" y="2694467"/>
                  </a:lnTo>
                  <a:lnTo>
                    <a:pt x="691693" y="2684669"/>
                  </a:lnTo>
                  <a:lnTo>
                    <a:pt x="688099" y="2674871"/>
                  </a:lnTo>
                  <a:lnTo>
                    <a:pt x="684523" y="2665073"/>
                  </a:lnTo>
                  <a:lnTo>
                    <a:pt x="680972" y="2655275"/>
                  </a:lnTo>
                  <a:lnTo>
                    <a:pt x="677455" y="2645477"/>
                  </a:lnTo>
                  <a:lnTo>
                    <a:pt x="673993" y="2635679"/>
                  </a:lnTo>
                  <a:lnTo>
                    <a:pt x="670582" y="2625880"/>
                  </a:lnTo>
                  <a:lnTo>
                    <a:pt x="667223" y="2616082"/>
                  </a:lnTo>
                  <a:lnTo>
                    <a:pt x="663921" y="2606284"/>
                  </a:lnTo>
                  <a:lnTo>
                    <a:pt x="660682" y="2596486"/>
                  </a:lnTo>
                  <a:lnTo>
                    <a:pt x="657515" y="2586688"/>
                  </a:lnTo>
                  <a:lnTo>
                    <a:pt x="654401" y="2576890"/>
                  </a:lnTo>
                  <a:lnTo>
                    <a:pt x="651335" y="2567092"/>
                  </a:lnTo>
                  <a:lnTo>
                    <a:pt x="648312" y="2557294"/>
                  </a:lnTo>
                  <a:lnTo>
                    <a:pt x="645326" y="2547496"/>
                  </a:lnTo>
                  <a:lnTo>
                    <a:pt x="642363" y="2537698"/>
                  </a:lnTo>
                  <a:lnTo>
                    <a:pt x="639402" y="2527900"/>
                  </a:lnTo>
                  <a:lnTo>
                    <a:pt x="636430" y="2518102"/>
                  </a:lnTo>
                  <a:lnTo>
                    <a:pt x="633430" y="2508304"/>
                  </a:lnTo>
                  <a:lnTo>
                    <a:pt x="630375" y="2498506"/>
                  </a:lnTo>
                  <a:lnTo>
                    <a:pt x="627230" y="2488708"/>
                  </a:lnTo>
                  <a:lnTo>
                    <a:pt x="623984" y="2478910"/>
                  </a:lnTo>
                  <a:lnTo>
                    <a:pt x="620616" y="2469111"/>
                  </a:lnTo>
                  <a:lnTo>
                    <a:pt x="617104" y="2459313"/>
                  </a:lnTo>
                  <a:lnTo>
                    <a:pt x="613381" y="2449515"/>
                  </a:lnTo>
                  <a:lnTo>
                    <a:pt x="609420" y="2439717"/>
                  </a:lnTo>
                  <a:lnTo>
                    <a:pt x="605221" y="2429919"/>
                  </a:lnTo>
                  <a:lnTo>
                    <a:pt x="600761" y="2420121"/>
                  </a:lnTo>
                  <a:lnTo>
                    <a:pt x="596015" y="2410323"/>
                  </a:lnTo>
                  <a:lnTo>
                    <a:pt x="590869" y="2400525"/>
                  </a:lnTo>
                  <a:lnTo>
                    <a:pt x="585340" y="2390727"/>
                  </a:lnTo>
                  <a:lnTo>
                    <a:pt x="579434" y="2380929"/>
                  </a:lnTo>
                  <a:lnTo>
                    <a:pt x="573131" y="2371131"/>
                  </a:lnTo>
                  <a:lnTo>
                    <a:pt x="566412" y="2361333"/>
                  </a:lnTo>
                  <a:lnTo>
                    <a:pt x="559117" y="2351535"/>
                  </a:lnTo>
                  <a:lnTo>
                    <a:pt x="551336" y="2341737"/>
                  </a:lnTo>
                  <a:lnTo>
                    <a:pt x="543076" y="2331939"/>
                  </a:lnTo>
                  <a:lnTo>
                    <a:pt x="534328" y="2322140"/>
                  </a:lnTo>
                  <a:lnTo>
                    <a:pt x="525082" y="2312342"/>
                  </a:lnTo>
                  <a:lnTo>
                    <a:pt x="515156" y="2302544"/>
                  </a:lnTo>
                  <a:lnTo>
                    <a:pt x="504723" y="2292746"/>
                  </a:lnTo>
                  <a:lnTo>
                    <a:pt x="493785" y="2282948"/>
                  </a:lnTo>
                  <a:lnTo>
                    <a:pt x="482350" y="2273150"/>
                  </a:lnTo>
                  <a:lnTo>
                    <a:pt x="470404" y="2263352"/>
                  </a:lnTo>
                  <a:lnTo>
                    <a:pt x="457844" y="2253554"/>
                  </a:lnTo>
                  <a:lnTo>
                    <a:pt x="444838" y="2243756"/>
                  </a:lnTo>
                  <a:lnTo>
                    <a:pt x="431408" y="2233958"/>
                  </a:lnTo>
                  <a:lnTo>
                    <a:pt x="417579" y="2224160"/>
                  </a:lnTo>
                  <a:lnTo>
                    <a:pt x="403350" y="2214362"/>
                  </a:lnTo>
                  <a:lnTo>
                    <a:pt x="388712" y="2204564"/>
                  </a:lnTo>
                  <a:lnTo>
                    <a:pt x="373801" y="2194766"/>
                  </a:lnTo>
                  <a:lnTo>
                    <a:pt x="358655" y="2184968"/>
                  </a:lnTo>
                  <a:lnTo>
                    <a:pt x="343311" y="2175170"/>
                  </a:lnTo>
                  <a:lnTo>
                    <a:pt x="327801" y="2165371"/>
                  </a:lnTo>
                  <a:lnTo>
                    <a:pt x="312191" y="2155573"/>
                  </a:lnTo>
                  <a:lnTo>
                    <a:pt x="296559" y="2145775"/>
                  </a:lnTo>
                  <a:lnTo>
                    <a:pt x="280949" y="2135977"/>
                  </a:lnTo>
                  <a:lnTo>
                    <a:pt x="265408" y="2126179"/>
                  </a:lnTo>
                  <a:lnTo>
                    <a:pt x="250011" y="2116381"/>
                  </a:lnTo>
                  <a:lnTo>
                    <a:pt x="234841" y="2106583"/>
                  </a:lnTo>
                  <a:lnTo>
                    <a:pt x="219914" y="2096785"/>
                  </a:lnTo>
                  <a:lnTo>
                    <a:pt x="205272" y="2086987"/>
                  </a:lnTo>
                  <a:lnTo>
                    <a:pt x="190952" y="2077189"/>
                  </a:lnTo>
                  <a:lnTo>
                    <a:pt x="177080" y="2067391"/>
                  </a:lnTo>
                  <a:lnTo>
                    <a:pt x="163683" y="2057593"/>
                  </a:lnTo>
                  <a:lnTo>
                    <a:pt x="150738" y="2047795"/>
                  </a:lnTo>
                  <a:lnTo>
                    <a:pt x="138268" y="2037997"/>
                  </a:lnTo>
                  <a:lnTo>
                    <a:pt x="126294" y="2028199"/>
                  </a:lnTo>
                  <a:lnTo>
                    <a:pt x="114975" y="2018401"/>
                  </a:lnTo>
                  <a:lnTo>
                    <a:pt x="104245" y="2008602"/>
                  </a:lnTo>
                  <a:lnTo>
                    <a:pt x="94065" y="1998804"/>
                  </a:lnTo>
                  <a:lnTo>
                    <a:pt x="84437" y="1989006"/>
                  </a:lnTo>
                  <a:lnTo>
                    <a:pt x="75365" y="1979208"/>
                  </a:lnTo>
                  <a:lnTo>
                    <a:pt x="67010" y="1969410"/>
                  </a:lnTo>
                  <a:lnTo>
                    <a:pt x="59227" y="1959612"/>
                  </a:lnTo>
                  <a:lnTo>
                    <a:pt x="51980" y="1949814"/>
                  </a:lnTo>
                  <a:lnTo>
                    <a:pt x="45257" y="1940016"/>
                  </a:lnTo>
                  <a:lnTo>
                    <a:pt x="39049" y="1930218"/>
                  </a:lnTo>
                  <a:lnTo>
                    <a:pt x="33501" y="1920420"/>
                  </a:lnTo>
                  <a:lnTo>
                    <a:pt x="28427" y="1910622"/>
                  </a:lnTo>
                  <a:lnTo>
                    <a:pt x="23808" y="1900824"/>
                  </a:lnTo>
                  <a:lnTo>
                    <a:pt x="19629" y="1891026"/>
                  </a:lnTo>
                  <a:lnTo>
                    <a:pt x="15888" y="1881228"/>
                  </a:lnTo>
                  <a:lnTo>
                    <a:pt x="12673" y="1871430"/>
                  </a:lnTo>
                  <a:lnTo>
                    <a:pt x="9837" y="1861632"/>
                  </a:lnTo>
                  <a:lnTo>
                    <a:pt x="7368" y="1851833"/>
                  </a:lnTo>
                  <a:lnTo>
                    <a:pt x="5254" y="1842035"/>
                  </a:lnTo>
                  <a:lnTo>
                    <a:pt x="3509" y="1832237"/>
                  </a:lnTo>
                  <a:lnTo>
                    <a:pt x="2180" y="1822439"/>
                  </a:lnTo>
                  <a:lnTo>
                    <a:pt x="1168" y="1812641"/>
                  </a:lnTo>
                  <a:lnTo>
                    <a:pt x="465" y="1802843"/>
                  </a:lnTo>
                  <a:lnTo>
                    <a:pt x="66" y="1793045"/>
                  </a:lnTo>
                  <a:lnTo>
                    <a:pt x="0" y="1783247"/>
                  </a:lnTo>
                  <a:lnTo>
                    <a:pt x="290" y="1773449"/>
                  </a:lnTo>
                  <a:lnTo>
                    <a:pt x="866" y="1763651"/>
                  </a:lnTo>
                  <a:lnTo>
                    <a:pt x="1724" y="1753853"/>
                  </a:lnTo>
                  <a:lnTo>
                    <a:pt x="2859" y="1744055"/>
                  </a:lnTo>
                  <a:lnTo>
                    <a:pt x="4311" y="1734257"/>
                  </a:lnTo>
                  <a:lnTo>
                    <a:pt x="6077" y="1724459"/>
                  </a:lnTo>
                  <a:lnTo>
                    <a:pt x="8099" y="1714661"/>
                  </a:lnTo>
                  <a:lnTo>
                    <a:pt x="10370" y="1704863"/>
                  </a:lnTo>
                  <a:lnTo>
                    <a:pt x="12881" y="1695064"/>
                  </a:lnTo>
                  <a:lnTo>
                    <a:pt x="15665" y="1685266"/>
                  </a:lnTo>
                  <a:lnTo>
                    <a:pt x="18687" y="1675468"/>
                  </a:lnTo>
                  <a:lnTo>
                    <a:pt x="21900" y="1665670"/>
                  </a:lnTo>
                  <a:lnTo>
                    <a:pt x="25286" y="1655872"/>
                  </a:lnTo>
                  <a:lnTo>
                    <a:pt x="28830" y="1646074"/>
                  </a:lnTo>
                  <a:lnTo>
                    <a:pt x="32537" y="1636276"/>
                  </a:lnTo>
                  <a:lnTo>
                    <a:pt x="36353" y="1626478"/>
                  </a:lnTo>
                  <a:lnTo>
                    <a:pt x="40242" y="1616680"/>
                  </a:lnTo>
                  <a:lnTo>
                    <a:pt x="44182" y="1606882"/>
                  </a:lnTo>
                  <a:lnTo>
                    <a:pt x="48149" y="1597084"/>
                  </a:lnTo>
                  <a:lnTo>
                    <a:pt x="52107" y="1587286"/>
                  </a:lnTo>
                  <a:lnTo>
                    <a:pt x="56018" y="1577488"/>
                  </a:lnTo>
                  <a:lnTo>
                    <a:pt x="59861" y="1567690"/>
                  </a:lnTo>
                  <a:lnTo>
                    <a:pt x="63613" y="1557892"/>
                  </a:lnTo>
                  <a:lnTo>
                    <a:pt x="67252" y="1548093"/>
                  </a:lnTo>
                  <a:lnTo>
                    <a:pt x="70702" y="1538295"/>
                  </a:lnTo>
                  <a:lnTo>
                    <a:pt x="73981" y="1528497"/>
                  </a:lnTo>
                  <a:lnTo>
                    <a:pt x="77078" y="1518699"/>
                  </a:lnTo>
                  <a:lnTo>
                    <a:pt x="79979" y="1508901"/>
                  </a:lnTo>
                  <a:lnTo>
                    <a:pt x="82667" y="1499103"/>
                  </a:lnTo>
                  <a:lnTo>
                    <a:pt x="85067" y="1489305"/>
                  </a:lnTo>
                  <a:lnTo>
                    <a:pt x="87244" y="1479507"/>
                  </a:lnTo>
                  <a:lnTo>
                    <a:pt x="89198" y="1469709"/>
                  </a:lnTo>
                  <a:lnTo>
                    <a:pt x="90930" y="1459911"/>
                  </a:lnTo>
                  <a:lnTo>
                    <a:pt x="92430" y="1450113"/>
                  </a:lnTo>
                  <a:lnTo>
                    <a:pt x="93667" y="1440315"/>
                  </a:lnTo>
                  <a:lnTo>
                    <a:pt x="94713" y="1430517"/>
                  </a:lnTo>
                  <a:lnTo>
                    <a:pt x="95582" y="1420719"/>
                  </a:lnTo>
                  <a:lnTo>
                    <a:pt x="96288" y="1410921"/>
                  </a:lnTo>
                  <a:lnTo>
                    <a:pt x="96833" y="1401123"/>
                  </a:lnTo>
                  <a:lnTo>
                    <a:pt x="97235" y="1391324"/>
                  </a:lnTo>
                  <a:lnTo>
                    <a:pt x="97546" y="1381526"/>
                  </a:lnTo>
                  <a:lnTo>
                    <a:pt x="97788" y="1371728"/>
                  </a:lnTo>
                  <a:lnTo>
                    <a:pt x="97982" y="1361930"/>
                  </a:lnTo>
                  <a:lnTo>
                    <a:pt x="98150" y="1352132"/>
                  </a:lnTo>
                  <a:lnTo>
                    <a:pt x="98332" y="1342334"/>
                  </a:lnTo>
                  <a:lnTo>
                    <a:pt x="98555" y="1332536"/>
                  </a:lnTo>
                  <a:lnTo>
                    <a:pt x="98840" y="1322738"/>
                  </a:lnTo>
                  <a:lnTo>
                    <a:pt x="99210" y="1312940"/>
                  </a:lnTo>
                  <a:lnTo>
                    <a:pt x="99714" y="1303142"/>
                  </a:lnTo>
                  <a:lnTo>
                    <a:pt x="100386" y="1293344"/>
                  </a:lnTo>
                  <a:lnTo>
                    <a:pt x="101228" y="1283546"/>
                  </a:lnTo>
                  <a:lnTo>
                    <a:pt x="102262" y="1273748"/>
                  </a:lnTo>
                  <a:lnTo>
                    <a:pt x="103508" y="1263950"/>
                  </a:lnTo>
                  <a:lnTo>
                    <a:pt x="105052" y="1254152"/>
                  </a:lnTo>
                  <a:lnTo>
                    <a:pt x="106894" y="1244354"/>
                  </a:lnTo>
                  <a:lnTo>
                    <a:pt x="109029" y="1234555"/>
                  </a:lnTo>
                  <a:lnTo>
                    <a:pt x="111475" y="1224757"/>
                  </a:lnTo>
                  <a:lnTo>
                    <a:pt x="114253" y="1214959"/>
                  </a:lnTo>
                  <a:lnTo>
                    <a:pt x="117490" y="1205161"/>
                  </a:lnTo>
                  <a:lnTo>
                    <a:pt x="121136" y="1195363"/>
                  </a:lnTo>
                  <a:lnTo>
                    <a:pt x="125187" y="1185565"/>
                  </a:lnTo>
                  <a:lnTo>
                    <a:pt x="129659" y="1175767"/>
                  </a:lnTo>
                  <a:lnTo>
                    <a:pt x="134569" y="1165969"/>
                  </a:lnTo>
                  <a:lnTo>
                    <a:pt x="140092" y="1156171"/>
                  </a:lnTo>
                  <a:lnTo>
                    <a:pt x="146106" y="1146373"/>
                  </a:lnTo>
                  <a:lnTo>
                    <a:pt x="152616" y="1136575"/>
                  </a:lnTo>
                  <a:lnTo>
                    <a:pt x="159632" y="1126777"/>
                  </a:lnTo>
                  <a:lnTo>
                    <a:pt x="167178" y="1116979"/>
                  </a:lnTo>
                  <a:lnTo>
                    <a:pt x="175424" y="1107181"/>
                  </a:lnTo>
                  <a:lnTo>
                    <a:pt x="184206" y="1097383"/>
                  </a:lnTo>
                  <a:lnTo>
                    <a:pt x="193525" y="1087585"/>
                  </a:lnTo>
                  <a:lnTo>
                    <a:pt x="203383" y="1077786"/>
                  </a:lnTo>
                  <a:lnTo>
                    <a:pt x="213813" y="1067988"/>
                  </a:lnTo>
                  <a:lnTo>
                    <a:pt x="224920" y="1058190"/>
                  </a:lnTo>
                  <a:lnTo>
                    <a:pt x="236543" y="1048392"/>
                  </a:lnTo>
                  <a:lnTo>
                    <a:pt x="248668" y="1038594"/>
                  </a:lnTo>
                  <a:lnTo>
                    <a:pt x="261283" y="1028796"/>
                  </a:lnTo>
                  <a:lnTo>
                    <a:pt x="274420" y="1018998"/>
                  </a:lnTo>
                  <a:lnTo>
                    <a:pt x="288102" y="1009200"/>
                  </a:lnTo>
                  <a:lnTo>
                    <a:pt x="302192" y="999402"/>
                  </a:lnTo>
                  <a:lnTo>
                    <a:pt x="316664" y="989604"/>
                  </a:lnTo>
                  <a:lnTo>
                    <a:pt x="331492" y="979806"/>
                  </a:lnTo>
                  <a:lnTo>
                    <a:pt x="346688" y="970008"/>
                  </a:lnTo>
                  <a:lnTo>
                    <a:pt x="362211" y="960210"/>
                  </a:lnTo>
                  <a:lnTo>
                    <a:pt x="377963" y="950412"/>
                  </a:lnTo>
                  <a:lnTo>
                    <a:pt x="393912" y="940614"/>
                  </a:lnTo>
                  <a:lnTo>
                    <a:pt x="410023" y="930816"/>
                  </a:lnTo>
                  <a:lnTo>
                    <a:pt x="426274" y="921017"/>
                  </a:lnTo>
                  <a:lnTo>
                    <a:pt x="442600" y="911219"/>
                  </a:lnTo>
                  <a:lnTo>
                    <a:pt x="458946" y="901421"/>
                  </a:lnTo>
                  <a:lnTo>
                    <a:pt x="475280" y="891623"/>
                  </a:lnTo>
                  <a:lnTo>
                    <a:pt x="491568" y="881825"/>
                  </a:lnTo>
                  <a:lnTo>
                    <a:pt x="507744" y="872027"/>
                  </a:lnTo>
                  <a:lnTo>
                    <a:pt x="523766" y="862229"/>
                  </a:lnTo>
                  <a:lnTo>
                    <a:pt x="539617" y="852431"/>
                  </a:lnTo>
                  <a:lnTo>
                    <a:pt x="555267" y="842633"/>
                  </a:lnTo>
                  <a:lnTo>
                    <a:pt x="570692" y="832835"/>
                  </a:lnTo>
                  <a:lnTo>
                    <a:pt x="585782" y="823037"/>
                  </a:lnTo>
                  <a:lnTo>
                    <a:pt x="600557" y="813239"/>
                  </a:lnTo>
                  <a:lnTo>
                    <a:pt x="615016" y="803441"/>
                  </a:lnTo>
                  <a:lnTo>
                    <a:pt x="629142" y="793643"/>
                  </a:lnTo>
                  <a:lnTo>
                    <a:pt x="642919" y="783845"/>
                  </a:lnTo>
                  <a:lnTo>
                    <a:pt x="656205" y="774046"/>
                  </a:lnTo>
                  <a:lnTo>
                    <a:pt x="669096" y="764248"/>
                  </a:lnTo>
                  <a:lnTo>
                    <a:pt x="681591" y="754450"/>
                  </a:lnTo>
                  <a:lnTo>
                    <a:pt x="693686" y="744652"/>
                  </a:lnTo>
                  <a:lnTo>
                    <a:pt x="705365" y="734854"/>
                  </a:lnTo>
                  <a:lnTo>
                    <a:pt x="716498" y="725056"/>
                  </a:lnTo>
                  <a:lnTo>
                    <a:pt x="727219" y="715258"/>
                  </a:lnTo>
                  <a:lnTo>
                    <a:pt x="737529" y="705460"/>
                  </a:lnTo>
                  <a:lnTo>
                    <a:pt x="747432" y="695662"/>
                  </a:lnTo>
                  <a:lnTo>
                    <a:pt x="756906" y="685864"/>
                  </a:lnTo>
                  <a:lnTo>
                    <a:pt x="765873" y="676066"/>
                  </a:lnTo>
                  <a:lnTo>
                    <a:pt x="774454" y="666268"/>
                  </a:lnTo>
                  <a:lnTo>
                    <a:pt x="782660" y="656470"/>
                  </a:lnTo>
                  <a:lnTo>
                    <a:pt x="790499" y="646672"/>
                  </a:lnTo>
                  <a:lnTo>
                    <a:pt x="797944" y="636874"/>
                  </a:lnTo>
                  <a:lnTo>
                    <a:pt x="804969" y="627076"/>
                  </a:lnTo>
                  <a:lnTo>
                    <a:pt x="811669" y="617277"/>
                  </a:lnTo>
                  <a:lnTo>
                    <a:pt x="818058" y="607479"/>
                  </a:lnTo>
                  <a:lnTo>
                    <a:pt x="824147" y="597681"/>
                  </a:lnTo>
                  <a:lnTo>
                    <a:pt x="829909" y="587883"/>
                  </a:lnTo>
                  <a:lnTo>
                    <a:pt x="835351" y="578085"/>
                  </a:lnTo>
                  <a:lnTo>
                    <a:pt x="840543" y="568287"/>
                  </a:lnTo>
                  <a:lnTo>
                    <a:pt x="845494" y="558489"/>
                  </a:lnTo>
                  <a:lnTo>
                    <a:pt x="850218" y="548691"/>
                  </a:lnTo>
                  <a:lnTo>
                    <a:pt x="854688" y="538893"/>
                  </a:lnTo>
                  <a:lnTo>
                    <a:pt x="858929" y="529095"/>
                  </a:lnTo>
                  <a:lnTo>
                    <a:pt x="862984" y="519297"/>
                  </a:lnTo>
                  <a:lnTo>
                    <a:pt x="866862" y="509499"/>
                  </a:lnTo>
                  <a:lnTo>
                    <a:pt x="870573" y="499701"/>
                  </a:lnTo>
                  <a:lnTo>
                    <a:pt x="874089" y="489903"/>
                  </a:lnTo>
                  <a:lnTo>
                    <a:pt x="877443" y="480105"/>
                  </a:lnTo>
                  <a:lnTo>
                    <a:pt x="880658" y="470307"/>
                  </a:lnTo>
                  <a:lnTo>
                    <a:pt x="883739" y="460508"/>
                  </a:lnTo>
                  <a:lnTo>
                    <a:pt x="886692" y="450710"/>
                  </a:lnTo>
                  <a:lnTo>
                    <a:pt x="889490" y="440912"/>
                  </a:lnTo>
                  <a:lnTo>
                    <a:pt x="892165" y="431114"/>
                  </a:lnTo>
                  <a:lnTo>
                    <a:pt x="894728" y="421316"/>
                  </a:lnTo>
                  <a:lnTo>
                    <a:pt x="897182" y="411518"/>
                  </a:lnTo>
                  <a:lnTo>
                    <a:pt x="899529" y="401720"/>
                  </a:lnTo>
                  <a:lnTo>
                    <a:pt x="901742" y="391922"/>
                  </a:lnTo>
                  <a:lnTo>
                    <a:pt x="903851" y="382124"/>
                  </a:lnTo>
                  <a:lnTo>
                    <a:pt x="905863" y="372326"/>
                  </a:lnTo>
                  <a:lnTo>
                    <a:pt x="907778" y="362528"/>
                  </a:lnTo>
                  <a:lnTo>
                    <a:pt x="909598" y="352730"/>
                  </a:lnTo>
                  <a:lnTo>
                    <a:pt x="911295" y="342932"/>
                  </a:lnTo>
                  <a:lnTo>
                    <a:pt x="912901" y="333134"/>
                  </a:lnTo>
                  <a:lnTo>
                    <a:pt x="914420" y="323336"/>
                  </a:lnTo>
                  <a:lnTo>
                    <a:pt x="915851" y="313538"/>
                  </a:lnTo>
                  <a:lnTo>
                    <a:pt x="917194" y="303739"/>
                  </a:lnTo>
                  <a:lnTo>
                    <a:pt x="918430" y="293941"/>
                  </a:lnTo>
                  <a:lnTo>
                    <a:pt x="919587" y="284143"/>
                  </a:lnTo>
                  <a:lnTo>
                    <a:pt x="920667" y="274345"/>
                  </a:lnTo>
                  <a:lnTo>
                    <a:pt x="921673" y="264547"/>
                  </a:lnTo>
                  <a:lnTo>
                    <a:pt x="922600" y="254749"/>
                  </a:lnTo>
                  <a:lnTo>
                    <a:pt x="923441" y="244951"/>
                  </a:lnTo>
                  <a:lnTo>
                    <a:pt x="924218" y="235153"/>
                  </a:lnTo>
                  <a:lnTo>
                    <a:pt x="924933" y="225355"/>
                  </a:lnTo>
                  <a:lnTo>
                    <a:pt x="925588" y="215557"/>
                  </a:lnTo>
                  <a:lnTo>
                    <a:pt x="926180" y="205759"/>
                  </a:lnTo>
                  <a:lnTo>
                    <a:pt x="926710" y="195961"/>
                  </a:lnTo>
                  <a:lnTo>
                    <a:pt x="927191" y="186163"/>
                  </a:lnTo>
                  <a:lnTo>
                    <a:pt x="927628" y="176365"/>
                  </a:lnTo>
                  <a:lnTo>
                    <a:pt x="928021" y="166567"/>
                  </a:lnTo>
                  <a:lnTo>
                    <a:pt x="928369" y="156769"/>
                  </a:lnTo>
                  <a:lnTo>
                    <a:pt x="928675" y="146970"/>
                  </a:lnTo>
                  <a:lnTo>
                    <a:pt x="928949" y="137172"/>
                  </a:lnTo>
                  <a:lnTo>
                    <a:pt x="929193" y="127374"/>
                  </a:lnTo>
                  <a:lnTo>
                    <a:pt x="929410" y="117576"/>
                  </a:lnTo>
                  <a:lnTo>
                    <a:pt x="929597" y="107778"/>
                  </a:lnTo>
                  <a:lnTo>
                    <a:pt x="929759" y="97980"/>
                  </a:lnTo>
                  <a:lnTo>
                    <a:pt x="929902" y="88182"/>
                  </a:lnTo>
                  <a:lnTo>
                    <a:pt x="930027" y="78384"/>
                  </a:lnTo>
                  <a:lnTo>
                    <a:pt x="930136" y="68586"/>
                  </a:lnTo>
                  <a:lnTo>
                    <a:pt x="930228" y="58788"/>
                  </a:lnTo>
                  <a:lnTo>
                    <a:pt x="930306" y="48990"/>
                  </a:lnTo>
                  <a:lnTo>
                    <a:pt x="930375" y="39192"/>
                  </a:lnTo>
                  <a:lnTo>
                    <a:pt x="930433" y="29394"/>
                  </a:lnTo>
                  <a:lnTo>
                    <a:pt x="930483" y="19596"/>
                  </a:lnTo>
                  <a:lnTo>
                    <a:pt x="930524" y="9798"/>
                  </a:lnTo>
                  <a:lnTo>
                    <a:pt x="930559" y="0"/>
                  </a:lnTo>
                  <a:lnTo>
                    <a:pt x="930896" y="0"/>
                  </a:lnTo>
                  <a:lnTo>
                    <a:pt x="930931" y="9798"/>
                  </a:lnTo>
                  <a:lnTo>
                    <a:pt x="930972" y="19596"/>
                  </a:lnTo>
                  <a:lnTo>
                    <a:pt x="931022" y="29394"/>
                  </a:lnTo>
                  <a:lnTo>
                    <a:pt x="931081" y="39192"/>
                  </a:lnTo>
                  <a:lnTo>
                    <a:pt x="931149" y="48990"/>
                  </a:lnTo>
                  <a:lnTo>
                    <a:pt x="931227" y="58788"/>
                  </a:lnTo>
                  <a:lnTo>
                    <a:pt x="931319" y="68586"/>
                  </a:lnTo>
                  <a:lnTo>
                    <a:pt x="931428" y="78384"/>
                  </a:lnTo>
                  <a:lnTo>
                    <a:pt x="931553" y="88182"/>
                  </a:lnTo>
                  <a:lnTo>
                    <a:pt x="931696" y="97980"/>
                  </a:lnTo>
                  <a:lnTo>
                    <a:pt x="931858" y="107778"/>
                  </a:lnTo>
                  <a:lnTo>
                    <a:pt x="932045" y="117576"/>
                  </a:lnTo>
                  <a:lnTo>
                    <a:pt x="932262" y="127374"/>
                  </a:lnTo>
                  <a:lnTo>
                    <a:pt x="932506" y="137172"/>
                  </a:lnTo>
                  <a:lnTo>
                    <a:pt x="932780" y="146970"/>
                  </a:lnTo>
                  <a:lnTo>
                    <a:pt x="933087" y="156769"/>
                  </a:lnTo>
                  <a:lnTo>
                    <a:pt x="933434" y="166567"/>
                  </a:lnTo>
                  <a:lnTo>
                    <a:pt x="933828" y="176365"/>
                  </a:lnTo>
                  <a:lnTo>
                    <a:pt x="934264" y="186163"/>
                  </a:lnTo>
                  <a:lnTo>
                    <a:pt x="934745" y="195961"/>
                  </a:lnTo>
                  <a:lnTo>
                    <a:pt x="935275" y="205759"/>
                  </a:lnTo>
                  <a:lnTo>
                    <a:pt x="935867" y="215557"/>
                  </a:lnTo>
                  <a:lnTo>
                    <a:pt x="936522" y="225355"/>
                  </a:lnTo>
                  <a:lnTo>
                    <a:pt x="937237" y="235153"/>
                  </a:lnTo>
                  <a:lnTo>
                    <a:pt x="938014" y="244951"/>
                  </a:lnTo>
                  <a:lnTo>
                    <a:pt x="938856" y="254749"/>
                  </a:lnTo>
                  <a:lnTo>
                    <a:pt x="939782" y="264547"/>
                  </a:lnTo>
                  <a:lnTo>
                    <a:pt x="940788" y="274345"/>
                  </a:lnTo>
                  <a:lnTo>
                    <a:pt x="941868" y="284143"/>
                  </a:lnTo>
                  <a:lnTo>
                    <a:pt x="943025" y="293941"/>
                  </a:lnTo>
                  <a:lnTo>
                    <a:pt x="944262" y="303739"/>
                  </a:lnTo>
                  <a:lnTo>
                    <a:pt x="945604" y="313538"/>
                  </a:lnTo>
                  <a:lnTo>
                    <a:pt x="947035" y="323336"/>
                  </a:lnTo>
                  <a:lnTo>
                    <a:pt x="948554" y="333134"/>
                  </a:lnTo>
                  <a:lnTo>
                    <a:pt x="950160" y="342932"/>
                  </a:lnTo>
                  <a:lnTo>
                    <a:pt x="951857" y="352730"/>
                  </a:lnTo>
                  <a:lnTo>
                    <a:pt x="953677" y="362528"/>
                  </a:lnTo>
                  <a:lnTo>
                    <a:pt x="955592" y="372326"/>
                  </a:lnTo>
                  <a:lnTo>
                    <a:pt x="957604" y="382124"/>
                  </a:lnTo>
                  <a:lnTo>
                    <a:pt x="959714" y="391922"/>
                  </a:lnTo>
                  <a:lnTo>
                    <a:pt x="961926" y="401720"/>
                  </a:lnTo>
                  <a:lnTo>
                    <a:pt x="964274" y="411518"/>
                  </a:lnTo>
                  <a:lnTo>
                    <a:pt x="966727" y="421316"/>
                  </a:lnTo>
                  <a:lnTo>
                    <a:pt x="969290" y="431114"/>
                  </a:lnTo>
                  <a:lnTo>
                    <a:pt x="971965" y="440912"/>
                  </a:lnTo>
                  <a:lnTo>
                    <a:pt x="974763" y="450710"/>
                  </a:lnTo>
                  <a:lnTo>
                    <a:pt x="977716" y="460508"/>
                  </a:lnTo>
                  <a:lnTo>
                    <a:pt x="980798" y="470307"/>
                  </a:lnTo>
                  <a:lnTo>
                    <a:pt x="984012" y="480105"/>
                  </a:lnTo>
                  <a:lnTo>
                    <a:pt x="987366" y="489903"/>
                  </a:lnTo>
                  <a:lnTo>
                    <a:pt x="990882" y="499701"/>
                  </a:lnTo>
                  <a:lnTo>
                    <a:pt x="994593" y="509499"/>
                  </a:lnTo>
                  <a:lnTo>
                    <a:pt x="998471" y="519297"/>
                  </a:lnTo>
                  <a:lnTo>
                    <a:pt x="1002526" y="529095"/>
                  </a:lnTo>
                  <a:lnTo>
                    <a:pt x="1006767" y="538893"/>
                  </a:lnTo>
                  <a:lnTo>
                    <a:pt x="1011237" y="548691"/>
                  </a:lnTo>
                  <a:lnTo>
                    <a:pt x="1015961" y="558489"/>
                  </a:lnTo>
                  <a:lnTo>
                    <a:pt x="1020913" y="568287"/>
                  </a:lnTo>
                  <a:lnTo>
                    <a:pt x="1026104" y="578085"/>
                  </a:lnTo>
                  <a:lnTo>
                    <a:pt x="1031546" y="587883"/>
                  </a:lnTo>
                  <a:lnTo>
                    <a:pt x="1037308" y="597681"/>
                  </a:lnTo>
                  <a:lnTo>
                    <a:pt x="1043397" y="607479"/>
                  </a:lnTo>
                  <a:lnTo>
                    <a:pt x="1049786" y="617277"/>
                  </a:lnTo>
                  <a:lnTo>
                    <a:pt x="1056486" y="627076"/>
                  </a:lnTo>
                  <a:lnTo>
                    <a:pt x="1063511" y="636874"/>
                  </a:lnTo>
                  <a:lnTo>
                    <a:pt x="1070957" y="646672"/>
                  </a:lnTo>
                  <a:lnTo>
                    <a:pt x="1078795" y="656470"/>
                  </a:lnTo>
                  <a:lnTo>
                    <a:pt x="1087001" y="666268"/>
                  </a:lnTo>
                  <a:lnTo>
                    <a:pt x="1095583" y="676066"/>
                  </a:lnTo>
                  <a:lnTo>
                    <a:pt x="1104549" y="685864"/>
                  </a:lnTo>
                  <a:lnTo>
                    <a:pt x="1114023" y="695662"/>
                  </a:lnTo>
                  <a:lnTo>
                    <a:pt x="1123926" y="705460"/>
                  </a:lnTo>
                  <a:lnTo>
                    <a:pt x="1134236" y="715258"/>
                  </a:lnTo>
                  <a:lnTo>
                    <a:pt x="1144957" y="725056"/>
                  </a:lnTo>
                  <a:lnTo>
                    <a:pt x="1156090" y="734854"/>
                  </a:lnTo>
                  <a:lnTo>
                    <a:pt x="1167769" y="744652"/>
                  </a:lnTo>
                  <a:lnTo>
                    <a:pt x="1179864" y="754450"/>
                  </a:lnTo>
                  <a:lnTo>
                    <a:pt x="1192360" y="764248"/>
                  </a:lnTo>
                  <a:lnTo>
                    <a:pt x="1205250" y="774046"/>
                  </a:lnTo>
                  <a:lnTo>
                    <a:pt x="1218537" y="783845"/>
                  </a:lnTo>
                  <a:lnTo>
                    <a:pt x="1232313" y="793643"/>
                  </a:lnTo>
                  <a:lnTo>
                    <a:pt x="1246439" y="803441"/>
                  </a:lnTo>
                  <a:lnTo>
                    <a:pt x="1260898" y="813239"/>
                  </a:lnTo>
                  <a:lnTo>
                    <a:pt x="1275673" y="823037"/>
                  </a:lnTo>
                  <a:lnTo>
                    <a:pt x="1290763" y="832835"/>
                  </a:lnTo>
                  <a:lnTo>
                    <a:pt x="1306188" y="842633"/>
                  </a:lnTo>
                  <a:lnTo>
                    <a:pt x="1321838" y="852431"/>
                  </a:lnTo>
                  <a:lnTo>
                    <a:pt x="1337689" y="862229"/>
                  </a:lnTo>
                  <a:lnTo>
                    <a:pt x="1353711" y="872027"/>
                  </a:lnTo>
                  <a:lnTo>
                    <a:pt x="1369887" y="881825"/>
                  </a:lnTo>
                  <a:lnTo>
                    <a:pt x="1386175" y="891623"/>
                  </a:lnTo>
                  <a:lnTo>
                    <a:pt x="1402509" y="901421"/>
                  </a:lnTo>
                  <a:lnTo>
                    <a:pt x="1418856" y="911219"/>
                  </a:lnTo>
                  <a:lnTo>
                    <a:pt x="1435181" y="921017"/>
                  </a:lnTo>
                  <a:lnTo>
                    <a:pt x="1451432" y="930816"/>
                  </a:lnTo>
                  <a:lnTo>
                    <a:pt x="1467543" y="940614"/>
                  </a:lnTo>
                  <a:lnTo>
                    <a:pt x="1483492" y="950412"/>
                  </a:lnTo>
                  <a:lnTo>
                    <a:pt x="1499245" y="960210"/>
                  </a:lnTo>
                  <a:lnTo>
                    <a:pt x="1514767" y="970008"/>
                  </a:lnTo>
                  <a:lnTo>
                    <a:pt x="1529964" y="979806"/>
                  </a:lnTo>
                  <a:lnTo>
                    <a:pt x="1544791" y="989604"/>
                  </a:lnTo>
                  <a:lnTo>
                    <a:pt x="1559264" y="999402"/>
                  </a:lnTo>
                  <a:lnTo>
                    <a:pt x="1573353" y="1009200"/>
                  </a:lnTo>
                  <a:lnTo>
                    <a:pt x="1587035" y="1018998"/>
                  </a:lnTo>
                  <a:lnTo>
                    <a:pt x="1600172" y="1028796"/>
                  </a:lnTo>
                  <a:lnTo>
                    <a:pt x="1612787" y="1038594"/>
                  </a:lnTo>
                  <a:lnTo>
                    <a:pt x="1624913" y="1048392"/>
                  </a:lnTo>
                  <a:lnTo>
                    <a:pt x="1636535" y="1058190"/>
                  </a:lnTo>
                  <a:lnTo>
                    <a:pt x="1647642" y="1067988"/>
                  </a:lnTo>
                  <a:lnTo>
                    <a:pt x="1658072" y="1077786"/>
                  </a:lnTo>
                  <a:lnTo>
                    <a:pt x="1667930" y="1087585"/>
                  </a:lnTo>
                  <a:lnTo>
                    <a:pt x="1677250" y="1097383"/>
                  </a:lnTo>
                  <a:lnTo>
                    <a:pt x="1686031" y="1107181"/>
                  </a:lnTo>
                  <a:lnTo>
                    <a:pt x="1694277" y="1116979"/>
                  </a:lnTo>
                  <a:lnTo>
                    <a:pt x="1701823" y="1126777"/>
                  </a:lnTo>
                  <a:lnTo>
                    <a:pt x="1708839" y="1136575"/>
                  </a:lnTo>
                  <a:lnTo>
                    <a:pt x="1715349" y="1146373"/>
                  </a:lnTo>
                  <a:lnTo>
                    <a:pt x="1721364" y="1156171"/>
                  </a:lnTo>
                  <a:lnTo>
                    <a:pt x="1726886" y="1165969"/>
                  </a:lnTo>
                  <a:lnTo>
                    <a:pt x="1731796" y="1175767"/>
                  </a:lnTo>
                  <a:lnTo>
                    <a:pt x="1736268" y="1185565"/>
                  </a:lnTo>
                  <a:lnTo>
                    <a:pt x="1740319" y="1195363"/>
                  </a:lnTo>
                  <a:lnTo>
                    <a:pt x="1743965" y="1205161"/>
                  </a:lnTo>
                  <a:lnTo>
                    <a:pt x="1747202" y="1214959"/>
                  </a:lnTo>
                  <a:lnTo>
                    <a:pt x="1749980" y="1224757"/>
                  </a:lnTo>
                  <a:lnTo>
                    <a:pt x="1752426" y="1234555"/>
                  </a:lnTo>
                  <a:lnTo>
                    <a:pt x="1754561" y="1244354"/>
                  </a:lnTo>
                  <a:lnTo>
                    <a:pt x="1756404" y="1254152"/>
                  </a:lnTo>
                  <a:lnTo>
                    <a:pt x="1757948" y="1263950"/>
                  </a:lnTo>
                  <a:lnTo>
                    <a:pt x="1759194" y="1273748"/>
                  </a:lnTo>
                  <a:lnTo>
                    <a:pt x="1760227" y="1283546"/>
                  </a:lnTo>
                  <a:lnTo>
                    <a:pt x="1761070" y="1293344"/>
                  </a:lnTo>
                  <a:lnTo>
                    <a:pt x="1761741" y="1303142"/>
                  </a:lnTo>
                  <a:lnTo>
                    <a:pt x="1762245" y="1312940"/>
                  </a:lnTo>
                  <a:lnTo>
                    <a:pt x="1762615" y="1322738"/>
                  </a:lnTo>
                  <a:lnTo>
                    <a:pt x="1762900" y="1332536"/>
                  </a:lnTo>
                  <a:lnTo>
                    <a:pt x="1763123" y="1342334"/>
                  </a:lnTo>
                  <a:lnTo>
                    <a:pt x="1763305" y="1352132"/>
                  </a:lnTo>
                  <a:lnTo>
                    <a:pt x="1763473" y="1361930"/>
                  </a:lnTo>
                  <a:lnTo>
                    <a:pt x="1763667" y="1371728"/>
                  </a:lnTo>
                  <a:lnTo>
                    <a:pt x="1763909" y="1381526"/>
                  </a:lnTo>
                  <a:lnTo>
                    <a:pt x="1764221" y="1391324"/>
                  </a:lnTo>
                  <a:lnTo>
                    <a:pt x="1764622" y="1401123"/>
                  </a:lnTo>
                  <a:lnTo>
                    <a:pt x="1765167" y="1410921"/>
                  </a:lnTo>
                  <a:lnTo>
                    <a:pt x="1765873" y="1420719"/>
                  </a:lnTo>
                  <a:lnTo>
                    <a:pt x="1766742" y="1430517"/>
                  </a:lnTo>
                  <a:lnTo>
                    <a:pt x="1767788" y="1440315"/>
                  </a:lnTo>
                  <a:lnTo>
                    <a:pt x="1769026" y="1450113"/>
                  </a:lnTo>
                  <a:lnTo>
                    <a:pt x="1770525" y="1459911"/>
                  </a:lnTo>
                  <a:lnTo>
                    <a:pt x="1772257" y="1469709"/>
                  </a:lnTo>
                  <a:lnTo>
                    <a:pt x="1774211" y="1479507"/>
                  </a:lnTo>
                  <a:lnTo>
                    <a:pt x="1776388" y="1489305"/>
                  </a:lnTo>
                  <a:lnTo>
                    <a:pt x="1778789" y="1499103"/>
                  </a:lnTo>
                  <a:lnTo>
                    <a:pt x="1781476" y="1508901"/>
                  </a:lnTo>
                  <a:lnTo>
                    <a:pt x="1784377" y="1518699"/>
                  </a:lnTo>
                  <a:lnTo>
                    <a:pt x="1787474" y="1528497"/>
                  </a:lnTo>
                  <a:lnTo>
                    <a:pt x="1790753" y="1538295"/>
                  </a:lnTo>
                  <a:lnTo>
                    <a:pt x="1794203" y="1548093"/>
                  </a:lnTo>
                  <a:lnTo>
                    <a:pt x="1797843" y="1557892"/>
                  </a:lnTo>
                  <a:lnTo>
                    <a:pt x="1801594" y="1567690"/>
                  </a:lnTo>
                  <a:lnTo>
                    <a:pt x="1805437" y="1577488"/>
                  </a:lnTo>
                  <a:lnTo>
                    <a:pt x="1809349" y="1587286"/>
                  </a:lnTo>
                  <a:lnTo>
                    <a:pt x="1813306" y="1597084"/>
                  </a:lnTo>
                  <a:lnTo>
                    <a:pt x="1817273" y="1606882"/>
                  </a:lnTo>
                  <a:lnTo>
                    <a:pt x="1821213" y="1616680"/>
                  </a:lnTo>
                  <a:lnTo>
                    <a:pt x="1825102" y="1626478"/>
                  </a:lnTo>
                  <a:lnTo>
                    <a:pt x="1828918" y="1636276"/>
                  </a:lnTo>
                  <a:lnTo>
                    <a:pt x="1832625" y="1646074"/>
                  </a:lnTo>
                  <a:lnTo>
                    <a:pt x="1836169" y="1655872"/>
                  </a:lnTo>
                  <a:lnTo>
                    <a:pt x="1839556" y="1665670"/>
                  </a:lnTo>
                  <a:lnTo>
                    <a:pt x="1842768" y="1675468"/>
                  </a:lnTo>
                  <a:lnTo>
                    <a:pt x="1845790" y="1685266"/>
                  </a:lnTo>
                  <a:lnTo>
                    <a:pt x="1848575" y="1695064"/>
                  </a:lnTo>
                  <a:lnTo>
                    <a:pt x="1851085" y="1704863"/>
                  </a:lnTo>
                  <a:lnTo>
                    <a:pt x="1853356" y="1714661"/>
                  </a:lnTo>
                  <a:lnTo>
                    <a:pt x="1855378" y="1724459"/>
                  </a:lnTo>
                  <a:lnTo>
                    <a:pt x="1857144" y="1734257"/>
                  </a:lnTo>
                  <a:lnTo>
                    <a:pt x="1858596" y="1744055"/>
                  </a:lnTo>
                  <a:lnTo>
                    <a:pt x="1859731" y="1753853"/>
                  </a:lnTo>
                  <a:lnTo>
                    <a:pt x="1860589" y="1763651"/>
                  </a:lnTo>
                  <a:lnTo>
                    <a:pt x="1861165" y="1773449"/>
                  </a:lnTo>
                  <a:lnTo>
                    <a:pt x="1861456" y="1783247"/>
                  </a:lnTo>
                  <a:lnTo>
                    <a:pt x="1861390" y="1793045"/>
                  </a:lnTo>
                  <a:lnTo>
                    <a:pt x="1860990" y="1802843"/>
                  </a:lnTo>
                  <a:lnTo>
                    <a:pt x="1860287" y="1812641"/>
                  </a:lnTo>
                  <a:lnTo>
                    <a:pt x="1859275" y="1822439"/>
                  </a:lnTo>
                  <a:lnTo>
                    <a:pt x="1857946" y="1832237"/>
                  </a:lnTo>
                  <a:lnTo>
                    <a:pt x="1856201" y="1842035"/>
                  </a:lnTo>
                  <a:lnTo>
                    <a:pt x="1854087" y="1851833"/>
                  </a:lnTo>
                  <a:lnTo>
                    <a:pt x="1851618" y="1861632"/>
                  </a:lnTo>
                  <a:lnTo>
                    <a:pt x="1848782" y="1871430"/>
                  </a:lnTo>
                  <a:lnTo>
                    <a:pt x="1845567" y="1881228"/>
                  </a:lnTo>
                  <a:lnTo>
                    <a:pt x="1841826" y="1891026"/>
                  </a:lnTo>
                  <a:lnTo>
                    <a:pt x="1837647" y="1900824"/>
                  </a:lnTo>
                  <a:lnTo>
                    <a:pt x="1833028" y="1910622"/>
                  </a:lnTo>
                  <a:lnTo>
                    <a:pt x="1827955" y="1920420"/>
                  </a:lnTo>
                  <a:lnTo>
                    <a:pt x="1822406" y="1930218"/>
                  </a:lnTo>
                  <a:lnTo>
                    <a:pt x="1816198" y="1940016"/>
                  </a:lnTo>
                  <a:lnTo>
                    <a:pt x="1809475" y="1949814"/>
                  </a:lnTo>
                  <a:lnTo>
                    <a:pt x="1802228" y="1959612"/>
                  </a:lnTo>
                  <a:lnTo>
                    <a:pt x="1794445" y="1969410"/>
                  </a:lnTo>
                  <a:lnTo>
                    <a:pt x="1786091" y="1979208"/>
                  </a:lnTo>
                  <a:lnTo>
                    <a:pt x="1777018" y="1989006"/>
                  </a:lnTo>
                  <a:lnTo>
                    <a:pt x="1767391" y="1998804"/>
                  </a:lnTo>
                  <a:lnTo>
                    <a:pt x="1757210" y="2008602"/>
                  </a:lnTo>
                  <a:lnTo>
                    <a:pt x="1746480" y="2018401"/>
                  </a:lnTo>
                  <a:lnTo>
                    <a:pt x="1735161" y="2028199"/>
                  </a:lnTo>
                  <a:lnTo>
                    <a:pt x="1723187" y="2037997"/>
                  </a:lnTo>
                  <a:lnTo>
                    <a:pt x="1710717" y="2047795"/>
                  </a:lnTo>
                  <a:lnTo>
                    <a:pt x="1697772" y="2057593"/>
                  </a:lnTo>
                  <a:lnTo>
                    <a:pt x="1684375" y="2067391"/>
                  </a:lnTo>
                  <a:lnTo>
                    <a:pt x="1670503" y="2077189"/>
                  </a:lnTo>
                  <a:lnTo>
                    <a:pt x="1656183" y="2086987"/>
                  </a:lnTo>
                  <a:lnTo>
                    <a:pt x="1641541" y="2096785"/>
                  </a:lnTo>
                  <a:lnTo>
                    <a:pt x="1626615" y="2106583"/>
                  </a:lnTo>
                  <a:lnTo>
                    <a:pt x="1611444" y="2116381"/>
                  </a:lnTo>
                  <a:lnTo>
                    <a:pt x="1596047" y="2126179"/>
                  </a:lnTo>
                  <a:lnTo>
                    <a:pt x="1580506" y="2135977"/>
                  </a:lnTo>
                  <a:lnTo>
                    <a:pt x="1564897" y="2145775"/>
                  </a:lnTo>
                  <a:lnTo>
                    <a:pt x="1549264" y="2155573"/>
                  </a:lnTo>
                  <a:lnTo>
                    <a:pt x="1533654" y="2165371"/>
                  </a:lnTo>
                  <a:lnTo>
                    <a:pt x="1518144" y="2175170"/>
                  </a:lnTo>
                  <a:lnTo>
                    <a:pt x="1502801" y="2184968"/>
                  </a:lnTo>
                  <a:lnTo>
                    <a:pt x="1487654" y="2194766"/>
                  </a:lnTo>
                  <a:lnTo>
                    <a:pt x="1472743" y="2204564"/>
                  </a:lnTo>
                  <a:lnTo>
                    <a:pt x="1458105" y="2214362"/>
                  </a:lnTo>
                  <a:lnTo>
                    <a:pt x="1443876" y="2224160"/>
                  </a:lnTo>
                  <a:lnTo>
                    <a:pt x="1430047" y="2233958"/>
                  </a:lnTo>
                  <a:lnTo>
                    <a:pt x="1416617" y="2243756"/>
                  </a:lnTo>
                  <a:lnTo>
                    <a:pt x="1403611" y="2253554"/>
                  </a:lnTo>
                  <a:lnTo>
                    <a:pt x="1391051" y="2263352"/>
                  </a:lnTo>
                  <a:lnTo>
                    <a:pt x="1379106" y="2273150"/>
                  </a:lnTo>
                  <a:lnTo>
                    <a:pt x="1367670" y="2282948"/>
                  </a:lnTo>
                  <a:lnTo>
                    <a:pt x="1356732" y="2292746"/>
                  </a:lnTo>
                  <a:lnTo>
                    <a:pt x="1346299" y="2302544"/>
                  </a:lnTo>
                  <a:lnTo>
                    <a:pt x="1336373" y="2312342"/>
                  </a:lnTo>
                  <a:lnTo>
                    <a:pt x="1327127" y="2322140"/>
                  </a:lnTo>
                  <a:lnTo>
                    <a:pt x="1318379" y="2331939"/>
                  </a:lnTo>
                  <a:lnTo>
                    <a:pt x="1310119" y="2341737"/>
                  </a:lnTo>
                  <a:lnTo>
                    <a:pt x="1302338" y="2351535"/>
                  </a:lnTo>
                  <a:lnTo>
                    <a:pt x="1295043" y="2361333"/>
                  </a:lnTo>
                  <a:lnTo>
                    <a:pt x="1288324" y="2371131"/>
                  </a:lnTo>
                  <a:lnTo>
                    <a:pt x="1282021" y="2380929"/>
                  </a:lnTo>
                  <a:lnTo>
                    <a:pt x="1276115" y="2390727"/>
                  </a:lnTo>
                  <a:lnTo>
                    <a:pt x="1270586" y="2400525"/>
                  </a:lnTo>
                  <a:lnTo>
                    <a:pt x="1265440" y="2410323"/>
                  </a:lnTo>
                  <a:lnTo>
                    <a:pt x="1260694" y="2420121"/>
                  </a:lnTo>
                  <a:lnTo>
                    <a:pt x="1256234" y="2429919"/>
                  </a:lnTo>
                  <a:lnTo>
                    <a:pt x="1252035" y="2439717"/>
                  </a:lnTo>
                  <a:lnTo>
                    <a:pt x="1248075" y="2449515"/>
                  </a:lnTo>
                  <a:lnTo>
                    <a:pt x="1244351" y="2459313"/>
                  </a:lnTo>
                  <a:lnTo>
                    <a:pt x="1240839" y="2469111"/>
                  </a:lnTo>
                  <a:lnTo>
                    <a:pt x="1237471" y="2478910"/>
                  </a:lnTo>
                  <a:lnTo>
                    <a:pt x="1234225" y="2488708"/>
                  </a:lnTo>
                  <a:lnTo>
                    <a:pt x="1231081" y="2498506"/>
                  </a:lnTo>
                  <a:lnTo>
                    <a:pt x="1228025" y="2508304"/>
                  </a:lnTo>
                  <a:lnTo>
                    <a:pt x="1225026" y="2518102"/>
                  </a:lnTo>
                  <a:lnTo>
                    <a:pt x="1222053" y="2527900"/>
                  </a:lnTo>
                  <a:lnTo>
                    <a:pt x="1219092" y="2537698"/>
                  </a:lnTo>
                  <a:lnTo>
                    <a:pt x="1216129" y="2547496"/>
                  </a:lnTo>
                  <a:lnTo>
                    <a:pt x="1213144" y="2557294"/>
                  </a:lnTo>
                  <a:lnTo>
                    <a:pt x="1210120" y="2567092"/>
                  </a:lnTo>
                  <a:lnTo>
                    <a:pt x="1207054" y="2576890"/>
                  </a:lnTo>
                  <a:lnTo>
                    <a:pt x="1203940" y="2586688"/>
                  </a:lnTo>
                  <a:lnTo>
                    <a:pt x="1200773" y="2596486"/>
                  </a:lnTo>
                  <a:lnTo>
                    <a:pt x="1197534" y="2606284"/>
                  </a:lnTo>
                  <a:lnTo>
                    <a:pt x="1194232" y="2616082"/>
                  </a:lnTo>
                  <a:lnTo>
                    <a:pt x="1190874" y="2625880"/>
                  </a:lnTo>
                  <a:lnTo>
                    <a:pt x="1187462" y="2635679"/>
                  </a:lnTo>
                  <a:lnTo>
                    <a:pt x="1184000" y="2645477"/>
                  </a:lnTo>
                  <a:lnTo>
                    <a:pt x="1180483" y="2655275"/>
                  </a:lnTo>
                  <a:lnTo>
                    <a:pt x="1176932" y="2665073"/>
                  </a:lnTo>
                  <a:lnTo>
                    <a:pt x="1173356" y="2674871"/>
                  </a:lnTo>
                  <a:lnTo>
                    <a:pt x="1169763" y="2684669"/>
                  </a:lnTo>
                  <a:lnTo>
                    <a:pt x="1166161" y="2694467"/>
                  </a:lnTo>
                  <a:lnTo>
                    <a:pt x="1162564" y="2704265"/>
                  </a:lnTo>
                  <a:lnTo>
                    <a:pt x="1158986" y="2714063"/>
                  </a:lnTo>
                  <a:lnTo>
                    <a:pt x="1155433" y="2723861"/>
                  </a:lnTo>
                  <a:lnTo>
                    <a:pt x="1151915" y="2733659"/>
                  </a:lnTo>
                  <a:lnTo>
                    <a:pt x="1148442" y="2743457"/>
                  </a:lnTo>
                  <a:lnTo>
                    <a:pt x="1145039" y="2753255"/>
                  </a:lnTo>
                  <a:lnTo>
                    <a:pt x="1141699" y="2763053"/>
                  </a:lnTo>
                  <a:lnTo>
                    <a:pt x="1138428" y="2772851"/>
                  </a:lnTo>
                  <a:lnTo>
                    <a:pt x="1135230" y="2782649"/>
                  </a:lnTo>
                  <a:lnTo>
                    <a:pt x="1132116" y="2792448"/>
                  </a:lnTo>
                  <a:lnTo>
                    <a:pt x="1129105" y="2802246"/>
                  </a:lnTo>
                  <a:lnTo>
                    <a:pt x="1126176" y="2812044"/>
                  </a:lnTo>
                  <a:lnTo>
                    <a:pt x="1123329" y="2821842"/>
                  </a:lnTo>
                  <a:lnTo>
                    <a:pt x="1120564" y="2831640"/>
                  </a:lnTo>
                  <a:lnTo>
                    <a:pt x="1117888" y="2841438"/>
                  </a:lnTo>
                  <a:lnTo>
                    <a:pt x="1115304" y="2851236"/>
                  </a:lnTo>
                  <a:lnTo>
                    <a:pt x="1112789" y="2861034"/>
                  </a:lnTo>
                  <a:lnTo>
                    <a:pt x="1110338" y="2870832"/>
                  </a:lnTo>
                  <a:lnTo>
                    <a:pt x="1107945" y="2880630"/>
                  </a:lnTo>
                  <a:lnTo>
                    <a:pt x="1105613" y="2890428"/>
                  </a:lnTo>
                  <a:lnTo>
                    <a:pt x="1103330" y="2900226"/>
                  </a:lnTo>
                  <a:lnTo>
                    <a:pt x="1101080" y="2910024"/>
                  </a:lnTo>
                  <a:lnTo>
                    <a:pt x="1098856" y="2919822"/>
                  </a:lnTo>
                  <a:lnTo>
                    <a:pt x="1096650" y="2929620"/>
                  </a:lnTo>
                  <a:lnTo>
                    <a:pt x="1094457" y="2939418"/>
                  </a:lnTo>
                  <a:lnTo>
                    <a:pt x="1092264" y="2949217"/>
                  </a:lnTo>
                  <a:lnTo>
                    <a:pt x="1090064" y="2959015"/>
                  </a:lnTo>
                  <a:lnTo>
                    <a:pt x="1087851" y="2968813"/>
                  </a:lnTo>
                  <a:lnTo>
                    <a:pt x="1085621" y="2978611"/>
                  </a:lnTo>
                  <a:lnTo>
                    <a:pt x="1083361" y="2988409"/>
                  </a:lnTo>
                  <a:lnTo>
                    <a:pt x="1081069" y="2998207"/>
                  </a:lnTo>
                  <a:lnTo>
                    <a:pt x="1078745" y="3008005"/>
                  </a:lnTo>
                  <a:lnTo>
                    <a:pt x="1076389" y="3017803"/>
                  </a:lnTo>
                  <a:lnTo>
                    <a:pt x="1073997" y="3027601"/>
                  </a:lnTo>
                  <a:lnTo>
                    <a:pt x="1071561" y="3037399"/>
                  </a:lnTo>
                  <a:lnTo>
                    <a:pt x="1069090" y="3047197"/>
                  </a:lnTo>
                  <a:lnTo>
                    <a:pt x="1066589" y="3056995"/>
                  </a:lnTo>
                  <a:lnTo>
                    <a:pt x="1064060" y="3066793"/>
                  </a:lnTo>
                  <a:lnTo>
                    <a:pt x="1061507" y="3076591"/>
                  </a:lnTo>
                  <a:lnTo>
                    <a:pt x="1058931" y="3086389"/>
                  </a:lnTo>
                  <a:lnTo>
                    <a:pt x="1056344" y="3096187"/>
                  </a:lnTo>
                  <a:lnTo>
                    <a:pt x="1053754" y="3105986"/>
                  </a:lnTo>
                  <a:lnTo>
                    <a:pt x="1051168" y="3115784"/>
                  </a:lnTo>
                  <a:lnTo>
                    <a:pt x="1048592" y="3125582"/>
                  </a:lnTo>
                  <a:lnTo>
                    <a:pt x="1046045" y="3135380"/>
                  </a:lnTo>
                  <a:lnTo>
                    <a:pt x="1043532" y="3145178"/>
                  </a:lnTo>
                  <a:lnTo>
                    <a:pt x="1041061" y="3154976"/>
                  </a:lnTo>
                  <a:lnTo>
                    <a:pt x="1038642" y="3164774"/>
                  </a:lnTo>
                  <a:lnTo>
                    <a:pt x="1036287" y="3174572"/>
                  </a:lnTo>
                  <a:lnTo>
                    <a:pt x="1034027" y="3184370"/>
                  </a:lnTo>
                  <a:lnTo>
                    <a:pt x="1031852" y="3194168"/>
                  </a:lnTo>
                  <a:lnTo>
                    <a:pt x="1029773" y="3203966"/>
                  </a:lnTo>
                  <a:lnTo>
                    <a:pt x="1027798" y="3213764"/>
                  </a:lnTo>
                  <a:lnTo>
                    <a:pt x="1025949" y="3223562"/>
                  </a:lnTo>
                  <a:lnTo>
                    <a:pt x="1024253" y="3233360"/>
                  </a:lnTo>
                  <a:lnTo>
                    <a:pt x="1022692" y="3243158"/>
                  </a:lnTo>
                  <a:lnTo>
                    <a:pt x="1021272" y="3252957"/>
                  </a:lnTo>
                  <a:lnTo>
                    <a:pt x="1019998" y="3262755"/>
                  </a:lnTo>
                  <a:lnTo>
                    <a:pt x="1018901" y="3272553"/>
                  </a:lnTo>
                  <a:lnTo>
                    <a:pt x="1017992" y="3282351"/>
                  </a:lnTo>
                  <a:lnTo>
                    <a:pt x="1017245" y="3292149"/>
                  </a:lnTo>
                  <a:lnTo>
                    <a:pt x="1016660" y="3301947"/>
                  </a:lnTo>
                  <a:lnTo>
                    <a:pt x="1016239" y="3311745"/>
                  </a:lnTo>
                  <a:lnTo>
                    <a:pt x="1016012" y="3321543"/>
                  </a:lnTo>
                  <a:lnTo>
                    <a:pt x="1015966" y="3331341"/>
                  </a:lnTo>
                  <a:lnTo>
                    <a:pt x="1016071" y="3341139"/>
                  </a:lnTo>
                  <a:lnTo>
                    <a:pt x="1016323" y="3350937"/>
                  </a:lnTo>
                  <a:lnTo>
                    <a:pt x="1016714" y="3360735"/>
                  </a:lnTo>
                  <a:lnTo>
                    <a:pt x="1017264" y="3370533"/>
                  </a:lnTo>
                  <a:lnTo>
                    <a:pt x="1017937" y="3380331"/>
                  </a:lnTo>
                  <a:lnTo>
                    <a:pt x="1018709" y="3390129"/>
                  </a:lnTo>
                  <a:lnTo>
                    <a:pt x="1019566" y="3399927"/>
                  </a:lnTo>
                  <a:lnTo>
                    <a:pt x="1020495" y="3409726"/>
                  </a:lnTo>
                  <a:lnTo>
                    <a:pt x="1021489" y="3419524"/>
                  </a:lnTo>
                  <a:lnTo>
                    <a:pt x="1022511" y="3429322"/>
                  </a:lnTo>
                  <a:lnTo>
                    <a:pt x="1023541" y="3439120"/>
                  </a:lnTo>
                  <a:lnTo>
                    <a:pt x="1024563" y="3448918"/>
                  </a:lnTo>
                  <a:lnTo>
                    <a:pt x="1025561" y="3458716"/>
                  </a:lnTo>
                  <a:lnTo>
                    <a:pt x="1026492" y="3468514"/>
                  </a:lnTo>
                  <a:lnTo>
                    <a:pt x="1027348" y="3478312"/>
                  </a:lnTo>
                  <a:lnTo>
                    <a:pt x="1028112" y="3488110"/>
                  </a:lnTo>
                  <a:lnTo>
                    <a:pt x="1028772" y="3497908"/>
                  </a:lnTo>
                  <a:lnTo>
                    <a:pt x="1029307" y="3507706"/>
                  </a:lnTo>
                  <a:lnTo>
                    <a:pt x="1029659" y="3517504"/>
                  </a:lnTo>
                  <a:lnTo>
                    <a:pt x="1029856" y="3527302"/>
                  </a:lnTo>
                  <a:lnTo>
                    <a:pt x="1029888" y="3537100"/>
                  </a:lnTo>
                  <a:lnTo>
                    <a:pt x="1029748" y="3546898"/>
                  </a:lnTo>
                  <a:lnTo>
                    <a:pt x="1029417" y="3556696"/>
                  </a:lnTo>
                  <a:lnTo>
                    <a:pt x="1028849" y="3566495"/>
                  </a:lnTo>
                  <a:lnTo>
                    <a:pt x="1028096" y="3576293"/>
                  </a:lnTo>
                  <a:lnTo>
                    <a:pt x="1027156" y="3586091"/>
                  </a:lnTo>
                  <a:lnTo>
                    <a:pt x="1026032" y="3595889"/>
                  </a:lnTo>
                  <a:lnTo>
                    <a:pt x="1024709" y="3605687"/>
                  </a:lnTo>
                  <a:lnTo>
                    <a:pt x="1023174" y="3615485"/>
                  </a:lnTo>
                  <a:lnTo>
                    <a:pt x="1021480" y="3625283"/>
                  </a:lnTo>
                  <a:lnTo>
                    <a:pt x="1019634" y="3635081"/>
                  </a:lnTo>
                  <a:lnTo>
                    <a:pt x="1017647" y="3644879"/>
                  </a:lnTo>
                  <a:lnTo>
                    <a:pt x="1015513" y="3654677"/>
                  </a:lnTo>
                  <a:lnTo>
                    <a:pt x="1013248" y="3664475"/>
                  </a:lnTo>
                  <a:lnTo>
                    <a:pt x="1010891" y="3674273"/>
                  </a:lnTo>
                  <a:lnTo>
                    <a:pt x="1008455" y="3684071"/>
                  </a:lnTo>
                  <a:lnTo>
                    <a:pt x="1005951" y="3693869"/>
                  </a:lnTo>
                  <a:lnTo>
                    <a:pt x="1003389" y="3703667"/>
                  </a:lnTo>
                  <a:lnTo>
                    <a:pt x="1000792" y="3713465"/>
                  </a:lnTo>
                  <a:lnTo>
                    <a:pt x="998179" y="3723264"/>
                  </a:lnTo>
                  <a:lnTo>
                    <a:pt x="995563" y="3733062"/>
                  </a:lnTo>
                  <a:lnTo>
                    <a:pt x="992955" y="3742860"/>
                  </a:lnTo>
                  <a:lnTo>
                    <a:pt x="990373" y="3752658"/>
                  </a:lnTo>
                  <a:lnTo>
                    <a:pt x="987830" y="3762456"/>
                  </a:lnTo>
                  <a:lnTo>
                    <a:pt x="985330" y="3772254"/>
                  </a:lnTo>
                  <a:lnTo>
                    <a:pt x="982881" y="3782052"/>
                  </a:lnTo>
                  <a:lnTo>
                    <a:pt x="980487" y="3791850"/>
                  </a:lnTo>
                  <a:lnTo>
                    <a:pt x="978176" y="3801648"/>
                  </a:lnTo>
                  <a:lnTo>
                    <a:pt x="975936" y="3811446"/>
                  </a:lnTo>
                  <a:lnTo>
                    <a:pt x="973768" y="3821244"/>
                  </a:lnTo>
                  <a:lnTo>
                    <a:pt x="971671" y="3831042"/>
                  </a:lnTo>
                  <a:lnTo>
                    <a:pt x="969648" y="3840840"/>
                  </a:lnTo>
                  <a:lnTo>
                    <a:pt x="967723" y="3850638"/>
                  </a:lnTo>
                  <a:lnTo>
                    <a:pt x="965871" y="3860436"/>
                  </a:lnTo>
                  <a:lnTo>
                    <a:pt x="964089" y="3870234"/>
                  </a:lnTo>
                  <a:lnTo>
                    <a:pt x="962377" y="3880033"/>
                  </a:lnTo>
                  <a:lnTo>
                    <a:pt x="960733" y="3889831"/>
                  </a:lnTo>
                  <a:lnTo>
                    <a:pt x="959174" y="3899629"/>
                  </a:lnTo>
                  <a:lnTo>
                    <a:pt x="957675" y="3909427"/>
                  </a:lnTo>
                  <a:lnTo>
                    <a:pt x="956233" y="3919225"/>
                  </a:lnTo>
                  <a:lnTo>
                    <a:pt x="954847" y="3929023"/>
                  </a:lnTo>
                  <a:lnTo>
                    <a:pt x="953518" y="3938821"/>
                  </a:lnTo>
                  <a:lnTo>
                    <a:pt x="952251" y="3948619"/>
                  </a:lnTo>
                  <a:lnTo>
                    <a:pt x="951032" y="3958417"/>
                  </a:lnTo>
                  <a:lnTo>
                    <a:pt x="949858" y="3968215"/>
                  </a:lnTo>
                  <a:lnTo>
                    <a:pt x="948727" y="3978013"/>
                  </a:lnTo>
                  <a:lnTo>
                    <a:pt x="947643" y="3987811"/>
                  </a:lnTo>
                  <a:lnTo>
                    <a:pt x="946609" y="3997609"/>
                  </a:lnTo>
                  <a:lnTo>
                    <a:pt x="945614" y="4007407"/>
                  </a:lnTo>
                  <a:lnTo>
                    <a:pt x="944658" y="4017205"/>
                  </a:lnTo>
                  <a:lnTo>
                    <a:pt x="943741" y="4027004"/>
                  </a:lnTo>
                  <a:lnTo>
                    <a:pt x="942868" y="4036802"/>
                  </a:lnTo>
                  <a:lnTo>
                    <a:pt x="942040" y="4046600"/>
                  </a:lnTo>
                  <a:lnTo>
                    <a:pt x="941251" y="4056398"/>
                  </a:lnTo>
                  <a:lnTo>
                    <a:pt x="940500" y="4066196"/>
                  </a:lnTo>
                  <a:lnTo>
                    <a:pt x="939788" y="4075994"/>
                  </a:lnTo>
                  <a:lnTo>
                    <a:pt x="939123" y="4085792"/>
                  </a:lnTo>
                  <a:lnTo>
                    <a:pt x="938503" y="4095590"/>
                  </a:lnTo>
                  <a:lnTo>
                    <a:pt x="937923" y="4105388"/>
                  </a:lnTo>
                  <a:lnTo>
                    <a:pt x="937383" y="4115186"/>
                  </a:lnTo>
                  <a:lnTo>
                    <a:pt x="936883" y="4124984"/>
                  </a:lnTo>
                  <a:lnTo>
                    <a:pt x="936433" y="4134782"/>
                  </a:lnTo>
                  <a:lnTo>
                    <a:pt x="936029" y="4144580"/>
                  </a:lnTo>
                  <a:lnTo>
                    <a:pt x="935665" y="4154378"/>
                  </a:lnTo>
                  <a:lnTo>
                    <a:pt x="935341" y="4164176"/>
                  </a:lnTo>
                  <a:lnTo>
                    <a:pt x="935057" y="4173974"/>
                  </a:lnTo>
                  <a:lnTo>
                    <a:pt x="934825" y="4183773"/>
                  </a:lnTo>
                  <a:lnTo>
                    <a:pt x="934634" y="4193571"/>
                  </a:lnTo>
                  <a:lnTo>
                    <a:pt x="934482" y="4203369"/>
                  </a:lnTo>
                  <a:lnTo>
                    <a:pt x="934368" y="4213167"/>
                  </a:lnTo>
                  <a:lnTo>
                    <a:pt x="934291" y="4222965"/>
                  </a:lnTo>
                  <a:lnTo>
                    <a:pt x="934262" y="4232763"/>
                  </a:lnTo>
                  <a:lnTo>
                    <a:pt x="934268" y="4242561"/>
                  </a:lnTo>
                  <a:lnTo>
                    <a:pt x="934307" y="4252359"/>
                  </a:lnTo>
                  <a:lnTo>
                    <a:pt x="934379" y="4262157"/>
                  </a:lnTo>
                  <a:lnTo>
                    <a:pt x="934481" y="4271955"/>
                  </a:lnTo>
                  <a:lnTo>
                    <a:pt x="934622" y="4281753"/>
                  </a:lnTo>
                  <a:lnTo>
                    <a:pt x="934789" y="4291551"/>
                  </a:lnTo>
                  <a:lnTo>
                    <a:pt x="934980" y="4301349"/>
                  </a:lnTo>
                  <a:lnTo>
                    <a:pt x="935194" y="4311147"/>
                  </a:lnTo>
                  <a:lnTo>
                    <a:pt x="935430" y="4320945"/>
                  </a:lnTo>
                  <a:lnTo>
                    <a:pt x="935688" y="4330743"/>
                  </a:lnTo>
                  <a:lnTo>
                    <a:pt x="935960" y="4340542"/>
                  </a:lnTo>
                  <a:lnTo>
                    <a:pt x="936244" y="4350340"/>
                  </a:lnTo>
                  <a:lnTo>
                    <a:pt x="936537" y="4360138"/>
                  </a:lnTo>
                  <a:lnTo>
                    <a:pt x="936837" y="4369936"/>
                  </a:lnTo>
                  <a:lnTo>
                    <a:pt x="937141" y="4379734"/>
                  </a:lnTo>
                  <a:lnTo>
                    <a:pt x="937444" y="4389532"/>
                  </a:lnTo>
                  <a:lnTo>
                    <a:pt x="937743" y="4399330"/>
                  </a:lnTo>
                  <a:lnTo>
                    <a:pt x="938037" y="4409128"/>
                  </a:lnTo>
                  <a:lnTo>
                    <a:pt x="938319" y="4418926"/>
                  </a:lnTo>
                  <a:lnTo>
                    <a:pt x="938587" y="4428724"/>
                  </a:lnTo>
                  <a:lnTo>
                    <a:pt x="938838" y="4438522"/>
                  </a:lnTo>
                  <a:lnTo>
                    <a:pt x="939071" y="4448320"/>
                  </a:lnTo>
                  <a:lnTo>
                    <a:pt x="939283" y="4458118"/>
                  </a:lnTo>
                  <a:lnTo>
                    <a:pt x="939468" y="4467916"/>
                  </a:lnTo>
                  <a:lnTo>
                    <a:pt x="939623" y="4477714"/>
                  </a:lnTo>
                  <a:lnTo>
                    <a:pt x="939752" y="4487512"/>
                  </a:lnTo>
                  <a:lnTo>
                    <a:pt x="939851" y="4497311"/>
                  </a:lnTo>
                  <a:lnTo>
                    <a:pt x="939921" y="4507109"/>
                  </a:lnTo>
                  <a:lnTo>
                    <a:pt x="939953" y="4516907"/>
                  </a:lnTo>
                  <a:lnTo>
                    <a:pt x="939951" y="4526705"/>
                  </a:lnTo>
                  <a:lnTo>
                    <a:pt x="939918" y="4536503"/>
                  </a:lnTo>
                  <a:lnTo>
                    <a:pt x="939853" y="4546301"/>
                  </a:lnTo>
                  <a:lnTo>
                    <a:pt x="939758" y="4556099"/>
                  </a:lnTo>
                  <a:lnTo>
                    <a:pt x="939626" y="4565897"/>
                  </a:lnTo>
                  <a:lnTo>
                    <a:pt x="939464" y="4575695"/>
                  </a:lnTo>
                  <a:lnTo>
                    <a:pt x="939275" y="4585493"/>
                  </a:lnTo>
                  <a:lnTo>
                    <a:pt x="939062" y="4595291"/>
                  </a:lnTo>
                  <a:lnTo>
                    <a:pt x="938826" y="4605089"/>
                  </a:lnTo>
                  <a:lnTo>
                    <a:pt x="938562" y="4614887"/>
                  </a:lnTo>
                  <a:lnTo>
                    <a:pt x="938281" y="4624685"/>
                  </a:lnTo>
                  <a:lnTo>
                    <a:pt x="937984" y="4634483"/>
                  </a:lnTo>
                  <a:lnTo>
                    <a:pt x="937674" y="4644281"/>
                  </a:lnTo>
                  <a:lnTo>
                    <a:pt x="937353" y="4654080"/>
                  </a:lnTo>
                  <a:lnTo>
                    <a:pt x="937022" y="4663878"/>
                  </a:lnTo>
                  <a:lnTo>
                    <a:pt x="936686" y="4673676"/>
                  </a:lnTo>
                  <a:lnTo>
                    <a:pt x="936348" y="4683474"/>
                  </a:lnTo>
                  <a:lnTo>
                    <a:pt x="936010" y="4693272"/>
                  </a:lnTo>
                  <a:lnTo>
                    <a:pt x="935673" y="4703070"/>
                  </a:lnTo>
                  <a:lnTo>
                    <a:pt x="935342" y="4712868"/>
                  </a:lnTo>
                  <a:lnTo>
                    <a:pt x="935017" y="4722666"/>
                  </a:lnTo>
                  <a:lnTo>
                    <a:pt x="934700" y="4732464"/>
                  </a:lnTo>
                  <a:lnTo>
                    <a:pt x="934392" y="4742262"/>
                  </a:lnTo>
                  <a:lnTo>
                    <a:pt x="934096" y="4752060"/>
                  </a:lnTo>
                  <a:lnTo>
                    <a:pt x="933814" y="4761858"/>
                  </a:lnTo>
                  <a:lnTo>
                    <a:pt x="933545" y="4771656"/>
                  </a:lnTo>
                  <a:lnTo>
                    <a:pt x="933289" y="4781454"/>
                  </a:lnTo>
                  <a:lnTo>
                    <a:pt x="933047" y="4791252"/>
                  </a:lnTo>
                  <a:lnTo>
                    <a:pt x="932821" y="4801051"/>
                  </a:lnTo>
                  <a:lnTo>
                    <a:pt x="932611" y="4810849"/>
                  </a:lnTo>
                  <a:lnTo>
                    <a:pt x="932416" y="4820647"/>
                  </a:lnTo>
                  <a:lnTo>
                    <a:pt x="932235" y="4830445"/>
                  </a:lnTo>
                  <a:lnTo>
                    <a:pt x="932067" y="4840243"/>
                  </a:lnTo>
                  <a:lnTo>
                    <a:pt x="931914" y="4850041"/>
                  </a:lnTo>
                  <a:lnTo>
                    <a:pt x="931777" y="4859839"/>
                  </a:lnTo>
                  <a:lnTo>
                    <a:pt x="931651" y="4869637"/>
                  </a:lnTo>
                  <a:lnTo>
                    <a:pt x="931536" y="4879435"/>
                  </a:lnTo>
                  <a:lnTo>
                    <a:pt x="931433" y="4889233"/>
                  </a:lnTo>
                  <a:lnTo>
                    <a:pt x="931342" y="4899031"/>
                  </a:lnTo>
                  <a:lnTo>
                    <a:pt x="931261" y="4908829"/>
                  </a:lnTo>
                  <a:lnTo>
                    <a:pt x="931188" y="4918627"/>
                  </a:lnTo>
                  <a:lnTo>
                    <a:pt x="931124" y="4928425"/>
                  </a:lnTo>
                  <a:lnTo>
                    <a:pt x="931066" y="4938223"/>
                  </a:lnTo>
                  <a:lnTo>
                    <a:pt x="931017" y="4948021"/>
                  </a:lnTo>
                  <a:lnTo>
                    <a:pt x="930975" y="4957820"/>
                  </a:lnTo>
                  <a:lnTo>
                    <a:pt x="930937" y="4967618"/>
                  </a:lnTo>
                  <a:lnTo>
                    <a:pt x="930904" y="4977416"/>
                  </a:lnTo>
                  <a:lnTo>
                    <a:pt x="930876" y="4987214"/>
                  </a:lnTo>
                  <a:lnTo>
                    <a:pt x="930852" y="4997012"/>
                  </a:lnTo>
                  <a:lnTo>
                    <a:pt x="930832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907114" y="2062413"/>
              <a:ext cx="0" cy="513642"/>
            </a:xfrm>
            <a:custGeom>
              <a:avLst/>
              <a:gdLst/>
              <a:ahLst/>
              <a:cxnLst/>
              <a:rect l="0" t="0" r="0" b="0"/>
              <a:pathLst>
                <a:path h="513642">
                  <a:moveTo>
                    <a:pt x="0" y="5136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907114" y="3315059"/>
              <a:ext cx="0" cy="532483"/>
            </a:xfrm>
            <a:custGeom>
              <a:avLst/>
              <a:gdLst/>
              <a:ahLst/>
              <a:cxnLst/>
              <a:rect l="0" t="0" r="0" b="0"/>
              <a:pathLst>
                <a:path h="532483">
                  <a:moveTo>
                    <a:pt x="0" y="0"/>
                  </a:moveTo>
                  <a:lnTo>
                    <a:pt x="0" y="53248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3803700" y="2576056"/>
              <a:ext cx="206828" cy="739003"/>
            </a:xfrm>
            <a:custGeom>
              <a:avLst/>
              <a:gdLst/>
              <a:ahLst/>
              <a:cxnLst/>
              <a:rect l="0" t="0" r="0" b="0"/>
              <a:pathLst>
                <a:path w="206828" h="739003">
                  <a:moveTo>
                    <a:pt x="0" y="0"/>
                  </a:moveTo>
                  <a:lnTo>
                    <a:pt x="0" y="739003"/>
                  </a:lnTo>
                  <a:lnTo>
                    <a:pt x="206828" y="739003"/>
                  </a:lnTo>
                  <a:lnTo>
                    <a:pt x="2068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803700" y="2937248"/>
              <a:ext cx="206828" cy="0"/>
            </a:xfrm>
            <a:custGeom>
              <a:avLst/>
              <a:gdLst/>
              <a:ahLst/>
              <a:cxnLst/>
              <a:rect l="0" t="0" r="0" b="0"/>
              <a:pathLst>
                <a:path w="206828">
                  <a:moveTo>
                    <a:pt x="0" y="0"/>
                  </a:moveTo>
                  <a:lnTo>
                    <a:pt x="20682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975399" y="1683988"/>
              <a:ext cx="0" cy="810605"/>
            </a:xfrm>
            <a:custGeom>
              <a:avLst/>
              <a:gdLst/>
              <a:ahLst/>
              <a:cxnLst/>
              <a:rect l="0" t="0" r="0" b="0"/>
              <a:pathLst>
                <a:path h="810605">
                  <a:moveTo>
                    <a:pt x="0" y="8106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975399" y="3286392"/>
              <a:ext cx="0" cy="1128414"/>
            </a:xfrm>
            <a:custGeom>
              <a:avLst/>
              <a:gdLst/>
              <a:ahLst/>
              <a:cxnLst/>
              <a:rect l="0" t="0" r="0" b="0"/>
              <a:pathLst>
                <a:path h="1128414">
                  <a:moveTo>
                    <a:pt x="0" y="0"/>
                  </a:moveTo>
                  <a:lnTo>
                    <a:pt x="0" y="112841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5871985" y="2494593"/>
              <a:ext cx="206828" cy="791798"/>
            </a:xfrm>
            <a:custGeom>
              <a:avLst/>
              <a:gdLst/>
              <a:ahLst/>
              <a:cxnLst/>
              <a:rect l="0" t="0" r="0" b="0"/>
              <a:pathLst>
                <a:path w="206828" h="791798">
                  <a:moveTo>
                    <a:pt x="0" y="0"/>
                  </a:moveTo>
                  <a:lnTo>
                    <a:pt x="0" y="791798"/>
                  </a:lnTo>
                  <a:lnTo>
                    <a:pt x="206828" y="791798"/>
                  </a:lnTo>
                  <a:lnTo>
                    <a:pt x="2068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871985" y="2898536"/>
              <a:ext cx="206828" cy="0"/>
            </a:xfrm>
            <a:custGeom>
              <a:avLst/>
              <a:gdLst/>
              <a:ahLst/>
              <a:cxnLst/>
              <a:rect l="0" t="0" r="0" b="0"/>
              <a:pathLst>
                <a:path w="206828">
                  <a:moveTo>
                    <a:pt x="0" y="0"/>
                  </a:moveTo>
                  <a:lnTo>
                    <a:pt x="20682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528928" y="2302788"/>
              <a:ext cx="171607" cy="1716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4084445" y="3069492"/>
              <a:ext cx="114280" cy="1142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676253" y="2116901"/>
              <a:ext cx="157783" cy="1577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614985" y="3317080"/>
              <a:ext cx="124464" cy="1244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103540" y="2569380"/>
              <a:ext cx="153497" cy="15349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3607931" y="3190150"/>
              <a:ext cx="152957" cy="15295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3454188" y="3205024"/>
              <a:ext cx="123431" cy="1234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4127609" y="3434547"/>
              <a:ext cx="85220" cy="852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3565382" y="1988628"/>
              <a:ext cx="147570" cy="147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3490421" y="3773770"/>
              <a:ext cx="147544" cy="147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3604585" y="3216625"/>
              <a:ext cx="147013" cy="14701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3498884" y="3188781"/>
              <a:ext cx="153943" cy="15394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3988938" y="2963848"/>
              <a:ext cx="145609" cy="14560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235256" y="2496026"/>
              <a:ext cx="152366" cy="152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3678283" y="2507713"/>
              <a:ext cx="144377" cy="14437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4039581" y="3346632"/>
              <a:ext cx="144292" cy="144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3849707" y="2761799"/>
              <a:ext cx="149608" cy="14960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3581251" y="2677804"/>
              <a:ext cx="150977" cy="15097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4078219" y="2758934"/>
              <a:ext cx="150222" cy="150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4042102" y="3002476"/>
              <a:ext cx="148996" cy="1489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3734043" y="2865579"/>
              <a:ext cx="147251" cy="147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4095452" y="4815227"/>
              <a:ext cx="191316" cy="165684"/>
            </a:xfrm>
            <a:custGeom>
              <a:avLst/>
              <a:gdLst/>
              <a:ahLst/>
              <a:cxnLst/>
              <a:rect l="0" t="0" r="0" b="0"/>
              <a:pathLst>
                <a:path w="191316" h="165684">
                  <a:moveTo>
                    <a:pt x="95658" y="0"/>
                  </a:moveTo>
                  <a:lnTo>
                    <a:pt x="191316" y="165684"/>
                  </a:lnTo>
                  <a:lnTo>
                    <a:pt x="0" y="16568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4177310" y="4600332"/>
              <a:ext cx="199366" cy="172656"/>
            </a:xfrm>
            <a:custGeom>
              <a:avLst/>
              <a:gdLst/>
              <a:ahLst/>
              <a:cxnLst/>
              <a:rect l="0" t="0" r="0" b="0"/>
              <a:pathLst>
                <a:path w="199366" h="172656">
                  <a:moveTo>
                    <a:pt x="99683" y="0"/>
                  </a:moveTo>
                  <a:lnTo>
                    <a:pt x="199366" y="172656"/>
                  </a:lnTo>
                  <a:lnTo>
                    <a:pt x="0" y="1726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3830224" y="2281174"/>
              <a:ext cx="77780" cy="7778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3472597" y="2394559"/>
              <a:ext cx="140627" cy="14062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3494662" y="3756503"/>
              <a:ext cx="140566" cy="1405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4172790" y="3270090"/>
              <a:ext cx="139791" cy="13979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3601608" y="2214573"/>
              <a:ext cx="139771" cy="1397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4146050" y="2833788"/>
              <a:ext cx="139711" cy="1397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3880396" y="2838562"/>
              <a:ext cx="112789" cy="112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4012215" y="4577318"/>
              <a:ext cx="189092" cy="163758"/>
            </a:xfrm>
            <a:custGeom>
              <a:avLst/>
              <a:gdLst/>
              <a:ahLst/>
              <a:cxnLst/>
              <a:rect l="0" t="0" r="0" b="0"/>
              <a:pathLst>
                <a:path w="189092" h="163758">
                  <a:moveTo>
                    <a:pt x="94546" y="0"/>
                  </a:moveTo>
                  <a:lnTo>
                    <a:pt x="189092" y="163758"/>
                  </a:lnTo>
                  <a:lnTo>
                    <a:pt x="0" y="1637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4043994" y="4352912"/>
              <a:ext cx="193140" cy="167264"/>
            </a:xfrm>
            <a:custGeom>
              <a:avLst/>
              <a:gdLst/>
              <a:ahLst/>
              <a:cxnLst/>
              <a:rect l="0" t="0" r="0" b="0"/>
              <a:pathLst>
                <a:path w="193140" h="167264">
                  <a:moveTo>
                    <a:pt x="96570" y="0"/>
                  </a:moveTo>
                  <a:lnTo>
                    <a:pt x="193140" y="167264"/>
                  </a:lnTo>
                  <a:lnTo>
                    <a:pt x="0" y="16726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3932791" y="2223493"/>
              <a:ext cx="143663" cy="143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4144070" y="2676223"/>
              <a:ext cx="137707" cy="1377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3891810" y="2666763"/>
              <a:ext cx="137554" cy="13755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4211678" y="2324942"/>
              <a:ext cx="141640" cy="1416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3678988" y="3025481"/>
              <a:ext cx="137342" cy="13734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3815743" y="2869036"/>
              <a:ext cx="136424" cy="13642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3535009" y="2345493"/>
              <a:ext cx="75069" cy="750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5783725" y="3897658"/>
              <a:ext cx="139537" cy="1395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6006044" y="4340620"/>
              <a:ext cx="107802" cy="1078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6107717" y="2373558"/>
              <a:ext cx="132640" cy="132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5514613" y="2681819"/>
              <a:ext cx="132124" cy="1321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6042174" y="3268210"/>
              <a:ext cx="130265" cy="1302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6060304" y="2629015"/>
              <a:ext cx="130610" cy="1306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5673860" y="3706487"/>
              <a:ext cx="89655" cy="8965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6054290" y="2594621"/>
              <a:ext cx="68399" cy="6839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6204368" y="3892907"/>
              <a:ext cx="87987" cy="879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6144628" y="2843865"/>
              <a:ext cx="98618" cy="9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5664967" y="2869869"/>
              <a:ext cx="124157" cy="124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6114326" y="3374466"/>
              <a:ext cx="85631" cy="856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5893126" y="3158555"/>
              <a:ext cx="121464" cy="121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5628470" y="3960280"/>
              <a:ext cx="72572" cy="7257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5661468" y="2689300"/>
              <a:ext cx="94975" cy="9497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5616054" y="2047622"/>
              <a:ext cx="118145" cy="11814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6093619" y="2180012"/>
              <a:ext cx="59378" cy="5937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6053434" y="2098369"/>
              <a:ext cx="85383" cy="85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5893379" y="2325043"/>
              <a:ext cx="61011" cy="610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6124667" y="2764395"/>
              <a:ext cx="64225" cy="642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5747654" y="3133793"/>
              <a:ext cx="83248" cy="832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5706730" y="2460157"/>
              <a:ext cx="67435" cy="674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5632477" y="2934501"/>
              <a:ext cx="82825" cy="8282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6261700" y="2225702"/>
              <a:ext cx="105633" cy="105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5638046" y="2204912"/>
              <a:ext cx="82716" cy="827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6020136" y="3049981"/>
              <a:ext cx="104867" cy="10486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5645379" y="2458788"/>
              <a:ext cx="99835" cy="998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6260403" y="3294517"/>
              <a:ext cx="83847" cy="8384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177603" y="3501843"/>
              <a:ext cx="66449" cy="6644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5797902" y="2360455"/>
              <a:ext cx="82525" cy="8252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148054" y="2295506"/>
              <a:ext cx="83858" cy="8385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6175526" y="2501736"/>
              <a:ext cx="93953" cy="939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5700877" y="3285126"/>
              <a:ext cx="83101" cy="8310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6245245" y="2651376"/>
              <a:ext cx="82160" cy="821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6288681" y="2546603"/>
              <a:ext cx="83623" cy="836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5652449" y="2646022"/>
              <a:ext cx="83568" cy="8356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6289635" y="2490645"/>
              <a:ext cx="81908" cy="81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5927007" y="2191614"/>
              <a:ext cx="82134" cy="821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6044622" y="2354360"/>
              <a:ext cx="57212" cy="5721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6175651" y="3931850"/>
              <a:ext cx="83410" cy="834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6336801" y="2887696"/>
              <a:ext cx="81927" cy="8192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5732624" y="2211341"/>
              <a:ext cx="82956" cy="8295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5883320" y="2299298"/>
              <a:ext cx="82623" cy="826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5656399" y="1906548"/>
              <a:ext cx="85034" cy="850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5615444" y="2401237"/>
              <a:ext cx="83675" cy="8367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6212563" y="2552606"/>
              <a:ext cx="83510" cy="835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6109299" y="2937001"/>
              <a:ext cx="83300" cy="833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5811099" y="4014505"/>
              <a:ext cx="82031" cy="820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6219417" y="3151797"/>
              <a:ext cx="83287" cy="832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5754034" y="2328113"/>
              <a:ext cx="82777" cy="8277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5870321" y="2555355"/>
              <a:ext cx="82216" cy="82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g104"/>
            <p:cNvSpPr/>
            <p:nvPr/>
          </p:nvSpPr>
          <p:spPr>
            <a:xfrm>
              <a:off x="5943402" y="4717083"/>
              <a:ext cx="113840" cy="98588"/>
            </a:xfrm>
            <a:custGeom>
              <a:avLst/>
              <a:gdLst/>
              <a:ahLst/>
              <a:cxnLst/>
              <a:rect l="0" t="0" r="0" b="0"/>
              <a:pathLst>
                <a:path w="113840" h="98588">
                  <a:moveTo>
                    <a:pt x="56920" y="0"/>
                  </a:moveTo>
                  <a:lnTo>
                    <a:pt x="113840" y="98588"/>
                  </a:lnTo>
                  <a:lnTo>
                    <a:pt x="0" y="9858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6075603" y="4285365"/>
              <a:ext cx="83239" cy="832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6236029" y="2226461"/>
              <a:ext cx="81758" cy="81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5761077" y="2155770"/>
              <a:ext cx="82224" cy="8222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6289880" y="3034253"/>
              <a:ext cx="82224" cy="8222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5745628" y="3106946"/>
              <a:ext cx="82937" cy="829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5933663" y="3201035"/>
              <a:ext cx="83432" cy="83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6213366" y="3691734"/>
              <a:ext cx="84780" cy="84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5823097" y="2844899"/>
              <a:ext cx="80864" cy="808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5727526" y="2677206"/>
              <a:ext cx="83686" cy="83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6113157" y="2437593"/>
              <a:ext cx="83052" cy="8305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5579271" y="3218766"/>
              <a:ext cx="86124" cy="861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5891102" y="2270063"/>
              <a:ext cx="82588" cy="82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6320260" y="3980609"/>
              <a:ext cx="82809" cy="828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6226311" y="2020573"/>
              <a:ext cx="81639" cy="816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5616827" y="3211197"/>
              <a:ext cx="83923" cy="839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g120"/>
            <p:cNvSpPr/>
            <p:nvPr/>
          </p:nvSpPr>
          <p:spPr>
            <a:xfrm>
              <a:off x="5718198" y="4665581"/>
              <a:ext cx="112314" cy="97267"/>
            </a:xfrm>
            <a:custGeom>
              <a:avLst/>
              <a:gdLst/>
              <a:ahLst/>
              <a:cxnLst/>
              <a:rect l="0" t="0" r="0" b="0"/>
              <a:pathLst>
                <a:path w="112314" h="97267">
                  <a:moveTo>
                    <a:pt x="56157" y="0"/>
                  </a:moveTo>
                  <a:lnTo>
                    <a:pt x="112314" y="97267"/>
                  </a:lnTo>
                  <a:lnTo>
                    <a:pt x="0" y="9726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6137202" y="2748469"/>
              <a:ext cx="83740" cy="837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g122"/>
            <p:cNvSpPr/>
            <p:nvPr/>
          </p:nvSpPr>
          <p:spPr>
            <a:xfrm>
              <a:off x="6309099" y="4722867"/>
              <a:ext cx="110950" cy="96086"/>
            </a:xfrm>
            <a:custGeom>
              <a:avLst/>
              <a:gdLst/>
              <a:ahLst/>
              <a:cxnLst/>
              <a:rect l="0" t="0" r="0" b="0"/>
              <a:pathLst>
                <a:path w="110950" h="96086">
                  <a:moveTo>
                    <a:pt x="55475" y="0"/>
                  </a:moveTo>
                  <a:lnTo>
                    <a:pt x="110950" y="96086"/>
                  </a:lnTo>
                  <a:lnTo>
                    <a:pt x="0" y="9608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5746347" y="2977623"/>
              <a:ext cx="82708" cy="82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5892862" y="3184997"/>
              <a:ext cx="83529" cy="835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5780981" y="3031594"/>
              <a:ext cx="83281" cy="83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5941916" y="3739275"/>
              <a:ext cx="74818" cy="748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6002581" y="3133783"/>
              <a:ext cx="81355" cy="81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5581661" y="3204376"/>
              <a:ext cx="82810" cy="828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5998639" y="2268528"/>
              <a:ext cx="74170" cy="741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6067896" y="2231315"/>
              <a:ext cx="74169" cy="741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5632971" y="2967662"/>
              <a:ext cx="82583" cy="825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6018658" y="3251983"/>
              <a:ext cx="83684" cy="83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6048474" y="1993512"/>
              <a:ext cx="81931" cy="81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5980224" y="2198597"/>
              <a:ext cx="83111" cy="8311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5580420" y="3104417"/>
              <a:ext cx="84814" cy="84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5798268" y="3901430"/>
              <a:ext cx="83973" cy="839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5689489" y="2937255"/>
              <a:ext cx="83430" cy="834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5864857" y="3202291"/>
              <a:ext cx="84663" cy="84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5670192" y="2511388"/>
              <a:ext cx="83033" cy="830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5644433" y="3278345"/>
              <a:ext cx="84049" cy="8404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6066335" y="3000384"/>
              <a:ext cx="84168" cy="84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6019162" y="2793946"/>
              <a:ext cx="82703" cy="827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5534981" y="3222846"/>
              <a:ext cx="89462" cy="8946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5743151" y="3117606"/>
              <a:ext cx="84441" cy="844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6236112" y="1908091"/>
              <a:ext cx="87120" cy="871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6112221" y="2636559"/>
              <a:ext cx="47502" cy="475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5842294" y="3026577"/>
              <a:ext cx="81185" cy="8118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5722491" y="2520896"/>
              <a:ext cx="83858" cy="83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5970284" y="2343401"/>
              <a:ext cx="82270" cy="822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6086728" y="2105887"/>
              <a:ext cx="81873" cy="8187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5933670" y="2094883"/>
              <a:ext cx="83091" cy="8309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6147784" y="3189615"/>
              <a:ext cx="48271" cy="482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6101275" y="3197676"/>
              <a:ext cx="82787" cy="82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6210986" y="2469545"/>
              <a:ext cx="83310" cy="833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6126041" y="3469483"/>
              <a:ext cx="81739" cy="817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5738550" y="3006142"/>
              <a:ext cx="84639" cy="846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6217458" y="2246315"/>
              <a:ext cx="83003" cy="830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5893169" y="3456412"/>
              <a:ext cx="82831" cy="82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5525826" y="2139146"/>
              <a:ext cx="87007" cy="870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6328708" y="2483405"/>
              <a:ext cx="86746" cy="86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5849680" y="3738257"/>
              <a:ext cx="84242" cy="84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6296727" y="2857300"/>
              <a:ext cx="81398" cy="81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5809092" y="2857539"/>
              <a:ext cx="81259" cy="81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6125405" y="3152258"/>
              <a:ext cx="80486" cy="8048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5748677" y="3737934"/>
              <a:ext cx="84073" cy="8407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6194588" y="3109204"/>
              <a:ext cx="83255" cy="8325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6194299" y="2944016"/>
              <a:ext cx="83422" cy="83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g168"/>
            <p:cNvSpPr/>
            <p:nvPr/>
          </p:nvSpPr>
          <p:spPr>
            <a:xfrm>
              <a:off x="5918989" y="4709308"/>
              <a:ext cx="111201" cy="96303"/>
            </a:xfrm>
            <a:custGeom>
              <a:avLst/>
              <a:gdLst/>
              <a:ahLst/>
              <a:cxnLst/>
              <a:rect l="0" t="0" r="0" b="0"/>
              <a:pathLst>
                <a:path w="111201" h="96303">
                  <a:moveTo>
                    <a:pt x="55600" y="0"/>
                  </a:moveTo>
                  <a:lnTo>
                    <a:pt x="111201" y="96303"/>
                  </a:lnTo>
                  <a:lnTo>
                    <a:pt x="0" y="9630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6281394" y="3487274"/>
              <a:ext cx="83187" cy="831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5922807" y="2824208"/>
              <a:ext cx="86115" cy="861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6365092" y="2273404"/>
              <a:ext cx="44586" cy="4458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5654006" y="2704838"/>
              <a:ext cx="83573" cy="83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5911442" y="2495080"/>
              <a:ext cx="85903" cy="859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6255384" y="3791180"/>
              <a:ext cx="85890" cy="858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5605003" y="2692826"/>
              <a:ext cx="85859" cy="858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g176"/>
            <p:cNvSpPr/>
            <p:nvPr/>
          </p:nvSpPr>
          <p:spPr>
            <a:xfrm>
              <a:off x="5766569" y="4770001"/>
              <a:ext cx="113940" cy="98675"/>
            </a:xfrm>
            <a:custGeom>
              <a:avLst/>
              <a:gdLst/>
              <a:ahLst/>
              <a:cxnLst/>
              <a:rect l="0" t="0" r="0" b="0"/>
              <a:pathLst>
                <a:path w="113940" h="98675">
                  <a:moveTo>
                    <a:pt x="56970" y="0"/>
                  </a:moveTo>
                  <a:lnTo>
                    <a:pt x="113940" y="98675"/>
                  </a:lnTo>
                  <a:lnTo>
                    <a:pt x="0" y="9867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6075212" y="2847220"/>
              <a:ext cx="82257" cy="82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5569996" y="1948153"/>
              <a:ext cx="85775" cy="85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6143903" y="2558097"/>
              <a:ext cx="83962" cy="8396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6345606" y="2163295"/>
              <a:ext cx="84763" cy="84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5994908" y="2499143"/>
              <a:ext cx="80665" cy="806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6207407" y="2094721"/>
              <a:ext cx="47286" cy="4728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6190178" y="3246082"/>
              <a:ext cx="85567" cy="8556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5827684" y="2871365"/>
              <a:ext cx="81488" cy="81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6113490" y="2739127"/>
              <a:ext cx="85448" cy="854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5719226" y="2095979"/>
              <a:ext cx="83845" cy="8384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6100952" y="2853378"/>
              <a:ext cx="80938" cy="8093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5598888" y="2370852"/>
              <a:ext cx="79790" cy="797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6203896" y="2024656"/>
              <a:ext cx="85363" cy="85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5771864" y="3500610"/>
              <a:ext cx="84614" cy="8461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6183469" y="3878098"/>
              <a:ext cx="80811" cy="808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6100751" y="2681546"/>
              <a:ext cx="81109" cy="811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5633825" y="2318603"/>
              <a:ext cx="84087" cy="840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5684394" y="2928739"/>
              <a:ext cx="85053" cy="850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6054981" y="2599345"/>
              <a:ext cx="81061" cy="810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5519467" y="2731737"/>
              <a:ext cx="85047" cy="85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5853377" y="2912220"/>
              <a:ext cx="84899" cy="84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6071332" y="2821720"/>
              <a:ext cx="80692" cy="806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5743427" y="2312200"/>
              <a:ext cx="83035" cy="83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5977657" y="2415714"/>
              <a:ext cx="84790" cy="847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5842377" y="3375401"/>
              <a:ext cx="60129" cy="601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6204514" y="3072591"/>
              <a:ext cx="84411" cy="84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6117461" y="2726947"/>
              <a:ext cx="82248" cy="822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5735846" y="3426547"/>
              <a:ext cx="84675" cy="84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5561320" y="3245408"/>
              <a:ext cx="81530" cy="815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6274843" y="1918690"/>
              <a:ext cx="84533" cy="845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5810669" y="3262407"/>
              <a:ext cx="84434" cy="844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5899398" y="3458616"/>
              <a:ext cx="83600" cy="83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6323798" y="4143518"/>
              <a:ext cx="85163" cy="85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6267459" y="3759419"/>
              <a:ext cx="83852" cy="83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5958246" y="3559507"/>
              <a:ext cx="84347" cy="84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5538931" y="3282536"/>
              <a:ext cx="83730" cy="837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6025494" y="2880991"/>
              <a:ext cx="84161" cy="841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5651337" y="2947099"/>
              <a:ext cx="81725" cy="8172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5884036" y="2993572"/>
              <a:ext cx="81563" cy="815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5708706" y="2225459"/>
              <a:ext cx="82059" cy="82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5698215" y="3594511"/>
              <a:ext cx="84054" cy="8405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5878108" y="2969454"/>
              <a:ext cx="82480" cy="82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5649361" y="2779333"/>
              <a:ext cx="80192" cy="801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5855889" y="3208968"/>
              <a:ext cx="83816" cy="838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6041164" y="2964259"/>
              <a:ext cx="83816" cy="838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6344787" y="2838214"/>
              <a:ext cx="83740" cy="837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5809547" y="2384522"/>
              <a:ext cx="83809" cy="838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5918904" y="3450847"/>
              <a:ext cx="82796" cy="8279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5780730" y="2910135"/>
              <a:ext cx="19595" cy="195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6021423" y="1755342"/>
              <a:ext cx="83675" cy="83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6168393" y="2433085"/>
              <a:ext cx="83661" cy="836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5964994" y="2534562"/>
              <a:ext cx="83687" cy="836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5893681" y="2587919"/>
              <a:ext cx="83674" cy="8367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5791978" y="3145054"/>
              <a:ext cx="82426" cy="82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5579255" y="2407116"/>
              <a:ext cx="81171" cy="811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6116639" y="2654531"/>
              <a:ext cx="81247" cy="8124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5960509" y="3607597"/>
              <a:ext cx="81539" cy="815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5593113" y="3053152"/>
              <a:ext cx="83359" cy="833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6075104" y="2922136"/>
              <a:ext cx="82585" cy="82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6150944" y="2946645"/>
              <a:ext cx="83255" cy="83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6186026" y="2782784"/>
              <a:ext cx="80724" cy="80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g238"/>
            <p:cNvSpPr/>
            <p:nvPr/>
          </p:nvSpPr>
          <p:spPr>
            <a:xfrm>
              <a:off x="5735692" y="4672533"/>
              <a:ext cx="112067" cy="97053"/>
            </a:xfrm>
            <a:custGeom>
              <a:avLst/>
              <a:gdLst/>
              <a:ahLst/>
              <a:cxnLst/>
              <a:rect l="0" t="0" r="0" b="0"/>
              <a:pathLst>
                <a:path w="112067" h="97053">
                  <a:moveTo>
                    <a:pt x="56033" y="0"/>
                  </a:moveTo>
                  <a:lnTo>
                    <a:pt x="112067" y="97053"/>
                  </a:lnTo>
                  <a:lnTo>
                    <a:pt x="0" y="9705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5659586" y="3105194"/>
              <a:ext cx="83181" cy="831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5768718" y="2141264"/>
              <a:ext cx="83178" cy="8317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5779810" y="2165473"/>
              <a:ext cx="83105" cy="83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5945299" y="4152237"/>
              <a:ext cx="83097" cy="8309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6184493" y="3028539"/>
              <a:ext cx="83108" cy="8310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6318193" y="2333417"/>
              <a:ext cx="79890" cy="798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6180387" y="2936412"/>
              <a:ext cx="83004" cy="830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6141512" y="2136325"/>
              <a:ext cx="82936" cy="8293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5613044" y="3452272"/>
              <a:ext cx="82872" cy="8287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g248"/>
            <p:cNvSpPr/>
            <p:nvPr/>
          </p:nvSpPr>
          <p:spPr>
            <a:xfrm>
              <a:off x="5848470" y="4687235"/>
              <a:ext cx="111511" cy="96571"/>
            </a:xfrm>
            <a:custGeom>
              <a:avLst/>
              <a:gdLst/>
              <a:ahLst/>
              <a:cxnLst/>
              <a:rect l="0" t="0" r="0" b="0"/>
              <a:pathLst>
                <a:path w="111511" h="96571">
                  <a:moveTo>
                    <a:pt x="55755" y="0"/>
                  </a:moveTo>
                  <a:lnTo>
                    <a:pt x="111511" y="96571"/>
                  </a:lnTo>
                  <a:lnTo>
                    <a:pt x="0" y="9657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5731335" y="2429869"/>
              <a:ext cx="82761" cy="827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6139383" y="3848679"/>
              <a:ext cx="82740" cy="827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5840574" y="2531033"/>
              <a:ext cx="82723" cy="82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6004108" y="3699187"/>
              <a:ext cx="82714" cy="82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5550370" y="2536354"/>
              <a:ext cx="82680" cy="82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6255673" y="2185402"/>
              <a:ext cx="82724" cy="8272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5986529" y="2042420"/>
              <a:ext cx="82629" cy="826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5659108" y="2188081"/>
              <a:ext cx="80466" cy="804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6137018" y="2326851"/>
              <a:ext cx="82596" cy="82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6052506" y="2425001"/>
              <a:ext cx="81053" cy="810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5827669" y="3162815"/>
              <a:ext cx="82569" cy="82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5901190" y="3395736"/>
              <a:ext cx="82564" cy="82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5890228" y="3106917"/>
              <a:ext cx="82530" cy="82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5794750" y="3329043"/>
              <a:ext cx="82474" cy="8247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5641961" y="4076194"/>
              <a:ext cx="82449" cy="8244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5899664" y="4374524"/>
              <a:ext cx="80564" cy="80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5599791" y="2480330"/>
              <a:ext cx="81381" cy="813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5843976" y="3210902"/>
              <a:ext cx="82397" cy="8239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5984424" y="2261162"/>
              <a:ext cx="82305" cy="823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5591201" y="4005282"/>
              <a:ext cx="82220" cy="822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5718670" y="2221841"/>
              <a:ext cx="82230" cy="822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5642397" y="2460726"/>
              <a:ext cx="82225" cy="8222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5714481" y="3245929"/>
              <a:ext cx="82232" cy="8223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6278325" y="1926771"/>
              <a:ext cx="82204" cy="822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6344364" y="2478614"/>
              <a:ext cx="82193" cy="8219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5723371" y="3813333"/>
              <a:ext cx="81114" cy="81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6184962" y="2777576"/>
              <a:ext cx="82044" cy="82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5961196" y="2785463"/>
              <a:ext cx="80892" cy="808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5910770" y="3275806"/>
              <a:ext cx="81951" cy="819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6346617" y="2891821"/>
              <a:ext cx="80380" cy="8038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6333388" y="2831943"/>
              <a:ext cx="81819" cy="818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5826639" y="2187933"/>
              <a:ext cx="34607" cy="34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5985817" y="2343168"/>
              <a:ext cx="81756" cy="81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5719993" y="3336349"/>
              <a:ext cx="81795" cy="8179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5715617" y="2453968"/>
              <a:ext cx="81728" cy="81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5941411" y="3098624"/>
              <a:ext cx="81745" cy="817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6063983" y="3313703"/>
              <a:ext cx="36625" cy="366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5706466" y="4170083"/>
              <a:ext cx="81739" cy="817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5536853" y="3040108"/>
              <a:ext cx="81659" cy="816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6032673" y="2553015"/>
              <a:ext cx="81546" cy="8154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6052633" y="2521942"/>
              <a:ext cx="81504" cy="815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5609935" y="3470518"/>
              <a:ext cx="81489" cy="8148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5722447" y="3115176"/>
              <a:ext cx="81441" cy="81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6216765" y="3685457"/>
              <a:ext cx="80985" cy="8098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6044834" y="1691641"/>
              <a:ext cx="81361" cy="813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5552070" y="2768181"/>
              <a:ext cx="81283" cy="812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5726780" y="2313040"/>
              <a:ext cx="81260" cy="8126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5894014" y="3131493"/>
              <a:ext cx="80887" cy="808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6196257" y="2494870"/>
              <a:ext cx="79760" cy="79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5936984" y="2846449"/>
              <a:ext cx="81103" cy="811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5861345" y="2400350"/>
              <a:ext cx="80993" cy="809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5912865" y="2541527"/>
              <a:ext cx="80983" cy="80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6265607" y="3078653"/>
              <a:ext cx="80952" cy="8095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6105771" y="2207447"/>
              <a:ext cx="80948" cy="809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5974543" y="3562599"/>
              <a:ext cx="80831" cy="80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5807213" y="3767113"/>
              <a:ext cx="80814" cy="8081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6019133" y="2805893"/>
              <a:ext cx="80822" cy="808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6014441" y="3694938"/>
              <a:ext cx="80777" cy="80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5960526" y="3200142"/>
              <a:ext cx="80704" cy="807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5736029" y="2657939"/>
              <a:ext cx="80674" cy="806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5667089" y="3219326"/>
              <a:ext cx="80475" cy="8047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6261785" y="4128843"/>
              <a:ext cx="80458" cy="80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6121718" y="2538530"/>
              <a:ext cx="80471" cy="804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5993321" y="3508712"/>
              <a:ext cx="80421" cy="804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6197292" y="3670535"/>
              <a:ext cx="80414" cy="8041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6212314" y="3462845"/>
              <a:ext cx="80355" cy="80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g315"/>
            <p:cNvSpPr/>
            <p:nvPr/>
          </p:nvSpPr>
          <p:spPr>
            <a:xfrm>
              <a:off x="5771317" y="4644817"/>
              <a:ext cx="108194" cy="93699"/>
            </a:xfrm>
            <a:custGeom>
              <a:avLst/>
              <a:gdLst/>
              <a:ahLst/>
              <a:cxnLst/>
              <a:rect l="0" t="0" r="0" b="0"/>
              <a:pathLst>
                <a:path w="108194" h="93699">
                  <a:moveTo>
                    <a:pt x="54097" y="0"/>
                  </a:moveTo>
                  <a:lnTo>
                    <a:pt x="108194" y="93699"/>
                  </a:lnTo>
                  <a:lnTo>
                    <a:pt x="0" y="936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5853716" y="2766954"/>
              <a:ext cx="80335" cy="803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6308503" y="2160510"/>
              <a:ext cx="79035" cy="790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6127133" y="2491839"/>
              <a:ext cx="45792" cy="457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5622815" y="3149235"/>
              <a:ext cx="45605" cy="4560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5610728" y="2063745"/>
              <a:ext cx="80230" cy="80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5543273" y="3064030"/>
              <a:ext cx="79229" cy="792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6340002" y="2271111"/>
              <a:ext cx="80125" cy="801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5932119" y="1643985"/>
              <a:ext cx="80004" cy="800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6260225" y="3086356"/>
              <a:ext cx="79291" cy="7929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6038457" y="4346602"/>
              <a:ext cx="79926" cy="7992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5664767" y="2729486"/>
              <a:ext cx="79721" cy="797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6274122" y="3064018"/>
              <a:ext cx="79903" cy="799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5745917" y="2039243"/>
              <a:ext cx="32259" cy="322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5810242" y="2252081"/>
              <a:ext cx="79865" cy="798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6272616" y="2730478"/>
              <a:ext cx="79847" cy="798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5748035" y="3050182"/>
              <a:ext cx="79800" cy="7980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6111430" y="2511731"/>
              <a:ext cx="79776" cy="797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6052747" y="3159684"/>
              <a:ext cx="79777" cy="7977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6143458" y="2686863"/>
              <a:ext cx="79094" cy="7909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6096488" y="4182974"/>
              <a:ext cx="78853" cy="788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5544301" y="2341212"/>
              <a:ext cx="79699" cy="79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5976160" y="2986815"/>
              <a:ext cx="79693" cy="79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5958088" y="2241266"/>
              <a:ext cx="79639" cy="796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5722401" y="2782515"/>
              <a:ext cx="79534" cy="79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6017105" y="2289547"/>
              <a:ext cx="79513" cy="7951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6188825" y="2534411"/>
              <a:ext cx="79465" cy="794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6341982" y="2582367"/>
              <a:ext cx="79460" cy="79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5620228" y="4344829"/>
              <a:ext cx="79407" cy="794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6091064" y="2054896"/>
              <a:ext cx="78715" cy="78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6000471" y="2325867"/>
              <a:ext cx="79258" cy="79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6081489" y="3575246"/>
              <a:ext cx="79228" cy="79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5858828" y="3150486"/>
              <a:ext cx="79202" cy="792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6146972" y="2368901"/>
              <a:ext cx="79176" cy="7917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6227467" y="2905311"/>
              <a:ext cx="79126" cy="79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5852017" y="1752946"/>
              <a:ext cx="79102" cy="791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6281303" y="2671595"/>
              <a:ext cx="79093" cy="7909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6311926" y="2925041"/>
              <a:ext cx="79072" cy="7907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5752682" y="2786400"/>
              <a:ext cx="79030" cy="79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6167452" y="2533549"/>
              <a:ext cx="78990" cy="789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5825928" y="3223655"/>
              <a:ext cx="38006" cy="380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6303230" y="2939706"/>
              <a:ext cx="78956" cy="789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6031954" y="2467149"/>
              <a:ext cx="78941" cy="789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5553614" y="2199674"/>
              <a:ext cx="78928" cy="789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5991690" y="3283274"/>
              <a:ext cx="78581" cy="7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6041796" y="3250917"/>
              <a:ext cx="78909" cy="789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5570359" y="2896217"/>
              <a:ext cx="28897" cy="288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5925601" y="3636927"/>
              <a:ext cx="78872" cy="788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6128516" y="3015206"/>
              <a:ext cx="78859" cy="788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5667181" y="2995406"/>
              <a:ext cx="78856" cy="78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5786472" y="3309799"/>
              <a:ext cx="78850" cy="78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5691684" y="2802580"/>
              <a:ext cx="78816" cy="788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6212958" y="1857139"/>
              <a:ext cx="78786" cy="7878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6208547" y="3158287"/>
              <a:ext cx="78381" cy="78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5728728" y="3009538"/>
              <a:ext cx="78751" cy="787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6204213" y="2724331"/>
              <a:ext cx="78752" cy="7875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6036067" y="2542299"/>
              <a:ext cx="78752" cy="7875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5688047" y="2565909"/>
              <a:ext cx="78741" cy="787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6160567" y="2964450"/>
              <a:ext cx="78737" cy="787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5840774" y="3256119"/>
              <a:ext cx="78736" cy="7873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6026227" y="2797812"/>
              <a:ext cx="78734" cy="787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6286311" y="2869831"/>
              <a:ext cx="78719" cy="7871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6098543" y="3224607"/>
              <a:ext cx="78693" cy="7869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6154462" y="2885361"/>
              <a:ext cx="27085" cy="270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g379"/>
            <p:cNvSpPr/>
            <p:nvPr/>
          </p:nvSpPr>
          <p:spPr>
            <a:xfrm>
              <a:off x="5676627" y="4485498"/>
              <a:ext cx="105905" cy="91716"/>
            </a:xfrm>
            <a:custGeom>
              <a:avLst/>
              <a:gdLst/>
              <a:ahLst/>
              <a:cxnLst/>
              <a:rect l="0" t="0" r="0" b="0"/>
              <a:pathLst>
                <a:path w="105905" h="91716">
                  <a:moveTo>
                    <a:pt x="52952" y="0"/>
                  </a:moveTo>
                  <a:lnTo>
                    <a:pt x="105905" y="91716"/>
                  </a:lnTo>
                  <a:lnTo>
                    <a:pt x="0" y="9171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6161079" y="2770852"/>
              <a:ext cx="78632" cy="7863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5948586" y="2874489"/>
              <a:ext cx="78628" cy="786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6280990" y="2837337"/>
              <a:ext cx="78633" cy="786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5952621" y="2264083"/>
              <a:ext cx="78623" cy="78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5630681" y="2063044"/>
              <a:ext cx="78619" cy="7861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5622236" y="2171870"/>
              <a:ext cx="78609" cy="7860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6070460" y="2696165"/>
              <a:ext cx="78609" cy="7860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5884181" y="2772216"/>
              <a:ext cx="78607" cy="78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5707669" y="2792254"/>
              <a:ext cx="78549" cy="7854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6245672" y="3518765"/>
              <a:ext cx="78544" cy="7854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6088772" y="4171634"/>
              <a:ext cx="78524" cy="7852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6216340" y="2984551"/>
              <a:ext cx="78522" cy="7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5719796" y="3229072"/>
              <a:ext cx="78521" cy="785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6194351" y="2299032"/>
              <a:ext cx="78506" cy="785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5970301" y="2223424"/>
              <a:ext cx="78497" cy="784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6108542" y="2757239"/>
              <a:ext cx="78496" cy="7849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6152942" y="2852565"/>
              <a:ext cx="78480" cy="7848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5687659" y="2256043"/>
              <a:ext cx="78474" cy="78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6235387" y="2905714"/>
              <a:ext cx="78472" cy="78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6341858" y="3054395"/>
              <a:ext cx="78467" cy="78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5883265" y="2702150"/>
              <a:ext cx="78457" cy="784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5731541" y="2555032"/>
              <a:ext cx="78449" cy="78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5547559" y="4144420"/>
              <a:ext cx="78450" cy="7845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5753222" y="2465690"/>
              <a:ext cx="78420" cy="784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5665355" y="4124533"/>
              <a:ext cx="79068" cy="790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5817225" y="3719112"/>
              <a:ext cx="78380" cy="7838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6083362" y="3122113"/>
              <a:ext cx="78383" cy="78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5679519" y="2402017"/>
              <a:ext cx="78371" cy="78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5940848" y="3332160"/>
              <a:ext cx="78357" cy="78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g409"/>
            <p:cNvSpPr/>
            <p:nvPr/>
          </p:nvSpPr>
          <p:spPr>
            <a:xfrm>
              <a:off x="5767068" y="4953700"/>
              <a:ext cx="105529" cy="91391"/>
            </a:xfrm>
            <a:custGeom>
              <a:avLst/>
              <a:gdLst/>
              <a:ahLst/>
              <a:cxnLst/>
              <a:rect l="0" t="0" r="0" b="0"/>
              <a:pathLst>
                <a:path w="105529" h="91391">
                  <a:moveTo>
                    <a:pt x="52764" y="0"/>
                  </a:moveTo>
                  <a:lnTo>
                    <a:pt x="105529" y="91391"/>
                  </a:lnTo>
                  <a:lnTo>
                    <a:pt x="0" y="91391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6220853" y="2538522"/>
              <a:ext cx="78346" cy="78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5574192" y="2593840"/>
              <a:ext cx="78311" cy="7831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5692953" y="2991391"/>
              <a:ext cx="78321" cy="783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6332221" y="3642308"/>
              <a:ext cx="78293" cy="78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5901909" y="3071662"/>
              <a:ext cx="29709" cy="2970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6182523" y="2641731"/>
              <a:ext cx="78294" cy="78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5943765" y="2203698"/>
              <a:ext cx="78277" cy="7827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5587679" y="2320800"/>
              <a:ext cx="78260" cy="7826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6196665" y="2748973"/>
              <a:ext cx="78262" cy="78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5561616" y="3104941"/>
              <a:ext cx="78259" cy="78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6072886" y="2875942"/>
              <a:ext cx="78250" cy="78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6265835" y="3068542"/>
              <a:ext cx="28099" cy="2809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5932966" y="3759375"/>
              <a:ext cx="78914" cy="789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5576244" y="3193939"/>
              <a:ext cx="78231" cy="782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5535832" y="2448379"/>
              <a:ext cx="78228" cy="78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6013550" y="3336060"/>
              <a:ext cx="78225" cy="7822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5859670" y="2035805"/>
              <a:ext cx="78222" cy="782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g427"/>
            <p:cNvSpPr/>
            <p:nvPr/>
          </p:nvSpPr>
          <p:spPr>
            <a:xfrm>
              <a:off x="5917696" y="5661397"/>
              <a:ext cx="105336" cy="91224"/>
            </a:xfrm>
            <a:custGeom>
              <a:avLst/>
              <a:gdLst/>
              <a:ahLst/>
              <a:cxnLst/>
              <a:rect l="0" t="0" r="0" b="0"/>
              <a:pathLst>
                <a:path w="105336" h="91224">
                  <a:moveTo>
                    <a:pt x="52668" y="0"/>
                  </a:moveTo>
                  <a:lnTo>
                    <a:pt x="105336" y="91224"/>
                  </a:lnTo>
                  <a:lnTo>
                    <a:pt x="0" y="912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5854541" y="3279960"/>
              <a:ext cx="78213" cy="78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5910571" y="3096002"/>
              <a:ext cx="78212" cy="782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6306654" y="2215066"/>
              <a:ext cx="78211" cy="782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5811615" y="2303546"/>
              <a:ext cx="78201" cy="7820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5889746" y="1995490"/>
              <a:ext cx="78197" cy="78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g433"/>
            <p:cNvSpPr/>
            <p:nvPr/>
          </p:nvSpPr>
          <p:spPr>
            <a:xfrm>
              <a:off x="5699598" y="4742466"/>
              <a:ext cx="105308" cy="91199"/>
            </a:xfrm>
            <a:custGeom>
              <a:avLst/>
              <a:gdLst/>
              <a:ahLst/>
              <a:cxnLst/>
              <a:rect l="0" t="0" r="0" b="0"/>
              <a:pathLst>
                <a:path w="105308" h="91199">
                  <a:moveTo>
                    <a:pt x="52654" y="0"/>
                  </a:moveTo>
                  <a:lnTo>
                    <a:pt x="105308" y="91199"/>
                  </a:lnTo>
                  <a:lnTo>
                    <a:pt x="0" y="911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5838614" y="3157248"/>
              <a:ext cx="78166" cy="7816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6194669" y="3799720"/>
              <a:ext cx="78153" cy="781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5523138" y="2383635"/>
              <a:ext cx="78151" cy="78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g437"/>
            <p:cNvSpPr/>
            <p:nvPr/>
          </p:nvSpPr>
          <p:spPr>
            <a:xfrm>
              <a:off x="5900145" y="4579643"/>
              <a:ext cx="106159" cy="91936"/>
            </a:xfrm>
            <a:custGeom>
              <a:avLst/>
              <a:gdLst/>
              <a:ahLst/>
              <a:cxnLst/>
              <a:rect l="0" t="0" r="0" b="0"/>
              <a:pathLst>
                <a:path w="106159" h="91936">
                  <a:moveTo>
                    <a:pt x="53079" y="0"/>
                  </a:moveTo>
                  <a:lnTo>
                    <a:pt x="106159" y="91936"/>
                  </a:lnTo>
                  <a:lnTo>
                    <a:pt x="0" y="9193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5695947" y="2616331"/>
              <a:ext cx="78132" cy="7813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g439"/>
            <p:cNvSpPr/>
            <p:nvPr/>
          </p:nvSpPr>
          <p:spPr>
            <a:xfrm>
              <a:off x="6296436" y="5053266"/>
              <a:ext cx="105224" cy="91127"/>
            </a:xfrm>
            <a:custGeom>
              <a:avLst/>
              <a:gdLst/>
              <a:ahLst/>
              <a:cxnLst/>
              <a:rect l="0" t="0" r="0" b="0"/>
              <a:pathLst>
                <a:path w="105224" h="91127">
                  <a:moveTo>
                    <a:pt x="52612" y="0"/>
                  </a:moveTo>
                  <a:lnTo>
                    <a:pt x="105224" y="91127"/>
                  </a:lnTo>
                  <a:lnTo>
                    <a:pt x="0" y="91127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6225785" y="2853591"/>
              <a:ext cx="17053" cy="170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tx441"/>
            <p:cNvSpPr/>
            <p:nvPr/>
          </p:nvSpPr>
          <p:spPr>
            <a:xfrm>
              <a:off x="3386648" y="4943419"/>
              <a:ext cx="833592" cy="1718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Gly162Val</a:t>
              </a:r>
            </a:p>
          </p:txBody>
        </p:sp>
        <p:sp>
          <p:nvSpPr>
            <p:cNvPr id="442" name="tx442"/>
            <p:cNvSpPr/>
            <p:nvPr/>
          </p:nvSpPr>
          <p:spPr>
            <a:xfrm>
              <a:off x="5087042" y="4796287"/>
              <a:ext cx="833592" cy="1718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Gly149Val</a:t>
              </a:r>
            </a:p>
          </p:txBody>
        </p:sp>
        <p:sp>
          <p:nvSpPr>
            <p:cNvPr id="443" name="tx443"/>
            <p:cNvSpPr/>
            <p:nvPr/>
          </p:nvSpPr>
          <p:spPr>
            <a:xfrm>
              <a:off x="6030186" y="4885413"/>
              <a:ext cx="843738" cy="1331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Pro349Ala</a:t>
              </a:r>
            </a:p>
          </p:txBody>
        </p:sp>
        <p:sp>
          <p:nvSpPr>
            <p:cNvPr id="444" name="tx444"/>
            <p:cNvSpPr/>
            <p:nvPr/>
          </p:nvSpPr>
          <p:spPr>
            <a:xfrm>
              <a:off x="5651178" y="5490251"/>
              <a:ext cx="853618" cy="1718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Gly338Glu</a:t>
              </a:r>
            </a:p>
          </p:txBody>
        </p:sp>
        <p:sp>
          <p:nvSpPr>
            <p:cNvPr id="445" name="tx445"/>
            <p:cNvSpPr/>
            <p:nvPr/>
          </p:nvSpPr>
          <p:spPr>
            <a:xfrm>
              <a:off x="5440134" y="5167545"/>
              <a:ext cx="863764" cy="136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Pro622Ser</a:t>
              </a:r>
            </a:p>
          </p:txBody>
        </p:sp>
        <p:sp>
          <p:nvSpPr>
            <p:cNvPr id="446" name="pl446"/>
            <p:cNvSpPr/>
            <p:nvPr/>
          </p:nvSpPr>
          <p:spPr>
            <a:xfrm>
              <a:off x="2666144" y="949355"/>
              <a:ext cx="0" cy="5507491"/>
            </a:xfrm>
            <a:custGeom>
              <a:avLst/>
              <a:gdLst/>
              <a:ahLst/>
              <a:cxnLst/>
              <a:rect l="0" t="0" r="0" b="0"/>
              <a:pathLst>
                <a:path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tx447"/>
            <p:cNvSpPr/>
            <p:nvPr/>
          </p:nvSpPr>
          <p:spPr>
            <a:xfrm>
              <a:off x="2448394" y="5869184"/>
              <a:ext cx="135508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-3</a:t>
              </a:r>
            </a:p>
          </p:txBody>
        </p:sp>
        <p:sp>
          <p:nvSpPr>
            <p:cNvPr id="448" name="tx448"/>
            <p:cNvSpPr/>
            <p:nvPr/>
          </p:nvSpPr>
          <p:spPr>
            <a:xfrm>
              <a:off x="2448394" y="4902354"/>
              <a:ext cx="135508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449" name="tx449"/>
            <p:cNvSpPr/>
            <p:nvPr/>
          </p:nvSpPr>
          <p:spPr>
            <a:xfrm>
              <a:off x="2448394" y="3933664"/>
              <a:ext cx="135508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450" name="tx450"/>
            <p:cNvSpPr/>
            <p:nvPr/>
          </p:nvSpPr>
          <p:spPr>
            <a:xfrm>
              <a:off x="2499144" y="2960806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51" name="tx451"/>
            <p:cNvSpPr/>
            <p:nvPr/>
          </p:nvSpPr>
          <p:spPr>
            <a:xfrm>
              <a:off x="2499144" y="1994646"/>
              <a:ext cx="84757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452" name="tx452"/>
            <p:cNvSpPr/>
            <p:nvPr/>
          </p:nvSpPr>
          <p:spPr>
            <a:xfrm>
              <a:off x="2499144" y="1024319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53" name="pl453"/>
            <p:cNvSpPr/>
            <p:nvPr/>
          </p:nvSpPr>
          <p:spPr>
            <a:xfrm>
              <a:off x="2621860" y="5924138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l454"/>
            <p:cNvSpPr/>
            <p:nvPr/>
          </p:nvSpPr>
          <p:spPr>
            <a:xfrm>
              <a:off x="2621860" y="4954630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l455"/>
            <p:cNvSpPr/>
            <p:nvPr/>
          </p:nvSpPr>
          <p:spPr>
            <a:xfrm>
              <a:off x="2621860" y="3985121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l456"/>
            <p:cNvSpPr/>
            <p:nvPr/>
          </p:nvSpPr>
          <p:spPr>
            <a:xfrm>
              <a:off x="2621860" y="301561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l457"/>
            <p:cNvSpPr/>
            <p:nvPr/>
          </p:nvSpPr>
          <p:spPr>
            <a:xfrm>
              <a:off x="2621860" y="2046104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l458"/>
            <p:cNvSpPr/>
            <p:nvPr/>
          </p:nvSpPr>
          <p:spPr>
            <a:xfrm>
              <a:off x="2621860" y="107659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l459"/>
            <p:cNvSpPr/>
            <p:nvPr/>
          </p:nvSpPr>
          <p:spPr>
            <a:xfrm>
              <a:off x="2666144" y="6456846"/>
              <a:ext cx="4550226" cy="0"/>
            </a:xfrm>
            <a:custGeom>
              <a:avLst/>
              <a:gdLst/>
              <a:ahLst/>
              <a:cxnLst/>
              <a:rect l="0" t="0" r="0" b="0"/>
              <a:pathLst>
                <a:path w="4550226">
                  <a:moveTo>
                    <a:pt x="0" y="0"/>
                  </a:moveTo>
                  <a:lnTo>
                    <a:pt x="45502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l460"/>
            <p:cNvSpPr/>
            <p:nvPr/>
          </p:nvSpPr>
          <p:spPr>
            <a:xfrm>
              <a:off x="3907114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l461"/>
            <p:cNvSpPr/>
            <p:nvPr/>
          </p:nvSpPr>
          <p:spPr>
            <a:xfrm>
              <a:off x="5975399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tx462"/>
            <p:cNvSpPr/>
            <p:nvPr/>
          </p:nvSpPr>
          <p:spPr>
            <a:xfrm>
              <a:off x="3568195" y="6508355"/>
              <a:ext cx="677837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463" name="tx463"/>
            <p:cNvSpPr/>
            <p:nvPr/>
          </p:nvSpPr>
          <p:spPr>
            <a:xfrm>
              <a:off x="5742408" y="6508355"/>
              <a:ext cx="465980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464" name="tx464"/>
            <p:cNvSpPr/>
            <p:nvPr/>
          </p:nvSpPr>
          <p:spPr>
            <a:xfrm>
              <a:off x="4244468" y="6683595"/>
              <a:ext cx="1393576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465" name="tx465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466" name="tx466"/>
            <p:cNvSpPr/>
            <p:nvPr/>
          </p:nvSpPr>
          <p:spPr>
            <a:xfrm>
              <a:off x="7393505" y="2278892"/>
              <a:ext cx="1067407" cy="1343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467" name="pt467"/>
            <p:cNvSpPr/>
            <p:nvPr/>
          </p:nvSpPr>
          <p:spPr>
            <a:xfrm>
              <a:off x="7466104" y="259402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7466104" y="278887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7466104" y="298372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7466104" y="31785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tx471"/>
            <p:cNvSpPr/>
            <p:nvPr/>
          </p:nvSpPr>
          <p:spPr>
            <a:xfrm>
              <a:off x="7676923" y="2564196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472" name="tx472"/>
            <p:cNvSpPr/>
            <p:nvPr/>
          </p:nvSpPr>
          <p:spPr>
            <a:xfrm>
              <a:off x="7676923" y="2759045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473" name="tx473"/>
            <p:cNvSpPr/>
            <p:nvPr/>
          </p:nvSpPr>
          <p:spPr>
            <a:xfrm>
              <a:off x="7676923" y="2950992"/>
              <a:ext cx="364331" cy="112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474" name="tx474"/>
            <p:cNvSpPr/>
            <p:nvPr/>
          </p:nvSpPr>
          <p:spPr>
            <a:xfrm>
              <a:off x="7676923" y="3142567"/>
              <a:ext cx="211708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475" name="tx475"/>
            <p:cNvSpPr/>
            <p:nvPr/>
          </p:nvSpPr>
          <p:spPr>
            <a:xfrm>
              <a:off x="7393505" y="3493892"/>
              <a:ext cx="346050" cy="1312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476" name="pt476"/>
            <p:cNvSpPr/>
            <p:nvPr/>
          </p:nvSpPr>
          <p:spPr>
            <a:xfrm>
              <a:off x="7486430" y="382631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7436426" y="3971160"/>
              <a:ext cx="109007" cy="1090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7415714" y="4145298"/>
              <a:ext cx="150432" cy="15043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tx479"/>
            <p:cNvSpPr/>
            <p:nvPr/>
          </p:nvSpPr>
          <p:spPr>
            <a:xfrm>
              <a:off x="7676923" y="3776009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80" name="tx480"/>
            <p:cNvSpPr/>
            <p:nvPr/>
          </p:nvSpPr>
          <p:spPr>
            <a:xfrm>
              <a:off x="7676923" y="3973388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81" name="tx481"/>
            <p:cNvSpPr/>
            <p:nvPr/>
          </p:nvSpPr>
          <p:spPr>
            <a:xfrm>
              <a:off x="7676923" y="4168312"/>
              <a:ext cx="84757" cy="106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82" name="tx482"/>
            <p:cNvSpPr/>
            <p:nvPr/>
          </p:nvSpPr>
          <p:spPr>
            <a:xfrm>
              <a:off x="7393505" y="4507532"/>
              <a:ext cx="958453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483" name="pt483"/>
            <p:cNvSpPr/>
            <p:nvPr/>
          </p:nvSpPr>
          <p:spPr>
            <a:xfrm>
              <a:off x="7466104" y="4823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g484"/>
            <p:cNvSpPr/>
            <p:nvPr/>
          </p:nvSpPr>
          <p:spPr>
            <a:xfrm>
              <a:off x="7457495" y="500417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5" name="tx485"/>
            <p:cNvSpPr/>
            <p:nvPr/>
          </p:nvSpPr>
          <p:spPr>
            <a:xfrm>
              <a:off x="7676923" y="4790443"/>
              <a:ext cx="33032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486" name="tx486"/>
            <p:cNvSpPr/>
            <p:nvPr/>
          </p:nvSpPr>
          <p:spPr>
            <a:xfrm>
              <a:off x="7676923" y="4981943"/>
              <a:ext cx="448865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487" name="tx487"/>
            <p:cNvSpPr/>
            <p:nvPr/>
          </p:nvSpPr>
          <p:spPr>
            <a:xfrm>
              <a:off x="2666144" y="621074"/>
              <a:ext cx="6278860" cy="194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MSH2,Prostate Cancer,FUSE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g4"/>
            <p:cNvSpPr/>
            <p:nvPr/>
          </p:nvSpPr>
          <p:spPr>
            <a:xfrm>
              <a:off x="4487310" y="1199695"/>
              <a:ext cx="907893" cy="4858387"/>
            </a:xfrm>
            <a:custGeom>
              <a:avLst/>
              <a:gdLst/>
              <a:ahLst/>
              <a:cxnLst/>
              <a:rect l="0" t="0" r="0" b="0"/>
              <a:pathLst>
                <a:path w="907893" h="4858387">
                  <a:moveTo>
                    <a:pt x="453633" y="4858387"/>
                  </a:moveTo>
                  <a:lnTo>
                    <a:pt x="453603" y="4848879"/>
                  </a:lnTo>
                  <a:lnTo>
                    <a:pt x="453569" y="4839372"/>
                  </a:lnTo>
                  <a:lnTo>
                    <a:pt x="453532" y="4829864"/>
                  </a:lnTo>
                  <a:lnTo>
                    <a:pt x="453493" y="4820356"/>
                  </a:lnTo>
                  <a:lnTo>
                    <a:pt x="453451" y="4810849"/>
                  </a:lnTo>
                  <a:lnTo>
                    <a:pt x="453404" y="4801341"/>
                  </a:lnTo>
                  <a:lnTo>
                    <a:pt x="453354" y="4791834"/>
                  </a:lnTo>
                  <a:lnTo>
                    <a:pt x="453300" y="4782326"/>
                  </a:lnTo>
                  <a:lnTo>
                    <a:pt x="453241" y="4772818"/>
                  </a:lnTo>
                  <a:lnTo>
                    <a:pt x="453179" y="4763311"/>
                  </a:lnTo>
                  <a:lnTo>
                    <a:pt x="453112" y="4753803"/>
                  </a:lnTo>
                  <a:lnTo>
                    <a:pt x="453039" y="4744296"/>
                  </a:lnTo>
                  <a:lnTo>
                    <a:pt x="452961" y="4734788"/>
                  </a:lnTo>
                  <a:lnTo>
                    <a:pt x="452879" y="4725280"/>
                  </a:lnTo>
                  <a:lnTo>
                    <a:pt x="452788" y="4715773"/>
                  </a:lnTo>
                  <a:lnTo>
                    <a:pt x="452693" y="4706265"/>
                  </a:lnTo>
                  <a:lnTo>
                    <a:pt x="452592" y="4696758"/>
                  </a:lnTo>
                  <a:lnTo>
                    <a:pt x="452482" y="4687250"/>
                  </a:lnTo>
                  <a:lnTo>
                    <a:pt x="452366" y="4677742"/>
                  </a:lnTo>
                  <a:lnTo>
                    <a:pt x="452244" y="4668235"/>
                  </a:lnTo>
                  <a:lnTo>
                    <a:pt x="452111" y="4658727"/>
                  </a:lnTo>
                  <a:lnTo>
                    <a:pt x="451971" y="4649220"/>
                  </a:lnTo>
                  <a:lnTo>
                    <a:pt x="451825" y="4639712"/>
                  </a:lnTo>
                  <a:lnTo>
                    <a:pt x="451666" y="4630204"/>
                  </a:lnTo>
                  <a:lnTo>
                    <a:pt x="451500" y="4620697"/>
                  </a:lnTo>
                  <a:lnTo>
                    <a:pt x="451327" y="4611189"/>
                  </a:lnTo>
                  <a:lnTo>
                    <a:pt x="451139" y="4601681"/>
                  </a:lnTo>
                  <a:lnTo>
                    <a:pt x="450944" y="4592174"/>
                  </a:lnTo>
                  <a:lnTo>
                    <a:pt x="450740" y="4582666"/>
                  </a:lnTo>
                  <a:lnTo>
                    <a:pt x="450521" y="4573159"/>
                  </a:lnTo>
                  <a:lnTo>
                    <a:pt x="450294" y="4563651"/>
                  </a:lnTo>
                  <a:lnTo>
                    <a:pt x="450058" y="4554143"/>
                  </a:lnTo>
                  <a:lnTo>
                    <a:pt x="449805" y="4544636"/>
                  </a:lnTo>
                  <a:lnTo>
                    <a:pt x="449543" y="4535128"/>
                  </a:lnTo>
                  <a:lnTo>
                    <a:pt x="449271" y="4525621"/>
                  </a:lnTo>
                  <a:lnTo>
                    <a:pt x="448982" y="4516113"/>
                  </a:lnTo>
                  <a:lnTo>
                    <a:pt x="448684" y="4506605"/>
                  </a:lnTo>
                  <a:lnTo>
                    <a:pt x="448376" y="4497098"/>
                  </a:lnTo>
                  <a:lnTo>
                    <a:pt x="448049" y="4487590"/>
                  </a:lnTo>
                  <a:lnTo>
                    <a:pt x="447713" y="4478083"/>
                  </a:lnTo>
                  <a:lnTo>
                    <a:pt x="447367" y="4468575"/>
                  </a:lnTo>
                  <a:lnTo>
                    <a:pt x="447003" y="4459067"/>
                  </a:lnTo>
                  <a:lnTo>
                    <a:pt x="446629" y="4449560"/>
                  </a:lnTo>
                  <a:lnTo>
                    <a:pt x="446245" y="4440052"/>
                  </a:lnTo>
                  <a:lnTo>
                    <a:pt x="445843" y="4430545"/>
                  </a:lnTo>
                  <a:lnTo>
                    <a:pt x="445431" y="4421037"/>
                  </a:lnTo>
                  <a:lnTo>
                    <a:pt x="445010" y="4411529"/>
                  </a:lnTo>
                  <a:lnTo>
                    <a:pt x="444571" y="4402022"/>
                  </a:lnTo>
                  <a:lnTo>
                    <a:pt x="444123" y="4392514"/>
                  </a:lnTo>
                  <a:lnTo>
                    <a:pt x="443667" y="4383007"/>
                  </a:lnTo>
                  <a:lnTo>
                    <a:pt x="443195" y="4373499"/>
                  </a:lnTo>
                  <a:lnTo>
                    <a:pt x="442714" y="4363991"/>
                  </a:lnTo>
                  <a:lnTo>
                    <a:pt x="442225" y="4354484"/>
                  </a:lnTo>
                  <a:lnTo>
                    <a:pt x="441723" y="4344976"/>
                  </a:lnTo>
                  <a:lnTo>
                    <a:pt x="441213" y="4335468"/>
                  </a:lnTo>
                  <a:lnTo>
                    <a:pt x="440697" y="4325961"/>
                  </a:lnTo>
                  <a:lnTo>
                    <a:pt x="440169" y="4316453"/>
                  </a:lnTo>
                  <a:lnTo>
                    <a:pt x="439635" y="4306946"/>
                  </a:lnTo>
                  <a:lnTo>
                    <a:pt x="439096" y="4297438"/>
                  </a:lnTo>
                  <a:lnTo>
                    <a:pt x="438549" y="4287930"/>
                  </a:lnTo>
                  <a:lnTo>
                    <a:pt x="437998" y="4278423"/>
                  </a:lnTo>
                  <a:lnTo>
                    <a:pt x="437443" y="4268915"/>
                  </a:lnTo>
                  <a:lnTo>
                    <a:pt x="436883" y="4259408"/>
                  </a:lnTo>
                  <a:lnTo>
                    <a:pt x="436321" y="4249900"/>
                  </a:lnTo>
                  <a:lnTo>
                    <a:pt x="435758" y="4240392"/>
                  </a:lnTo>
                  <a:lnTo>
                    <a:pt x="435193" y="4230885"/>
                  </a:lnTo>
                  <a:lnTo>
                    <a:pt x="434628" y="4221377"/>
                  </a:lnTo>
                  <a:lnTo>
                    <a:pt x="434064" y="4211870"/>
                  </a:lnTo>
                  <a:lnTo>
                    <a:pt x="433502" y="4202362"/>
                  </a:lnTo>
                  <a:lnTo>
                    <a:pt x="432942" y="4192854"/>
                  </a:lnTo>
                  <a:lnTo>
                    <a:pt x="432385" y="4183347"/>
                  </a:lnTo>
                  <a:lnTo>
                    <a:pt x="431833" y="4173839"/>
                  </a:lnTo>
                  <a:lnTo>
                    <a:pt x="431287" y="4164332"/>
                  </a:lnTo>
                  <a:lnTo>
                    <a:pt x="430744" y="4154824"/>
                  </a:lnTo>
                  <a:lnTo>
                    <a:pt x="430211" y="4145316"/>
                  </a:lnTo>
                  <a:lnTo>
                    <a:pt x="429684" y="4135809"/>
                  </a:lnTo>
                  <a:lnTo>
                    <a:pt x="429163" y="4126301"/>
                  </a:lnTo>
                  <a:lnTo>
                    <a:pt x="428654" y="4116793"/>
                  </a:lnTo>
                  <a:lnTo>
                    <a:pt x="428154" y="4107286"/>
                  </a:lnTo>
                  <a:lnTo>
                    <a:pt x="427661" y="4097778"/>
                  </a:lnTo>
                  <a:lnTo>
                    <a:pt x="427182" y="4088271"/>
                  </a:lnTo>
                  <a:lnTo>
                    <a:pt x="426712" y="4078763"/>
                  </a:lnTo>
                  <a:lnTo>
                    <a:pt x="426252" y="4069255"/>
                  </a:lnTo>
                  <a:lnTo>
                    <a:pt x="425805" y="4059748"/>
                  </a:lnTo>
                  <a:lnTo>
                    <a:pt x="425370" y="4050240"/>
                  </a:lnTo>
                  <a:lnTo>
                    <a:pt x="424943" y="4040733"/>
                  </a:lnTo>
                  <a:lnTo>
                    <a:pt x="424531" y="4031225"/>
                  </a:lnTo>
                  <a:lnTo>
                    <a:pt x="424129" y="4021717"/>
                  </a:lnTo>
                  <a:lnTo>
                    <a:pt x="423737" y="4012210"/>
                  </a:lnTo>
                  <a:lnTo>
                    <a:pt x="423357" y="4002702"/>
                  </a:lnTo>
                  <a:lnTo>
                    <a:pt x="422988" y="3993195"/>
                  </a:lnTo>
                  <a:lnTo>
                    <a:pt x="422626" y="3983687"/>
                  </a:lnTo>
                  <a:lnTo>
                    <a:pt x="422275" y="3974179"/>
                  </a:lnTo>
                  <a:lnTo>
                    <a:pt x="421933" y="3964672"/>
                  </a:lnTo>
                  <a:lnTo>
                    <a:pt x="421596" y="3955164"/>
                  </a:lnTo>
                  <a:lnTo>
                    <a:pt x="421267" y="3945657"/>
                  </a:lnTo>
                  <a:lnTo>
                    <a:pt x="420944" y="3936149"/>
                  </a:lnTo>
                  <a:lnTo>
                    <a:pt x="420623" y="3926641"/>
                  </a:lnTo>
                  <a:lnTo>
                    <a:pt x="420307" y="3917134"/>
                  </a:lnTo>
                  <a:lnTo>
                    <a:pt x="419991" y="3907626"/>
                  </a:lnTo>
                  <a:lnTo>
                    <a:pt x="419676" y="3898119"/>
                  </a:lnTo>
                  <a:lnTo>
                    <a:pt x="419359" y="3888611"/>
                  </a:lnTo>
                  <a:lnTo>
                    <a:pt x="419038" y="3879103"/>
                  </a:lnTo>
                  <a:lnTo>
                    <a:pt x="418713" y="3869596"/>
                  </a:lnTo>
                  <a:lnTo>
                    <a:pt x="418381" y="3860088"/>
                  </a:lnTo>
                  <a:lnTo>
                    <a:pt x="418038" y="3850580"/>
                  </a:lnTo>
                  <a:lnTo>
                    <a:pt x="417688" y="3841073"/>
                  </a:lnTo>
                  <a:lnTo>
                    <a:pt x="417324" y="3831565"/>
                  </a:lnTo>
                  <a:lnTo>
                    <a:pt x="416943" y="3822058"/>
                  </a:lnTo>
                  <a:lnTo>
                    <a:pt x="416550" y="3812550"/>
                  </a:lnTo>
                  <a:lnTo>
                    <a:pt x="416135" y="3803042"/>
                  </a:lnTo>
                  <a:lnTo>
                    <a:pt x="415697" y="3793535"/>
                  </a:lnTo>
                  <a:lnTo>
                    <a:pt x="415241" y="3784027"/>
                  </a:lnTo>
                  <a:lnTo>
                    <a:pt x="414758" y="3774520"/>
                  </a:lnTo>
                  <a:lnTo>
                    <a:pt x="414243" y="3765012"/>
                  </a:lnTo>
                  <a:lnTo>
                    <a:pt x="413705" y="3755504"/>
                  </a:lnTo>
                  <a:lnTo>
                    <a:pt x="413134" y="3745997"/>
                  </a:lnTo>
                  <a:lnTo>
                    <a:pt x="412523" y="3736489"/>
                  </a:lnTo>
                  <a:lnTo>
                    <a:pt x="411885" y="3726982"/>
                  </a:lnTo>
                  <a:lnTo>
                    <a:pt x="411207" y="3717474"/>
                  </a:lnTo>
                  <a:lnTo>
                    <a:pt x="410483" y="3707966"/>
                  </a:lnTo>
                  <a:lnTo>
                    <a:pt x="409727" y="3698459"/>
                  </a:lnTo>
                  <a:lnTo>
                    <a:pt x="408925" y="3688951"/>
                  </a:lnTo>
                  <a:lnTo>
                    <a:pt x="408070" y="3679444"/>
                  </a:lnTo>
                  <a:lnTo>
                    <a:pt x="407180" y="3669936"/>
                  </a:lnTo>
                  <a:lnTo>
                    <a:pt x="406241" y="3660428"/>
                  </a:lnTo>
                  <a:lnTo>
                    <a:pt x="405241" y="3650921"/>
                  </a:lnTo>
                  <a:lnTo>
                    <a:pt x="404204" y="3641413"/>
                  </a:lnTo>
                  <a:lnTo>
                    <a:pt x="403113" y="3631906"/>
                  </a:lnTo>
                  <a:lnTo>
                    <a:pt x="401958" y="3622398"/>
                  </a:lnTo>
                  <a:lnTo>
                    <a:pt x="400762" y="3612890"/>
                  </a:lnTo>
                  <a:lnTo>
                    <a:pt x="399511" y="3603383"/>
                  </a:lnTo>
                  <a:lnTo>
                    <a:pt x="398192" y="3593875"/>
                  </a:lnTo>
                  <a:lnTo>
                    <a:pt x="396830" y="3584367"/>
                  </a:lnTo>
                  <a:lnTo>
                    <a:pt x="395413" y="3574860"/>
                  </a:lnTo>
                  <a:lnTo>
                    <a:pt x="393925" y="3565352"/>
                  </a:lnTo>
                  <a:lnTo>
                    <a:pt x="392394" y="3555845"/>
                  </a:lnTo>
                  <a:lnTo>
                    <a:pt x="390807" y="3546337"/>
                  </a:lnTo>
                  <a:lnTo>
                    <a:pt x="389149" y="3536829"/>
                  </a:lnTo>
                  <a:lnTo>
                    <a:pt x="387449" y="3527322"/>
                  </a:lnTo>
                  <a:lnTo>
                    <a:pt x="385693" y="3517814"/>
                  </a:lnTo>
                  <a:lnTo>
                    <a:pt x="383867" y="3508307"/>
                  </a:lnTo>
                  <a:lnTo>
                    <a:pt x="382000" y="3498799"/>
                  </a:lnTo>
                  <a:lnTo>
                    <a:pt x="380080" y="3489291"/>
                  </a:lnTo>
                  <a:lnTo>
                    <a:pt x="378092" y="3479784"/>
                  </a:lnTo>
                  <a:lnTo>
                    <a:pt x="376064" y="3470276"/>
                  </a:lnTo>
                  <a:lnTo>
                    <a:pt x="373986" y="3460769"/>
                  </a:lnTo>
                  <a:lnTo>
                    <a:pt x="371843" y="3451261"/>
                  </a:lnTo>
                  <a:lnTo>
                    <a:pt x="369663" y="3441753"/>
                  </a:lnTo>
                  <a:lnTo>
                    <a:pt x="367437" y="3432246"/>
                  </a:lnTo>
                  <a:lnTo>
                    <a:pt x="365150" y="3422738"/>
                  </a:lnTo>
                  <a:lnTo>
                    <a:pt x="362828" y="3413231"/>
                  </a:lnTo>
                  <a:lnTo>
                    <a:pt x="360466" y="3403723"/>
                  </a:lnTo>
                  <a:lnTo>
                    <a:pt x="358046" y="3394215"/>
                  </a:lnTo>
                  <a:lnTo>
                    <a:pt x="355595" y="3384708"/>
                  </a:lnTo>
                  <a:lnTo>
                    <a:pt x="353108" y="3375200"/>
                  </a:lnTo>
                  <a:lnTo>
                    <a:pt x="350568" y="3365693"/>
                  </a:lnTo>
                  <a:lnTo>
                    <a:pt x="348001" y="3356185"/>
                  </a:lnTo>
                  <a:lnTo>
                    <a:pt x="345402" y="3346677"/>
                  </a:lnTo>
                  <a:lnTo>
                    <a:pt x="342757" y="3337170"/>
                  </a:lnTo>
                  <a:lnTo>
                    <a:pt x="340087" y="3327662"/>
                  </a:lnTo>
                  <a:lnTo>
                    <a:pt x="337389" y="3318154"/>
                  </a:lnTo>
                  <a:lnTo>
                    <a:pt x="334650" y="3308647"/>
                  </a:lnTo>
                  <a:lnTo>
                    <a:pt x="331890" y="3299139"/>
                  </a:lnTo>
                  <a:lnTo>
                    <a:pt x="329107" y="3289632"/>
                  </a:lnTo>
                  <a:lnTo>
                    <a:pt x="326287" y="3280124"/>
                  </a:lnTo>
                  <a:lnTo>
                    <a:pt x="323448" y="3270616"/>
                  </a:lnTo>
                  <a:lnTo>
                    <a:pt x="320590" y="3261109"/>
                  </a:lnTo>
                  <a:lnTo>
                    <a:pt x="317700" y="3251601"/>
                  </a:lnTo>
                  <a:lnTo>
                    <a:pt x="314794" y="3242094"/>
                  </a:lnTo>
                  <a:lnTo>
                    <a:pt x="311872" y="3232586"/>
                  </a:lnTo>
                  <a:lnTo>
                    <a:pt x="308921" y="3223078"/>
                  </a:lnTo>
                  <a:lnTo>
                    <a:pt x="305958" y="3213571"/>
                  </a:lnTo>
                  <a:lnTo>
                    <a:pt x="302979" y="3204063"/>
                  </a:lnTo>
                  <a:lnTo>
                    <a:pt x="299977" y="3194556"/>
                  </a:lnTo>
                  <a:lnTo>
                    <a:pt x="296963" y="3185048"/>
                  </a:lnTo>
                  <a:lnTo>
                    <a:pt x="293936" y="3175540"/>
                  </a:lnTo>
                  <a:lnTo>
                    <a:pt x="290888" y="3166033"/>
                  </a:lnTo>
                  <a:lnTo>
                    <a:pt x="287830" y="3156525"/>
                  </a:lnTo>
                  <a:lnTo>
                    <a:pt x="284762" y="3147018"/>
                  </a:lnTo>
                  <a:lnTo>
                    <a:pt x="281674" y="3137510"/>
                  </a:lnTo>
                  <a:lnTo>
                    <a:pt x="278577" y="3128002"/>
                  </a:lnTo>
                  <a:lnTo>
                    <a:pt x="275471" y="3118495"/>
                  </a:lnTo>
                  <a:lnTo>
                    <a:pt x="272348" y="3108987"/>
                  </a:lnTo>
                  <a:lnTo>
                    <a:pt x="269218" y="3099480"/>
                  </a:lnTo>
                  <a:lnTo>
                    <a:pt x="266079" y="3089972"/>
                  </a:lnTo>
                  <a:lnTo>
                    <a:pt x="262925" y="3080464"/>
                  </a:lnTo>
                  <a:lnTo>
                    <a:pt x="259764" y="3070957"/>
                  </a:lnTo>
                  <a:lnTo>
                    <a:pt x="256597" y="3061449"/>
                  </a:lnTo>
                  <a:lnTo>
                    <a:pt x="253416" y="3051941"/>
                  </a:lnTo>
                  <a:lnTo>
                    <a:pt x="250230" y="3042434"/>
                  </a:lnTo>
                  <a:lnTo>
                    <a:pt x="247038" y="3032926"/>
                  </a:lnTo>
                  <a:lnTo>
                    <a:pt x="243837" y="3023419"/>
                  </a:lnTo>
                  <a:lnTo>
                    <a:pt x="240630" y="3013911"/>
                  </a:lnTo>
                  <a:lnTo>
                    <a:pt x="237420" y="3004403"/>
                  </a:lnTo>
                  <a:lnTo>
                    <a:pt x="234203" y="2994896"/>
                  </a:lnTo>
                  <a:lnTo>
                    <a:pt x="230983" y="2985388"/>
                  </a:lnTo>
                  <a:lnTo>
                    <a:pt x="227760" y="2975881"/>
                  </a:lnTo>
                  <a:lnTo>
                    <a:pt x="224535" y="2966373"/>
                  </a:lnTo>
                  <a:lnTo>
                    <a:pt x="221310" y="2956865"/>
                  </a:lnTo>
                  <a:lnTo>
                    <a:pt x="218085" y="2947358"/>
                  </a:lnTo>
                  <a:lnTo>
                    <a:pt x="214862" y="2937850"/>
                  </a:lnTo>
                  <a:lnTo>
                    <a:pt x="211642" y="2928343"/>
                  </a:lnTo>
                  <a:lnTo>
                    <a:pt x="208425" y="2918835"/>
                  </a:lnTo>
                  <a:lnTo>
                    <a:pt x="205216" y="2909327"/>
                  </a:lnTo>
                  <a:lnTo>
                    <a:pt x="202014" y="2899820"/>
                  </a:lnTo>
                  <a:lnTo>
                    <a:pt x="198818" y="2890312"/>
                  </a:lnTo>
                  <a:lnTo>
                    <a:pt x="195637" y="2880805"/>
                  </a:lnTo>
                  <a:lnTo>
                    <a:pt x="192468" y="2871297"/>
                  </a:lnTo>
                  <a:lnTo>
                    <a:pt x="189310" y="2861789"/>
                  </a:lnTo>
                  <a:lnTo>
                    <a:pt x="186174" y="2852282"/>
                  </a:lnTo>
                  <a:lnTo>
                    <a:pt x="183055" y="2842774"/>
                  </a:lnTo>
                  <a:lnTo>
                    <a:pt x="179952" y="2833266"/>
                  </a:lnTo>
                  <a:lnTo>
                    <a:pt x="176879" y="2823759"/>
                  </a:lnTo>
                  <a:lnTo>
                    <a:pt x="173831" y="2814251"/>
                  </a:lnTo>
                  <a:lnTo>
                    <a:pt x="170803" y="2804744"/>
                  </a:lnTo>
                  <a:lnTo>
                    <a:pt x="167814" y="2795236"/>
                  </a:lnTo>
                  <a:lnTo>
                    <a:pt x="164857" y="2785728"/>
                  </a:lnTo>
                  <a:lnTo>
                    <a:pt x="161925" y="2776221"/>
                  </a:lnTo>
                  <a:lnTo>
                    <a:pt x="159042" y="2766713"/>
                  </a:lnTo>
                  <a:lnTo>
                    <a:pt x="156198" y="2757206"/>
                  </a:lnTo>
                  <a:lnTo>
                    <a:pt x="153385" y="2747698"/>
                  </a:lnTo>
                  <a:lnTo>
                    <a:pt x="150630" y="2738190"/>
                  </a:lnTo>
                  <a:lnTo>
                    <a:pt x="147921" y="2728683"/>
                  </a:lnTo>
                  <a:lnTo>
                    <a:pt x="145249" y="2719175"/>
                  </a:lnTo>
                  <a:lnTo>
                    <a:pt x="142643" y="2709668"/>
                  </a:lnTo>
                  <a:lnTo>
                    <a:pt x="140091" y="2700160"/>
                  </a:lnTo>
                  <a:lnTo>
                    <a:pt x="137581" y="2690652"/>
                  </a:lnTo>
                  <a:lnTo>
                    <a:pt x="135145" y="2681145"/>
                  </a:lnTo>
                  <a:lnTo>
                    <a:pt x="132770" y="2671637"/>
                  </a:lnTo>
                  <a:lnTo>
                    <a:pt x="130441" y="2662130"/>
                  </a:lnTo>
                  <a:lnTo>
                    <a:pt x="128193" y="2652622"/>
                  </a:lnTo>
                  <a:lnTo>
                    <a:pt x="126012" y="2643114"/>
                  </a:lnTo>
                  <a:lnTo>
                    <a:pt x="123882" y="2633607"/>
                  </a:lnTo>
                  <a:lnTo>
                    <a:pt x="121837" y="2624099"/>
                  </a:lnTo>
                  <a:lnTo>
                    <a:pt x="119864" y="2614592"/>
                  </a:lnTo>
                  <a:lnTo>
                    <a:pt x="117946" y="2605084"/>
                  </a:lnTo>
                  <a:lnTo>
                    <a:pt x="116115" y="2595576"/>
                  </a:lnTo>
                  <a:lnTo>
                    <a:pt x="114359" y="2586069"/>
                  </a:lnTo>
                  <a:lnTo>
                    <a:pt x="112660" y="2576561"/>
                  </a:lnTo>
                  <a:lnTo>
                    <a:pt x="111049" y="2567053"/>
                  </a:lnTo>
                  <a:lnTo>
                    <a:pt x="109515" y="2557546"/>
                  </a:lnTo>
                  <a:lnTo>
                    <a:pt x="108037" y="2548038"/>
                  </a:lnTo>
                  <a:lnTo>
                    <a:pt x="106646" y="2538531"/>
                  </a:lnTo>
                  <a:lnTo>
                    <a:pt x="105333" y="2529023"/>
                  </a:lnTo>
                  <a:lnTo>
                    <a:pt x="104073" y="2519515"/>
                  </a:lnTo>
                  <a:lnTo>
                    <a:pt x="102897" y="2510008"/>
                  </a:lnTo>
                  <a:lnTo>
                    <a:pt x="101794" y="2500500"/>
                  </a:lnTo>
                  <a:lnTo>
                    <a:pt x="100743" y="2490993"/>
                  </a:lnTo>
                  <a:lnTo>
                    <a:pt x="99769" y="2481485"/>
                  </a:lnTo>
                  <a:lnTo>
                    <a:pt x="98864" y="2471977"/>
                  </a:lnTo>
                  <a:lnTo>
                    <a:pt x="98004" y="2462470"/>
                  </a:lnTo>
                  <a:lnTo>
                    <a:pt x="97213" y="2452962"/>
                  </a:lnTo>
                  <a:lnTo>
                    <a:pt x="96483" y="2443455"/>
                  </a:lnTo>
                  <a:lnTo>
                    <a:pt x="95793" y="2433947"/>
                  </a:lnTo>
                  <a:lnTo>
                    <a:pt x="95160" y="2424439"/>
                  </a:lnTo>
                  <a:lnTo>
                    <a:pt x="94578" y="2414932"/>
                  </a:lnTo>
                  <a:lnTo>
                    <a:pt x="94028" y="2405424"/>
                  </a:lnTo>
                  <a:lnTo>
                    <a:pt x="93522" y="2395917"/>
                  </a:lnTo>
                  <a:lnTo>
                    <a:pt x="93056" y="2386409"/>
                  </a:lnTo>
                  <a:lnTo>
                    <a:pt x="92612" y="2376901"/>
                  </a:lnTo>
                  <a:lnTo>
                    <a:pt x="92199" y="2367394"/>
                  </a:lnTo>
                  <a:lnTo>
                    <a:pt x="91810" y="2357886"/>
                  </a:lnTo>
                  <a:lnTo>
                    <a:pt x="91434" y="2348379"/>
                  </a:lnTo>
                  <a:lnTo>
                    <a:pt x="91075" y="2338871"/>
                  </a:lnTo>
                  <a:lnTo>
                    <a:pt x="90724" y="2329363"/>
                  </a:lnTo>
                  <a:lnTo>
                    <a:pt x="90376" y="2319856"/>
                  </a:lnTo>
                  <a:lnTo>
                    <a:pt x="90029" y="2310348"/>
                  </a:lnTo>
                  <a:lnTo>
                    <a:pt x="89675" y="2300840"/>
                  </a:lnTo>
                  <a:lnTo>
                    <a:pt x="89313" y="2291333"/>
                  </a:lnTo>
                  <a:lnTo>
                    <a:pt x="88938" y="2281825"/>
                  </a:lnTo>
                  <a:lnTo>
                    <a:pt x="88539" y="2272318"/>
                  </a:lnTo>
                  <a:lnTo>
                    <a:pt x="88123" y="2262810"/>
                  </a:lnTo>
                  <a:lnTo>
                    <a:pt x="87679" y="2253302"/>
                  </a:lnTo>
                  <a:lnTo>
                    <a:pt x="87197" y="2243795"/>
                  </a:lnTo>
                  <a:lnTo>
                    <a:pt x="86687" y="2234287"/>
                  </a:lnTo>
                  <a:lnTo>
                    <a:pt x="86139" y="2224780"/>
                  </a:lnTo>
                  <a:lnTo>
                    <a:pt x="85537" y="2215272"/>
                  </a:lnTo>
                  <a:lnTo>
                    <a:pt x="84901" y="2205764"/>
                  </a:lnTo>
                  <a:lnTo>
                    <a:pt x="84216" y="2196257"/>
                  </a:lnTo>
                  <a:lnTo>
                    <a:pt x="83465" y="2186749"/>
                  </a:lnTo>
                  <a:lnTo>
                    <a:pt x="82673" y="2177242"/>
                  </a:lnTo>
                  <a:lnTo>
                    <a:pt x="81826" y="2167734"/>
                  </a:lnTo>
                  <a:lnTo>
                    <a:pt x="80904" y="2158226"/>
                  </a:lnTo>
                  <a:lnTo>
                    <a:pt x="79936" y="2148719"/>
                  </a:lnTo>
                  <a:lnTo>
                    <a:pt x="78909" y="2139211"/>
                  </a:lnTo>
                  <a:lnTo>
                    <a:pt x="77800" y="2129704"/>
                  </a:lnTo>
                  <a:lnTo>
                    <a:pt x="76644" y="2120196"/>
                  </a:lnTo>
                  <a:lnTo>
                    <a:pt x="75427" y="2110688"/>
                  </a:lnTo>
                  <a:lnTo>
                    <a:pt x="74127" y="2101181"/>
                  </a:lnTo>
                  <a:lnTo>
                    <a:pt x="72779" y="2091673"/>
                  </a:lnTo>
                  <a:lnTo>
                    <a:pt x="71372" y="2082166"/>
                  </a:lnTo>
                  <a:lnTo>
                    <a:pt x="69883" y="2072658"/>
                  </a:lnTo>
                  <a:lnTo>
                    <a:pt x="68350" y="2063150"/>
                  </a:lnTo>
                  <a:lnTo>
                    <a:pt x="66762" y="2053643"/>
                  </a:lnTo>
                  <a:lnTo>
                    <a:pt x="65099" y="2044135"/>
                  </a:lnTo>
                  <a:lnTo>
                    <a:pt x="63395" y="2034627"/>
                  </a:lnTo>
                  <a:lnTo>
                    <a:pt x="61643" y="2025120"/>
                  </a:lnTo>
                  <a:lnTo>
                    <a:pt x="59827" y="2015612"/>
                  </a:lnTo>
                  <a:lnTo>
                    <a:pt x="57978" y="2006105"/>
                  </a:lnTo>
                  <a:lnTo>
                    <a:pt x="56089" y="1996597"/>
                  </a:lnTo>
                  <a:lnTo>
                    <a:pt x="54150" y="1987089"/>
                  </a:lnTo>
                  <a:lnTo>
                    <a:pt x="52186" y="1977582"/>
                  </a:lnTo>
                  <a:lnTo>
                    <a:pt x="50194" y="1968074"/>
                  </a:lnTo>
                  <a:lnTo>
                    <a:pt x="48169" y="1958567"/>
                  </a:lnTo>
                  <a:lnTo>
                    <a:pt x="46128" y="1949059"/>
                  </a:lnTo>
                  <a:lnTo>
                    <a:pt x="44073" y="1939551"/>
                  </a:lnTo>
                  <a:lnTo>
                    <a:pt x="42003" y="1930044"/>
                  </a:lnTo>
                  <a:lnTo>
                    <a:pt x="39930" y="1920536"/>
                  </a:lnTo>
                  <a:lnTo>
                    <a:pt x="37855" y="1911029"/>
                  </a:lnTo>
                  <a:lnTo>
                    <a:pt x="35787" y="1901521"/>
                  </a:lnTo>
                  <a:lnTo>
                    <a:pt x="33728" y="1892013"/>
                  </a:lnTo>
                  <a:lnTo>
                    <a:pt x="31680" y="1882506"/>
                  </a:lnTo>
                  <a:lnTo>
                    <a:pt x="29662" y="1872998"/>
                  </a:lnTo>
                  <a:lnTo>
                    <a:pt x="27665" y="1863491"/>
                  </a:lnTo>
                  <a:lnTo>
                    <a:pt x="25691" y="1853983"/>
                  </a:lnTo>
                  <a:lnTo>
                    <a:pt x="23771" y="1844475"/>
                  </a:lnTo>
                  <a:lnTo>
                    <a:pt x="21885" y="1834968"/>
                  </a:lnTo>
                  <a:lnTo>
                    <a:pt x="20034" y="1825460"/>
                  </a:lnTo>
                  <a:lnTo>
                    <a:pt x="18259" y="1815953"/>
                  </a:lnTo>
                  <a:lnTo>
                    <a:pt x="16530" y="1806445"/>
                  </a:lnTo>
                  <a:lnTo>
                    <a:pt x="14847" y="1796937"/>
                  </a:lnTo>
                  <a:lnTo>
                    <a:pt x="13263" y="1787430"/>
                  </a:lnTo>
                  <a:lnTo>
                    <a:pt x="11734" y="1777922"/>
                  </a:lnTo>
                  <a:lnTo>
                    <a:pt x="10263" y="1768414"/>
                  </a:lnTo>
                  <a:lnTo>
                    <a:pt x="8910" y="1758907"/>
                  </a:lnTo>
                  <a:lnTo>
                    <a:pt x="7623" y="1749399"/>
                  </a:lnTo>
                  <a:lnTo>
                    <a:pt x="6401" y="1739892"/>
                  </a:lnTo>
                  <a:lnTo>
                    <a:pt x="5316" y="1730384"/>
                  </a:lnTo>
                  <a:lnTo>
                    <a:pt x="4305" y="1720876"/>
                  </a:lnTo>
                  <a:lnTo>
                    <a:pt x="3368" y="1711369"/>
                  </a:lnTo>
                  <a:lnTo>
                    <a:pt x="2582" y="1701861"/>
                  </a:lnTo>
                  <a:lnTo>
                    <a:pt x="1878" y="1692354"/>
                  </a:lnTo>
                  <a:lnTo>
                    <a:pt x="1255" y="1682846"/>
                  </a:lnTo>
                  <a:lnTo>
                    <a:pt x="794" y="1673338"/>
                  </a:lnTo>
                  <a:lnTo>
                    <a:pt x="422" y="1663831"/>
                  </a:lnTo>
                  <a:lnTo>
                    <a:pt x="136" y="1654323"/>
                  </a:lnTo>
                  <a:lnTo>
                    <a:pt x="20" y="1644816"/>
                  </a:lnTo>
                  <a:lnTo>
                    <a:pt x="0" y="1635308"/>
                  </a:lnTo>
                  <a:lnTo>
                    <a:pt x="70" y="1625800"/>
                  </a:lnTo>
                  <a:lnTo>
                    <a:pt x="314" y="1616293"/>
                  </a:lnTo>
                  <a:lnTo>
                    <a:pt x="660" y="1606785"/>
                  </a:lnTo>
                  <a:lnTo>
                    <a:pt x="1099" y="1597278"/>
                  </a:lnTo>
                  <a:lnTo>
                    <a:pt x="1714" y="1587770"/>
                  </a:lnTo>
                  <a:lnTo>
                    <a:pt x="2435" y="1578262"/>
                  </a:lnTo>
                  <a:lnTo>
                    <a:pt x="3251" y="1568755"/>
                  </a:lnTo>
                  <a:lnTo>
                    <a:pt x="4244" y="1559247"/>
                  </a:lnTo>
                  <a:lnTo>
                    <a:pt x="5345" y="1549740"/>
                  </a:lnTo>
                  <a:lnTo>
                    <a:pt x="6542" y="1540232"/>
                  </a:lnTo>
                  <a:lnTo>
                    <a:pt x="7915" y="1530724"/>
                  </a:lnTo>
                  <a:lnTo>
                    <a:pt x="9396" y="1521217"/>
                  </a:lnTo>
                  <a:lnTo>
                    <a:pt x="10974" y="1511709"/>
                  </a:lnTo>
                  <a:lnTo>
                    <a:pt x="12723" y="1502201"/>
                  </a:lnTo>
                  <a:lnTo>
                    <a:pt x="14583" y="1492694"/>
                  </a:lnTo>
                  <a:lnTo>
                    <a:pt x="16537" y="1483186"/>
                  </a:lnTo>
                  <a:lnTo>
                    <a:pt x="18658" y="1473679"/>
                  </a:lnTo>
                  <a:lnTo>
                    <a:pt x="20888" y="1464171"/>
                  </a:lnTo>
                  <a:lnTo>
                    <a:pt x="23211" y="1454663"/>
                  </a:lnTo>
                  <a:lnTo>
                    <a:pt x="25695" y="1445156"/>
                  </a:lnTo>
                  <a:lnTo>
                    <a:pt x="28287" y="1435648"/>
                  </a:lnTo>
                  <a:lnTo>
                    <a:pt x="30969" y="1426141"/>
                  </a:lnTo>
                  <a:lnTo>
                    <a:pt x="33804" y="1416633"/>
                  </a:lnTo>
                  <a:lnTo>
                    <a:pt x="36745" y="1407125"/>
                  </a:lnTo>
                  <a:lnTo>
                    <a:pt x="39772" y="1397618"/>
                  </a:lnTo>
                  <a:lnTo>
                    <a:pt x="42945" y="1388110"/>
                  </a:lnTo>
                  <a:lnTo>
                    <a:pt x="46219" y="1378603"/>
                  </a:lnTo>
                  <a:lnTo>
                    <a:pt x="49576" y="1369095"/>
                  </a:lnTo>
                  <a:lnTo>
                    <a:pt x="53068" y="1359587"/>
                  </a:lnTo>
                  <a:lnTo>
                    <a:pt x="56658" y="1350080"/>
                  </a:lnTo>
                  <a:lnTo>
                    <a:pt x="60325" y="1340572"/>
                  </a:lnTo>
                  <a:lnTo>
                    <a:pt x="64118" y="1331065"/>
                  </a:lnTo>
                  <a:lnTo>
                    <a:pt x="68004" y="1321557"/>
                  </a:lnTo>
                  <a:lnTo>
                    <a:pt x="71961" y="1312049"/>
                  </a:lnTo>
                  <a:lnTo>
                    <a:pt x="76033" y="1302542"/>
                  </a:lnTo>
                  <a:lnTo>
                    <a:pt x="80191" y="1293034"/>
                  </a:lnTo>
                  <a:lnTo>
                    <a:pt x="84414" y="1283526"/>
                  </a:lnTo>
                  <a:lnTo>
                    <a:pt x="88741" y="1274019"/>
                  </a:lnTo>
                  <a:lnTo>
                    <a:pt x="93147" y="1264511"/>
                  </a:lnTo>
                  <a:lnTo>
                    <a:pt x="97611" y="1255004"/>
                  </a:lnTo>
                  <a:lnTo>
                    <a:pt x="102167" y="1245496"/>
                  </a:lnTo>
                  <a:lnTo>
                    <a:pt x="106793" y="1235988"/>
                  </a:lnTo>
                  <a:lnTo>
                    <a:pt x="111471" y="1226481"/>
                  </a:lnTo>
                  <a:lnTo>
                    <a:pt x="116227" y="1216973"/>
                  </a:lnTo>
                  <a:lnTo>
                    <a:pt x="121046" y="1207466"/>
                  </a:lnTo>
                  <a:lnTo>
                    <a:pt x="125908" y="1197958"/>
                  </a:lnTo>
                  <a:lnTo>
                    <a:pt x="130835" y="1188450"/>
                  </a:lnTo>
                  <a:lnTo>
                    <a:pt x="135815" y="1178943"/>
                  </a:lnTo>
                  <a:lnTo>
                    <a:pt x="140830" y="1169435"/>
                  </a:lnTo>
                  <a:lnTo>
                    <a:pt x="145898" y="1159928"/>
                  </a:lnTo>
                  <a:lnTo>
                    <a:pt x="151007" y="1150420"/>
                  </a:lnTo>
                  <a:lnTo>
                    <a:pt x="156144" y="1140912"/>
                  </a:lnTo>
                  <a:lnTo>
                    <a:pt x="161319" y="1131405"/>
                  </a:lnTo>
                  <a:lnTo>
                    <a:pt x="166525" y="1121897"/>
                  </a:lnTo>
                  <a:lnTo>
                    <a:pt x="171751" y="1112390"/>
                  </a:lnTo>
                  <a:lnTo>
                    <a:pt x="177002" y="1102882"/>
                  </a:lnTo>
                  <a:lnTo>
                    <a:pt x="182272" y="1093374"/>
                  </a:lnTo>
                  <a:lnTo>
                    <a:pt x="187552" y="1083867"/>
                  </a:lnTo>
                  <a:lnTo>
                    <a:pt x="192846" y="1074359"/>
                  </a:lnTo>
                  <a:lnTo>
                    <a:pt x="198146" y="1064852"/>
                  </a:lnTo>
                  <a:lnTo>
                    <a:pt x="203448" y="1055344"/>
                  </a:lnTo>
                  <a:lnTo>
                    <a:pt x="208751" y="1045836"/>
                  </a:lnTo>
                  <a:lnTo>
                    <a:pt x="214048" y="1036329"/>
                  </a:lnTo>
                  <a:lnTo>
                    <a:pt x="219340" y="1026821"/>
                  </a:lnTo>
                  <a:lnTo>
                    <a:pt x="224619" y="1017313"/>
                  </a:lnTo>
                  <a:lnTo>
                    <a:pt x="229881" y="1007806"/>
                  </a:lnTo>
                  <a:lnTo>
                    <a:pt x="235129" y="998298"/>
                  </a:lnTo>
                  <a:lnTo>
                    <a:pt x="240354" y="988791"/>
                  </a:lnTo>
                  <a:lnTo>
                    <a:pt x="245550" y="979283"/>
                  </a:lnTo>
                  <a:lnTo>
                    <a:pt x="250723" y="969775"/>
                  </a:lnTo>
                  <a:lnTo>
                    <a:pt x="255864" y="960268"/>
                  </a:lnTo>
                  <a:lnTo>
                    <a:pt x="260962" y="950760"/>
                  </a:lnTo>
                  <a:lnTo>
                    <a:pt x="266031" y="941253"/>
                  </a:lnTo>
                  <a:lnTo>
                    <a:pt x="271058" y="931745"/>
                  </a:lnTo>
                  <a:lnTo>
                    <a:pt x="276032" y="922237"/>
                  </a:lnTo>
                  <a:lnTo>
                    <a:pt x="280970" y="912730"/>
                  </a:lnTo>
                  <a:lnTo>
                    <a:pt x="285856" y="903222"/>
                  </a:lnTo>
                  <a:lnTo>
                    <a:pt x="290679" y="893715"/>
                  </a:lnTo>
                  <a:lnTo>
                    <a:pt x="295460" y="884207"/>
                  </a:lnTo>
                  <a:lnTo>
                    <a:pt x="300182" y="874699"/>
                  </a:lnTo>
                  <a:lnTo>
                    <a:pt x="304830" y="865192"/>
                  </a:lnTo>
                  <a:lnTo>
                    <a:pt x="309430" y="855684"/>
                  </a:lnTo>
                  <a:lnTo>
                    <a:pt x="313966" y="846177"/>
                  </a:lnTo>
                  <a:lnTo>
                    <a:pt x="318419" y="836669"/>
                  </a:lnTo>
                  <a:lnTo>
                    <a:pt x="322819" y="827161"/>
                  </a:lnTo>
                  <a:lnTo>
                    <a:pt x="327149" y="817654"/>
                  </a:lnTo>
                  <a:lnTo>
                    <a:pt x="331388" y="808146"/>
                  </a:lnTo>
                  <a:lnTo>
                    <a:pt x="335571" y="798639"/>
                  </a:lnTo>
                  <a:lnTo>
                    <a:pt x="339679" y="789131"/>
                  </a:lnTo>
                  <a:lnTo>
                    <a:pt x="343690" y="779623"/>
                  </a:lnTo>
                  <a:lnTo>
                    <a:pt x="347641" y="770116"/>
                  </a:lnTo>
                  <a:lnTo>
                    <a:pt x="351515" y="760608"/>
                  </a:lnTo>
                  <a:lnTo>
                    <a:pt x="355285" y="751100"/>
                  </a:lnTo>
                  <a:lnTo>
                    <a:pt x="358993" y="741593"/>
                  </a:lnTo>
                  <a:lnTo>
                    <a:pt x="362623" y="732085"/>
                  </a:lnTo>
                  <a:lnTo>
                    <a:pt x="366144" y="722578"/>
                  </a:lnTo>
                  <a:lnTo>
                    <a:pt x="369602" y="713070"/>
                  </a:lnTo>
                  <a:lnTo>
                    <a:pt x="372981" y="703562"/>
                  </a:lnTo>
                  <a:lnTo>
                    <a:pt x="376248" y="694055"/>
                  </a:lnTo>
                  <a:lnTo>
                    <a:pt x="379451" y="684547"/>
                  </a:lnTo>
                  <a:lnTo>
                    <a:pt x="382576" y="675040"/>
                  </a:lnTo>
                  <a:lnTo>
                    <a:pt x="385587" y="665532"/>
                  </a:lnTo>
                  <a:lnTo>
                    <a:pt x="388534" y="656024"/>
                  </a:lnTo>
                  <a:lnTo>
                    <a:pt x="391404" y="646517"/>
                  </a:lnTo>
                  <a:lnTo>
                    <a:pt x="394160" y="637009"/>
                  </a:lnTo>
                  <a:lnTo>
                    <a:pt x="396853" y="627502"/>
                  </a:lnTo>
                  <a:lnTo>
                    <a:pt x="399471" y="617994"/>
                  </a:lnTo>
                  <a:lnTo>
                    <a:pt x="401976" y="608486"/>
                  </a:lnTo>
                  <a:lnTo>
                    <a:pt x="404419" y="598979"/>
                  </a:lnTo>
                  <a:lnTo>
                    <a:pt x="406791" y="589471"/>
                  </a:lnTo>
                  <a:lnTo>
                    <a:pt x="409051" y="579964"/>
                  </a:lnTo>
                  <a:lnTo>
                    <a:pt x="411252" y="570456"/>
                  </a:lnTo>
                  <a:lnTo>
                    <a:pt x="413385" y="560948"/>
                  </a:lnTo>
                  <a:lnTo>
                    <a:pt x="415410" y="551441"/>
                  </a:lnTo>
                  <a:lnTo>
                    <a:pt x="417379" y="541933"/>
                  </a:lnTo>
                  <a:lnTo>
                    <a:pt x="419283" y="532426"/>
                  </a:lnTo>
                  <a:lnTo>
                    <a:pt x="421084" y="522918"/>
                  </a:lnTo>
                  <a:lnTo>
                    <a:pt x="422831" y="513410"/>
                  </a:lnTo>
                  <a:lnTo>
                    <a:pt x="424519" y="503903"/>
                  </a:lnTo>
                  <a:lnTo>
                    <a:pt x="426108" y="494395"/>
                  </a:lnTo>
                  <a:lnTo>
                    <a:pt x="427647" y="484887"/>
                  </a:lnTo>
                  <a:lnTo>
                    <a:pt x="429132" y="475380"/>
                  </a:lnTo>
                  <a:lnTo>
                    <a:pt x="430524" y="465872"/>
                  </a:lnTo>
                  <a:lnTo>
                    <a:pt x="431869" y="456365"/>
                  </a:lnTo>
                  <a:lnTo>
                    <a:pt x="433165" y="446857"/>
                  </a:lnTo>
                  <a:lnTo>
                    <a:pt x="434375" y="437349"/>
                  </a:lnTo>
                  <a:lnTo>
                    <a:pt x="435542" y="427842"/>
                  </a:lnTo>
                  <a:lnTo>
                    <a:pt x="436664" y="418334"/>
                  </a:lnTo>
                  <a:lnTo>
                    <a:pt x="437707" y="408827"/>
                  </a:lnTo>
                  <a:lnTo>
                    <a:pt x="438712" y="399319"/>
                  </a:lnTo>
                  <a:lnTo>
                    <a:pt x="439676" y="389811"/>
                  </a:lnTo>
                  <a:lnTo>
                    <a:pt x="440568" y="380304"/>
                  </a:lnTo>
                  <a:lnTo>
                    <a:pt x="441426" y="370796"/>
                  </a:lnTo>
                  <a:lnTo>
                    <a:pt x="442248" y="361289"/>
                  </a:lnTo>
                  <a:lnTo>
                    <a:pt x="443005" y="351781"/>
                  </a:lnTo>
                  <a:lnTo>
                    <a:pt x="443731" y="342273"/>
                  </a:lnTo>
                  <a:lnTo>
                    <a:pt x="444426" y="332766"/>
                  </a:lnTo>
                  <a:lnTo>
                    <a:pt x="445063" y="323258"/>
                  </a:lnTo>
                  <a:lnTo>
                    <a:pt x="445673" y="313751"/>
                  </a:lnTo>
                  <a:lnTo>
                    <a:pt x="446255" y="304243"/>
                  </a:lnTo>
                  <a:lnTo>
                    <a:pt x="446788" y="294735"/>
                  </a:lnTo>
                  <a:lnTo>
                    <a:pt x="447296" y="285228"/>
                  </a:lnTo>
                  <a:lnTo>
                    <a:pt x="447780" y="275720"/>
                  </a:lnTo>
                  <a:lnTo>
                    <a:pt x="448221" y="266213"/>
                  </a:lnTo>
                  <a:lnTo>
                    <a:pt x="448641" y="256705"/>
                  </a:lnTo>
                  <a:lnTo>
                    <a:pt x="449039" y="247197"/>
                  </a:lnTo>
                  <a:lnTo>
                    <a:pt x="449402" y="237690"/>
                  </a:lnTo>
                  <a:lnTo>
                    <a:pt x="449746" y="228182"/>
                  </a:lnTo>
                  <a:lnTo>
                    <a:pt x="450072" y="218674"/>
                  </a:lnTo>
                  <a:lnTo>
                    <a:pt x="450367" y="209167"/>
                  </a:lnTo>
                  <a:lnTo>
                    <a:pt x="450646" y="199659"/>
                  </a:lnTo>
                  <a:lnTo>
                    <a:pt x="450910" y="190152"/>
                  </a:lnTo>
                  <a:lnTo>
                    <a:pt x="451149" y="180644"/>
                  </a:lnTo>
                  <a:lnTo>
                    <a:pt x="451374" y="171136"/>
                  </a:lnTo>
                  <a:lnTo>
                    <a:pt x="451586" y="161629"/>
                  </a:lnTo>
                  <a:lnTo>
                    <a:pt x="451777" y="152121"/>
                  </a:lnTo>
                  <a:lnTo>
                    <a:pt x="451957" y="142614"/>
                  </a:lnTo>
                  <a:lnTo>
                    <a:pt x="452126" y="133106"/>
                  </a:lnTo>
                  <a:lnTo>
                    <a:pt x="452278" y="123598"/>
                  </a:lnTo>
                  <a:lnTo>
                    <a:pt x="452420" y="114091"/>
                  </a:lnTo>
                  <a:lnTo>
                    <a:pt x="452553" y="104583"/>
                  </a:lnTo>
                  <a:lnTo>
                    <a:pt x="452673" y="95076"/>
                  </a:lnTo>
                  <a:lnTo>
                    <a:pt x="452784" y="85568"/>
                  </a:lnTo>
                  <a:lnTo>
                    <a:pt x="452889" y="76060"/>
                  </a:lnTo>
                  <a:lnTo>
                    <a:pt x="452982" y="66553"/>
                  </a:lnTo>
                  <a:lnTo>
                    <a:pt x="453069" y="57045"/>
                  </a:lnTo>
                  <a:lnTo>
                    <a:pt x="453150" y="47538"/>
                  </a:lnTo>
                  <a:lnTo>
                    <a:pt x="453222" y="38030"/>
                  </a:lnTo>
                  <a:lnTo>
                    <a:pt x="453289" y="28522"/>
                  </a:lnTo>
                  <a:lnTo>
                    <a:pt x="453352" y="19015"/>
                  </a:lnTo>
                  <a:lnTo>
                    <a:pt x="453407" y="9507"/>
                  </a:lnTo>
                  <a:lnTo>
                    <a:pt x="453458" y="0"/>
                  </a:lnTo>
                  <a:lnTo>
                    <a:pt x="454435" y="0"/>
                  </a:lnTo>
                  <a:lnTo>
                    <a:pt x="454486" y="9507"/>
                  </a:lnTo>
                  <a:lnTo>
                    <a:pt x="454541" y="19015"/>
                  </a:lnTo>
                  <a:lnTo>
                    <a:pt x="454604" y="28522"/>
                  </a:lnTo>
                  <a:lnTo>
                    <a:pt x="454670" y="38030"/>
                  </a:lnTo>
                  <a:lnTo>
                    <a:pt x="454743" y="47538"/>
                  </a:lnTo>
                  <a:lnTo>
                    <a:pt x="454824" y="57045"/>
                  </a:lnTo>
                  <a:lnTo>
                    <a:pt x="454911" y="66553"/>
                  </a:lnTo>
                  <a:lnTo>
                    <a:pt x="455004" y="76060"/>
                  </a:lnTo>
                  <a:lnTo>
                    <a:pt x="455109" y="85568"/>
                  </a:lnTo>
                  <a:lnTo>
                    <a:pt x="455220" y="95076"/>
                  </a:lnTo>
                  <a:lnTo>
                    <a:pt x="455340" y="104583"/>
                  </a:lnTo>
                  <a:lnTo>
                    <a:pt x="455473" y="114091"/>
                  </a:lnTo>
                  <a:lnTo>
                    <a:pt x="455615" y="123598"/>
                  </a:lnTo>
                  <a:lnTo>
                    <a:pt x="455767" y="133106"/>
                  </a:lnTo>
                  <a:lnTo>
                    <a:pt x="455936" y="142614"/>
                  </a:lnTo>
                  <a:lnTo>
                    <a:pt x="456115" y="152121"/>
                  </a:lnTo>
                  <a:lnTo>
                    <a:pt x="456307" y="161629"/>
                  </a:lnTo>
                  <a:lnTo>
                    <a:pt x="456519" y="171136"/>
                  </a:lnTo>
                  <a:lnTo>
                    <a:pt x="456744" y="180644"/>
                  </a:lnTo>
                  <a:lnTo>
                    <a:pt x="456983" y="190152"/>
                  </a:lnTo>
                  <a:lnTo>
                    <a:pt x="457247" y="199659"/>
                  </a:lnTo>
                  <a:lnTo>
                    <a:pt x="457526" y="209167"/>
                  </a:lnTo>
                  <a:lnTo>
                    <a:pt x="457821" y="218674"/>
                  </a:lnTo>
                  <a:lnTo>
                    <a:pt x="458147" y="228182"/>
                  </a:lnTo>
                  <a:lnTo>
                    <a:pt x="458491" y="237690"/>
                  </a:lnTo>
                  <a:lnTo>
                    <a:pt x="458854" y="247197"/>
                  </a:lnTo>
                  <a:lnTo>
                    <a:pt x="459252" y="256705"/>
                  </a:lnTo>
                  <a:lnTo>
                    <a:pt x="459672" y="266213"/>
                  </a:lnTo>
                  <a:lnTo>
                    <a:pt x="460113" y="275720"/>
                  </a:lnTo>
                  <a:lnTo>
                    <a:pt x="460597" y="285228"/>
                  </a:lnTo>
                  <a:lnTo>
                    <a:pt x="461105" y="294735"/>
                  </a:lnTo>
                  <a:lnTo>
                    <a:pt x="461638" y="304243"/>
                  </a:lnTo>
                  <a:lnTo>
                    <a:pt x="462220" y="313751"/>
                  </a:lnTo>
                  <a:lnTo>
                    <a:pt x="462830" y="323258"/>
                  </a:lnTo>
                  <a:lnTo>
                    <a:pt x="463467" y="332766"/>
                  </a:lnTo>
                  <a:lnTo>
                    <a:pt x="464162" y="342273"/>
                  </a:lnTo>
                  <a:lnTo>
                    <a:pt x="464888" y="351781"/>
                  </a:lnTo>
                  <a:lnTo>
                    <a:pt x="465645" y="361289"/>
                  </a:lnTo>
                  <a:lnTo>
                    <a:pt x="466467" y="370796"/>
                  </a:lnTo>
                  <a:lnTo>
                    <a:pt x="467325" y="380304"/>
                  </a:lnTo>
                  <a:lnTo>
                    <a:pt x="468217" y="389811"/>
                  </a:lnTo>
                  <a:lnTo>
                    <a:pt x="469181" y="399319"/>
                  </a:lnTo>
                  <a:lnTo>
                    <a:pt x="470186" y="408827"/>
                  </a:lnTo>
                  <a:lnTo>
                    <a:pt x="471229" y="418334"/>
                  </a:lnTo>
                  <a:lnTo>
                    <a:pt x="472351" y="427842"/>
                  </a:lnTo>
                  <a:lnTo>
                    <a:pt x="473518" y="437349"/>
                  </a:lnTo>
                  <a:lnTo>
                    <a:pt x="474728" y="446857"/>
                  </a:lnTo>
                  <a:lnTo>
                    <a:pt x="476024" y="456365"/>
                  </a:lnTo>
                  <a:lnTo>
                    <a:pt x="477369" y="465872"/>
                  </a:lnTo>
                  <a:lnTo>
                    <a:pt x="478761" y="475380"/>
                  </a:lnTo>
                  <a:lnTo>
                    <a:pt x="480246" y="484887"/>
                  </a:lnTo>
                  <a:lnTo>
                    <a:pt x="481785" y="494395"/>
                  </a:lnTo>
                  <a:lnTo>
                    <a:pt x="483374" y="503903"/>
                  </a:lnTo>
                  <a:lnTo>
                    <a:pt x="485062" y="513410"/>
                  </a:lnTo>
                  <a:lnTo>
                    <a:pt x="486809" y="522918"/>
                  </a:lnTo>
                  <a:lnTo>
                    <a:pt x="488610" y="532426"/>
                  </a:lnTo>
                  <a:lnTo>
                    <a:pt x="490514" y="541933"/>
                  </a:lnTo>
                  <a:lnTo>
                    <a:pt x="492482" y="551441"/>
                  </a:lnTo>
                  <a:lnTo>
                    <a:pt x="494508" y="560948"/>
                  </a:lnTo>
                  <a:lnTo>
                    <a:pt x="496641" y="570456"/>
                  </a:lnTo>
                  <a:lnTo>
                    <a:pt x="498841" y="579964"/>
                  </a:lnTo>
                  <a:lnTo>
                    <a:pt x="501102" y="589471"/>
                  </a:lnTo>
                  <a:lnTo>
                    <a:pt x="503474" y="598979"/>
                  </a:lnTo>
                  <a:lnTo>
                    <a:pt x="505917" y="608486"/>
                  </a:lnTo>
                  <a:lnTo>
                    <a:pt x="508422" y="617994"/>
                  </a:lnTo>
                  <a:lnTo>
                    <a:pt x="511040" y="627502"/>
                  </a:lnTo>
                  <a:lnTo>
                    <a:pt x="513733" y="637009"/>
                  </a:lnTo>
                  <a:lnTo>
                    <a:pt x="516489" y="646517"/>
                  </a:lnTo>
                  <a:lnTo>
                    <a:pt x="519359" y="656024"/>
                  </a:lnTo>
                  <a:lnTo>
                    <a:pt x="522306" y="665532"/>
                  </a:lnTo>
                  <a:lnTo>
                    <a:pt x="525317" y="675040"/>
                  </a:lnTo>
                  <a:lnTo>
                    <a:pt x="528442" y="684547"/>
                  </a:lnTo>
                  <a:lnTo>
                    <a:pt x="531644" y="694055"/>
                  </a:lnTo>
                  <a:lnTo>
                    <a:pt x="534912" y="703562"/>
                  </a:lnTo>
                  <a:lnTo>
                    <a:pt x="538291" y="713070"/>
                  </a:lnTo>
                  <a:lnTo>
                    <a:pt x="541748" y="722578"/>
                  </a:lnTo>
                  <a:lnTo>
                    <a:pt x="545270" y="732085"/>
                  </a:lnTo>
                  <a:lnTo>
                    <a:pt x="548900" y="741593"/>
                  </a:lnTo>
                  <a:lnTo>
                    <a:pt x="552608" y="751100"/>
                  </a:lnTo>
                  <a:lnTo>
                    <a:pt x="556378" y="760608"/>
                  </a:lnTo>
                  <a:lnTo>
                    <a:pt x="560252" y="770116"/>
                  </a:lnTo>
                  <a:lnTo>
                    <a:pt x="564203" y="779623"/>
                  </a:lnTo>
                  <a:lnTo>
                    <a:pt x="568213" y="789131"/>
                  </a:lnTo>
                  <a:lnTo>
                    <a:pt x="572322" y="798639"/>
                  </a:lnTo>
                  <a:lnTo>
                    <a:pt x="576505" y="808146"/>
                  </a:lnTo>
                  <a:lnTo>
                    <a:pt x="580744" y="817654"/>
                  </a:lnTo>
                  <a:lnTo>
                    <a:pt x="585074" y="827161"/>
                  </a:lnTo>
                  <a:lnTo>
                    <a:pt x="589474" y="836669"/>
                  </a:lnTo>
                  <a:lnTo>
                    <a:pt x="593927" y="846177"/>
                  </a:lnTo>
                  <a:lnTo>
                    <a:pt x="598463" y="855684"/>
                  </a:lnTo>
                  <a:lnTo>
                    <a:pt x="603063" y="865192"/>
                  </a:lnTo>
                  <a:lnTo>
                    <a:pt x="607711" y="874699"/>
                  </a:lnTo>
                  <a:lnTo>
                    <a:pt x="612433" y="884207"/>
                  </a:lnTo>
                  <a:lnTo>
                    <a:pt x="617214" y="893715"/>
                  </a:lnTo>
                  <a:lnTo>
                    <a:pt x="622037" y="903222"/>
                  </a:lnTo>
                  <a:lnTo>
                    <a:pt x="626923" y="912730"/>
                  </a:lnTo>
                  <a:lnTo>
                    <a:pt x="631861" y="922237"/>
                  </a:lnTo>
                  <a:lnTo>
                    <a:pt x="636835" y="931745"/>
                  </a:lnTo>
                  <a:lnTo>
                    <a:pt x="641862" y="941253"/>
                  </a:lnTo>
                  <a:lnTo>
                    <a:pt x="646931" y="950760"/>
                  </a:lnTo>
                  <a:lnTo>
                    <a:pt x="652029" y="960268"/>
                  </a:lnTo>
                  <a:lnTo>
                    <a:pt x="657170" y="969775"/>
                  </a:lnTo>
                  <a:lnTo>
                    <a:pt x="662343" y="979283"/>
                  </a:lnTo>
                  <a:lnTo>
                    <a:pt x="667538" y="988791"/>
                  </a:lnTo>
                  <a:lnTo>
                    <a:pt x="672764" y="998298"/>
                  </a:lnTo>
                  <a:lnTo>
                    <a:pt x="678012" y="1007806"/>
                  </a:lnTo>
                  <a:lnTo>
                    <a:pt x="683274" y="1017313"/>
                  </a:lnTo>
                  <a:lnTo>
                    <a:pt x="688553" y="1026821"/>
                  </a:lnTo>
                  <a:lnTo>
                    <a:pt x="693845" y="1036329"/>
                  </a:lnTo>
                  <a:lnTo>
                    <a:pt x="699142" y="1045836"/>
                  </a:lnTo>
                  <a:lnTo>
                    <a:pt x="704445" y="1055344"/>
                  </a:lnTo>
                  <a:lnTo>
                    <a:pt x="709747" y="1064852"/>
                  </a:lnTo>
                  <a:lnTo>
                    <a:pt x="715047" y="1074359"/>
                  </a:lnTo>
                  <a:lnTo>
                    <a:pt x="720341" y="1083867"/>
                  </a:lnTo>
                  <a:lnTo>
                    <a:pt x="725621" y="1093374"/>
                  </a:lnTo>
                  <a:lnTo>
                    <a:pt x="730891" y="1102882"/>
                  </a:lnTo>
                  <a:lnTo>
                    <a:pt x="736142" y="1112390"/>
                  </a:lnTo>
                  <a:lnTo>
                    <a:pt x="741368" y="1121897"/>
                  </a:lnTo>
                  <a:lnTo>
                    <a:pt x="746574" y="1131405"/>
                  </a:lnTo>
                  <a:lnTo>
                    <a:pt x="751749" y="1140912"/>
                  </a:lnTo>
                  <a:lnTo>
                    <a:pt x="756886" y="1150420"/>
                  </a:lnTo>
                  <a:lnTo>
                    <a:pt x="761995" y="1159928"/>
                  </a:lnTo>
                  <a:lnTo>
                    <a:pt x="767063" y="1169435"/>
                  </a:lnTo>
                  <a:lnTo>
                    <a:pt x="772078" y="1178943"/>
                  </a:lnTo>
                  <a:lnTo>
                    <a:pt x="777058" y="1188450"/>
                  </a:lnTo>
                  <a:lnTo>
                    <a:pt x="781985" y="1197958"/>
                  </a:lnTo>
                  <a:lnTo>
                    <a:pt x="786847" y="1207466"/>
                  </a:lnTo>
                  <a:lnTo>
                    <a:pt x="791666" y="1216973"/>
                  </a:lnTo>
                  <a:lnTo>
                    <a:pt x="796422" y="1226481"/>
                  </a:lnTo>
                  <a:lnTo>
                    <a:pt x="801100" y="1235988"/>
                  </a:lnTo>
                  <a:lnTo>
                    <a:pt x="805726" y="1245496"/>
                  </a:lnTo>
                  <a:lnTo>
                    <a:pt x="810282" y="1255004"/>
                  </a:lnTo>
                  <a:lnTo>
                    <a:pt x="814746" y="1264511"/>
                  </a:lnTo>
                  <a:lnTo>
                    <a:pt x="819152" y="1274019"/>
                  </a:lnTo>
                  <a:lnTo>
                    <a:pt x="823479" y="1283526"/>
                  </a:lnTo>
                  <a:lnTo>
                    <a:pt x="827702" y="1293034"/>
                  </a:lnTo>
                  <a:lnTo>
                    <a:pt x="831860" y="1302542"/>
                  </a:lnTo>
                  <a:lnTo>
                    <a:pt x="835932" y="1312049"/>
                  </a:lnTo>
                  <a:lnTo>
                    <a:pt x="839889" y="1321557"/>
                  </a:lnTo>
                  <a:lnTo>
                    <a:pt x="843775" y="1331065"/>
                  </a:lnTo>
                  <a:lnTo>
                    <a:pt x="847568" y="1340572"/>
                  </a:lnTo>
                  <a:lnTo>
                    <a:pt x="851235" y="1350080"/>
                  </a:lnTo>
                  <a:lnTo>
                    <a:pt x="854825" y="1359587"/>
                  </a:lnTo>
                  <a:lnTo>
                    <a:pt x="858317" y="1369095"/>
                  </a:lnTo>
                  <a:lnTo>
                    <a:pt x="861674" y="1378603"/>
                  </a:lnTo>
                  <a:lnTo>
                    <a:pt x="864948" y="1388110"/>
                  </a:lnTo>
                  <a:lnTo>
                    <a:pt x="868121" y="1397618"/>
                  </a:lnTo>
                  <a:lnTo>
                    <a:pt x="871147" y="1407125"/>
                  </a:lnTo>
                  <a:lnTo>
                    <a:pt x="874089" y="1416633"/>
                  </a:lnTo>
                  <a:lnTo>
                    <a:pt x="876924" y="1426141"/>
                  </a:lnTo>
                  <a:lnTo>
                    <a:pt x="879605" y="1435648"/>
                  </a:lnTo>
                  <a:lnTo>
                    <a:pt x="882198" y="1445156"/>
                  </a:lnTo>
                  <a:lnTo>
                    <a:pt x="884682" y="1454663"/>
                  </a:lnTo>
                  <a:lnTo>
                    <a:pt x="887005" y="1464171"/>
                  </a:lnTo>
                  <a:lnTo>
                    <a:pt x="889235" y="1473679"/>
                  </a:lnTo>
                  <a:lnTo>
                    <a:pt x="891356" y="1483186"/>
                  </a:lnTo>
                  <a:lnTo>
                    <a:pt x="893310" y="1492694"/>
                  </a:lnTo>
                  <a:lnTo>
                    <a:pt x="895170" y="1502201"/>
                  </a:lnTo>
                  <a:lnTo>
                    <a:pt x="896919" y="1511709"/>
                  </a:lnTo>
                  <a:lnTo>
                    <a:pt x="898497" y="1521217"/>
                  </a:lnTo>
                  <a:lnTo>
                    <a:pt x="899978" y="1530724"/>
                  </a:lnTo>
                  <a:lnTo>
                    <a:pt x="901351" y="1540232"/>
                  </a:lnTo>
                  <a:lnTo>
                    <a:pt x="902548" y="1549740"/>
                  </a:lnTo>
                  <a:lnTo>
                    <a:pt x="903649" y="1559247"/>
                  </a:lnTo>
                  <a:lnTo>
                    <a:pt x="904642" y="1568755"/>
                  </a:lnTo>
                  <a:lnTo>
                    <a:pt x="905458" y="1578262"/>
                  </a:lnTo>
                  <a:lnTo>
                    <a:pt x="906179" y="1587770"/>
                  </a:lnTo>
                  <a:lnTo>
                    <a:pt x="906794" y="1597278"/>
                  </a:lnTo>
                  <a:lnTo>
                    <a:pt x="907233" y="1606785"/>
                  </a:lnTo>
                  <a:lnTo>
                    <a:pt x="907579" y="1616293"/>
                  </a:lnTo>
                  <a:lnTo>
                    <a:pt x="907823" y="1625800"/>
                  </a:lnTo>
                  <a:lnTo>
                    <a:pt x="907893" y="1635308"/>
                  </a:lnTo>
                  <a:lnTo>
                    <a:pt x="907873" y="1644816"/>
                  </a:lnTo>
                  <a:lnTo>
                    <a:pt x="907757" y="1654323"/>
                  </a:lnTo>
                  <a:lnTo>
                    <a:pt x="907471" y="1663831"/>
                  </a:lnTo>
                  <a:lnTo>
                    <a:pt x="907099" y="1673338"/>
                  </a:lnTo>
                  <a:lnTo>
                    <a:pt x="906638" y="1682846"/>
                  </a:lnTo>
                  <a:lnTo>
                    <a:pt x="906015" y="1692354"/>
                  </a:lnTo>
                  <a:lnTo>
                    <a:pt x="905311" y="1701861"/>
                  </a:lnTo>
                  <a:lnTo>
                    <a:pt x="904525" y="1711369"/>
                  </a:lnTo>
                  <a:lnTo>
                    <a:pt x="903587" y="1720876"/>
                  </a:lnTo>
                  <a:lnTo>
                    <a:pt x="902577" y="1730384"/>
                  </a:lnTo>
                  <a:lnTo>
                    <a:pt x="901492" y="1739892"/>
                  </a:lnTo>
                  <a:lnTo>
                    <a:pt x="900270" y="1749399"/>
                  </a:lnTo>
                  <a:lnTo>
                    <a:pt x="898983" y="1758907"/>
                  </a:lnTo>
                  <a:lnTo>
                    <a:pt x="897630" y="1768414"/>
                  </a:lnTo>
                  <a:lnTo>
                    <a:pt x="896158" y="1777922"/>
                  </a:lnTo>
                  <a:lnTo>
                    <a:pt x="894630" y="1787430"/>
                  </a:lnTo>
                  <a:lnTo>
                    <a:pt x="893046" y="1796937"/>
                  </a:lnTo>
                  <a:lnTo>
                    <a:pt x="891363" y="1806445"/>
                  </a:lnTo>
                  <a:lnTo>
                    <a:pt x="889634" y="1815953"/>
                  </a:lnTo>
                  <a:lnTo>
                    <a:pt x="887859" y="1825460"/>
                  </a:lnTo>
                  <a:lnTo>
                    <a:pt x="886008" y="1834968"/>
                  </a:lnTo>
                  <a:lnTo>
                    <a:pt x="884122" y="1844475"/>
                  </a:lnTo>
                  <a:lnTo>
                    <a:pt x="882202" y="1853983"/>
                  </a:lnTo>
                  <a:lnTo>
                    <a:pt x="880228" y="1863491"/>
                  </a:lnTo>
                  <a:lnTo>
                    <a:pt x="878231" y="1872998"/>
                  </a:lnTo>
                  <a:lnTo>
                    <a:pt x="876213" y="1882506"/>
                  </a:lnTo>
                  <a:lnTo>
                    <a:pt x="874165" y="1892013"/>
                  </a:lnTo>
                  <a:lnTo>
                    <a:pt x="872106" y="1901521"/>
                  </a:lnTo>
                  <a:lnTo>
                    <a:pt x="870038" y="1911029"/>
                  </a:lnTo>
                  <a:lnTo>
                    <a:pt x="867963" y="1920536"/>
                  </a:lnTo>
                  <a:lnTo>
                    <a:pt x="865890" y="1930044"/>
                  </a:lnTo>
                  <a:lnTo>
                    <a:pt x="863820" y="1939551"/>
                  </a:lnTo>
                  <a:lnTo>
                    <a:pt x="861764" y="1949059"/>
                  </a:lnTo>
                  <a:lnTo>
                    <a:pt x="859724" y="1958567"/>
                  </a:lnTo>
                  <a:lnTo>
                    <a:pt x="857699" y="1968074"/>
                  </a:lnTo>
                  <a:lnTo>
                    <a:pt x="855707" y="1977582"/>
                  </a:lnTo>
                  <a:lnTo>
                    <a:pt x="853743" y="1987089"/>
                  </a:lnTo>
                  <a:lnTo>
                    <a:pt x="851804" y="1996597"/>
                  </a:lnTo>
                  <a:lnTo>
                    <a:pt x="849915" y="2006105"/>
                  </a:lnTo>
                  <a:lnTo>
                    <a:pt x="848066" y="2015612"/>
                  </a:lnTo>
                  <a:lnTo>
                    <a:pt x="846249" y="2025120"/>
                  </a:lnTo>
                  <a:lnTo>
                    <a:pt x="844498" y="2034627"/>
                  </a:lnTo>
                  <a:lnTo>
                    <a:pt x="842794" y="2044135"/>
                  </a:lnTo>
                  <a:lnTo>
                    <a:pt x="841131" y="2053643"/>
                  </a:lnTo>
                  <a:lnTo>
                    <a:pt x="839543" y="2063150"/>
                  </a:lnTo>
                  <a:lnTo>
                    <a:pt x="838010" y="2072658"/>
                  </a:lnTo>
                  <a:lnTo>
                    <a:pt x="836521" y="2082166"/>
                  </a:lnTo>
                  <a:lnTo>
                    <a:pt x="835114" y="2091673"/>
                  </a:lnTo>
                  <a:lnTo>
                    <a:pt x="833766" y="2101181"/>
                  </a:lnTo>
                  <a:lnTo>
                    <a:pt x="832466" y="2110688"/>
                  </a:lnTo>
                  <a:lnTo>
                    <a:pt x="831249" y="2120196"/>
                  </a:lnTo>
                  <a:lnTo>
                    <a:pt x="830093" y="2129704"/>
                  </a:lnTo>
                  <a:lnTo>
                    <a:pt x="828984" y="2139211"/>
                  </a:lnTo>
                  <a:lnTo>
                    <a:pt x="827957" y="2148719"/>
                  </a:lnTo>
                  <a:lnTo>
                    <a:pt x="826989" y="2158226"/>
                  </a:lnTo>
                  <a:lnTo>
                    <a:pt x="826067" y="2167734"/>
                  </a:lnTo>
                  <a:lnTo>
                    <a:pt x="825220" y="2177242"/>
                  </a:lnTo>
                  <a:lnTo>
                    <a:pt x="824428" y="2186749"/>
                  </a:lnTo>
                  <a:lnTo>
                    <a:pt x="823677" y="2196257"/>
                  </a:lnTo>
                  <a:lnTo>
                    <a:pt x="822992" y="2205764"/>
                  </a:lnTo>
                  <a:lnTo>
                    <a:pt x="822356" y="2215272"/>
                  </a:lnTo>
                  <a:lnTo>
                    <a:pt x="821754" y="2224780"/>
                  </a:lnTo>
                  <a:lnTo>
                    <a:pt x="821206" y="2234287"/>
                  </a:lnTo>
                  <a:lnTo>
                    <a:pt x="820696" y="2243795"/>
                  </a:lnTo>
                  <a:lnTo>
                    <a:pt x="820214" y="2253302"/>
                  </a:lnTo>
                  <a:lnTo>
                    <a:pt x="819770" y="2262810"/>
                  </a:lnTo>
                  <a:lnTo>
                    <a:pt x="819354" y="2272318"/>
                  </a:lnTo>
                  <a:lnTo>
                    <a:pt x="818955" y="2281825"/>
                  </a:lnTo>
                  <a:lnTo>
                    <a:pt x="818580" y="2291333"/>
                  </a:lnTo>
                  <a:lnTo>
                    <a:pt x="818218" y="2300840"/>
                  </a:lnTo>
                  <a:lnTo>
                    <a:pt x="817864" y="2310348"/>
                  </a:lnTo>
                  <a:lnTo>
                    <a:pt x="817517" y="2319856"/>
                  </a:lnTo>
                  <a:lnTo>
                    <a:pt x="817169" y="2329363"/>
                  </a:lnTo>
                  <a:lnTo>
                    <a:pt x="816818" y="2338871"/>
                  </a:lnTo>
                  <a:lnTo>
                    <a:pt x="816459" y="2348379"/>
                  </a:lnTo>
                  <a:lnTo>
                    <a:pt x="816083" y="2357886"/>
                  </a:lnTo>
                  <a:lnTo>
                    <a:pt x="815694" y="2367394"/>
                  </a:lnTo>
                  <a:lnTo>
                    <a:pt x="815281" y="2376901"/>
                  </a:lnTo>
                  <a:lnTo>
                    <a:pt x="814837" y="2386409"/>
                  </a:lnTo>
                  <a:lnTo>
                    <a:pt x="814371" y="2395917"/>
                  </a:lnTo>
                  <a:lnTo>
                    <a:pt x="813865" y="2405424"/>
                  </a:lnTo>
                  <a:lnTo>
                    <a:pt x="813315" y="2414932"/>
                  </a:lnTo>
                  <a:lnTo>
                    <a:pt x="812733" y="2424439"/>
                  </a:lnTo>
                  <a:lnTo>
                    <a:pt x="812100" y="2433947"/>
                  </a:lnTo>
                  <a:lnTo>
                    <a:pt x="811410" y="2443455"/>
                  </a:lnTo>
                  <a:lnTo>
                    <a:pt x="810680" y="2452962"/>
                  </a:lnTo>
                  <a:lnTo>
                    <a:pt x="809889" y="2462470"/>
                  </a:lnTo>
                  <a:lnTo>
                    <a:pt x="809029" y="2471977"/>
                  </a:lnTo>
                  <a:lnTo>
                    <a:pt x="808124" y="2481485"/>
                  </a:lnTo>
                  <a:lnTo>
                    <a:pt x="807150" y="2490993"/>
                  </a:lnTo>
                  <a:lnTo>
                    <a:pt x="806099" y="2500500"/>
                  </a:lnTo>
                  <a:lnTo>
                    <a:pt x="804996" y="2510008"/>
                  </a:lnTo>
                  <a:lnTo>
                    <a:pt x="803820" y="2519515"/>
                  </a:lnTo>
                  <a:lnTo>
                    <a:pt x="802560" y="2529023"/>
                  </a:lnTo>
                  <a:lnTo>
                    <a:pt x="801247" y="2538531"/>
                  </a:lnTo>
                  <a:lnTo>
                    <a:pt x="799856" y="2548038"/>
                  </a:lnTo>
                  <a:lnTo>
                    <a:pt x="798378" y="2557546"/>
                  </a:lnTo>
                  <a:lnTo>
                    <a:pt x="796844" y="2567053"/>
                  </a:lnTo>
                  <a:lnTo>
                    <a:pt x="795233" y="2576561"/>
                  </a:lnTo>
                  <a:lnTo>
                    <a:pt x="793534" y="2586069"/>
                  </a:lnTo>
                  <a:lnTo>
                    <a:pt x="791778" y="2595576"/>
                  </a:lnTo>
                  <a:lnTo>
                    <a:pt x="789947" y="2605084"/>
                  </a:lnTo>
                  <a:lnTo>
                    <a:pt x="788028" y="2614592"/>
                  </a:lnTo>
                  <a:lnTo>
                    <a:pt x="786056" y="2624099"/>
                  </a:lnTo>
                  <a:lnTo>
                    <a:pt x="784011" y="2633607"/>
                  </a:lnTo>
                  <a:lnTo>
                    <a:pt x="781881" y="2643114"/>
                  </a:lnTo>
                  <a:lnTo>
                    <a:pt x="779700" y="2652622"/>
                  </a:lnTo>
                  <a:lnTo>
                    <a:pt x="777452" y="2662130"/>
                  </a:lnTo>
                  <a:lnTo>
                    <a:pt x="775123" y="2671637"/>
                  </a:lnTo>
                  <a:lnTo>
                    <a:pt x="772748" y="2681145"/>
                  </a:lnTo>
                  <a:lnTo>
                    <a:pt x="770312" y="2690652"/>
                  </a:lnTo>
                  <a:lnTo>
                    <a:pt x="767802" y="2700160"/>
                  </a:lnTo>
                  <a:lnTo>
                    <a:pt x="765250" y="2709668"/>
                  </a:lnTo>
                  <a:lnTo>
                    <a:pt x="762644" y="2719175"/>
                  </a:lnTo>
                  <a:lnTo>
                    <a:pt x="759972" y="2728683"/>
                  </a:lnTo>
                  <a:lnTo>
                    <a:pt x="757263" y="2738190"/>
                  </a:lnTo>
                  <a:lnTo>
                    <a:pt x="754508" y="2747698"/>
                  </a:lnTo>
                  <a:lnTo>
                    <a:pt x="751695" y="2757206"/>
                  </a:lnTo>
                  <a:lnTo>
                    <a:pt x="748851" y="2766713"/>
                  </a:lnTo>
                  <a:lnTo>
                    <a:pt x="745968" y="2776221"/>
                  </a:lnTo>
                  <a:lnTo>
                    <a:pt x="743036" y="2785728"/>
                  </a:lnTo>
                  <a:lnTo>
                    <a:pt x="740079" y="2795236"/>
                  </a:lnTo>
                  <a:lnTo>
                    <a:pt x="737090" y="2804744"/>
                  </a:lnTo>
                  <a:lnTo>
                    <a:pt x="734062" y="2814251"/>
                  </a:lnTo>
                  <a:lnTo>
                    <a:pt x="731014" y="2823759"/>
                  </a:lnTo>
                  <a:lnTo>
                    <a:pt x="727941" y="2833266"/>
                  </a:lnTo>
                  <a:lnTo>
                    <a:pt x="724838" y="2842774"/>
                  </a:lnTo>
                  <a:lnTo>
                    <a:pt x="721719" y="2852282"/>
                  </a:lnTo>
                  <a:lnTo>
                    <a:pt x="718583" y="2861789"/>
                  </a:lnTo>
                  <a:lnTo>
                    <a:pt x="715425" y="2871297"/>
                  </a:lnTo>
                  <a:lnTo>
                    <a:pt x="712256" y="2880805"/>
                  </a:lnTo>
                  <a:lnTo>
                    <a:pt x="709075" y="2890312"/>
                  </a:lnTo>
                  <a:lnTo>
                    <a:pt x="705879" y="2899820"/>
                  </a:lnTo>
                  <a:lnTo>
                    <a:pt x="702677" y="2909327"/>
                  </a:lnTo>
                  <a:lnTo>
                    <a:pt x="699468" y="2918835"/>
                  </a:lnTo>
                  <a:lnTo>
                    <a:pt x="696251" y="2928343"/>
                  </a:lnTo>
                  <a:lnTo>
                    <a:pt x="693031" y="2937850"/>
                  </a:lnTo>
                  <a:lnTo>
                    <a:pt x="689808" y="2947358"/>
                  </a:lnTo>
                  <a:lnTo>
                    <a:pt x="686583" y="2956865"/>
                  </a:lnTo>
                  <a:lnTo>
                    <a:pt x="683358" y="2966373"/>
                  </a:lnTo>
                  <a:lnTo>
                    <a:pt x="680133" y="2975881"/>
                  </a:lnTo>
                  <a:lnTo>
                    <a:pt x="676910" y="2985388"/>
                  </a:lnTo>
                  <a:lnTo>
                    <a:pt x="673690" y="2994896"/>
                  </a:lnTo>
                  <a:lnTo>
                    <a:pt x="670473" y="3004403"/>
                  </a:lnTo>
                  <a:lnTo>
                    <a:pt x="667263" y="3013911"/>
                  </a:lnTo>
                  <a:lnTo>
                    <a:pt x="664056" y="3023419"/>
                  </a:lnTo>
                  <a:lnTo>
                    <a:pt x="660855" y="3032926"/>
                  </a:lnTo>
                  <a:lnTo>
                    <a:pt x="657663" y="3042434"/>
                  </a:lnTo>
                  <a:lnTo>
                    <a:pt x="654477" y="3051941"/>
                  </a:lnTo>
                  <a:lnTo>
                    <a:pt x="651296" y="3061449"/>
                  </a:lnTo>
                  <a:lnTo>
                    <a:pt x="648129" y="3070957"/>
                  </a:lnTo>
                  <a:lnTo>
                    <a:pt x="644968" y="3080464"/>
                  </a:lnTo>
                  <a:lnTo>
                    <a:pt x="641814" y="3089972"/>
                  </a:lnTo>
                  <a:lnTo>
                    <a:pt x="638675" y="3099480"/>
                  </a:lnTo>
                  <a:lnTo>
                    <a:pt x="635545" y="3108987"/>
                  </a:lnTo>
                  <a:lnTo>
                    <a:pt x="632422" y="3118495"/>
                  </a:lnTo>
                  <a:lnTo>
                    <a:pt x="629316" y="3128002"/>
                  </a:lnTo>
                  <a:lnTo>
                    <a:pt x="626219" y="3137510"/>
                  </a:lnTo>
                  <a:lnTo>
                    <a:pt x="623131" y="3147018"/>
                  </a:lnTo>
                  <a:lnTo>
                    <a:pt x="620063" y="3156525"/>
                  </a:lnTo>
                  <a:lnTo>
                    <a:pt x="617005" y="3166033"/>
                  </a:lnTo>
                  <a:lnTo>
                    <a:pt x="613957" y="3175540"/>
                  </a:lnTo>
                  <a:lnTo>
                    <a:pt x="610930" y="3185048"/>
                  </a:lnTo>
                  <a:lnTo>
                    <a:pt x="607916" y="3194556"/>
                  </a:lnTo>
                  <a:lnTo>
                    <a:pt x="604914" y="3204063"/>
                  </a:lnTo>
                  <a:lnTo>
                    <a:pt x="601935" y="3213571"/>
                  </a:lnTo>
                  <a:lnTo>
                    <a:pt x="598972" y="3223078"/>
                  </a:lnTo>
                  <a:lnTo>
                    <a:pt x="596021" y="3232586"/>
                  </a:lnTo>
                  <a:lnTo>
                    <a:pt x="593099" y="3242094"/>
                  </a:lnTo>
                  <a:lnTo>
                    <a:pt x="590193" y="3251601"/>
                  </a:lnTo>
                  <a:lnTo>
                    <a:pt x="587303" y="3261109"/>
                  </a:lnTo>
                  <a:lnTo>
                    <a:pt x="584445" y="3270616"/>
                  </a:lnTo>
                  <a:lnTo>
                    <a:pt x="581606" y="3280124"/>
                  </a:lnTo>
                  <a:lnTo>
                    <a:pt x="578786" y="3289632"/>
                  </a:lnTo>
                  <a:lnTo>
                    <a:pt x="576003" y="3299139"/>
                  </a:lnTo>
                  <a:lnTo>
                    <a:pt x="573243" y="3308647"/>
                  </a:lnTo>
                  <a:lnTo>
                    <a:pt x="570504" y="3318154"/>
                  </a:lnTo>
                  <a:lnTo>
                    <a:pt x="567806" y="3327662"/>
                  </a:lnTo>
                  <a:lnTo>
                    <a:pt x="565136" y="3337170"/>
                  </a:lnTo>
                  <a:lnTo>
                    <a:pt x="562491" y="3346677"/>
                  </a:lnTo>
                  <a:lnTo>
                    <a:pt x="559892" y="3356185"/>
                  </a:lnTo>
                  <a:lnTo>
                    <a:pt x="557325" y="3365693"/>
                  </a:lnTo>
                  <a:lnTo>
                    <a:pt x="554785" y="3375200"/>
                  </a:lnTo>
                  <a:lnTo>
                    <a:pt x="552298" y="3384708"/>
                  </a:lnTo>
                  <a:lnTo>
                    <a:pt x="549847" y="3394215"/>
                  </a:lnTo>
                  <a:lnTo>
                    <a:pt x="547427" y="3403723"/>
                  </a:lnTo>
                  <a:lnTo>
                    <a:pt x="545065" y="3413231"/>
                  </a:lnTo>
                  <a:lnTo>
                    <a:pt x="542743" y="3422738"/>
                  </a:lnTo>
                  <a:lnTo>
                    <a:pt x="540456" y="3432246"/>
                  </a:lnTo>
                  <a:lnTo>
                    <a:pt x="538230" y="3441753"/>
                  </a:lnTo>
                  <a:lnTo>
                    <a:pt x="536050" y="3451261"/>
                  </a:lnTo>
                  <a:lnTo>
                    <a:pt x="533907" y="3460769"/>
                  </a:lnTo>
                  <a:lnTo>
                    <a:pt x="531829" y="3470276"/>
                  </a:lnTo>
                  <a:lnTo>
                    <a:pt x="529801" y="3479784"/>
                  </a:lnTo>
                  <a:lnTo>
                    <a:pt x="527813" y="3489291"/>
                  </a:lnTo>
                  <a:lnTo>
                    <a:pt x="525893" y="3498799"/>
                  </a:lnTo>
                  <a:lnTo>
                    <a:pt x="524026" y="3508307"/>
                  </a:lnTo>
                  <a:lnTo>
                    <a:pt x="522200" y="3517814"/>
                  </a:lnTo>
                  <a:lnTo>
                    <a:pt x="520444" y="3527322"/>
                  </a:lnTo>
                  <a:lnTo>
                    <a:pt x="518744" y="3536829"/>
                  </a:lnTo>
                  <a:lnTo>
                    <a:pt x="517086" y="3546337"/>
                  </a:lnTo>
                  <a:lnTo>
                    <a:pt x="515499" y="3555845"/>
                  </a:lnTo>
                  <a:lnTo>
                    <a:pt x="513968" y="3565352"/>
                  </a:lnTo>
                  <a:lnTo>
                    <a:pt x="512480" y="3574860"/>
                  </a:lnTo>
                  <a:lnTo>
                    <a:pt x="511063" y="3584367"/>
                  </a:lnTo>
                  <a:lnTo>
                    <a:pt x="509701" y="3593875"/>
                  </a:lnTo>
                  <a:lnTo>
                    <a:pt x="508382" y="3603383"/>
                  </a:lnTo>
                  <a:lnTo>
                    <a:pt x="507131" y="3612890"/>
                  </a:lnTo>
                  <a:lnTo>
                    <a:pt x="505935" y="3622398"/>
                  </a:lnTo>
                  <a:lnTo>
                    <a:pt x="504780" y="3631906"/>
                  </a:lnTo>
                  <a:lnTo>
                    <a:pt x="503689" y="3641413"/>
                  </a:lnTo>
                  <a:lnTo>
                    <a:pt x="502652" y="3650921"/>
                  </a:lnTo>
                  <a:lnTo>
                    <a:pt x="501652" y="3660428"/>
                  </a:lnTo>
                  <a:lnTo>
                    <a:pt x="500712" y="3669936"/>
                  </a:lnTo>
                  <a:lnTo>
                    <a:pt x="499823" y="3679444"/>
                  </a:lnTo>
                  <a:lnTo>
                    <a:pt x="498968" y="3688951"/>
                  </a:lnTo>
                  <a:lnTo>
                    <a:pt x="498166" y="3698459"/>
                  </a:lnTo>
                  <a:lnTo>
                    <a:pt x="497410" y="3707966"/>
                  </a:lnTo>
                  <a:lnTo>
                    <a:pt x="496686" y="3717474"/>
                  </a:lnTo>
                  <a:lnTo>
                    <a:pt x="496008" y="3726982"/>
                  </a:lnTo>
                  <a:lnTo>
                    <a:pt x="495370" y="3736489"/>
                  </a:lnTo>
                  <a:lnTo>
                    <a:pt x="494759" y="3745997"/>
                  </a:lnTo>
                  <a:lnTo>
                    <a:pt x="494188" y="3755504"/>
                  </a:lnTo>
                  <a:lnTo>
                    <a:pt x="493650" y="3765012"/>
                  </a:lnTo>
                  <a:lnTo>
                    <a:pt x="493135" y="3774520"/>
                  </a:lnTo>
                  <a:lnTo>
                    <a:pt x="492652" y="3784027"/>
                  </a:lnTo>
                  <a:lnTo>
                    <a:pt x="492196" y="3793535"/>
                  </a:lnTo>
                  <a:lnTo>
                    <a:pt x="491758" y="3803042"/>
                  </a:lnTo>
                  <a:lnTo>
                    <a:pt x="491343" y="3812550"/>
                  </a:lnTo>
                  <a:lnTo>
                    <a:pt x="490950" y="3822058"/>
                  </a:lnTo>
                  <a:lnTo>
                    <a:pt x="490569" y="3831565"/>
                  </a:lnTo>
                  <a:lnTo>
                    <a:pt x="490205" y="3841073"/>
                  </a:lnTo>
                  <a:lnTo>
                    <a:pt x="489855" y="3850580"/>
                  </a:lnTo>
                  <a:lnTo>
                    <a:pt x="489512" y="3860088"/>
                  </a:lnTo>
                  <a:lnTo>
                    <a:pt x="489180" y="3869596"/>
                  </a:lnTo>
                  <a:lnTo>
                    <a:pt x="488855" y="3879103"/>
                  </a:lnTo>
                  <a:lnTo>
                    <a:pt x="488534" y="3888611"/>
                  </a:lnTo>
                  <a:lnTo>
                    <a:pt x="488217" y="3898119"/>
                  </a:lnTo>
                  <a:lnTo>
                    <a:pt x="487902" y="3907626"/>
                  </a:lnTo>
                  <a:lnTo>
                    <a:pt x="487586" y="3917134"/>
                  </a:lnTo>
                  <a:lnTo>
                    <a:pt x="487270" y="3926641"/>
                  </a:lnTo>
                  <a:lnTo>
                    <a:pt x="486949" y="3936149"/>
                  </a:lnTo>
                  <a:lnTo>
                    <a:pt x="486626" y="3945657"/>
                  </a:lnTo>
                  <a:lnTo>
                    <a:pt x="486297" y="3955164"/>
                  </a:lnTo>
                  <a:lnTo>
                    <a:pt x="485960" y="3964672"/>
                  </a:lnTo>
                  <a:lnTo>
                    <a:pt x="485618" y="3974179"/>
                  </a:lnTo>
                  <a:lnTo>
                    <a:pt x="485267" y="3983687"/>
                  </a:lnTo>
                  <a:lnTo>
                    <a:pt x="484905" y="3993195"/>
                  </a:lnTo>
                  <a:lnTo>
                    <a:pt x="484536" y="4002702"/>
                  </a:lnTo>
                  <a:lnTo>
                    <a:pt x="484156" y="4012210"/>
                  </a:lnTo>
                  <a:lnTo>
                    <a:pt x="483764" y="4021717"/>
                  </a:lnTo>
                  <a:lnTo>
                    <a:pt x="483362" y="4031225"/>
                  </a:lnTo>
                  <a:lnTo>
                    <a:pt x="482950" y="4040733"/>
                  </a:lnTo>
                  <a:lnTo>
                    <a:pt x="482523" y="4050240"/>
                  </a:lnTo>
                  <a:lnTo>
                    <a:pt x="482088" y="4059748"/>
                  </a:lnTo>
                  <a:lnTo>
                    <a:pt x="481641" y="4069255"/>
                  </a:lnTo>
                  <a:lnTo>
                    <a:pt x="481180" y="4078763"/>
                  </a:lnTo>
                  <a:lnTo>
                    <a:pt x="480711" y="4088271"/>
                  </a:lnTo>
                  <a:lnTo>
                    <a:pt x="480232" y="4097778"/>
                  </a:lnTo>
                  <a:lnTo>
                    <a:pt x="479739" y="4107286"/>
                  </a:lnTo>
                  <a:lnTo>
                    <a:pt x="479239" y="4116793"/>
                  </a:lnTo>
                  <a:lnTo>
                    <a:pt x="478729" y="4126301"/>
                  </a:lnTo>
                  <a:lnTo>
                    <a:pt x="478209" y="4135809"/>
                  </a:lnTo>
                  <a:lnTo>
                    <a:pt x="477682" y="4145316"/>
                  </a:lnTo>
                  <a:lnTo>
                    <a:pt x="477149" y="4154824"/>
                  </a:lnTo>
                  <a:lnTo>
                    <a:pt x="476606" y="4164332"/>
                  </a:lnTo>
                  <a:lnTo>
                    <a:pt x="476060" y="4173839"/>
                  </a:lnTo>
                  <a:lnTo>
                    <a:pt x="475508" y="4183347"/>
                  </a:lnTo>
                  <a:lnTo>
                    <a:pt x="474951" y="4192854"/>
                  </a:lnTo>
                  <a:lnTo>
                    <a:pt x="474391" y="4202362"/>
                  </a:lnTo>
                  <a:lnTo>
                    <a:pt x="473829" y="4211870"/>
                  </a:lnTo>
                  <a:lnTo>
                    <a:pt x="473265" y="4221377"/>
                  </a:lnTo>
                  <a:lnTo>
                    <a:pt x="472700" y="4230885"/>
                  </a:lnTo>
                  <a:lnTo>
                    <a:pt x="472135" y="4240392"/>
                  </a:lnTo>
                  <a:lnTo>
                    <a:pt x="471571" y="4249900"/>
                  </a:lnTo>
                  <a:lnTo>
                    <a:pt x="471010" y="4259408"/>
                  </a:lnTo>
                  <a:lnTo>
                    <a:pt x="470450" y="4268915"/>
                  </a:lnTo>
                  <a:lnTo>
                    <a:pt x="469895" y="4278423"/>
                  </a:lnTo>
                  <a:lnTo>
                    <a:pt x="469344" y="4287930"/>
                  </a:lnTo>
                  <a:lnTo>
                    <a:pt x="468797" y="4297438"/>
                  </a:lnTo>
                  <a:lnTo>
                    <a:pt x="468258" y="4306946"/>
                  </a:lnTo>
                  <a:lnTo>
                    <a:pt x="467724" y="4316453"/>
                  </a:lnTo>
                  <a:lnTo>
                    <a:pt x="467196" y="4325961"/>
                  </a:lnTo>
                  <a:lnTo>
                    <a:pt x="466680" y="4335468"/>
                  </a:lnTo>
                  <a:lnTo>
                    <a:pt x="466170" y="4344976"/>
                  </a:lnTo>
                  <a:lnTo>
                    <a:pt x="465668" y="4354484"/>
                  </a:lnTo>
                  <a:lnTo>
                    <a:pt x="465179" y="4363991"/>
                  </a:lnTo>
                  <a:lnTo>
                    <a:pt x="464698" y="4373499"/>
                  </a:lnTo>
                  <a:lnTo>
                    <a:pt x="464226" y="4383007"/>
                  </a:lnTo>
                  <a:lnTo>
                    <a:pt x="463770" y="4392514"/>
                  </a:lnTo>
                  <a:lnTo>
                    <a:pt x="463322" y="4402022"/>
                  </a:lnTo>
                  <a:lnTo>
                    <a:pt x="462883" y="4411529"/>
                  </a:lnTo>
                  <a:lnTo>
                    <a:pt x="462462" y="4421037"/>
                  </a:lnTo>
                  <a:lnTo>
                    <a:pt x="462050" y="4430545"/>
                  </a:lnTo>
                  <a:lnTo>
                    <a:pt x="461648" y="4440052"/>
                  </a:lnTo>
                  <a:lnTo>
                    <a:pt x="461264" y="4449560"/>
                  </a:lnTo>
                  <a:lnTo>
                    <a:pt x="460890" y="4459067"/>
                  </a:lnTo>
                  <a:lnTo>
                    <a:pt x="460526" y="4468575"/>
                  </a:lnTo>
                  <a:lnTo>
                    <a:pt x="460180" y="4478083"/>
                  </a:lnTo>
                  <a:lnTo>
                    <a:pt x="459844" y="4487590"/>
                  </a:lnTo>
                  <a:lnTo>
                    <a:pt x="459517" y="4497098"/>
                  </a:lnTo>
                  <a:lnTo>
                    <a:pt x="459209" y="4506605"/>
                  </a:lnTo>
                  <a:lnTo>
                    <a:pt x="458911" y="4516113"/>
                  </a:lnTo>
                  <a:lnTo>
                    <a:pt x="458622" y="4525621"/>
                  </a:lnTo>
                  <a:lnTo>
                    <a:pt x="458350" y="4535128"/>
                  </a:lnTo>
                  <a:lnTo>
                    <a:pt x="458088" y="4544636"/>
                  </a:lnTo>
                  <a:lnTo>
                    <a:pt x="457835" y="4554143"/>
                  </a:lnTo>
                  <a:lnTo>
                    <a:pt x="457599" y="4563651"/>
                  </a:lnTo>
                  <a:lnTo>
                    <a:pt x="457372" y="4573159"/>
                  </a:lnTo>
                  <a:lnTo>
                    <a:pt x="457153" y="4582666"/>
                  </a:lnTo>
                  <a:lnTo>
                    <a:pt x="456949" y="4592174"/>
                  </a:lnTo>
                  <a:lnTo>
                    <a:pt x="456754" y="4601681"/>
                  </a:lnTo>
                  <a:lnTo>
                    <a:pt x="456566" y="4611189"/>
                  </a:lnTo>
                  <a:lnTo>
                    <a:pt x="456393" y="4620697"/>
                  </a:lnTo>
                  <a:lnTo>
                    <a:pt x="456227" y="4630204"/>
                  </a:lnTo>
                  <a:lnTo>
                    <a:pt x="456068" y="4639712"/>
                  </a:lnTo>
                  <a:lnTo>
                    <a:pt x="455922" y="4649220"/>
                  </a:lnTo>
                  <a:lnTo>
                    <a:pt x="455782" y="4658727"/>
                  </a:lnTo>
                  <a:lnTo>
                    <a:pt x="455649" y="4668235"/>
                  </a:lnTo>
                  <a:lnTo>
                    <a:pt x="455527" y="4677742"/>
                  </a:lnTo>
                  <a:lnTo>
                    <a:pt x="455411" y="4687250"/>
                  </a:lnTo>
                  <a:lnTo>
                    <a:pt x="455301" y="4696758"/>
                  </a:lnTo>
                  <a:lnTo>
                    <a:pt x="455200" y="4706265"/>
                  </a:lnTo>
                  <a:lnTo>
                    <a:pt x="455105" y="4715773"/>
                  </a:lnTo>
                  <a:lnTo>
                    <a:pt x="455014" y="4725280"/>
                  </a:lnTo>
                  <a:lnTo>
                    <a:pt x="454932" y="4734788"/>
                  </a:lnTo>
                  <a:lnTo>
                    <a:pt x="454854" y="4744296"/>
                  </a:lnTo>
                  <a:lnTo>
                    <a:pt x="454781" y="4753803"/>
                  </a:lnTo>
                  <a:lnTo>
                    <a:pt x="454714" y="4763311"/>
                  </a:lnTo>
                  <a:lnTo>
                    <a:pt x="454652" y="4772818"/>
                  </a:lnTo>
                  <a:lnTo>
                    <a:pt x="454593" y="4782326"/>
                  </a:lnTo>
                  <a:lnTo>
                    <a:pt x="454539" y="4791834"/>
                  </a:lnTo>
                  <a:lnTo>
                    <a:pt x="454489" y="4801341"/>
                  </a:lnTo>
                  <a:lnTo>
                    <a:pt x="454442" y="4810849"/>
                  </a:lnTo>
                  <a:lnTo>
                    <a:pt x="454400" y="4820356"/>
                  </a:lnTo>
                  <a:lnTo>
                    <a:pt x="454361" y="4829864"/>
                  </a:lnTo>
                  <a:lnTo>
                    <a:pt x="454324" y="4839372"/>
                  </a:lnTo>
                  <a:lnTo>
                    <a:pt x="454290" y="4848879"/>
                  </a:lnTo>
                  <a:lnTo>
                    <a:pt x="454260" y="4858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5"/>
            <p:cNvSpPr/>
            <p:nvPr/>
          </p:nvSpPr>
          <p:spPr>
            <a:xfrm>
              <a:off x="5723327" y="1416289"/>
              <a:ext cx="1279751" cy="4790216"/>
            </a:xfrm>
            <a:custGeom>
              <a:avLst/>
              <a:gdLst/>
              <a:ahLst/>
              <a:cxnLst/>
              <a:rect l="0" t="0" r="0" b="0"/>
              <a:pathLst>
                <a:path w="1279751" h="4790216">
                  <a:moveTo>
                    <a:pt x="639823" y="4790216"/>
                  </a:moveTo>
                  <a:lnTo>
                    <a:pt x="639811" y="4780841"/>
                  </a:lnTo>
                  <a:lnTo>
                    <a:pt x="639798" y="4771467"/>
                  </a:lnTo>
                  <a:lnTo>
                    <a:pt x="639782" y="4762093"/>
                  </a:lnTo>
                  <a:lnTo>
                    <a:pt x="639764" y="4752719"/>
                  </a:lnTo>
                  <a:lnTo>
                    <a:pt x="639741" y="4743345"/>
                  </a:lnTo>
                  <a:lnTo>
                    <a:pt x="639716" y="4733970"/>
                  </a:lnTo>
                  <a:lnTo>
                    <a:pt x="639686" y="4724596"/>
                  </a:lnTo>
                  <a:lnTo>
                    <a:pt x="639652" y="4715222"/>
                  </a:lnTo>
                  <a:lnTo>
                    <a:pt x="639614" y="4705848"/>
                  </a:lnTo>
                  <a:lnTo>
                    <a:pt x="639569" y="4696474"/>
                  </a:lnTo>
                  <a:lnTo>
                    <a:pt x="639519" y="4687099"/>
                  </a:lnTo>
                  <a:lnTo>
                    <a:pt x="639462" y="4677725"/>
                  </a:lnTo>
                  <a:lnTo>
                    <a:pt x="639398" y="4668351"/>
                  </a:lnTo>
                  <a:lnTo>
                    <a:pt x="639328" y="4658977"/>
                  </a:lnTo>
                  <a:lnTo>
                    <a:pt x="639249" y="4649603"/>
                  </a:lnTo>
                  <a:lnTo>
                    <a:pt x="639161" y="4640228"/>
                  </a:lnTo>
                  <a:lnTo>
                    <a:pt x="639065" y="4630854"/>
                  </a:lnTo>
                  <a:lnTo>
                    <a:pt x="638961" y="4621480"/>
                  </a:lnTo>
                  <a:lnTo>
                    <a:pt x="638848" y="4612106"/>
                  </a:lnTo>
                  <a:lnTo>
                    <a:pt x="638725" y="4602732"/>
                  </a:lnTo>
                  <a:lnTo>
                    <a:pt x="638593" y="4593357"/>
                  </a:lnTo>
                  <a:lnTo>
                    <a:pt x="638452" y="4583983"/>
                  </a:lnTo>
                  <a:lnTo>
                    <a:pt x="638303" y="4574609"/>
                  </a:lnTo>
                  <a:lnTo>
                    <a:pt x="638147" y="4565235"/>
                  </a:lnTo>
                  <a:lnTo>
                    <a:pt x="637983" y="4555861"/>
                  </a:lnTo>
                  <a:lnTo>
                    <a:pt x="637812" y="4546486"/>
                  </a:lnTo>
                  <a:lnTo>
                    <a:pt x="637635" y="4537112"/>
                  </a:lnTo>
                  <a:lnTo>
                    <a:pt x="637455" y="4527738"/>
                  </a:lnTo>
                  <a:lnTo>
                    <a:pt x="637271" y="4518364"/>
                  </a:lnTo>
                  <a:lnTo>
                    <a:pt x="637086" y="4508990"/>
                  </a:lnTo>
                  <a:lnTo>
                    <a:pt x="636900" y="4499615"/>
                  </a:lnTo>
                  <a:lnTo>
                    <a:pt x="636716" y="4490241"/>
                  </a:lnTo>
                  <a:lnTo>
                    <a:pt x="636535" y="4480867"/>
                  </a:lnTo>
                  <a:lnTo>
                    <a:pt x="636359" y="4471493"/>
                  </a:lnTo>
                  <a:lnTo>
                    <a:pt x="636190" y="4462119"/>
                  </a:lnTo>
                  <a:lnTo>
                    <a:pt x="636030" y="4452744"/>
                  </a:lnTo>
                  <a:lnTo>
                    <a:pt x="635882" y="4443370"/>
                  </a:lnTo>
                  <a:lnTo>
                    <a:pt x="635745" y="4433996"/>
                  </a:lnTo>
                  <a:lnTo>
                    <a:pt x="635622" y="4424622"/>
                  </a:lnTo>
                  <a:lnTo>
                    <a:pt x="635513" y="4415248"/>
                  </a:lnTo>
                  <a:lnTo>
                    <a:pt x="635422" y="4405873"/>
                  </a:lnTo>
                  <a:lnTo>
                    <a:pt x="635351" y="4396499"/>
                  </a:lnTo>
                  <a:lnTo>
                    <a:pt x="635298" y="4387125"/>
                  </a:lnTo>
                  <a:lnTo>
                    <a:pt x="635264" y="4377751"/>
                  </a:lnTo>
                  <a:lnTo>
                    <a:pt x="635248" y="4368377"/>
                  </a:lnTo>
                  <a:lnTo>
                    <a:pt x="635253" y="4359002"/>
                  </a:lnTo>
                  <a:lnTo>
                    <a:pt x="635282" y="4349628"/>
                  </a:lnTo>
                  <a:lnTo>
                    <a:pt x="635329" y="4340254"/>
                  </a:lnTo>
                  <a:lnTo>
                    <a:pt x="635394" y="4330880"/>
                  </a:lnTo>
                  <a:lnTo>
                    <a:pt x="635476" y="4321506"/>
                  </a:lnTo>
                  <a:lnTo>
                    <a:pt x="635575" y="4312131"/>
                  </a:lnTo>
                  <a:lnTo>
                    <a:pt x="635693" y="4302757"/>
                  </a:lnTo>
                  <a:lnTo>
                    <a:pt x="635825" y="4293383"/>
                  </a:lnTo>
                  <a:lnTo>
                    <a:pt x="635968" y="4284009"/>
                  </a:lnTo>
                  <a:lnTo>
                    <a:pt x="636122" y="4274635"/>
                  </a:lnTo>
                  <a:lnTo>
                    <a:pt x="636285" y="4265260"/>
                  </a:lnTo>
                  <a:lnTo>
                    <a:pt x="636456" y="4255886"/>
                  </a:lnTo>
                  <a:lnTo>
                    <a:pt x="636631" y="4246512"/>
                  </a:lnTo>
                  <a:lnTo>
                    <a:pt x="636810" y="4237138"/>
                  </a:lnTo>
                  <a:lnTo>
                    <a:pt x="636989" y="4227764"/>
                  </a:lnTo>
                  <a:lnTo>
                    <a:pt x="637168" y="4218389"/>
                  </a:lnTo>
                  <a:lnTo>
                    <a:pt x="637344" y="4209015"/>
                  </a:lnTo>
                  <a:lnTo>
                    <a:pt x="637516" y="4199641"/>
                  </a:lnTo>
                  <a:lnTo>
                    <a:pt x="637681" y="4190267"/>
                  </a:lnTo>
                  <a:lnTo>
                    <a:pt x="637839" y="4180893"/>
                  </a:lnTo>
                  <a:lnTo>
                    <a:pt x="637989" y="4171518"/>
                  </a:lnTo>
                  <a:lnTo>
                    <a:pt x="638128" y="4162144"/>
                  </a:lnTo>
                  <a:lnTo>
                    <a:pt x="638254" y="4152770"/>
                  </a:lnTo>
                  <a:lnTo>
                    <a:pt x="638368" y="4143396"/>
                  </a:lnTo>
                  <a:lnTo>
                    <a:pt x="638468" y="4134022"/>
                  </a:lnTo>
                  <a:lnTo>
                    <a:pt x="638555" y="4124647"/>
                  </a:lnTo>
                  <a:lnTo>
                    <a:pt x="638627" y="4115273"/>
                  </a:lnTo>
                  <a:lnTo>
                    <a:pt x="638680" y="4105899"/>
                  </a:lnTo>
                  <a:lnTo>
                    <a:pt x="638716" y="4096525"/>
                  </a:lnTo>
                  <a:lnTo>
                    <a:pt x="638735" y="4087151"/>
                  </a:lnTo>
                  <a:lnTo>
                    <a:pt x="638737" y="4077776"/>
                  </a:lnTo>
                  <a:lnTo>
                    <a:pt x="638722" y="4068402"/>
                  </a:lnTo>
                  <a:lnTo>
                    <a:pt x="638683" y="4059028"/>
                  </a:lnTo>
                  <a:lnTo>
                    <a:pt x="638624" y="4049654"/>
                  </a:lnTo>
                  <a:lnTo>
                    <a:pt x="638545" y="4040280"/>
                  </a:lnTo>
                  <a:lnTo>
                    <a:pt x="638446" y="4030905"/>
                  </a:lnTo>
                  <a:lnTo>
                    <a:pt x="638326" y="4021531"/>
                  </a:lnTo>
                  <a:lnTo>
                    <a:pt x="638181" y="4012157"/>
                  </a:lnTo>
                  <a:lnTo>
                    <a:pt x="638011" y="4002783"/>
                  </a:lnTo>
                  <a:lnTo>
                    <a:pt x="637819" y="3993409"/>
                  </a:lnTo>
                  <a:lnTo>
                    <a:pt x="637603" y="3984034"/>
                  </a:lnTo>
                  <a:lnTo>
                    <a:pt x="637365" y="3974660"/>
                  </a:lnTo>
                  <a:lnTo>
                    <a:pt x="637101" y="3965286"/>
                  </a:lnTo>
                  <a:lnTo>
                    <a:pt x="636807" y="3955912"/>
                  </a:lnTo>
                  <a:lnTo>
                    <a:pt x="636489" y="3946538"/>
                  </a:lnTo>
                  <a:lnTo>
                    <a:pt x="636147" y="3937163"/>
                  </a:lnTo>
                  <a:lnTo>
                    <a:pt x="635780" y="3927789"/>
                  </a:lnTo>
                  <a:lnTo>
                    <a:pt x="635388" y="3918415"/>
                  </a:lnTo>
                  <a:lnTo>
                    <a:pt x="634965" y="3909041"/>
                  </a:lnTo>
                  <a:lnTo>
                    <a:pt x="634517" y="3899667"/>
                  </a:lnTo>
                  <a:lnTo>
                    <a:pt x="634045" y="3890292"/>
                  </a:lnTo>
                  <a:lnTo>
                    <a:pt x="633549" y="3880918"/>
                  </a:lnTo>
                  <a:lnTo>
                    <a:pt x="633029" y="3871544"/>
                  </a:lnTo>
                  <a:lnTo>
                    <a:pt x="632480" y="3862170"/>
                  </a:lnTo>
                  <a:lnTo>
                    <a:pt x="631906" y="3852796"/>
                  </a:lnTo>
                  <a:lnTo>
                    <a:pt x="631309" y="3843421"/>
                  </a:lnTo>
                  <a:lnTo>
                    <a:pt x="630688" y="3834047"/>
                  </a:lnTo>
                  <a:lnTo>
                    <a:pt x="630044" y="3824673"/>
                  </a:lnTo>
                  <a:lnTo>
                    <a:pt x="629373" y="3815299"/>
                  </a:lnTo>
                  <a:lnTo>
                    <a:pt x="628674" y="3805925"/>
                  </a:lnTo>
                  <a:lnTo>
                    <a:pt x="627950" y="3796550"/>
                  </a:lnTo>
                  <a:lnTo>
                    <a:pt x="627200" y="3787176"/>
                  </a:lnTo>
                  <a:lnTo>
                    <a:pt x="626425" y="3777802"/>
                  </a:lnTo>
                  <a:lnTo>
                    <a:pt x="625620" y="3768428"/>
                  </a:lnTo>
                  <a:lnTo>
                    <a:pt x="624778" y="3759054"/>
                  </a:lnTo>
                  <a:lnTo>
                    <a:pt x="623905" y="3749679"/>
                  </a:lnTo>
                  <a:lnTo>
                    <a:pt x="622999" y="3740305"/>
                  </a:lnTo>
                  <a:lnTo>
                    <a:pt x="622059" y="3730931"/>
                  </a:lnTo>
                  <a:lnTo>
                    <a:pt x="621081" y="3721557"/>
                  </a:lnTo>
                  <a:lnTo>
                    <a:pt x="620053" y="3712183"/>
                  </a:lnTo>
                  <a:lnTo>
                    <a:pt x="618983" y="3702808"/>
                  </a:lnTo>
                  <a:lnTo>
                    <a:pt x="617869" y="3693434"/>
                  </a:lnTo>
                  <a:lnTo>
                    <a:pt x="616710" y="3684060"/>
                  </a:lnTo>
                  <a:lnTo>
                    <a:pt x="615506" y="3674686"/>
                  </a:lnTo>
                  <a:lnTo>
                    <a:pt x="614243" y="3665312"/>
                  </a:lnTo>
                  <a:lnTo>
                    <a:pt x="612929" y="3655937"/>
                  </a:lnTo>
                  <a:lnTo>
                    <a:pt x="611569" y="3646563"/>
                  </a:lnTo>
                  <a:lnTo>
                    <a:pt x="610162" y="3637189"/>
                  </a:lnTo>
                  <a:lnTo>
                    <a:pt x="608712" y="3627815"/>
                  </a:lnTo>
                  <a:lnTo>
                    <a:pt x="607213" y="3618441"/>
                  </a:lnTo>
                  <a:lnTo>
                    <a:pt x="605673" y="3609066"/>
                  </a:lnTo>
                  <a:lnTo>
                    <a:pt x="604102" y="3599692"/>
                  </a:lnTo>
                  <a:lnTo>
                    <a:pt x="602505" y="3590318"/>
                  </a:lnTo>
                  <a:lnTo>
                    <a:pt x="600890" y="3580944"/>
                  </a:lnTo>
                  <a:lnTo>
                    <a:pt x="599262" y="3571570"/>
                  </a:lnTo>
                  <a:lnTo>
                    <a:pt x="597633" y="3562195"/>
                  </a:lnTo>
                  <a:lnTo>
                    <a:pt x="596016" y="3552821"/>
                  </a:lnTo>
                  <a:lnTo>
                    <a:pt x="594420" y="3543447"/>
                  </a:lnTo>
                  <a:lnTo>
                    <a:pt x="592854" y="3534073"/>
                  </a:lnTo>
                  <a:lnTo>
                    <a:pt x="591329" y="3524699"/>
                  </a:lnTo>
                  <a:lnTo>
                    <a:pt x="589876" y="3515324"/>
                  </a:lnTo>
                  <a:lnTo>
                    <a:pt x="588492" y="3505950"/>
                  </a:lnTo>
                  <a:lnTo>
                    <a:pt x="587188" y="3496576"/>
                  </a:lnTo>
                  <a:lnTo>
                    <a:pt x="585973" y="3487202"/>
                  </a:lnTo>
                  <a:lnTo>
                    <a:pt x="584856" y="3477828"/>
                  </a:lnTo>
                  <a:lnTo>
                    <a:pt x="583874" y="3468453"/>
                  </a:lnTo>
                  <a:lnTo>
                    <a:pt x="583018" y="3459079"/>
                  </a:lnTo>
                  <a:lnTo>
                    <a:pt x="582286" y="3449705"/>
                  </a:lnTo>
                  <a:lnTo>
                    <a:pt x="581682" y="3440331"/>
                  </a:lnTo>
                  <a:lnTo>
                    <a:pt x="581209" y="3430957"/>
                  </a:lnTo>
                  <a:lnTo>
                    <a:pt x="580892" y="3421582"/>
                  </a:lnTo>
                  <a:lnTo>
                    <a:pt x="580723" y="3412208"/>
                  </a:lnTo>
                  <a:lnTo>
                    <a:pt x="580684" y="3402834"/>
                  </a:lnTo>
                  <a:lnTo>
                    <a:pt x="580768" y="3393460"/>
                  </a:lnTo>
                  <a:lnTo>
                    <a:pt x="580970" y="3384086"/>
                  </a:lnTo>
                  <a:lnTo>
                    <a:pt x="581295" y="3374711"/>
                  </a:lnTo>
                  <a:lnTo>
                    <a:pt x="581738" y="3365337"/>
                  </a:lnTo>
                  <a:lnTo>
                    <a:pt x="582267" y="3355963"/>
                  </a:lnTo>
                  <a:lnTo>
                    <a:pt x="582871" y="3346589"/>
                  </a:lnTo>
                  <a:lnTo>
                    <a:pt x="583537" y="3337215"/>
                  </a:lnTo>
                  <a:lnTo>
                    <a:pt x="584255" y="3327840"/>
                  </a:lnTo>
                  <a:lnTo>
                    <a:pt x="585015" y="3318466"/>
                  </a:lnTo>
                  <a:lnTo>
                    <a:pt x="585789" y="3309092"/>
                  </a:lnTo>
                  <a:lnTo>
                    <a:pt x="586565" y="3299718"/>
                  </a:lnTo>
                  <a:lnTo>
                    <a:pt x="587331" y="3290344"/>
                  </a:lnTo>
                  <a:lnTo>
                    <a:pt x="588075" y="3280969"/>
                  </a:lnTo>
                  <a:lnTo>
                    <a:pt x="588773" y="3271595"/>
                  </a:lnTo>
                  <a:lnTo>
                    <a:pt x="589417" y="3262221"/>
                  </a:lnTo>
                  <a:lnTo>
                    <a:pt x="590001" y="3252847"/>
                  </a:lnTo>
                  <a:lnTo>
                    <a:pt x="590518" y="3243473"/>
                  </a:lnTo>
                  <a:lnTo>
                    <a:pt x="590961" y="3234098"/>
                  </a:lnTo>
                  <a:lnTo>
                    <a:pt x="591308" y="3224724"/>
                  </a:lnTo>
                  <a:lnTo>
                    <a:pt x="591559" y="3215350"/>
                  </a:lnTo>
                  <a:lnTo>
                    <a:pt x="591723" y="3205976"/>
                  </a:lnTo>
                  <a:lnTo>
                    <a:pt x="591798" y="3196602"/>
                  </a:lnTo>
                  <a:lnTo>
                    <a:pt x="591784" y="3187227"/>
                  </a:lnTo>
                  <a:lnTo>
                    <a:pt x="591673" y="3177853"/>
                  </a:lnTo>
                  <a:lnTo>
                    <a:pt x="591461" y="3168479"/>
                  </a:lnTo>
                  <a:lnTo>
                    <a:pt x="591169" y="3159105"/>
                  </a:lnTo>
                  <a:lnTo>
                    <a:pt x="590801" y="3149731"/>
                  </a:lnTo>
                  <a:lnTo>
                    <a:pt x="590361" y="3140356"/>
                  </a:lnTo>
                  <a:lnTo>
                    <a:pt x="589852" y="3130982"/>
                  </a:lnTo>
                  <a:lnTo>
                    <a:pt x="589266" y="3121608"/>
                  </a:lnTo>
                  <a:lnTo>
                    <a:pt x="588627" y="3112234"/>
                  </a:lnTo>
                  <a:lnTo>
                    <a:pt x="587940" y="3102860"/>
                  </a:lnTo>
                  <a:lnTo>
                    <a:pt x="587211" y="3093485"/>
                  </a:lnTo>
                  <a:lnTo>
                    <a:pt x="586442" y="3084111"/>
                  </a:lnTo>
                  <a:lnTo>
                    <a:pt x="585633" y="3074737"/>
                  </a:lnTo>
                  <a:lnTo>
                    <a:pt x="584796" y="3065363"/>
                  </a:lnTo>
                  <a:lnTo>
                    <a:pt x="583936" y="3055989"/>
                  </a:lnTo>
                  <a:lnTo>
                    <a:pt x="583056" y="3046614"/>
                  </a:lnTo>
                  <a:lnTo>
                    <a:pt x="582158" y="3037240"/>
                  </a:lnTo>
                  <a:lnTo>
                    <a:pt x="581244" y="3027866"/>
                  </a:lnTo>
                  <a:lnTo>
                    <a:pt x="580316" y="3018492"/>
                  </a:lnTo>
                  <a:lnTo>
                    <a:pt x="579378" y="3009118"/>
                  </a:lnTo>
                  <a:lnTo>
                    <a:pt x="578430" y="2999743"/>
                  </a:lnTo>
                  <a:lnTo>
                    <a:pt x="577473" y="2990369"/>
                  </a:lnTo>
                  <a:lnTo>
                    <a:pt x="576507" y="2980995"/>
                  </a:lnTo>
                  <a:lnTo>
                    <a:pt x="575530" y="2971621"/>
                  </a:lnTo>
                  <a:lnTo>
                    <a:pt x="574545" y="2962247"/>
                  </a:lnTo>
                  <a:lnTo>
                    <a:pt x="573550" y="2952872"/>
                  </a:lnTo>
                  <a:lnTo>
                    <a:pt x="572544" y="2943498"/>
                  </a:lnTo>
                  <a:lnTo>
                    <a:pt x="571527" y="2934124"/>
                  </a:lnTo>
                  <a:lnTo>
                    <a:pt x="570494" y="2924750"/>
                  </a:lnTo>
                  <a:lnTo>
                    <a:pt x="569446" y="2915376"/>
                  </a:lnTo>
                  <a:lnTo>
                    <a:pt x="568382" y="2906001"/>
                  </a:lnTo>
                  <a:lnTo>
                    <a:pt x="567301" y="2896627"/>
                  </a:lnTo>
                  <a:lnTo>
                    <a:pt x="566201" y="2887253"/>
                  </a:lnTo>
                  <a:lnTo>
                    <a:pt x="565074" y="2877879"/>
                  </a:lnTo>
                  <a:lnTo>
                    <a:pt x="563922" y="2868505"/>
                  </a:lnTo>
                  <a:lnTo>
                    <a:pt x="562744" y="2859130"/>
                  </a:lnTo>
                  <a:lnTo>
                    <a:pt x="561538" y="2849756"/>
                  </a:lnTo>
                  <a:lnTo>
                    <a:pt x="560302" y="2840382"/>
                  </a:lnTo>
                  <a:lnTo>
                    <a:pt x="559027" y="2831008"/>
                  </a:lnTo>
                  <a:lnTo>
                    <a:pt x="557712" y="2821634"/>
                  </a:lnTo>
                  <a:lnTo>
                    <a:pt x="556360" y="2812259"/>
                  </a:lnTo>
                  <a:lnTo>
                    <a:pt x="554969" y="2802885"/>
                  </a:lnTo>
                  <a:lnTo>
                    <a:pt x="553535" y="2793511"/>
                  </a:lnTo>
                  <a:lnTo>
                    <a:pt x="552051" y="2784137"/>
                  </a:lnTo>
                  <a:lnTo>
                    <a:pt x="550513" y="2774763"/>
                  </a:lnTo>
                  <a:lnTo>
                    <a:pt x="548926" y="2765388"/>
                  </a:lnTo>
                  <a:lnTo>
                    <a:pt x="547289" y="2756014"/>
                  </a:lnTo>
                  <a:lnTo>
                    <a:pt x="545601" y="2746640"/>
                  </a:lnTo>
                  <a:lnTo>
                    <a:pt x="543857" y="2737266"/>
                  </a:lnTo>
                  <a:lnTo>
                    <a:pt x="542046" y="2727892"/>
                  </a:lnTo>
                  <a:lnTo>
                    <a:pt x="540180" y="2718517"/>
                  </a:lnTo>
                  <a:lnTo>
                    <a:pt x="538259" y="2709143"/>
                  </a:lnTo>
                  <a:lnTo>
                    <a:pt x="536282" y="2699769"/>
                  </a:lnTo>
                  <a:lnTo>
                    <a:pt x="534250" y="2690395"/>
                  </a:lnTo>
                  <a:lnTo>
                    <a:pt x="532147" y="2681021"/>
                  </a:lnTo>
                  <a:lnTo>
                    <a:pt x="529989" y="2671646"/>
                  </a:lnTo>
                  <a:lnTo>
                    <a:pt x="527779" y="2662272"/>
                  </a:lnTo>
                  <a:lnTo>
                    <a:pt x="525516" y="2652898"/>
                  </a:lnTo>
                  <a:lnTo>
                    <a:pt x="523203" y="2643524"/>
                  </a:lnTo>
                  <a:lnTo>
                    <a:pt x="520832" y="2634150"/>
                  </a:lnTo>
                  <a:lnTo>
                    <a:pt x="518413" y="2624775"/>
                  </a:lnTo>
                  <a:lnTo>
                    <a:pt x="515951" y="2615401"/>
                  </a:lnTo>
                  <a:lnTo>
                    <a:pt x="513451" y="2606027"/>
                  </a:lnTo>
                  <a:lnTo>
                    <a:pt x="510915" y="2596653"/>
                  </a:lnTo>
                  <a:lnTo>
                    <a:pt x="508343" y="2587279"/>
                  </a:lnTo>
                  <a:lnTo>
                    <a:pt x="505740" y="2577904"/>
                  </a:lnTo>
                  <a:lnTo>
                    <a:pt x="503115" y="2568530"/>
                  </a:lnTo>
                  <a:lnTo>
                    <a:pt x="500472" y="2559156"/>
                  </a:lnTo>
                  <a:lnTo>
                    <a:pt x="497816" y="2549782"/>
                  </a:lnTo>
                  <a:lnTo>
                    <a:pt x="495151" y="2540408"/>
                  </a:lnTo>
                  <a:lnTo>
                    <a:pt x="492481" y="2531033"/>
                  </a:lnTo>
                  <a:lnTo>
                    <a:pt x="489813" y="2521659"/>
                  </a:lnTo>
                  <a:lnTo>
                    <a:pt x="487150" y="2512285"/>
                  </a:lnTo>
                  <a:lnTo>
                    <a:pt x="484496" y="2502911"/>
                  </a:lnTo>
                  <a:lnTo>
                    <a:pt x="481853" y="2493537"/>
                  </a:lnTo>
                  <a:lnTo>
                    <a:pt x="479230" y="2484162"/>
                  </a:lnTo>
                  <a:lnTo>
                    <a:pt x="476624" y="2474788"/>
                  </a:lnTo>
                  <a:lnTo>
                    <a:pt x="474036" y="2465414"/>
                  </a:lnTo>
                  <a:lnTo>
                    <a:pt x="471465" y="2456040"/>
                  </a:lnTo>
                  <a:lnTo>
                    <a:pt x="468912" y="2446666"/>
                  </a:lnTo>
                  <a:lnTo>
                    <a:pt x="466377" y="2437291"/>
                  </a:lnTo>
                  <a:lnTo>
                    <a:pt x="463854" y="2427917"/>
                  </a:lnTo>
                  <a:lnTo>
                    <a:pt x="461339" y="2418543"/>
                  </a:lnTo>
                  <a:lnTo>
                    <a:pt x="458825" y="2409169"/>
                  </a:lnTo>
                  <a:lnTo>
                    <a:pt x="456308" y="2399795"/>
                  </a:lnTo>
                  <a:lnTo>
                    <a:pt x="453777" y="2390420"/>
                  </a:lnTo>
                  <a:lnTo>
                    <a:pt x="451221" y="2381046"/>
                  </a:lnTo>
                  <a:lnTo>
                    <a:pt x="448632" y="2371672"/>
                  </a:lnTo>
                  <a:lnTo>
                    <a:pt x="446000" y="2362298"/>
                  </a:lnTo>
                  <a:lnTo>
                    <a:pt x="443315" y="2352924"/>
                  </a:lnTo>
                  <a:lnTo>
                    <a:pt x="440560" y="2343549"/>
                  </a:lnTo>
                  <a:lnTo>
                    <a:pt x="437704" y="2334175"/>
                  </a:lnTo>
                  <a:lnTo>
                    <a:pt x="434750" y="2324801"/>
                  </a:lnTo>
                  <a:lnTo>
                    <a:pt x="431684" y="2315427"/>
                  </a:lnTo>
                  <a:lnTo>
                    <a:pt x="428493" y="2306053"/>
                  </a:lnTo>
                  <a:lnTo>
                    <a:pt x="425162" y="2296678"/>
                  </a:lnTo>
                  <a:lnTo>
                    <a:pt x="421626" y="2287304"/>
                  </a:lnTo>
                  <a:lnTo>
                    <a:pt x="417911" y="2277930"/>
                  </a:lnTo>
                  <a:lnTo>
                    <a:pt x="414004" y="2268556"/>
                  </a:lnTo>
                  <a:lnTo>
                    <a:pt x="409892" y="2259182"/>
                  </a:lnTo>
                  <a:lnTo>
                    <a:pt x="405561" y="2249807"/>
                  </a:lnTo>
                  <a:lnTo>
                    <a:pt x="400937" y="2240433"/>
                  </a:lnTo>
                  <a:lnTo>
                    <a:pt x="396043" y="2231059"/>
                  </a:lnTo>
                  <a:lnTo>
                    <a:pt x="390884" y="2221685"/>
                  </a:lnTo>
                  <a:lnTo>
                    <a:pt x="385451" y="2212311"/>
                  </a:lnTo>
                  <a:lnTo>
                    <a:pt x="379734" y="2202936"/>
                  </a:lnTo>
                  <a:lnTo>
                    <a:pt x="373676" y="2193562"/>
                  </a:lnTo>
                  <a:lnTo>
                    <a:pt x="367275" y="2184188"/>
                  </a:lnTo>
                  <a:lnTo>
                    <a:pt x="360571" y="2174814"/>
                  </a:lnTo>
                  <a:lnTo>
                    <a:pt x="353562" y="2165440"/>
                  </a:lnTo>
                  <a:lnTo>
                    <a:pt x="346248" y="2156065"/>
                  </a:lnTo>
                  <a:lnTo>
                    <a:pt x="338607" y="2146691"/>
                  </a:lnTo>
                  <a:lnTo>
                    <a:pt x="330608" y="2137317"/>
                  </a:lnTo>
                  <a:lnTo>
                    <a:pt x="322327" y="2127943"/>
                  </a:lnTo>
                  <a:lnTo>
                    <a:pt x="313776" y="2118569"/>
                  </a:lnTo>
                  <a:lnTo>
                    <a:pt x="304967" y="2109194"/>
                  </a:lnTo>
                  <a:lnTo>
                    <a:pt x="295912" y="2099820"/>
                  </a:lnTo>
                  <a:lnTo>
                    <a:pt x="286576" y="2090446"/>
                  </a:lnTo>
                  <a:lnTo>
                    <a:pt x="277053" y="2081072"/>
                  </a:lnTo>
                  <a:lnTo>
                    <a:pt x="267365" y="2071698"/>
                  </a:lnTo>
                  <a:lnTo>
                    <a:pt x="257536" y="2062323"/>
                  </a:lnTo>
                  <a:lnTo>
                    <a:pt x="247590" y="2052949"/>
                  </a:lnTo>
                  <a:lnTo>
                    <a:pt x="237542" y="2043575"/>
                  </a:lnTo>
                  <a:lnTo>
                    <a:pt x="227451" y="2034201"/>
                  </a:lnTo>
                  <a:lnTo>
                    <a:pt x="217348" y="2024827"/>
                  </a:lnTo>
                  <a:lnTo>
                    <a:pt x="207261" y="2015452"/>
                  </a:lnTo>
                  <a:lnTo>
                    <a:pt x="197217" y="2006078"/>
                  </a:lnTo>
                  <a:lnTo>
                    <a:pt x="187264" y="1996704"/>
                  </a:lnTo>
                  <a:lnTo>
                    <a:pt x="177439" y="1987330"/>
                  </a:lnTo>
                  <a:lnTo>
                    <a:pt x="167757" y="1977956"/>
                  </a:lnTo>
                  <a:lnTo>
                    <a:pt x="158239" y="1968581"/>
                  </a:lnTo>
                  <a:lnTo>
                    <a:pt x="148908" y="1959207"/>
                  </a:lnTo>
                  <a:lnTo>
                    <a:pt x="139805" y="1949833"/>
                  </a:lnTo>
                  <a:lnTo>
                    <a:pt x="130983" y="1940459"/>
                  </a:lnTo>
                  <a:lnTo>
                    <a:pt x="122411" y="1931085"/>
                  </a:lnTo>
                  <a:lnTo>
                    <a:pt x="114102" y="1921710"/>
                  </a:lnTo>
                  <a:lnTo>
                    <a:pt x="106063" y="1912336"/>
                  </a:lnTo>
                  <a:lnTo>
                    <a:pt x="98313" y="1902962"/>
                  </a:lnTo>
                  <a:lnTo>
                    <a:pt x="90932" y="1893588"/>
                  </a:lnTo>
                  <a:lnTo>
                    <a:pt x="83843" y="1884214"/>
                  </a:lnTo>
                  <a:lnTo>
                    <a:pt x="77047" y="1874839"/>
                  </a:lnTo>
                  <a:lnTo>
                    <a:pt x="70544" y="1865465"/>
                  </a:lnTo>
                  <a:lnTo>
                    <a:pt x="64334" y="1856091"/>
                  </a:lnTo>
                  <a:lnTo>
                    <a:pt x="58487" y="1846717"/>
                  </a:lnTo>
                  <a:lnTo>
                    <a:pt x="52936" y="1837343"/>
                  </a:lnTo>
                  <a:lnTo>
                    <a:pt x="47665" y="1827968"/>
                  </a:lnTo>
                  <a:lnTo>
                    <a:pt x="42667" y="1818594"/>
                  </a:lnTo>
                  <a:lnTo>
                    <a:pt x="37940" y="1809220"/>
                  </a:lnTo>
                  <a:lnTo>
                    <a:pt x="33527" y="1799846"/>
                  </a:lnTo>
                  <a:lnTo>
                    <a:pt x="29404" y="1790472"/>
                  </a:lnTo>
                  <a:lnTo>
                    <a:pt x="25536" y="1781097"/>
                  </a:lnTo>
                  <a:lnTo>
                    <a:pt x="21922" y="1771723"/>
                  </a:lnTo>
                  <a:lnTo>
                    <a:pt x="18560" y="1762349"/>
                  </a:lnTo>
                  <a:lnTo>
                    <a:pt x="15476" y="1752975"/>
                  </a:lnTo>
                  <a:lnTo>
                    <a:pt x="12693" y="1743601"/>
                  </a:lnTo>
                  <a:lnTo>
                    <a:pt x="10164" y="1734226"/>
                  </a:lnTo>
                  <a:lnTo>
                    <a:pt x="7890" y="1724852"/>
                  </a:lnTo>
                  <a:lnTo>
                    <a:pt x="5877" y="1715478"/>
                  </a:lnTo>
                  <a:lnTo>
                    <a:pt x="4137" y="1706104"/>
                  </a:lnTo>
                  <a:lnTo>
                    <a:pt x="2741" y="1696730"/>
                  </a:lnTo>
                  <a:lnTo>
                    <a:pt x="1624" y="1687355"/>
                  </a:lnTo>
                  <a:lnTo>
                    <a:pt x="791" y="1677981"/>
                  </a:lnTo>
                  <a:lnTo>
                    <a:pt x="247" y="1668607"/>
                  </a:lnTo>
                  <a:lnTo>
                    <a:pt x="0" y="1659233"/>
                  </a:lnTo>
                  <a:lnTo>
                    <a:pt x="137" y="1649859"/>
                  </a:lnTo>
                  <a:lnTo>
                    <a:pt x="594" y="1640484"/>
                  </a:lnTo>
                  <a:lnTo>
                    <a:pt x="1363" y="1631110"/>
                  </a:lnTo>
                  <a:lnTo>
                    <a:pt x="2447" y="1621736"/>
                  </a:lnTo>
                  <a:lnTo>
                    <a:pt x="3846" y="1612362"/>
                  </a:lnTo>
                  <a:lnTo>
                    <a:pt x="5623" y="1602988"/>
                  </a:lnTo>
                  <a:lnTo>
                    <a:pt x="7745" y="1593613"/>
                  </a:lnTo>
                  <a:lnTo>
                    <a:pt x="10172" y="1584239"/>
                  </a:lnTo>
                  <a:lnTo>
                    <a:pt x="12898" y="1574865"/>
                  </a:lnTo>
                  <a:lnTo>
                    <a:pt x="15913" y="1565491"/>
                  </a:lnTo>
                  <a:lnTo>
                    <a:pt x="19242" y="1556117"/>
                  </a:lnTo>
                  <a:lnTo>
                    <a:pt x="22878" y="1546742"/>
                  </a:lnTo>
                  <a:lnTo>
                    <a:pt x="26754" y="1537368"/>
                  </a:lnTo>
                  <a:lnTo>
                    <a:pt x="30855" y="1527994"/>
                  </a:lnTo>
                  <a:lnTo>
                    <a:pt x="35160" y="1518620"/>
                  </a:lnTo>
                  <a:lnTo>
                    <a:pt x="39659" y="1509246"/>
                  </a:lnTo>
                  <a:lnTo>
                    <a:pt x="44353" y="1499871"/>
                  </a:lnTo>
                  <a:lnTo>
                    <a:pt x="49171" y="1490497"/>
                  </a:lnTo>
                  <a:lnTo>
                    <a:pt x="54090" y="1481123"/>
                  </a:lnTo>
                  <a:lnTo>
                    <a:pt x="59088" y="1471749"/>
                  </a:lnTo>
                  <a:lnTo>
                    <a:pt x="64140" y="1462375"/>
                  </a:lnTo>
                  <a:lnTo>
                    <a:pt x="69223" y="1453000"/>
                  </a:lnTo>
                  <a:lnTo>
                    <a:pt x="74297" y="1443626"/>
                  </a:lnTo>
                  <a:lnTo>
                    <a:pt x="79340" y="1434252"/>
                  </a:lnTo>
                  <a:lnTo>
                    <a:pt x="84332" y="1424878"/>
                  </a:lnTo>
                  <a:lnTo>
                    <a:pt x="89254" y="1415504"/>
                  </a:lnTo>
                  <a:lnTo>
                    <a:pt x="94063" y="1406129"/>
                  </a:lnTo>
                  <a:lnTo>
                    <a:pt x="98744" y="1396755"/>
                  </a:lnTo>
                  <a:lnTo>
                    <a:pt x="103293" y="1387381"/>
                  </a:lnTo>
                  <a:lnTo>
                    <a:pt x="107698" y="1378007"/>
                  </a:lnTo>
                  <a:lnTo>
                    <a:pt x="111947" y="1368633"/>
                  </a:lnTo>
                  <a:lnTo>
                    <a:pt x="116006" y="1359258"/>
                  </a:lnTo>
                  <a:lnTo>
                    <a:pt x="119857" y="1349884"/>
                  </a:lnTo>
                  <a:lnTo>
                    <a:pt x="123522" y="1340510"/>
                  </a:lnTo>
                  <a:lnTo>
                    <a:pt x="127000" y="1331136"/>
                  </a:lnTo>
                  <a:lnTo>
                    <a:pt x="130285" y="1321762"/>
                  </a:lnTo>
                  <a:lnTo>
                    <a:pt x="133364" y="1312387"/>
                  </a:lnTo>
                  <a:lnTo>
                    <a:pt x="136200" y="1303013"/>
                  </a:lnTo>
                  <a:lnTo>
                    <a:pt x="138842" y="1293639"/>
                  </a:lnTo>
                  <a:lnTo>
                    <a:pt x="141293" y="1284265"/>
                  </a:lnTo>
                  <a:lnTo>
                    <a:pt x="143554" y="1274891"/>
                  </a:lnTo>
                  <a:lnTo>
                    <a:pt x="145631" y="1265516"/>
                  </a:lnTo>
                  <a:lnTo>
                    <a:pt x="147475" y="1256142"/>
                  </a:lnTo>
                  <a:lnTo>
                    <a:pt x="149148" y="1246768"/>
                  </a:lnTo>
                  <a:lnTo>
                    <a:pt x="150659" y="1237394"/>
                  </a:lnTo>
                  <a:lnTo>
                    <a:pt x="152016" y="1228020"/>
                  </a:lnTo>
                  <a:lnTo>
                    <a:pt x="153230" y="1218645"/>
                  </a:lnTo>
                  <a:lnTo>
                    <a:pt x="154287" y="1209271"/>
                  </a:lnTo>
                  <a:lnTo>
                    <a:pt x="155225" y="1199897"/>
                  </a:lnTo>
                  <a:lnTo>
                    <a:pt x="156070" y="1190523"/>
                  </a:lnTo>
                  <a:lnTo>
                    <a:pt x="156839" y="1181149"/>
                  </a:lnTo>
                  <a:lnTo>
                    <a:pt x="157552" y="1171774"/>
                  </a:lnTo>
                  <a:lnTo>
                    <a:pt x="158226" y="1162400"/>
                  </a:lnTo>
                  <a:lnTo>
                    <a:pt x="158900" y="1153026"/>
                  </a:lnTo>
                  <a:lnTo>
                    <a:pt x="159602" y="1143652"/>
                  </a:lnTo>
                  <a:lnTo>
                    <a:pt x="160360" y="1134278"/>
                  </a:lnTo>
                  <a:lnTo>
                    <a:pt x="161198" y="1124903"/>
                  </a:lnTo>
                  <a:lnTo>
                    <a:pt x="162157" y="1115529"/>
                  </a:lnTo>
                  <a:lnTo>
                    <a:pt x="163305" y="1106155"/>
                  </a:lnTo>
                  <a:lnTo>
                    <a:pt x="164645" y="1096781"/>
                  </a:lnTo>
                  <a:lnTo>
                    <a:pt x="166206" y="1087407"/>
                  </a:lnTo>
                  <a:lnTo>
                    <a:pt x="168017" y="1078032"/>
                  </a:lnTo>
                  <a:lnTo>
                    <a:pt x="170105" y="1068658"/>
                  </a:lnTo>
                  <a:lnTo>
                    <a:pt x="172606" y="1059284"/>
                  </a:lnTo>
                  <a:lnTo>
                    <a:pt x="175459" y="1049910"/>
                  </a:lnTo>
                  <a:lnTo>
                    <a:pt x="178686" y="1040536"/>
                  </a:lnTo>
                  <a:lnTo>
                    <a:pt x="182304" y="1031161"/>
                  </a:lnTo>
                  <a:lnTo>
                    <a:pt x="186333" y="1021787"/>
                  </a:lnTo>
                  <a:lnTo>
                    <a:pt x="190889" y="1012413"/>
                  </a:lnTo>
                  <a:lnTo>
                    <a:pt x="195922" y="1003039"/>
                  </a:lnTo>
                  <a:lnTo>
                    <a:pt x="201403" y="993665"/>
                  </a:lnTo>
                  <a:lnTo>
                    <a:pt x="207333" y="984290"/>
                  </a:lnTo>
                  <a:lnTo>
                    <a:pt x="213713" y="974916"/>
                  </a:lnTo>
                  <a:lnTo>
                    <a:pt x="220604" y="965542"/>
                  </a:lnTo>
                  <a:lnTo>
                    <a:pt x="227989" y="956168"/>
                  </a:lnTo>
                  <a:lnTo>
                    <a:pt x="235786" y="946794"/>
                  </a:lnTo>
                  <a:lnTo>
                    <a:pt x="243977" y="937419"/>
                  </a:lnTo>
                  <a:lnTo>
                    <a:pt x="252543" y="928045"/>
                  </a:lnTo>
                  <a:lnTo>
                    <a:pt x="261486" y="918671"/>
                  </a:lnTo>
                  <a:lnTo>
                    <a:pt x="270813" y="909297"/>
                  </a:lnTo>
                  <a:lnTo>
                    <a:pt x="280415" y="899923"/>
                  </a:lnTo>
                  <a:lnTo>
                    <a:pt x="290263" y="890548"/>
                  </a:lnTo>
                  <a:lnTo>
                    <a:pt x="300326" y="881174"/>
                  </a:lnTo>
                  <a:lnTo>
                    <a:pt x="310572" y="871800"/>
                  </a:lnTo>
                  <a:lnTo>
                    <a:pt x="320994" y="862426"/>
                  </a:lnTo>
                  <a:lnTo>
                    <a:pt x="331506" y="853052"/>
                  </a:lnTo>
                  <a:lnTo>
                    <a:pt x="342074" y="843677"/>
                  </a:lnTo>
                  <a:lnTo>
                    <a:pt x="352666" y="834303"/>
                  </a:lnTo>
                  <a:lnTo>
                    <a:pt x="363252" y="824929"/>
                  </a:lnTo>
                  <a:lnTo>
                    <a:pt x="373779" y="815555"/>
                  </a:lnTo>
                  <a:lnTo>
                    <a:pt x="384212" y="806181"/>
                  </a:lnTo>
                  <a:lnTo>
                    <a:pt x="394529" y="796806"/>
                  </a:lnTo>
                  <a:lnTo>
                    <a:pt x="404703" y="787432"/>
                  </a:lnTo>
                  <a:lnTo>
                    <a:pt x="414713" y="778058"/>
                  </a:lnTo>
                  <a:lnTo>
                    <a:pt x="424499" y="768684"/>
                  </a:lnTo>
                  <a:lnTo>
                    <a:pt x="434035" y="759310"/>
                  </a:lnTo>
                  <a:lnTo>
                    <a:pt x="443333" y="749935"/>
                  </a:lnTo>
                  <a:lnTo>
                    <a:pt x="452378" y="740561"/>
                  </a:lnTo>
                  <a:lnTo>
                    <a:pt x="461160" y="731187"/>
                  </a:lnTo>
                  <a:lnTo>
                    <a:pt x="469639" y="721813"/>
                  </a:lnTo>
                  <a:lnTo>
                    <a:pt x="477768" y="712439"/>
                  </a:lnTo>
                  <a:lnTo>
                    <a:pt x="485603" y="703064"/>
                  </a:lnTo>
                  <a:lnTo>
                    <a:pt x="493139" y="693690"/>
                  </a:lnTo>
                  <a:lnTo>
                    <a:pt x="500375" y="684316"/>
                  </a:lnTo>
                  <a:lnTo>
                    <a:pt x="507305" y="674942"/>
                  </a:lnTo>
                  <a:lnTo>
                    <a:pt x="513849" y="665568"/>
                  </a:lnTo>
                  <a:lnTo>
                    <a:pt x="520100" y="656193"/>
                  </a:lnTo>
                  <a:lnTo>
                    <a:pt x="526062" y="646819"/>
                  </a:lnTo>
                  <a:lnTo>
                    <a:pt x="531742" y="637445"/>
                  </a:lnTo>
                  <a:lnTo>
                    <a:pt x="537147" y="628071"/>
                  </a:lnTo>
                  <a:lnTo>
                    <a:pt x="542220" y="618697"/>
                  </a:lnTo>
                  <a:lnTo>
                    <a:pt x="547028" y="609322"/>
                  </a:lnTo>
                  <a:lnTo>
                    <a:pt x="551596" y="599948"/>
                  </a:lnTo>
                  <a:lnTo>
                    <a:pt x="555933" y="590574"/>
                  </a:lnTo>
                  <a:lnTo>
                    <a:pt x="560052" y="581200"/>
                  </a:lnTo>
                  <a:lnTo>
                    <a:pt x="563928" y="571826"/>
                  </a:lnTo>
                  <a:lnTo>
                    <a:pt x="567591" y="562451"/>
                  </a:lnTo>
                  <a:lnTo>
                    <a:pt x="571079" y="553077"/>
                  </a:lnTo>
                  <a:lnTo>
                    <a:pt x="574402" y="543703"/>
                  </a:lnTo>
                  <a:lnTo>
                    <a:pt x="577571" y="534329"/>
                  </a:lnTo>
                  <a:lnTo>
                    <a:pt x="580584" y="524955"/>
                  </a:lnTo>
                  <a:lnTo>
                    <a:pt x="583444" y="515580"/>
                  </a:lnTo>
                  <a:lnTo>
                    <a:pt x="586189" y="506206"/>
                  </a:lnTo>
                  <a:lnTo>
                    <a:pt x="588827" y="496832"/>
                  </a:lnTo>
                  <a:lnTo>
                    <a:pt x="591367" y="487458"/>
                  </a:lnTo>
                  <a:lnTo>
                    <a:pt x="593813" y="478084"/>
                  </a:lnTo>
                  <a:lnTo>
                    <a:pt x="596154" y="468709"/>
                  </a:lnTo>
                  <a:lnTo>
                    <a:pt x="598421" y="459335"/>
                  </a:lnTo>
                  <a:lnTo>
                    <a:pt x="600619" y="449961"/>
                  </a:lnTo>
                  <a:lnTo>
                    <a:pt x="602750" y="440587"/>
                  </a:lnTo>
                  <a:lnTo>
                    <a:pt x="604818" y="431213"/>
                  </a:lnTo>
                  <a:lnTo>
                    <a:pt x="606812" y="421838"/>
                  </a:lnTo>
                  <a:lnTo>
                    <a:pt x="608746" y="412464"/>
                  </a:lnTo>
                  <a:lnTo>
                    <a:pt x="610624" y="403090"/>
                  </a:lnTo>
                  <a:lnTo>
                    <a:pt x="612446" y="393716"/>
                  </a:lnTo>
                  <a:lnTo>
                    <a:pt x="614213" y="384342"/>
                  </a:lnTo>
                  <a:lnTo>
                    <a:pt x="615914" y="374967"/>
                  </a:lnTo>
                  <a:lnTo>
                    <a:pt x="617550" y="365593"/>
                  </a:lnTo>
                  <a:lnTo>
                    <a:pt x="619129" y="356219"/>
                  </a:lnTo>
                  <a:lnTo>
                    <a:pt x="620650" y="346845"/>
                  </a:lnTo>
                  <a:lnTo>
                    <a:pt x="622110" y="337471"/>
                  </a:lnTo>
                  <a:lnTo>
                    <a:pt x="623503" y="328096"/>
                  </a:lnTo>
                  <a:lnTo>
                    <a:pt x="624822" y="318722"/>
                  </a:lnTo>
                  <a:lnTo>
                    <a:pt x="626078" y="309348"/>
                  </a:lnTo>
                  <a:lnTo>
                    <a:pt x="627271" y="299974"/>
                  </a:lnTo>
                  <a:lnTo>
                    <a:pt x="628401" y="290600"/>
                  </a:lnTo>
                  <a:lnTo>
                    <a:pt x="629464" y="281225"/>
                  </a:lnTo>
                  <a:lnTo>
                    <a:pt x="630448" y="271851"/>
                  </a:lnTo>
                  <a:lnTo>
                    <a:pt x="631369" y="262477"/>
                  </a:lnTo>
                  <a:lnTo>
                    <a:pt x="632229" y="253103"/>
                  </a:lnTo>
                  <a:lnTo>
                    <a:pt x="633029" y="243729"/>
                  </a:lnTo>
                  <a:lnTo>
                    <a:pt x="633771" y="234354"/>
                  </a:lnTo>
                  <a:lnTo>
                    <a:pt x="634440" y="224980"/>
                  </a:lnTo>
                  <a:lnTo>
                    <a:pt x="635054" y="215606"/>
                  </a:lnTo>
                  <a:lnTo>
                    <a:pt x="635616" y="206232"/>
                  </a:lnTo>
                  <a:lnTo>
                    <a:pt x="636129" y="196858"/>
                  </a:lnTo>
                  <a:lnTo>
                    <a:pt x="636596" y="187483"/>
                  </a:lnTo>
                  <a:lnTo>
                    <a:pt x="637009" y="178109"/>
                  </a:lnTo>
                  <a:lnTo>
                    <a:pt x="637378" y="168735"/>
                  </a:lnTo>
                  <a:lnTo>
                    <a:pt x="637709" y="159361"/>
                  </a:lnTo>
                  <a:lnTo>
                    <a:pt x="638005" y="149987"/>
                  </a:lnTo>
                  <a:lnTo>
                    <a:pt x="638269" y="140612"/>
                  </a:lnTo>
                  <a:lnTo>
                    <a:pt x="638499" y="131238"/>
                  </a:lnTo>
                  <a:lnTo>
                    <a:pt x="638698" y="121864"/>
                  </a:lnTo>
                  <a:lnTo>
                    <a:pt x="638873" y="112490"/>
                  </a:lnTo>
                  <a:lnTo>
                    <a:pt x="639026" y="103116"/>
                  </a:lnTo>
                  <a:lnTo>
                    <a:pt x="639160" y="93741"/>
                  </a:lnTo>
                  <a:lnTo>
                    <a:pt x="639275" y="84367"/>
                  </a:lnTo>
                  <a:lnTo>
                    <a:pt x="639371" y="74993"/>
                  </a:lnTo>
                  <a:lnTo>
                    <a:pt x="639454" y="65619"/>
                  </a:lnTo>
                  <a:lnTo>
                    <a:pt x="639526" y="56245"/>
                  </a:lnTo>
                  <a:lnTo>
                    <a:pt x="639587" y="46870"/>
                  </a:lnTo>
                  <a:lnTo>
                    <a:pt x="639638" y="37496"/>
                  </a:lnTo>
                  <a:lnTo>
                    <a:pt x="639680" y="28122"/>
                  </a:lnTo>
                  <a:lnTo>
                    <a:pt x="639715" y="18748"/>
                  </a:lnTo>
                  <a:lnTo>
                    <a:pt x="639745" y="9374"/>
                  </a:lnTo>
                  <a:lnTo>
                    <a:pt x="639770" y="0"/>
                  </a:lnTo>
                  <a:lnTo>
                    <a:pt x="639980" y="0"/>
                  </a:lnTo>
                  <a:lnTo>
                    <a:pt x="640005" y="9374"/>
                  </a:lnTo>
                  <a:lnTo>
                    <a:pt x="640035" y="18748"/>
                  </a:lnTo>
                  <a:lnTo>
                    <a:pt x="640070" y="28122"/>
                  </a:lnTo>
                  <a:lnTo>
                    <a:pt x="640112" y="37496"/>
                  </a:lnTo>
                  <a:lnTo>
                    <a:pt x="640163" y="46870"/>
                  </a:lnTo>
                  <a:lnTo>
                    <a:pt x="640224" y="56245"/>
                  </a:lnTo>
                  <a:lnTo>
                    <a:pt x="640296" y="65619"/>
                  </a:lnTo>
                  <a:lnTo>
                    <a:pt x="640379" y="74993"/>
                  </a:lnTo>
                  <a:lnTo>
                    <a:pt x="640475" y="84367"/>
                  </a:lnTo>
                  <a:lnTo>
                    <a:pt x="640590" y="93741"/>
                  </a:lnTo>
                  <a:lnTo>
                    <a:pt x="640724" y="103116"/>
                  </a:lnTo>
                  <a:lnTo>
                    <a:pt x="640877" y="112490"/>
                  </a:lnTo>
                  <a:lnTo>
                    <a:pt x="641052" y="121864"/>
                  </a:lnTo>
                  <a:lnTo>
                    <a:pt x="641251" y="131238"/>
                  </a:lnTo>
                  <a:lnTo>
                    <a:pt x="641481" y="140612"/>
                  </a:lnTo>
                  <a:lnTo>
                    <a:pt x="641745" y="149987"/>
                  </a:lnTo>
                  <a:lnTo>
                    <a:pt x="642041" y="159361"/>
                  </a:lnTo>
                  <a:lnTo>
                    <a:pt x="642372" y="168735"/>
                  </a:lnTo>
                  <a:lnTo>
                    <a:pt x="642741" y="178109"/>
                  </a:lnTo>
                  <a:lnTo>
                    <a:pt x="643155" y="187483"/>
                  </a:lnTo>
                  <a:lnTo>
                    <a:pt x="643621" y="196858"/>
                  </a:lnTo>
                  <a:lnTo>
                    <a:pt x="644134" y="206232"/>
                  </a:lnTo>
                  <a:lnTo>
                    <a:pt x="644696" y="215606"/>
                  </a:lnTo>
                  <a:lnTo>
                    <a:pt x="645310" y="224980"/>
                  </a:lnTo>
                  <a:lnTo>
                    <a:pt x="645979" y="234354"/>
                  </a:lnTo>
                  <a:lnTo>
                    <a:pt x="646721" y="243729"/>
                  </a:lnTo>
                  <a:lnTo>
                    <a:pt x="647521" y="253103"/>
                  </a:lnTo>
                  <a:lnTo>
                    <a:pt x="648381" y="262477"/>
                  </a:lnTo>
                  <a:lnTo>
                    <a:pt x="649302" y="271851"/>
                  </a:lnTo>
                  <a:lnTo>
                    <a:pt x="650286" y="281225"/>
                  </a:lnTo>
                  <a:lnTo>
                    <a:pt x="651349" y="290600"/>
                  </a:lnTo>
                  <a:lnTo>
                    <a:pt x="652479" y="299974"/>
                  </a:lnTo>
                  <a:lnTo>
                    <a:pt x="653672" y="309348"/>
                  </a:lnTo>
                  <a:lnTo>
                    <a:pt x="654928" y="318722"/>
                  </a:lnTo>
                  <a:lnTo>
                    <a:pt x="656247" y="328096"/>
                  </a:lnTo>
                  <a:lnTo>
                    <a:pt x="657640" y="337471"/>
                  </a:lnTo>
                  <a:lnTo>
                    <a:pt x="659101" y="346845"/>
                  </a:lnTo>
                  <a:lnTo>
                    <a:pt x="660621" y="356219"/>
                  </a:lnTo>
                  <a:lnTo>
                    <a:pt x="662200" y="365593"/>
                  </a:lnTo>
                  <a:lnTo>
                    <a:pt x="663837" y="374967"/>
                  </a:lnTo>
                  <a:lnTo>
                    <a:pt x="665537" y="384342"/>
                  </a:lnTo>
                  <a:lnTo>
                    <a:pt x="667304" y="393716"/>
                  </a:lnTo>
                  <a:lnTo>
                    <a:pt x="669126" y="403090"/>
                  </a:lnTo>
                  <a:lnTo>
                    <a:pt x="671004" y="412464"/>
                  </a:lnTo>
                  <a:lnTo>
                    <a:pt x="672938" y="421838"/>
                  </a:lnTo>
                  <a:lnTo>
                    <a:pt x="674932" y="431213"/>
                  </a:lnTo>
                  <a:lnTo>
                    <a:pt x="677000" y="440587"/>
                  </a:lnTo>
                  <a:lnTo>
                    <a:pt x="679132" y="449961"/>
                  </a:lnTo>
                  <a:lnTo>
                    <a:pt x="681329" y="459335"/>
                  </a:lnTo>
                  <a:lnTo>
                    <a:pt x="683596" y="468709"/>
                  </a:lnTo>
                  <a:lnTo>
                    <a:pt x="685937" y="478084"/>
                  </a:lnTo>
                  <a:lnTo>
                    <a:pt x="688383" y="487458"/>
                  </a:lnTo>
                  <a:lnTo>
                    <a:pt x="690923" y="496832"/>
                  </a:lnTo>
                  <a:lnTo>
                    <a:pt x="693561" y="506206"/>
                  </a:lnTo>
                  <a:lnTo>
                    <a:pt x="696306" y="515580"/>
                  </a:lnTo>
                  <a:lnTo>
                    <a:pt x="699166" y="524955"/>
                  </a:lnTo>
                  <a:lnTo>
                    <a:pt x="702179" y="534329"/>
                  </a:lnTo>
                  <a:lnTo>
                    <a:pt x="705348" y="543703"/>
                  </a:lnTo>
                  <a:lnTo>
                    <a:pt x="708671" y="553077"/>
                  </a:lnTo>
                  <a:lnTo>
                    <a:pt x="712159" y="562451"/>
                  </a:lnTo>
                  <a:lnTo>
                    <a:pt x="715822" y="571826"/>
                  </a:lnTo>
                  <a:lnTo>
                    <a:pt x="719699" y="581200"/>
                  </a:lnTo>
                  <a:lnTo>
                    <a:pt x="723817" y="590574"/>
                  </a:lnTo>
                  <a:lnTo>
                    <a:pt x="728154" y="599948"/>
                  </a:lnTo>
                  <a:lnTo>
                    <a:pt x="732722" y="609322"/>
                  </a:lnTo>
                  <a:lnTo>
                    <a:pt x="737530" y="618697"/>
                  </a:lnTo>
                  <a:lnTo>
                    <a:pt x="742603" y="628071"/>
                  </a:lnTo>
                  <a:lnTo>
                    <a:pt x="748008" y="637445"/>
                  </a:lnTo>
                  <a:lnTo>
                    <a:pt x="753688" y="646819"/>
                  </a:lnTo>
                  <a:lnTo>
                    <a:pt x="759650" y="656193"/>
                  </a:lnTo>
                  <a:lnTo>
                    <a:pt x="765901" y="665568"/>
                  </a:lnTo>
                  <a:lnTo>
                    <a:pt x="772446" y="674942"/>
                  </a:lnTo>
                  <a:lnTo>
                    <a:pt x="779375" y="684316"/>
                  </a:lnTo>
                  <a:lnTo>
                    <a:pt x="786611" y="693690"/>
                  </a:lnTo>
                  <a:lnTo>
                    <a:pt x="794147" y="703064"/>
                  </a:lnTo>
                  <a:lnTo>
                    <a:pt x="801982" y="712439"/>
                  </a:lnTo>
                  <a:lnTo>
                    <a:pt x="810111" y="721813"/>
                  </a:lnTo>
                  <a:lnTo>
                    <a:pt x="818590" y="731187"/>
                  </a:lnTo>
                  <a:lnTo>
                    <a:pt x="827372" y="740561"/>
                  </a:lnTo>
                  <a:lnTo>
                    <a:pt x="836418" y="749935"/>
                  </a:lnTo>
                  <a:lnTo>
                    <a:pt x="845716" y="759310"/>
                  </a:lnTo>
                  <a:lnTo>
                    <a:pt x="855252" y="768684"/>
                  </a:lnTo>
                  <a:lnTo>
                    <a:pt x="865037" y="778058"/>
                  </a:lnTo>
                  <a:lnTo>
                    <a:pt x="875047" y="787432"/>
                  </a:lnTo>
                  <a:lnTo>
                    <a:pt x="885221" y="796806"/>
                  </a:lnTo>
                  <a:lnTo>
                    <a:pt x="895538" y="806181"/>
                  </a:lnTo>
                  <a:lnTo>
                    <a:pt x="905971" y="815555"/>
                  </a:lnTo>
                  <a:lnTo>
                    <a:pt x="916498" y="824929"/>
                  </a:lnTo>
                  <a:lnTo>
                    <a:pt x="927084" y="834303"/>
                  </a:lnTo>
                  <a:lnTo>
                    <a:pt x="937676" y="843677"/>
                  </a:lnTo>
                  <a:lnTo>
                    <a:pt x="948244" y="853052"/>
                  </a:lnTo>
                  <a:lnTo>
                    <a:pt x="958756" y="862426"/>
                  </a:lnTo>
                  <a:lnTo>
                    <a:pt x="969178" y="871800"/>
                  </a:lnTo>
                  <a:lnTo>
                    <a:pt x="979424" y="881174"/>
                  </a:lnTo>
                  <a:lnTo>
                    <a:pt x="989487" y="890548"/>
                  </a:lnTo>
                  <a:lnTo>
                    <a:pt x="999335" y="899923"/>
                  </a:lnTo>
                  <a:lnTo>
                    <a:pt x="1008937" y="909297"/>
                  </a:lnTo>
                  <a:lnTo>
                    <a:pt x="1018264" y="918671"/>
                  </a:lnTo>
                  <a:lnTo>
                    <a:pt x="1027208" y="928045"/>
                  </a:lnTo>
                  <a:lnTo>
                    <a:pt x="1035773" y="937419"/>
                  </a:lnTo>
                  <a:lnTo>
                    <a:pt x="1043964" y="946794"/>
                  </a:lnTo>
                  <a:lnTo>
                    <a:pt x="1051761" y="956168"/>
                  </a:lnTo>
                  <a:lnTo>
                    <a:pt x="1059146" y="965542"/>
                  </a:lnTo>
                  <a:lnTo>
                    <a:pt x="1066037" y="974916"/>
                  </a:lnTo>
                  <a:lnTo>
                    <a:pt x="1072417" y="984290"/>
                  </a:lnTo>
                  <a:lnTo>
                    <a:pt x="1078348" y="993665"/>
                  </a:lnTo>
                  <a:lnTo>
                    <a:pt x="1083829" y="1003039"/>
                  </a:lnTo>
                  <a:lnTo>
                    <a:pt x="1088862" y="1012413"/>
                  </a:lnTo>
                  <a:lnTo>
                    <a:pt x="1093417" y="1021787"/>
                  </a:lnTo>
                  <a:lnTo>
                    <a:pt x="1097446" y="1031161"/>
                  </a:lnTo>
                  <a:lnTo>
                    <a:pt x="1101064" y="1040536"/>
                  </a:lnTo>
                  <a:lnTo>
                    <a:pt x="1104291" y="1049910"/>
                  </a:lnTo>
                  <a:lnTo>
                    <a:pt x="1107144" y="1059284"/>
                  </a:lnTo>
                  <a:lnTo>
                    <a:pt x="1109645" y="1068658"/>
                  </a:lnTo>
                  <a:lnTo>
                    <a:pt x="1111733" y="1078032"/>
                  </a:lnTo>
                  <a:lnTo>
                    <a:pt x="1113544" y="1087407"/>
                  </a:lnTo>
                  <a:lnTo>
                    <a:pt x="1115105" y="1096781"/>
                  </a:lnTo>
                  <a:lnTo>
                    <a:pt x="1116446" y="1106155"/>
                  </a:lnTo>
                  <a:lnTo>
                    <a:pt x="1117593" y="1115529"/>
                  </a:lnTo>
                  <a:lnTo>
                    <a:pt x="1118552" y="1124903"/>
                  </a:lnTo>
                  <a:lnTo>
                    <a:pt x="1119390" y="1134278"/>
                  </a:lnTo>
                  <a:lnTo>
                    <a:pt x="1120148" y="1143652"/>
                  </a:lnTo>
                  <a:lnTo>
                    <a:pt x="1120850" y="1153026"/>
                  </a:lnTo>
                  <a:lnTo>
                    <a:pt x="1121524" y="1162400"/>
                  </a:lnTo>
                  <a:lnTo>
                    <a:pt x="1122198" y="1171774"/>
                  </a:lnTo>
                  <a:lnTo>
                    <a:pt x="1122911" y="1181149"/>
                  </a:lnTo>
                  <a:lnTo>
                    <a:pt x="1123680" y="1190523"/>
                  </a:lnTo>
                  <a:lnTo>
                    <a:pt x="1124525" y="1199897"/>
                  </a:lnTo>
                  <a:lnTo>
                    <a:pt x="1125463" y="1209271"/>
                  </a:lnTo>
                  <a:lnTo>
                    <a:pt x="1126520" y="1218645"/>
                  </a:lnTo>
                  <a:lnTo>
                    <a:pt x="1127734" y="1228020"/>
                  </a:lnTo>
                  <a:lnTo>
                    <a:pt x="1129091" y="1237394"/>
                  </a:lnTo>
                  <a:lnTo>
                    <a:pt x="1130602" y="1246768"/>
                  </a:lnTo>
                  <a:lnTo>
                    <a:pt x="1132275" y="1256142"/>
                  </a:lnTo>
                  <a:lnTo>
                    <a:pt x="1134120" y="1265516"/>
                  </a:lnTo>
                  <a:lnTo>
                    <a:pt x="1136196" y="1274891"/>
                  </a:lnTo>
                  <a:lnTo>
                    <a:pt x="1138457" y="1284265"/>
                  </a:lnTo>
                  <a:lnTo>
                    <a:pt x="1140908" y="1293639"/>
                  </a:lnTo>
                  <a:lnTo>
                    <a:pt x="1143550" y="1303013"/>
                  </a:lnTo>
                  <a:lnTo>
                    <a:pt x="1146386" y="1312387"/>
                  </a:lnTo>
                  <a:lnTo>
                    <a:pt x="1149465" y="1321762"/>
                  </a:lnTo>
                  <a:lnTo>
                    <a:pt x="1152751" y="1331136"/>
                  </a:lnTo>
                  <a:lnTo>
                    <a:pt x="1156228" y="1340510"/>
                  </a:lnTo>
                  <a:lnTo>
                    <a:pt x="1159894" y="1349884"/>
                  </a:lnTo>
                  <a:lnTo>
                    <a:pt x="1163744" y="1359258"/>
                  </a:lnTo>
                  <a:lnTo>
                    <a:pt x="1167804" y="1368633"/>
                  </a:lnTo>
                  <a:lnTo>
                    <a:pt x="1172052" y="1378007"/>
                  </a:lnTo>
                  <a:lnTo>
                    <a:pt x="1176457" y="1387381"/>
                  </a:lnTo>
                  <a:lnTo>
                    <a:pt x="1181006" y="1396755"/>
                  </a:lnTo>
                  <a:lnTo>
                    <a:pt x="1185687" y="1406129"/>
                  </a:lnTo>
                  <a:lnTo>
                    <a:pt x="1190496" y="1415504"/>
                  </a:lnTo>
                  <a:lnTo>
                    <a:pt x="1195418" y="1424878"/>
                  </a:lnTo>
                  <a:lnTo>
                    <a:pt x="1200411" y="1434252"/>
                  </a:lnTo>
                  <a:lnTo>
                    <a:pt x="1205454" y="1443626"/>
                  </a:lnTo>
                  <a:lnTo>
                    <a:pt x="1210527" y="1453000"/>
                  </a:lnTo>
                  <a:lnTo>
                    <a:pt x="1215610" y="1462375"/>
                  </a:lnTo>
                  <a:lnTo>
                    <a:pt x="1220663" y="1471749"/>
                  </a:lnTo>
                  <a:lnTo>
                    <a:pt x="1225660" y="1481123"/>
                  </a:lnTo>
                  <a:lnTo>
                    <a:pt x="1230579" y="1490497"/>
                  </a:lnTo>
                  <a:lnTo>
                    <a:pt x="1235397" y="1499871"/>
                  </a:lnTo>
                  <a:lnTo>
                    <a:pt x="1240091" y="1509246"/>
                  </a:lnTo>
                  <a:lnTo>
                    <a:pt x="1244590" y="1518620"/>
                  </a:lnTo>
                  <a:lnTo>
                    <a:pt x="1248895" y="1527994"/>
                  </a:lnTo>
                  <a:lnTo>
                    <a:pt x="1252996" y="1537368"/>
                  </a:lnTo>
                  <a:lnTo>
                    <a:pt x="1256872" y="1546742"/>
                  </a:lnTo>
                  <a:lnTo>
                    <a:pt x="1260508" y="1556117"/>
                  </a:lnTo>
                  <a:lnTo>
                    <a:pt x="1263837" y="1565491"/>
                  </a:lnTo>
                  <a:lnTo>
                    <a:pt x="1266853" y="1574865"/>
                  </a:lnTo>
                  <a:lnTo>
                    <a:pt x="1269578" y="1584239"/>
                  </a:lnTo>
                  <a:lnTo>
                    <a:pt x="1272006" y="1593613"/>
                  </a:lnTo>
                  <a:lnTo>
                    <a:pt x="1274128" y="1602988"/>
                  </a:lnTo>
                  <a:lnTo>
                    <a:pt x="1275904" y="1612362"/>
                  </a:lnTo>
                  <a:lnTo>
                    <a:pt x="1277303" y="1621736"/>
                  </a:lnTo>
                  <a:lnTo>
                    <a:pt x="1278387" y="1631110"/>
                  </a:lnTo>
                  <a:lnTo>
                    <a:pt x="1279156" y="1640484"/>
                  </a:lnTo>
                  <a:lnTo>
                    <a:pt x="1279614" y="1649859"/>
                  </a:lnTo>
                  <a:lnTo>
                    <a:pt x="1279751" y="1659233"/>
                  </a:lnTo>
                  <a:lnTo>
                    <a:pt x="1279503" y="1668607"/>
                  </a:lnTo>
                  <a:lnTo>
                    <a:pt x="1278959" y="1677981"/>
                  </a:lnTo>
                  <a:lnTo>
                    <a:pt x="1278126" y="1687355"/>
                  </a:lnTo>
                  <a:lnTo>
                    <a:pt x="1277009" y="1696730"/>
                  </a:lnTo>
                  <a:lnTo>
                    <a:pt x="1275613" y="1706104"/>
                  </a:lnTo>
                  <a:lnTo>
                    <a:pt x="1273874" y="1715478"/>
                  </a:lnTo>
                  <a:lnTo>
                    <a:pt x="1271860" y="1724852"/>
                  </a:lnTo>
                  <a:lnTo>
                    <a:pt x="1269587" y="1734226"/>
                  </a:lnTo>
                  <a:lnTo>
                    <a:pt x="1267057" y="1743601"/>
                  </a:lnTo>
                  <a:lnTo>
                    <a:pt x="1264274" y="1752975"/>
                  </a:lnTo>
                  <a:lnTo>
                    <a:pt x="1261190" y="1762349"/>
                  </a:lnTo>
                  <a:lnTo>
                    <a:pt x="1257828" y="1771723"/>
                  </a:lnTo>
                  <a:lnTo>
                    <a:pt x="1254214" y="1781097"/>
                  </a:lnTo>
                  <a:lnTo>
                    <a:pt x="1250346" y="1790472"/>
                  </a:lnTo>
                  <a:lnTo>
                    <a:pt x="1246224" y="1799846"/>
                  </a:lnTo>
                  <a:lnTo>
                    <a:pt x="1241810" y="1809220"/>
                  </a:lnTo>
                  <a:lnTo>
                    <a:pt x="1237083" y="1818594"/>
                  </a:lnTo>
                  <a:lnTo>
                    <a:pt x="1232086" y="1827968"/>
                  </a:lnTo>
                  <a:lnTo>
                    <a:pt x="1226814" y="1837343"/>
                  </a:lnTo>
                  <a:lnTo>
                    <a:pt x="1221263" y="1846717"/>
                  </a:lnTo>
                  <a:lnTo>
                    <a:pt x="1215416" y="1856091"/>
                  </a:lnTo>
                  <a:lnTo>
                    <a:pt x="1209206" y="1865465"/>
                  </a:lnTo>
                  <a:lnTo>
                    <a:pt x="1202703" y="1874839"/>
                  </a:lnTo>
                  <a:lnTo>
                    <a:pt x="1195907" y="1884214"/>
                  </a:lnTo>
                  <a:lnTo>
                    <a:pt x="1188818" y="1893588"/>
                  </a:lnTo>
                  <a:lnTo>
                    <a:pt x="1181437" y="1902962"/>
                  </a:lnTo>
                  <a:lnTo>
                    <a:pt x="1173687" y="1912336"/>
                  </a:lnTo>
                  <a:lnTo>
                    <a:pt x="1165649" y="1921710"/>
                  </a:lnTo>
                  <a:lnTo>
                    <a:pt x="1157339" y="1931085"/>
                  </a:lnTo>
                  <a:lnTo>
                    <a:pt x="1148767" y="1940459"/>
                  </a:lnTo>
                  <a:lnTo>
                    <a:pt x="1139945" y="1949833"/>
                  </a:lnTo>
                  <a:lnTo>
                    <a:pt x="1130842" y="1959207"/>
                  </a:lnTo>
                  <a:lnTo>
                    <a:pt x="1121511" y="1968581"/>
                  </a:lnTo>
                  <a:lnTo>
                    <a:pt x="1111993" y="1977956"/>
                  </a:lnTo>
                  <a:lnTo>
                    <a:pt x="1102311" y="1987330"/>
                  </a:lnTo>
                  <a:lnTo>
                    <a:pt x="1092486" y="1996704"/>
                  </a:lnTo>
                  <a:lnTo>
                    <a:pt x="1082533" y="2006078"/>
                  </a:lnTo>
                  <a:lnTo>
                    <a:pt x="1072489" y="2015452"/>
                  </a:lnTo>
                  <a:lnTo>
                    <a:pt x="1062402" y="2024827"/>
                  </a:lnTo>
                  <a:lnTo>
                    <a:pt x="1052299" y="2034201"/>
                  </a:lnTo>
                  <a:lnTo>
                    <a:pt x="1042208" y="2043575"/>
                  </a:lnTo>
                  <a:lnTo>
                    <a:pt x="1032160" y="2052949"/>
                  </a:lnTo>
                  <a:lnTo>
                    <a:pt x="1022214" y="2062323"/>
                  </a:lnTo>
                  <a:lnTo>
                    <a:pt x="1012385" y="2071698"/>
                  </a:lnTo>
                  <a:lnTo>
                    <a:pt x="1002697" y="2081072"/>
                  </a:lnTo>
                  <a:lnTo>
                    <a:pt x="993174" y="2090446"/>
                  </a:lnTo>
                  <a:lnTo>
                    <a:pt x="983838" y="2099820"/>
                  </a:lnTo>
                  <a:lnTo>
                    <a:pt x="974783" y="2109194"/>
                  </a:lnTo>
                  <a:lnTo>
                    <a:pt x="965974" y="2118569"/>
                  </a:lnTo>
                  <a:lnTo>
                    <a:pt x="957423" y="2127943"/>
                  </a:lnTo>
                  <a:lnTo>
                    <a:pt x="949142" y="2137317"/>
                  </a:lnTo>
                  <a:lnTo>
                    <a:pt x="941144" y="2146691"/>
                  </a:lnTo>
                  <a:lnTo>
                    <a:pt x="933502" y="2156065"/>
                  </a:lnTo>
                  <a:lnTo>
                    <a:pt x="926188" y="2165440"/>
                  </a:lnTo>
                  <a:lnTo>
                    <a:pt x="919179" y="2174814"/>
                  </a:lnTo>
                  <a:lnTo>
                    <a:pt x="912475" y="2184188"/>
                  </a:lnTo>
                  <a:lnTo>
                    <a:pt x="906074" y="2193562"/>
                  </a:lnTo>
                  <a:lnTo>
                    <a:pt x="900016" y="2202936"/>
                  </a:lnTo>
                  <a:lnTo>
                    <a:pt x="894300" y="2212311"/>
                  </a:lnTo>
                  <a:lnTo>
                    <a:pt x="888866" y="2221685"/>
                  </a:lnTo>
                  <a:lnTo>
                    <a:pt x="883707" y="2231059"/>
                  </a:lnTo>
                  <a:lnTo>
                    <a:pt x="878813" y="2240433"/>
                  </a:lnTo>
                  <a:lnTo>
                    <a:pt x="874189" y="2249807"/>
                  </a:lnTo>
                  <a:lnTo>
                    <a:pt x="869858" y="2259182"/>
                  </a:lnTo>
                  <a:lnTo>
                    <a:pt x="865746" y="2268556"/>
                  </a:lnTo>
                  <a:lnTo>
                    <a:pt x="861839" y="2277930"/>
                  </a:lnTo>
                  <a:lnTo>
                    <a:pt x="858124" y="2287304"/>
                  </a:lnTo>
                  <a:lnTo>
                    <a:pt x="854588" y="2296678"/>
                  </a:lnTo>
                  <a:lnTo>
                    <a:pt x="851258" y="2306053"/>
                  </a:lnTo>
                  <a:lnTo>
                    <a:pt x="848067" y="2315427"/>
                  </a:lnTo>
                  <a:lnTo>
                    <a:pt x="845000" y="2324801"/>
                  </a:lnTo>
                  <a:lnTo>
                    <a:pt x="842046" y="2334175"/>
                  </a:lnTo>
                  <a:lnTo>
                    <a:pt x="839190" y="2343549"/>
                  </a:lnTo>
                  <a:lnTo>
                    <a:pt x="836435" y="2352924"/>
                  </a:lnTo>
                  <a:lnTo>
                    <a:pt x="833750" y="2362298"/>
                  </a:lnTo>
                  <a:lnTo>
                    <a:pt x="831118" y="2371672"/>
                  </a:lnTo>
                  <a:lnTo>
                    <a:pt x="828529" y="2381046"/>
                  </a:lnTo>
                  <a:lnTo>
                    <a:pt x="825973" y="2390420"/>
                  </a:lnTo>
                  <a:lnTo>
                    <a:pt x="823442" y="2399795"/>
                  </a:lnTo>
                  <a:lnTo>
                    <a:pt x="820925" y="2409169"/>
                  </a:lnTo>
                  <a:lnTo>
                    <a:pt x="818412" y="2418543"/>
                  </a:lnTo>
                  <a:lnTo>
                    <a:pt x="815896" y="2427917"/>
                  </a:lnTo>
                  <a:lnTo>
                    <a:pt x="813373" y="2437291"/>
                  </a:lnTo>
                  <a:lnTo>
                    <a:pt x="810838" y="2446666"/>
                  </a:lnTo>
                  <a:lnTo>
                    <a:pt x="808285" y="2456040"/>
                  </a:lnTo>
                  <a:lnTo>
                    <a:pt x="805714" y="2465414"/>
                  </a:lnTo>
                  <a:lnTo>
                    <a:pt x="803126" y="2474788"/>
                  </a:lnTo>
                  <a:lnTo>
                    <a:pt x="800520" y="2484162"/>
                  </a:lnTo>
                  <a:lnTo>
                    <a:pt x="797897" y="2493537"/>
                  </a:lnTo>
                  <a:lnTo>
                    <a:pt x="795254" y="2502911"/>
                  </a:lnTo>
                  <a:lnTo>
                    <a:pt x="792600" y="2512285"/>
                  </a:lnTo>
                  <a:lnTo>
                    <a:pt x="789937" y="2521659"/>
                  </a:lnTo>
                  <a:lnTo>
                    <a:pt x="787269" y="2531033"/>
                  </a:lnTo>
                  <a:lnTo>
                    <a:pt x="784599" y="2540408"/>
                  </a:lnTo>
                  <a:lnTo>
                    <a:pt x="781934" y="2549782"/>
                  </a:lnTo>
                  <a:lnTo>
                    <a:pt x="779278" y="2559156"/>
                  </a:lnTo>
                  <a:lnTo>
                    <a:pt x="776635" y="2568530"/>
                  </a:lnTo>
                  <a:lnTo>
                    <a:pt x="774011" y="2577904"/>
                  </a:lnTo>
                  <a:lnTo>
                    <a:pt x="771407" y="2587279"/>
                  </a:lnTo>
                  <a:lnTo>
                    <a:pt x="768835" y="2596653"/>
                  </a:lnTo>
                  <a:lnTo>
                    <a:pt x="766299" y="2606027"/>
                  </a:lnTo>
                  <a:lnTo>
                    <a:pt x="763799" y="2615401"/>
                  </a:lnTo>
                  <a:lnTo>
                    <a:pt x="761338" y="2624775"/>
                  </a:lnTo>
                  <a:lnTo>
                    <a:pt x="758918" y="2634150"/>
                  </a:lnTo>
                  <a:lnTo>
                    <a:pt x="756547" y="2643524"/>
                  </a:lnTo>
                  <a:lnTo>
                    <a:pt x="754234" y="2652898"/>
                  </a:lnTo>
                  <a:lnTo>
                    <a:pt x="751972" y="2662272"/>
                  </a:lnTo>
                  <a:lnTo>
                    <a:pt x="749761" y="2671646"/>
                  </a:lnTo>
                  <a:lnTo>
                    <a:pt x="747603" y="2681021"/>
                  </a:lnTo>
                  <a:lnTo>
                    <a:pt x="745500" y="2690395"/>
                  </a:lnTo>
                  <a:lnTo>
                    <a:pt x="743468" y="2699769"/>
                  </a:lnTo>
                  <a:lnTo>
                    <a:pt x="741491" y="2709143"/>
                  </a:lnTo>
                  <a:lnTo>
                    <a:pt x="739570" y="2718517"/>
                  </a:lnTo>
                  <a:lnTo>
                    <a:pt x="737704" y="2727892"/>
                  </a:lnTo>
                  <a:lnTo>
                    <a:pt x="735893" y="2737266"/>
                  </a:lnTo>
                  <a:lnTo>
                    <a:pt x="734149" y="2746640"/>
                  </a:lnTo>
                  <a:lnTo>
                    <a:pt x="732461" y="2756014"/>
                  </a:lnTo>
                  <a:lnTo>
                    <a:pt x="730824" y="2765388"/>
                  </a:lnTo>
                  <a:lnTo>
                    <a:pt x="729237" y="2774763"/>
                  </a:lnTo>
                  <a:lnTo>
                    <a:pt x="727699" y="2784137"/>
                  </a:lnTo>
                  <a:lnTo>
                    <a:pt x="726215" y="2793511"/>
                  </a:lnTo>
                  <a:lnTo>
                    <a:pt x="724782" y="2802885"/>
                  </a:lnTo>
                  <a:lnTo>
                    <a:pt x="723390" y="2812259"/>
                  </a:lnTo>
                  <a:lnTo>
                    <a:pt x="722038" y="2821634"/>
                  </a:lnTo>
                  <a:lnTo>
                    <a:pt x="720723" y="2831008"/>
                  </a:lnTo>
                  <a:lnTo>
                    <a:pt x="719448" y="2840382"/>
                  </a:lnTo>
                  <a:lnTo>
                    <a:pt x="718213" y="2849756"/>
                  </a:lnTo>
                  <a:lnTo>
                    <a:pt x="717007" y="2859130"/>
                  </a:lnTo>
                  <a:lnTo>
                    <a:pt x="715829" y="2868505"/>
                  </a:lnTo>
                  <a:lnTo>
                    <a:pt x="714676" y="2877879"/>
                  </a:lnTo>
                  <a:lnTo>
                    <a:pt x="713549" y="2887253"/>
                  </a:lnTo>
                  <a:lnTo>
                    <a:pt x="712449" y="2896627"/>
                  </a:lnTo>
                  <a:lnTo>
                    <a:pt x="711368" y="2906001"/>
                  </a:lnTo>
                  <a:lnTo>
                    <a:pt x="710304" y="2915376"/>
                  </a:lnTo>
                  <a:lnTo>
                    <a:pt x="709256" y="2924750"/>
                  </a:lnTo>
                  <a:lnTo>
                    <a:pt x="708223" y="2934124"/>
                  </a:lnTo>
                  <a:lnTo>
                    <a:pt x="707206" y="2943498"/>
                  </a:lnTo>
                  <a:lnTo>
                    <a:pt x="706200" y="2952872"/>
                  </a:lnTo>
                  <a:lnTo>
                    <a:pt x="705205" y="2962247"/>
                  </a:lnTo>
                  <a:lnTo>
                    <a:pt x="704220" y="2971621"/>
                  </a:lnTo>
                  <a:lnTo>
                    <a:pt x="703243" y="2980995"/>
                  </a:lnTo>
                  <a:lnTo>
                    <a:pt x="702277" y="2990369"/>
                  </a:lnTo>
                  <a:lnTo>
                    <a:pt x="701320" y="2999743"/>
                  </a:lnTo>
                  <a:lnTo>
                    <a:pt x="700372" y="3009118"/>
                  </a:lnTo>
                  <a:lnTo>
                    <a:pt x="699434" y="3018492"/>
                  </a:lnTo>
                  <a:lnTo>
                    <a:pt x="698506" y="3027866"/>
                  </a:lnTo>
                  <a:lnTo>
                    <a:pt x="697592" y="3037240"/>
                  </a:lnTo>
                  <a:lnTo>
                    <a:pt x="696694" y="3046614"/>
                  </a:lnTo>
                  <a:lnTo>
                    <a:pt x="695814" y="3055989"/>
                  </a:lnTo>
                  <a:lnTo>
                    <a:pt x="694954" y="3065363"/>
                  </a:lnTo>
                  <a:lnTo>
                    <a:pt x="694117" y="3074737"/>
                  </a:lnTo>
                  <a:lnTo>
                    <a:pt x="693308" y="3084111"/>
                  </a:lnTo>
                  <a:lnTo>
                    <a:pt x="692540" y="3093485"/>
                  </a:lnTo>
                  <a:lnTo>
                    <a:pt x="691810" y="3102860"/>
                  </a:lnTo>
                  <a:lnTo>
                    <a:pt x="691123" y="3112234"/>
                  </a:lnTo>
                  <a:lnTo>
                    <a:pt x="690484" y="3121608"/>
                  </a:lnTo>
                  <a:lnTo>
                    <a:pt x="689898" y="3130982"/>
                  </a:lnTo>
                  <a:lnTo>
                    <a:pt x="689389" y="3140356"/>
                  </a:lnTo>
                  <a:lnTo>
                    <a:pt x="688949" y="3149731"/>
                  </a:lnTo>
                  <a:lnTo>
                    <a:pt x="688581" y="3159105"/>
                  </a:lnTo>
                  <a:lnTo>
                    <a:pt x="688289" y="3168479"/>
                  </a:lnTo>
                  <a:lnTo>
                    <a:pt x="688077" y="3177853"/>
                  </a:lnTo>
                  <a:lnTo>
                    <a:pt x="687966" y="3187227"/>
                  </a:lnTo>
                  <a:lnTo>
                    <a:pt x="687952" y="3196602"/>
                  </a:lnTo>
                  <a:lnTo>
                    <a:pt x="688027" y="3205976"/>
                  </a:lnTo>
                  <a:lnTo>
                    <a:pt x="688191" y="3215350"/>
                  </a:lnTo>
                  <a:lnTo>
                    <a:pt x="688442" y="3224724"/>
                  </a:lnTo>
                  <a:lnTo>
                    <a:pt x="688789" y="3234098"/>
                  </a:lnTo>
                  <a:lnTo>
                    <a:pt x="689232" y="3243473"/>
                  </a:lnTo>
                  <a:lnTo>
                    <a:pt x="689749" y="3252847"/>
                  </a:lnTo>
                  <a:lnTo>
                    <a:pt x="690333" y="3262221"/>
                  </a:lnTo>
                  <a:lnTo>
                    <a:pt x="690978" y="3271595"/>
                  </a:lnTo>
                  <a:lnTo>
                    <a:pt x="691675" y="3280969"/>
                  </a:lnTo>
                  <a:lnTo>
                    <a:pt x="692419" y="3290344"/>
                  </a:lnTo>
                  <a:lnTo>
                    <a:pt x="693185" y="3299718"/>
                  </a:lnTo>
                  <a:lnTo>
                    <a:pt x="693961" y="3309092"/>
                  </a:lnTo>
                  <a:lnTo>
                    <a:pt x="694735" y="3318466"/>
                  </a:lnTo>
                  <a:lnTo>
                    <a:pt x="695495" y="3327840"/>
                  </a:lnTo>
                  <a:lnTo>
                    <a:pt x="696213" y="3337215"/>
                  </a:lnTo>
                  <a:lnTo>
                    <a:pt x="696880" y="3346589"/>
                  </a:lnTo>
                  <a:lnTo>
                    <a:pt x="697483" y="3355963"/>
                  </a:lnTo>
                  <a:lnTo>
                    <a:pt x="698012" y="3365337"/>
                  </a:lnTo>
                  <a:lnTo>
                    <a:pt x="698455" y="3374711"/>
                  </a:lnTo>
                  <a:lnTo>
                    <a:pt x="698780" y="3384086"/>
                  </a:lnTo>
                  <a:lnTo>
                    <a:pt x="698983" y="3393460"/>
                  </a:lnTo>
                  <a:lnTo>
                    <a:pt x="699067" y="3402834"/>
                  </a:lnTo>
                  <a:lnTo>
                    <a:pt x="699027" y="3412208"/>
                  </a:lnTo>
                  <a:lnTo>
                    <a:pt x="698858" y="3421582"/>
                  </a:lnTo>
                  <a:lnTo>
                    <a:pt x="698541" y="3430957"/>
                  </a:lnTo>
                  <a:lnTo>
                    <a:pt x="698068" y="3440331"/>
                  </a:lnTo>
                  <a:lnTo>
                    <a:pt x="697464" y="3449705"/>
                  </a:lnTo>
                  <a:lnTo>
                    <a:pt x="696732" y="3459079"/>
                  </a:lnTo>
                  <a:lnTo>
                    <a:pt x="695876" y="3468453"/>
                  </a:lnTo>
                  <a:lnTo>
                    <a:pt x="694894" y="3477828"/>
                  </a:lnTo>
                  <a:lnTo>
                    <a:pt x="693777" y="3487202"/>
                  </a:lnTo>
                  <a:lnTo>
                    <a:pt x="692562" y="3496576"/>
                  </a:lnTo>
                  <a:lnTo>
                    <a:pt x="691258" y="3505950"/>
                  </a:lnTo>
                  <a:lnTo>
                    <a:pt x="689874" y="3515324"/>
                  </a:lnTo>
                  <a:lnTo>
                    <a:pt x="688421" y="3524699"/>
                  </a:lnTo>
                  <a:lnTo>
                    <a:pt x="686896" y="3534073"/>
                  </a:lnTo>
                  <a:lnTo>
                    <a:pt x="685330" y="3543447"/>
                  </a:lnTo>
                  <a:lnTo>
                    <a:pt x="683734" y="3552821"/>
                  </a:lnTo>
                  <a:lnTo>
                    <a:pt x="682117" y="3562195"/>
                  </a:lnTo>
                  <a:lnTo>
                    <a:pt x="680488" y="3571570"/>
                  </a:lnTo>
                  <a:lnTo>
                    <a:pt x="678860" y="3580944"/>
                  </a:lnTo>
                  <a:lnTo>
                    <a:pt x="677245" y="3590318"/>
                  </a:lnTo>
                  <a:lnTo>
                    <a:pt x="675648" y="3599692"/>
                  </a:lnTo>
                  <a:lnTo>
                    <a:pt x="674077" y="3609066"/>
                  </a:lnTo>
                  <a:lnTo>
                    <a:pt x="672537" y="3618441"/>
                  </a:lnTo>
                  <a:lnTo>
                    <a:pt x="671038" y="3627815"/>
                  </a:lnTo>
                  <a:lnTo>
                    <a:pt x="669588" y="3637189"/>
                  </a:lnTo>
                  <a:lnTo>
                    <a:pt x="668181" y="3646563"/>
                  </a:lnTo>
                  <a:lnTo>
                    <a:pt x="666821" y="3655937"/>
                  </a:lnTo>
                  <a:lnTo>
                    <a:pt x="665507" y="3665312"/>
                  </a:lnTo>
                  <a:lnTo>
                    <a:pt x="664244" y="3674686"/>
                  </a:lnTo>
                  <a:lnTo>
                    <a:pt x="663040" y="3684060"/>
                  </a:lnTo>
                  <a:lnTo>
                    <a:pt x="661881" y="3693434"/>
                  </a:lnTo>
                  <a:lnTo>
                    <a:pt x="660768" y="3702808"/>
                  </a:lnTo>
                  <a:lnTo>
                    <a:pt x="659697" y="3712183"/>
                  </a:lnTo>
                  <a:lnTo>
                    <a:pt x="658669" y="3721557"/>
                  </a:lnTo>
                  <a:lnTo>
                    <a:pt x="657691" y="3730931"/>
                  </a:lnTo>
                  <a:lnTo>
                    <a:pt x="656751" y="3740305"/>
                  </a:lnTo>
                  <a:lnTo>
                    <a:pt x="655845" y="3749679"/>
                  </a:lnTo>
                  <a:lnTo>
                    <a:pt x="654972" y="3759054"/>
                  </a:lnTo>
                  <a:lnTo>
                    <a:pt x="654131" y="3768428"/>
                  </a:lnTo>
                  <a:lnTo>
                    <a:pt x="653325" y="3777802"/>
                  </a:lnTo>
                  <a:lnTo>
                    <a:pt x="652550" y="3787176"/>
                  </a:lnTo>
                  <a:lnTo>
                    <a:pt x="651800" y="3796550"/>
                  </a:lnTo>
                  <a:lnTo>
                    <a:pt x="651077" y="3805925"/>
                  </a:lnTo>
                  <a:lnTo>
                    <a:pt x="650378" y="3815299"/>
                  </a:lnTo>
                  <a:lnTo>
                    <a:pt x="649706" y="3824673"/>
                  </a:lnTo>
                  <a:lnTo>
                    <a:pt x="649062" y="3834047"/>
                  </a:lnTo>
                  <a:lnTo>
                    <a:pt x="648441" y="3843421"/>
                  </a:lnTo>
                  <a:lnTo>
                    <a:pt x="647844" y="3852796"/>
                  </a:lnTo>
                  <a:lnTo>
                    <a:pt x="647270" y="3862170"/>
                  </a:lnTo>
                  <a:lnTo>
                    <a:pt x="646721" y="3871544"/>
                  </a:lnTo>
                  <a:lnTo>
                    <a:pt x="646201" y="3880918"/>
                  </a:lnTo>
                  <a:lnTo>
                    <a:pt x="645705" y="3890292"/>
                  </a:lnTo>
                  <a:lnTo>
                    <a:pt x="645233" y="3899667"/>
                  </a:lnTo>
                  <a:lnTo>
                    <a:pt x="644785" y="3909041"/>
                  </a:lnTo>
                  <a:lnTo>
                    <a:pt x="644362" y="3918415"/>
                  </a:lnTo>
                  <a:lnTo>
                    <a:pt x="643970" y="3927789"/>
                  </a:lnTo>
                  <a:lnTo>
                    <a:pt x="643603" y="3937163"/>
                  </a:lnTo>
                  <a:lnTo>
                    <a:pt x="643261" y="3946538"/>
                  </a:lnTo>
                  <a:lnTo>
                    <a:pt x="642943" y="3955912"/>
                  </a:lnTo>
                  <a:lnTo>
                    <a:pt x="642649" y="3965286"/>
                  </a:lnTo>
                  <a:lnTo>
                    <a:pt x="642385" y="3974660"/>
                  </a:lnTo>
                  <a:lnTo>
                    <a:pt x="642147" y="3984034"/>
                  </a:lnTo>
                  <a:lnTo>
                    <a:pt x="641931" y="3993409"/>
                  </a:lnTo>
                  <a:lnTo>
                    <a:pt x="641739" y="4002783"/>
                  </a:lnTo>
                  <a:lnTo>
                    <a:pt x="641569" y="4012157"/>
                  </a:lnTo>
                  <a:lnTo>
                    <a:pt x="641425" y="4021531"/>
                  </a:lnTo>
                  <a:lnTo>
                    <a:pt x="641304" y="4030905"/>
                  </a:lnTo>
                  <a:lnTo>
                    <a:pt x="641205" y="4040280"/>
                  </a:lnTo>
                  <a:lnTo>
                    <a:pt x="641126" y="4049654"/>
                  </a:lnTo>
                  <a:lnTo>
                    <a:pt x="641067" y="4059028"/>
                  </a:lnTo>
                  <a:lnTo>
                    <a:pt x="641028" y="4068402"/>
                  </a:lnTo>
                  <a:lnTo>
                    <a:pt x="641013" y="4077776"/>
                  </a:lnTo>
                  <a:lnTo>
                    <a:pt x="641015" y="4087151"/>
                  </a:lnTo>
                  <a:lnTo>
                    <a:pt x="641034" y="4096525"/>
                  </a:lnTo>
                  <a:lnTo>
                    <a:pt x="641070" y="4105899"/>
                  </a:lnTo>
                  <a:lnTo>
                    <a:pt x="641123" y="4115273"/>
                  </a:lnTo>
                  <a:lnTo>
                    <a:pt x="641195" y="4124647"/>
                  </a:lnTo>
                  <a:lnTo>
                    <a:pt x="641282" y="4134022"/>
                  </a:lnTo>
                  <a:lnTo>
                    <a:pt x="641382" y="4143396"/>
                  </a:lnTo>
                  <a:lnTo>
                    <a:pt x="641496" y="4152770"/>
                  </a:lnTo>
                  <a:lnTo>
                    <a:pt x="641622" y="4162144"/>
                  </a:lnTo>
                  <a:lnTo>
                    <a:pt x="641761" y="4171518"/>
                  </a:lnTo>
                  <a:lnTo>
                    <a:pt x="641911" y="4180893"/>
                  </a:lnTo>
                  <a:lnTo>
                    <a:pt x="642069" y="4190267"/>
                  </a:lnTo>
                  <a:lnTo>
                    <a:pt x="642235" y="4199641"/>
                  </a:lnTo>
                  <a:lnTo>
                    <a:pt x="642406" y="4209015"/>
                  </a:lnTo>
                  <a:lnTo>
                    <a:pt x="642582" y="4218389"/>
                  </a:lnTo>
                  <a:lnTo>
                    <a:pt x="642761" y="4227764"/>
                  </a:lnTo>
                  <a:lnTo>
                    <a:pt x="642941" y="4237138"/>
                  </a:lnTo>
                  <a:lnTo>
                    <a:pt x="643119" y="4246512"/>
                  </a:lnTo>
                  <a:lnTo>
                    <a:pt x="643295" y="4255886"/>
                  </a:lnTo>
                  <a:lnTo>
                    <a:pt x="643465" y="4265260"/>
                  </a:lnTo>
                  <a:lnTo>
                    <a:pt x="643628" y="4274635"/>
                  </a:lnTo>
                  <a:lnTo>
                    <a:pt x="643782" y="4284009"/>
                  </a:lnTo>
                  <a:lnTo>
                    <a:pt x="643925" y="4293383"/>
                  </a:lnTo>
                  <a:lnTo>
                    <a:pt x="644057" y="4302757"/>
                  </a:lnTo>
                  <a:lnTo>
                    <a:pt x="644175" y="4312131"/>
                  </a:lnTo>
                  <a:lnTo>
                    <a:pt x="644274" y="4321506"/>
                  </a:lnTo>
                  <a:lnTo>
                    <a:pt x="644356" y="4330880"/>
                  </a:lnTo>
                  <a:lnTo>
                    <a:pt x="644421" y="4340254"/>
                  </a:lnTo>
                  <a:lnTo>
                    <a:pt x="644468" y="4349628"/>
                  </a:lnTo>
                  <a:lnTo>
                    <a:pt x="644497" y="4359002"/>
                  </a:lnTo>
                  <a:lnTo>
                    <a:pt x="644502" y="4368377"/>
                  </a:lnTo>
                  <a:lnTo>
                    <a:pt x="644486" y="4377751"/>
                  </a:lnTo>
                  <a:lnTo>
                    <a:pt x="644452" y="4387125"/>
                  </a:lnTo>
                  <a:lnTo>
                    <a:pt x="644399" y="4396499"/>
                  </a:lnTo>
                  <a:lnTo>
                    <a:pt x="644328" y="4405873"/>
                  </a:lnTo>
                  <a:lnTo>
                    <a:pt x="644237" y="4415248"/>
                  </a:lnTo>
                  <a:lnTo>
                    <a:pt x="644128" y="4424622"/>
                  </a:lnTo>
                  <a:lnTo>
                    <a:pt x="644005" y="4433996"/>
                  </a:lnTo>
                  <a:lnTo>
                    <a:pt x="643869" y="4443370"/>
                  </a:lnTo>
                  <a:lnTo>
                    <a:pt x="643720" y="4452744"/>
                  </a:lnTo>
                  <a:lnTo>
                    <a:pt x="643560" y="4462119"/>
                  </a:lnTo>
                  <a:lnTo>
                    <a:pt x="643391" y="4471493"/>
                  </a:lnTo>
                  <a:lnTo>
                    <a:pt x="643215" y="4480867"/>
                  </a:lnTo>
                  <a:lnTo>
                    <a:pt x="643034" y="4490241"/>
                  </a:lnTo>
                  <a:lnTo>
                    <a:pt x="642850" y="4499615"/>
                  </a:lnTo>
                  <a:lnTo>
                    <a:pt x="642665" y="4508990"/>
                  </a:lnTo>
                  <a:lnTo>
                    <a:pt x="642479" y="4518364"/>
                  </a:lnTo>
                  <a:lnTo>
                    <a:pt x="642295" y="4527738"/>
                  </a:lnTo>
                  <a:lnTo>
                    <a:pt x="642115" y="4537112"/>
                  </a:lnTo>
                  <a:lnTo>
                    <a:pt x="641938" y="4546486"/>
                  </a:lnTo>
                  <a:lnTo>
                    <a:pt x="641767" y="4555861"/>
                  </a:lnTo>
                  <a:lnTo>
                    <a:pt x="641603" y="4565235"/>
                  </a:lnTo>
                  <a:lnTo>
                    <a:pt x="641447" y="4574609"/>
                  </a:lnTo>
                  <a:lnTo>
                    <a:pt x="641298" y="4583983"/>
                  </a:lnTo>
                  <a:lnTo>
                    <a:pt x="641157" y="4593357"/>
                  </a:lnTo>
                  <a:lnTo>
                    <a:pt x="641025" y="4602732"/>
                  </a:lnTo>
                  <a:lnTo>
                    <a:pt x="640902" y="4612106"/>
                  </a:lnTo>
                  <a:lnTo>
                    <a:pt x="640790" y="4621480"/>
                  </a:lnTo>
                  <a:lnTo>
                    <a:pt x="640685" y="4630854"/>
                  </a:lnTo>
                  <a:lnTo>
                    <a:pt x="640589" y="4640228"/>
                  </a:lnTo>
                  <a:lnTo>
                    <a:pt x="640501" y="4649603"/>
                  </a:lnTo>
                  <a:lnTo>
                    <a:pt x="640422" y="4658977"/>
                  </a:lnTo>
                  <a:lnTo>
                    <a:pt x="640352" y="4668351"/>
                  </a:lnTo>
                  <a:lnTo>
                    <a:pt x="640288" y="4677725"/>
                  </a:lnTo>
                  <a:lnTo>
                    <a:pt x="640231" y="4687099"/>
                  </a:lnTo>
                  <a:lnTo>
                    <a:pt x="640181" y="4696474"/>
                  </a:lnTo>
                  <a:lnTo>
                    <a:pt x="640136" y="4705848"/>
                  </a:lnTo>
                  <a:lnTo>
                    <a:pt x="640098" y="4715222"/>
                  </a:lnTo>
                  <a:lnTo>
                    <a:pt x="640064" y="4724596"/>
                  </a:lnTo>
                  <a:lnTo>
                    <a:pt x="640034" y="4733970"/>
                  </a:lnTo>
                  <a:lnTo>
                    <a:pt x="640009" y="4743345"/>
                  </a:lnTo>
                  <a:lnTo>
                    <a:pt x="639987" y="4752719"/>
                  </a:lnTo>
                  <a:lnTo>
                    <a:pt x="639968" y="4762093"/>
                  </a:lnTo>
                  <a:lnTo>
                    <a:pt x="639952" y="4771467"/>
                  </a:lnTo>
                  <a:lnTo>
                    <a:pt x="639939" y="47808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519311" y="301325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519311" y="301325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3448214" y="3013255"/>
              <a:ext cx="142194" cy="0"/>
            </a:xfrm>
            <a:custGeom>
              <a:avLst/>
              <a:gdLst/>
              <a:ahLst/>
              <a:cxnLst/>
              <a:rect l="0" t="0" r="0" b="0"/>
              <a:pathLst>
                <a:path w="142194">
                  <a:moveTo>
                    <a:pt x="0" y="0"/>
                  </a:move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448214" y="3013255"/>
              <a:ext cx="142194" cy="0"/>
            </a:xfrm>
            <a:custGeom>
              <a:avLst/>
              <a:gdLst/>
              <a:ahLst/>
              <a:cxnLst/>
              <a:rect l="0" t="0" r="0" b="0"/>
              <a:pathLst>
                <a:path w="142194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941257" y="2101192"/>
              <a:ext cx="0" cy="576236"/>
            </a:xfrm>
            <a:custGeom>
              <a:avLst/>
              <a:gdLst/>
              <a:ahLst/>
              <a:cxnLst/>
              <a:rect l="0" t="0" r="0" b="0"/>
              <a:pathLst>
                <a:path h="576236">
                  <a:moveTo>
                    <a:pt x="0" y="5762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941257" y="3673813"/>
              <a:ext cx="0" cy="1482773"/>
            </a:xfrm>
            <a:custGeom>
              <a:avLst/>
              <a:gdLst/>
              <a:ahLst/>
              <a:cxnLst/>
              <a:rect l="0" t="0" r="0" b="0"/>
              <a:pathLst>
                <a:path h="1482773">
                  <a:moveTo>
                    <a:pt x="0" y="0"/>
                  </a:moveTo>
                  <a:lnTo>
                    <a:pt x="0" y="148277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4870159" y="2677429"/>
              <a:ext cx="142194" cy="996384"/>
            </a:xfrm>
            <a:custGeom>
              <a:avLst/>
              <a:gdLst/>
              <a:ahLst/>
              <a:cxnLst/>
              <a:rect l="0" t="0" r="0" b="0"/>
              <a:pathLst>
                <a:path w="142194" h="996384">
                  <a:moveTo>
                    <a:pt x="0" y="0"/>
                  </a:moveTo>
                  <a:lnTo>
                    <a:pt x="0" y="996384"/>
                  </a:lnTo>
                  <a:lnTo>
                    <a:pt x="142194" y="996384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4870159" y="3077631"/>
              <a:ext cx="142194" cy="0"/>
            </a:xfrm>
            <a:custGeom>
              <a:avLst/>
              <a:gdLst/>
              <a:ahLst/>
              <a:cxnLst/>
              <a:rect l="0" t="0" r="0" b="0"/>
              <a:pathLst>
                <a:path w="142194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363202" y="1839830"/>
              <a:ext cx="0" cy="805906"/>
            </a:xfrm>
            <a:custGeom>
              <a:avLst/>
              <a:gdLst/>
              <a:ahLst/>
              <a:cxnLst/>
              <a:rect l="0" t="0" r="0" b="0"/>
              <a:pathLst>
                <a:path h="805906">
                  <a:moveTo>
                    <a:pt x="0" y="8059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363202" y="3384990"/>
              <a:ext cx="0" cy="1106176"/>
            </a:xfrm>
            <a:custGeom>
              <a:avLst/>
              <a:gdLst/>
              <a:ahLst/>
              <a:cxnLst/>
              <a:rect l="0" t="0" r="0" b="0"/>
              <a:pathLst>
                <a:path h="1106176">
                  <a:moveTo>
                    <a:pt x="0" y="0"/>
                  </a:moveTo>
                  <a:lnTo>
                    <a:pt x="0" y="110617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g16"/>
            <p:cNvSpPr/>
            <p:nvPr/>
          </p:nvSpPr>
          <p:spPr>
            <a:xfrm>
              <a:off x="6292105" y="2645737"/>
              <a:ext cx="142194" cy="739252"/>
            </a:xfrm>
            <a:custGeom>
              <a:avLst/>
              <a:gdLst/>
              <a:ahLst/>
              <a:cxnLst/>
              <a:rect l="0" t="0" r="0" b="0"/>
              <a:pathLst>
                <a:path w="142194" h="739252">
                  <a:moveTo>
                    <a:pt x="0" y="0"/>
                  </a:moveTo>
                  <a:lnTo>
                    <a:pt x="0" y="739252"/>
                  </a:lnTo>
                  <a:lnTo>
                    <a:pt x="142194" y="739252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292105" y="3033826"/>
              <a:ext cx="142194" cy="0"/>
            </a:xfrm>
            <a:custGeom>
              <a:avLst/>
              <a:gdLst/>
              <a:ahLst/>
              <a:cxnLst/>
              <a:rect l="0" t="0" r="0" b="0"/>
              <a:pathLst>
                <a:path w="142194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3272288" y="2929155"/>
              <a:ext cx="168200" cy="16820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5046116" y="3866634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927783" y="2811059"/>
              <a:ext cx="168854" cy="1688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008391" y="2740346"/>
              <a:ext cx="167359" cy="1673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728563" y="3595940"/>
              <a:ext cx="166924" cy="166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4637916" y="2826908"/>
              <a:ext cx="165563" cy="1655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5163654" y="3414675"/>
              <a:ext cx="68752" cy="687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4894697" y="2770042"/>
              <a:ext cx="109020" cy="1090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5027401" y="3541701"/>
              <a:ext cx="153970" cy="1539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848360" y="4301896"/>
              <a:ext cx="151505" cy="151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4955788" y="3822102"/>
              <a:ext cx="155825" cy="15582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5127632" y="2615613"/>
              <a:ext cx="119120" cy="1191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4991016" y="3558435"/>
              <a:ext cx="152651" cy="152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4754661" y="4092053"/>
              <a:ext cx="148216" cy="1482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4809957" y="3235994"/>
              <a:ext cx="151337" cy="1513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5127391" y="2335892"/>
              <a:ext cx="118751" cy="1187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5027495" y="2165925"/>
              <a:ext cx="73091" cy="7309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4958118" y="2962373"/>
              <a:ext cx="147619" cy="14761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4932423" y="5083217"/>
              <a:ext cx="146737" cy="1467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4949438" y="3023457"/>
              <a:ext cx="146678" cy="1466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5044439" y="3583712"/>
              <a:ext cx="146662" cy="146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4809834" y="3520362"/>
              <a:ext cx="146366" cy="146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5069341" y="3330718"/>
              <a:ext cx="146367" cy="146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4924183" y="2626877"/>
              <a:ext cx="114631" cy="1146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4869093" y="2880139"/>
              <a:ext cx="142362" cy="142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4746243" y="2488586"/>
              <a:ext cx="67647" cy="676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4802174" y="2989896"/>
              <a:ext cx="137140" cy="1371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4676573" y="2210115"/>
              <a:ext cx="143005" cy="14300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4629451" y="2350462"/>
              <a:ext cx="135392" cy="1353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4610861" y="2030696"/>
              <a:ext cx="140990" cy="1409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5085143" y="3865053"/>
              <a:ext cx="134236" cy="134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5064356" y="2968662"/>
              <a:ext cx="107243" cy="107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4874833" y="3815992"/>
              <a:ext cx="84969" cy="8496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4871780" y="3124539"/>
              <a:ext cx="137513" cy="13751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4951439" y="3956318"/>
              <a:ext cx="130822" cy="130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4908500" y="4253877"/>
              <a:ext cx="129184" cy="12918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4822255" y="3556164"/>
              <a:ext cx="69220" cy="692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4835618" y="2949131"/>
              <a:ext cx="128413" cy="12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4716064" y="2529659"/>
              <a:ext cx="132129" cy="1321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5093126" y="2491062"/>
              <a:ext cx="62576" cy="6257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4975759" y="2513811"/>
              <a:ext cx="128221" cy="128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4932034" y="4440659"/>
              <a:ext cx="131370" cy="131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5132478" y="2607712"/>
              <a:ext cx="86607" cy="86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6045420" y="3016497"/>
              <a:ext cx="97985" cy="979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6017430" y="2763949"/>
              <a:ext cx="124847" cy="12484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6279964" y="4437767"/>
              <a:ext cx="97540" cy="975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6352637" y="3389717"/>
              <a:ext cx="121258" cy="12125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6159326" y="3008981"/>
              <a:ext cx="57284" cy="57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6045208" y="3827988"/>
              <a:ext cx="116939" cy="1169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6440506" y="3790177"/>
              <a:ext cx="115564" cy="115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6053378" y="2320904"/>
              <a:ext cx="55803" cy="558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6462203" y="3168706"/>
              <a:ext cx="73589" cy="7358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6303413" y="2959167"/>
              <a:ext cx="107436" cy="10743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6548494" y="3780320"/>
              <a:ext cx="106777" cy="10677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6355668" y="2439125"/>
              <a:ext cx="83731" cy="837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6586327" y="2657051"/>
              <a:ext cx="103949" cy="10394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6068164" y="3356632"/>
              <a:ext cx="103043" cy="10304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6490606" y="3063059"/>
              <a:ext cx="81898" cy="818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6299977" y="3120916"/>
              <a:ext cx="102515" cy="1025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6311093" y="3590502"/>
              <a:ext cx="101530" cy="1015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6530000" y="2503842"/>
              <a:ext cx="73635" cy="736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6101645" y="3064543"/>
              <a:ext cx="73583" cy="735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6466321" y="2940337"/>
              <a:ext cx="99662" cy="9966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407055" y="2277517"/>
              <a:ext cx="98864" cy="988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6474055" y="4002889"/>
              <a:ext cx="73605" cy="7360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397575" y="3606966"/>
              <a:ext cx="96039" cy="960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6269772" y="3448013"/>
              <a:ext cx="94440" cy="944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6041466" y="3334172"/>
              <a:ext cx="92688" cy="926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6101030" y="2906256"/>
              <a:ext cx="91817" cy="918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6188366" y="2833117"/>
              <a:ext cx="91108" cy="91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6247619" y="2783248"/>
              <a:ext cx="73526" cy="7352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6155034" y="2919960"/>
              <a:ext cx="90689" cy="9068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6061388" y="3211630"/>
              <a:ext cx="73749" cy="737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6203570" y="3846464"/>
              <a:ext cx="73568" cy="7356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6570549" y="3340704"/>
              <a:ext cx="89000" cy="8900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6495414" y="3256078"/>
              <a:ext cx="73524" cy="7352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6430854" y="2410016"/>
              <a:ext cx="73604" cy="736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6354595" y="2767840"/>
              <a:ext cx="50645" cy="5064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6096453" y="2604000"/>
              <a:ext cx="53292" cy="532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6325982" y="2373712"/>
              <a:ext cx="73537" cy="73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6502933" y="3324804"/>
              <a:ext cx="73989" cy="73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6214945" y="2338922"/>
              <a:ext cx="73365" cy="733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6425566" y="4073686"/>
              <a:ext cx="48534" cy="485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6162961" y="4118709"/>
              <a:ext cx="73620" cy="736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6166791" y="2330966"/>
              <a:ext cx="44397" cy="4439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6391814" y="2988433"/>
              <a:ext cx="73644" cy="73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6305887" y="3065688"/>
              <a:ext cx="77263" cy="7726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6056549" y="2579393"/>
              <a:ext cx="73691" cy="7369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6109052" y="3276976"/>
              <a:ext cx="73525" cy="7352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6534697" y="3707892"/>
              <a:ext cx="77021" cy="770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6535436" y="2836352"/>
              <a:ext cx="62974" cy="6297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6108125" y="2253523"/>
              <a:ext cx="76490" cy="764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6155338" y="2061843"/>
              <a:ext cx="73646" cy="73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6529128" y="2472282"/>
              <a:ext cx="73839" cy="738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6275597" y="2476206"/>
              <a:ext cx="73531" cy="735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6133006" y="3268365"/>
              <a:ext cx="55550" cy="5555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6415159" y="2902787"/>
              <a:ext cx="46731" cy="467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6323089" y="3325193"/>
              <a:ext cx="73390" cy="73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6259420" y="3413177"/>
              <a:ext cx="61321" cy="613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6330651" y="2171506"/>
              <a:ext cx="73684" cy="7368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6402753" y="2415685"/>
              <a:ext cx="73483" cy="73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6141487" y="3276467"/>
              <a:ext cx="72710" cy="727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6275370" y="4383770"/>
              <a:ext cx="73641" cy="736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6578711" y="3484022"/>
              <a:ext cx="73499" cy="734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6483451" y="3258410"/>
              <a:ext cx="73593" cy="735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6465604" y="2439049"/>
              <a:ext cx="43759" cy="437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6093269" y="2820763"/>
              <a:ext cx="73886" cy="7388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6087908" y="2389299"/>
              <a:ext cx="73724" cy="7372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6577906" y="2304052"/>
              <a:ext cx="73190" cy="731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6281903" y="3161856"/>
              <a:ext cx="73177" cy="7317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6101396" y="3096714"/>
              <a:ext cx="73764" cy="737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6571144" y="2686215"/>
              <a:ext cx="73492" cy="734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6151827" y="4038602"/>
              <a:ext cx="73764" cy="737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6096090" y="2670360"/>
              <a:ext cx="73551" cy="735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6378159" y="2694080"/>
              <a:ext cx="73478" cy="73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6391426" y="3804784"/>
              <a:ext cx="73813" cy="73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6270088" y="2257944"/>
              <a:ext cx="56392" cy="56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6085923" y="2375600"/>
              <a:ext cx="67694" cy="67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6212674" y="2813693"/>
              <a:ext cx="73652" cy="73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6488197" y="3309476"/>
              <a:ext cx="73597" cy="735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6096214" y="3231255"/>
              <a:ext cx="73931" cy="73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6331164" y="2691904"/>
              <a:ext cx="73725" cy="7372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6306608" y="2241932"/>
              <a:ext cx="44094" cy="4409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6064841" y="3159656"/>
              <a:ext cx="73414" cy="73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6568383" y="3374995"/>
              <a:ext cx="73530" cy="73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6357450" y="4086048"/>
              <a:ext cx="73505" cy="73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6481568" y="3328050"/>
              <a:ext cx="73595" cy="7359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6217913" y="2984212"/>
              <a:ext cx="73976" cy="7397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6587309" y="2388207"/>
              <a:ext cx="64309" cy="64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6120124" y="2862729"/>
              <a:ext cx="73804" cy="738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6596173" y="2974130"/>
              <a:ext cx="32175" cy="321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6562702" y="3200178"/>
              <a:ext cx="73537" cy="73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g150"/>
            <p:cNvSpPr/>
            <p:nvPr/>
          </p:nvSpPr>
          <p:spPr>
            <a:xfrm>
              <a:off x="6327622" y="4812292"/>
              <a:ext cx="99433" cy="86111"/>
            </a:xfrm>
            <a:custGeom>
              <a:avLst/>
              <a:gdLst/>
              <a:ahLst/>
              <a:cxnLst/>
              <a:rect l="0" t="0" r="0" b="0"/>
              <a:pathLst>
                <a:path w="99433" h="86111">
                  <a:moveTo>
                    <a:pt x="49716" y="0"/>
                  </a:moveTo>
                  <a:lnTo>
                    <a:pt x="99433" y="86111"/>
                  </a:lnTo>
                  <a:lnTo>
                    <a:pt x="0" y="8611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6175172" y="2958396"/>
              <a:ext cx="73698" cy="7369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6456934" y="3321494"/>
              <a:ext cx="73599" cy="73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6387337" y="4009219"/>
              <a:ext cx="73670" cy="73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6334930" y="3233142"/>
              <a:ext cx="73263" cy="7326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6445379" y="2246295"/>
              <a:ext cx="73521" cy="735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6179112" y="2549507"/>
              <a:ext cx="63072" cy="6307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6225203" y="2417500"/>
              <a:ext cx="39272" cy="3927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6596388" y="3400877"/>
              <a:ext cx="73603" cy="736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6156137" y="2565619"/>
              <a:ext cx="73419" cy="7341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g160"/>
            <p:cNvSpPr/>
            <p:nvPr/>
          </p:nvSpPr>
          <p:spPr>
            <a:xfrm>
              <a:off x="6429199" y="4757304"/>
              <a:ext cx="99121" cy="85841"/>
            </a:xfrm>
            <a:custGeom>
              <a:avLst/>
              <a:gdLst/>
              <a:ahLst/>
              <a:cxnLst/>
              <a:rect l="0" t="0" r="0" b="0"/>
              <a:pathLst>
                <a:path w="99121" h="85841">
                  <a:moveTo>
                    <a:pt x="49560" y="0"/>
                  </a:moveTo>
                  <a:lnTo>
                    <a:pt x="99121" y="85841"/>
                  </a:lnTo>
                  <a:lnTo>
                    <a:pt x="0" y="8584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6314468" y="2176093"/>
              <a:ext cx="73841" cy="738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g162"/>
            <p:cNvSpPr/>
            <p:nvPr/>
          </p:nvSpPr>
          <p:spPr>
            <a:xfrm>
              <a:off x="6294950" y="4764110"/>
              <a:ext cx="98848" cy="85605"/>
            </a:xfrm>
            <a:custGeom>
              <a:avLst/>
              <a:gdLst/>
              <a:ahLst/>
              <a:cxnLst/>
              <a:rect l="0" t="0" r="0" b="0"/>
              <a:pathLst>
                <a:path w="98848" h="85605">
                  <a:moveTo>
                    <a:pt x="49424" y="0"/>
                  </a:moveTo>
                  <a:lnTo>
                    <a:pt x="98848" y="85605"/>
                  </a:lnTo>
                  <a:lnTo>
                    <a:pt x="0" y="8560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pg163"/>
            <p:cNvSpPr/>
            <p:nvPr/>
          </p:nvSpPr>
          <p:spPr>
            <a:xfrm>
              <a:off x="6555204" y="4799237"/>
              <a:ext cx="99358" cy="86047"/>
            </a:xfrm>
            <a:custGeom>
              <a:avLst/>
              <a:gdLst/>
              <a:ahLst/>
              <a:cxnLst/>
              <a:rect l="0" t="0" r="0" b="0"/>
              <a:pathLst>
                <a:path w="99358" h="86047">
                  <a:moveTo>
                    <a:pt x="49679" y="0"/>
                  </a:moveTo>
                  <a:lnTo>
                    <a:pt x="99358" y="86047"/>
                  </a:lnTo>
                  <a:lnTo>
                    <a:pt x="0" y="8604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6362119" y="3335096"/>
              <a:ext cx="73910" cy="739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g165"/>
            <p:cNvSpPr/>
            <p:nvPr/>
          </p:nvSpPr>
          <p:spPr>
            <a:xfrm>
              <a:off x="6325556" y="4860304"/>
              <a:ext cx="98909" cy="85658"/>
            </a:xfrm>
            <a:custGeom>
              <a:avLst/>
              <a:gdLst/>
              <a:ahLst/>
              <a:cxnLst/>
              <a:rect l="0" t="0" r="0" b="0"/>
              <a:pathLst>
                <a:path w="98909" h="85658">
                  <a:moveTo>
                    <a:pt x="49454" y="0"/>
                  </a:moveTo>
                  <a:lnTo>
                    <a:pt x="98909" y="85658"/>
                  </a:lnTo>
                  <a:lnTo>
                    <a:pt x="0" y="8565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6386088" y="2399837"/>
              <a:ext cx="73869" cy="73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6277835" y="2651699"/>
              <a:ext cx="73175" cy="73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6189069" y="3106601"/>
              <a:ext cx="73565" cy="73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6283761" y="2983693"/>
              <a:ext cx="73420" cy="734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6576291" y="3514760"/>
              <a:ext cx="73642" cy="736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6055701" y="2911808"/>
              <a:ext cx="73453" cy="734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6269953" y="2332980"/>
              <a:ext cx="73691" cy="7369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6364254" y="2363609"/>
              <a:ext cx="50528" cy="505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6533353" y="3313144"/>
              <a:ext cx="40854" cy="4085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6236681" y="2512741"/>
              <a:ext cx="73471" cy="734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6286738" y="3081503"/>
              <a:ext cx="73941" cy="739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6488219" y="4247303"/>
              <a:ext cx="71440" cy="71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6294764" y="2392432"/>
              <a:ext cx="74016" cy="740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6596326" y="3002569"/>
              <a:ext cx="72928" cy="729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6140561" y="3074321"/>
              <a:ext cx="73190" cy="73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6460661" y="2346244"/>
              <a:ext cx="73309" cy="7330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6600544" y="2883366"/>
              <a:ext cx="73527" cy="73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6582653" y="2661188"/>
              <a:ext cx="73569" cy="73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6490834" y="2816957"/>
              <a:ext cx="73082" cy="73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6090127" y="4109835"/>
              <a:ext cx="73541" cy="735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6557997" y="3586416"/>
              <a:ext cx="73545" cy="7354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6076748" y="2988754"/>
              <a:ext cx="73333" cy="73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6300726" y="2863864"/>
              <a:ext cx="73597" cy="735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6219172" y="2456997"/>
              <a:ext cx="73492" cy="734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6232932" y="3235381"/>
              <a:ext cx="73504" cy="735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6424733" y="3870535"/>
              <a:ext cx="73588" cy="73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6133685" y="3243814"/>
              <a:ext cx="74206" cy="742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g193"/>
            <p:cNvSpPr/>
            <p:nvPr/>
          </p:nvSpPr>
          <p:spPr>
            <a:xfrm>
              <a:off x="6058864" y="4808202"/>
              <a:ext cx="99556" cy="86218"/>
            </a:xfrm>
            <a:custGeom>
              <a:avLst/>
              <a:gdLst/>
              <a:ahLst/>
              <a:cxnLst/>
              <a:rect l="0" t="0" r="0" b="0"/>
              <a:pathLst>
                <a:path w="99556" h="86218">
                  <a:moveTo>
                    <a:pt x="49778" y="0"/>
                  </a:moveTo>
                  <a:lnTo>
                    <a:pt x="99556" y="86218"/>
                  </a:lnTo>
                  <a:lnTo>
                    <a:pt x="0" y="8621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6597616" y="3163086"/>
              <a:ext cx="73858" cy="73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6324984" y="3385215"/>
              <a:ext cx="74178" cy="74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6548334" y="3211230"/>
              <a:ext cx="73317" cy="7331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6534106" y="3076444"/>
              <a:ext cx="73309" cy="7330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6345642" y="2470775"/>
              <a:ext cx="74213" cy="74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6380624" y="3188189"/>
              <a:ext cx="73335" cy="733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6161777" y="3569894"/>
              <a:ext cx="74082" cy="7408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g201"/>
            <p:cNvSpPr/>
            <p:nvPr/>
          </p:nvSpPr>
          <p:spPr>
            <a:xfrm>
              <a:off x="6175601" y="4742993"/>
              <a:ext cx="98556" cy="85352"/>
            </a:xfrm>
            <a:custGeom>
              <a:avLst/>
              <a:gdLst/>
              <a:ahLst/>
              <a:cxnLst/>
              <a:rect l="0" t="0" r="0" b="0"/>
              <a:pathLst>
                <a:path w="98556" h="85352">
                  <a:moveTo>
                    <a:pt x="49278" y="0"/>
                  </a:moveTo>
                  <a:lnTo>
                    <a:pt x="98556" y="85352"/>
                  </a:lnTo>
                  <a:lnTo>
                    <a:pt x="0" y="853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6247235" y="2456924"/>
              <a:ext cx="73732" cy="73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6376451" y="3129550"/>
              <a:ext cx="73543" cy="73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6223466" y="2671190"/>
              <a:ext cx="73524" cy="735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6497901" y="2487150"/>
              <a:ext cx="73465" cy="734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6516160" y="2317728"/>
              <a:ext cx="73751" cy="737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6444149" y="2829677"/>
              <a:ext cx="73751" cy="737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6391535" y="2917988"/>
              <a:ext cx="73748" cy="73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6429817" y="3153903"/>
              <a:ext cx="73077" cy="7307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6136980" y="2675563"/>
              <a:ext cx="73859" cy="73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6196472" y="2418776"/>
              <a:ext cx="73738" cy="73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6358823" y="3576722"/>
              <a:ext cx="73529" cy="735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6609463" y="2847406"/>
              <a:ext cx="73099" cy="7309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6308816" y="2184814"/>
              <a:ext cx="73478" cy="7347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6391238" y="2970942"/>
              <a:ext cx="73638" cy="7363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6385894" y="3450398"/>
              <a:ext cx="74101" cy="74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6269019" y="3028567"/>
              <a:ext cx="53252" cy="5325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6391390" y="2697409"/>
              <a:ext cx="73879" cy="7387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6321704" y="2744912"/>
              <a:ext cx="35004" cy="350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6042579" y="2806289"/>
              <a:ext cx="74350" cy="74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6329168" y="3009060"/>
              <a:ext cx="34155" cy="341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6151883" y="3052622"/>
              <a:ext cx="73043" cy="73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6443104" y="3496916"/>
              <a:ext cx="73709" cy="73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6589591" y="2641426"/>
              <a:ext cx="52112" cy="52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6241696" y="3574424"/>
              <a:ext cx="73069" cy="73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6132678" y="3179942"/>
              <a:ext cx="73693" cy="7369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6436665" y="2779696"/>
              <a:ext cx="74173" cy="74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6487495" y="3368419"/>
              <a:ext cx="73441" cy="734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6224505" y="2385966"/>
              <a:ext cx="73803" cy="738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6556585" y="2145617"/>
              <a:ext cx="72899" cy="72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6260872" y="2102578"/>
              <a:ext cx="74149" cy="741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6606835" y="3043528"/>
              <a:ext cx="74125" cy="741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g233"/>
            <p:cNvSpPr/>
            <p:nvPr/>
          </p:nvSpPr>
          <p:spPr>
            <a:xfrm>
              <a:off x="6571493" y="4471526"/>
              <a:ext cx="98865" cy="85619"/>
            </a:xfrm>
            <a:custGeom>
              <a:avLst/>
              <a:gdLst/>
              <a:ahLst/>
              <a:cxnLst/>
              <a:rect l="0" t="0" r="0" b="0"/>
              <a:pathLst>
                <a:path w="98865" h="85619">
                  <a:moveTo>
                    <a:pt x="49432" y="0"/>
                  </a:moveTo>
                  <a:lnTo>
                    <a:pt x="98865" y="85619"/>
                  </a:lnTo>
                  <a:lnTo>
                    <a:pt x="0" y="85619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6126854" y="3360086"/>
              <a:ext cx="73718" cy="73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6400406" y="2303080"/>
              <a:ext cx="73006" cy="730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6272413" y="2433061"/>
              <a:ext cx="73779" cy="7377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6222950" y="3327108"/>
              <a:ext cx="73216" cy="73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6574303" y="3091705"/>
              <a:ext cx="73754" cy="7375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6187380" y="3131136"/>
              <a:ext cx="74114" cy="741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6247939" y="3220214"/>
              <a:ext cx="74208" cy="74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6602069" y="2193502"/>
              <a:ext cx="73323" cy="733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6356735" y="2927548"/>
              <a:ext cx="72963" cy="7296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6335388" y="2073301"/>
              <a:ext cx="73954" cy="7395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6504559" y="2285381"/>
              <a:ext cx="73254" cy="7325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6575961" y="3545747"/>
              <a:ext cx="73901" cy="73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6587480" y="4178974"/>
              <a:ext cx="73972" cy="7397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6080566" y="2486368"/>
              <a:ext cx="74073" cy="740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6161864" y="2334925"/>
              <a:ext cx="72829" cy="72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6607287" y="3224155"/>
              <a:ext cx="73821" cy="73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6071051" y="3360539"/>
              <a:ext cx="49546" cy="4954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g251"/>
            <p:cNvSpPr/>
            <p:nvPr/>
          </p:nvSpPr>
          <p:spPr>
            <a:xfrm>
              <a:off x="6197267" y="4828359"/>
              <a:ext cx="99241" cy="85945"/>
            </a:xfrm>
            <a:custGeom>
              <a:avLst/>
              <a:gdLst/>
              <a:ahLst/>
              <a:cxnLst/>
              <a:rect l="0" t="0" r="0" b="0"/>
              <a:pathLst>
                <a:path w="99241" h="85945">
                  <a:moveTo>
                    <a:pt x="49620" y="0"/>
                  </a:moveTo>
                  <a:lnTo>
                    <a:pt x="99241" y="85945"/>
                  </a:lnTo>
                  <a:lnTo>
                    <a:pt x="0" y="859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6303561" y="2995840"/>
              <a:ext cx="49406" cy="494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6293598" y="3270046"/>
              <a:ext cx="73377" cy="73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6288481" y="2736781"/>
              <a:ext cx="72857" cy="7285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6504884" y="3349145"/>
              <a:ext cx="73969" cy="7396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6070944" y="2933799"/>
              <a:ext cx="73527" cy="7352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6043430" y="2938235"/>
              <a:ext cx="73084" cy="7308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6079734" y="3255979"/>
              <a:ext cx="73525" cy="7352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6108168" y="2368350"/>
              <a:ext cx="73631" cy="736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6119635" y="2338839"/>
              <a:ext cx="73605" cy="73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6095493" y="3121877"/>
              <a:ext cx="73042" cy="730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6479769" y="2357611"/>
              <a:ext cx="73676" cy="736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6098517" y="2899519"/>
              <a:ext cx="73995" cy="7399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6054840" y="3135533"/>
              <a:ext cx="74165" cy="741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6318100" y="2759995"/>
              <a:ext cx="73762" cy="7376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6507398" y="3624260"/>
              <a:ext cx="73181" cy="731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6537205" y="2718776"/>
              <a:ext cx="74146" cy="74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6145552" y="2977744"/>
              <a:ext cx="73543" cy="73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6560086" y="2174163"/>
              <a:ext cx="73505" cy="7350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6127242" y="2954848"/>
              <a:ext cx="75030" cy="75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6260103" y="3188922"/>
              <a:ext cx="75011" cy="7501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6389914" y="2616978"/>
              <a:ext cx="74990" cy="749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6159368" y="2610815"/>
              <a:ext cx="73496" cy="7349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6516831" y="3512091"/>
              <a:ext cx="40436" cy="40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6305213" y="3240284"/>
              <a:ext cx="73590" cy="735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6412686" y="2680229"/>
              <a:ext cx="72972" cy="729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6198793" y="2901413"/>
              <a:ext cx="73530" cy="735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6313720" y="2549082"/>
              <a:ext cx="72957" cy="7295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6316464" y="3105980"/>
              <a:ext cx="73487" cy="734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6313956" y="2893103"/>
              <a:ext cx="74954" cy="7495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6238380" y="2498118"/>
              <a:ext cx="73453" cy="734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6587471" y="3133706"/>
              <a:ext cx="74874" cy="7487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6485241" y="3849973"/>
              <a:ext cx="73766" cy="73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6180681" y="2726639"/>
              <a:ext cx="73379" cy="7337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6470543" y="2671834"/>
              <a:ext cx="73375" cy="7337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6438433" y="2594858"/>
              <a:ext cx="73446" cy="73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6502267" y="3280900"/>
              <a:ext cx="73563" cy="735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6093649" y="2857859"/>
              <a:ext cx="73337" cy="733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6321354" y="2312209"/>
              <a:ext cx="74053" cy="740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6491023" y="4033043"/>
              <a:ext cx="72913" cy="7291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6235294" y="3456555"/>
              <a:ext cx="73324" cy="7332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6469643" y="2233423"/>
              <a:ext cx="74667" cy="74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6464096" y="2926031"/>
              <a:ext cx="73551" cy="735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6440522" y="2406948"/>
              <a:ext cx="73298" cy="732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6329990" y="4053674"/>
              <a:ext cx="74619" cy="7461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6381543" y="2670495"/>
              <a:ext cx="74604" cy="746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6169065" y="2559047"/>
              <a:ext cx="73448" cy="734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6068888" y="2978093"/>
              <a:ext cx="73533" cy="735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6212741" y="3367662"/>
              <a:ext cx="73253" cy="732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6557192" y="2691757"/>
              <a:ext cx="73815" cy="73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6555694" y="2491232"/>
              <a:ext cx="73222" cy="732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6420880" y="2979228"/>
              <a:ext cx="73206" cy="732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6374098" y="2806397"/>
              <a:ext cx="72801" cy="7280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6046534" y="3316188"/>
              <a:ext cx="74423" cy="74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6244225" y="2894078"/>
              <a:ext cx="74423" cy="744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6135432" y="2571949"/>
              <a:ext cx="73211" cy="7321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6492244" y="2080450"/>
              <a:ext cx="73164" cy="731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6426790" y="2608535"/>
              <a:ext cx="73187" cy="731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6239229" y="2805600"/>
              <a:ext cx="74392" cy="74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6504863" y="2273008"/>
              <a:ext cx="74389" cy="7438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6245953" y="3695579"/>
              <a:ext cx="74386" cy="7438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6399999" y="2840910"/>
              <a:ext cx="73069" cy="73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6081526" y="3283815"/>
              <a:ext cx="73171" cy="731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6609907" y="2551577"/>
              <a:ext cx="74368" cy="743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6342180" y="3817755"/>
              <a:ext cx="74359" cy="743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6253218" y="2601783"/>
              <a:ext cx="73280" cy="7328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6381889" y="3219934"/>
              <a:ext cx="73692" cy="73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6298959" y="2387077"/>
              <a:ext cx="74329" cy="743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6310833" y="2638679"/>
              <a:ext cx="74306" cy="743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6589350" y="3957360"/>
              <a:ext cx="73167" cy="7316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6545963" y="3170739"/>
              <a:ext cx="74294" cy="74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6593729" y="2372135"/>
              <a:ext cx="72959" cy="72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6328106" y="3204594"/>
              <a:ext cx="73165" cy="731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6609693" y="3902199"/>
              <a:ext cx="74275" cy="7427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6138749" y="2636626"/>
              <a:ext cx="74276" cy="7427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6105904" y="2898441"/>
              <a:ext cx="73203" cy="732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6397819" y="2691645"/>
              <a:ext cx="73124" cy="7312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6391055" y="3228721"/>
              <a:ext cx="73622" cy="736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6282495" y="3141543"/>
              <a:ext cx="73320" cy="733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6526818" y="2951166"/>
              <a:ext cx="73066" cy="7306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6205271" y="4270507"/>
              <a:ext cx="73457" cy="7345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6103434" y="3287603"/>
              <a:ext cx="73090" cy="730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6184148" y="2463813"/>
              <a:ext cx="73483" cy="734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6582583" y="3191412"/>
              <a:ext cx="74162" cy="74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6291424" y="4243939"/>
              <a:ext cx="73375" cy="7337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6328711" y="3753521"/>
              <a:ext cx="73479" cy="734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g337"/>
            <p:cNvSpPr/>
            <p:nvPr/>
          </p:nvSpPr>
          <p:spPr>
            <a:xfrm>
              <a:off x="6367883" y="4497933"/>
              <a:ext cx="98482" cy="85288"/>
            </a:xfrm>
            <a:custGeom>
              <a:avLst/>
              <a:gdLst/>
              <a:ahLst/>
              <a:cxnLst/>
              <a:rect l="0" t="0" r="0" b="0"/>
              <a:pathLst>
                <a:path w="98482" h="85288">
                  <a:moveTo>
                    <a:pt x="49241" y="0"/>
                  </a:moveTo>
                  <a:lnTo>
                    <a:pt x="98482" y="85288"/>
                  </a:lnTo>
                  <a:lnTo>
                    <a:pt x="0" y="8528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6437914" y="3369856"/>
              <a:ext cx="74122" cy="741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6352110" y="3098634"/>
              <a:ext cx="73323" cy="733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6308584" y="2289695"/>
              <a:ext cx="74110" cy="741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6572817" y="1992509"/>
              <a:ext cx="74107" cy="741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6387002" y="2172300"/>
              <a:ext cx="74089" cy="74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6292003" y="2349071"/>
              <a:ext cx="74076" cy="74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6475345" y="1928949"/>
              <a:ext cx="74072" cy="7407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6137373" y="2829801"/>
              <a:ext cx="74061" cy="740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6154263" y="2606457"/>
              <a:ext cx="73268" cy="7326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6155558" y="2215563"/>
              <a:ext cx="74041" cy="740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6050063" y="3035662"/>
              <a:ext cx="74039" cy="740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6310458" y="2528403"/>
              <a:ext cx="74026" cy="740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6197314" y="3347681"/>
              <a:ext cx="73333" cy="733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g351"/>
            <p:cNvSpPr/>
            <p:nvPr/>
          </p:nvSpPr>
          <p:spPr>
            <a:xfrm>
              <a:off x="6469484" y="4747055"/>
              <a:ext cx="99666" cy="86313"/>
            </a:xfrm>
            <a:custGeom>
              <a:avLst/>
              <a:gdLst/>
              <a:ahLst/>
              <a:cxnLst/>
              <a:rect l="0" t="0" r="0" b="0"/>
              <a:pathLst>
                <a:path w="99666" h="86313">
                  <a:moveTo>
                    <a:pt x="49833" y="0"/>
                  </a:moveTo>
                  <a:lnTo>
                    <a:pt x="99666" y="86313"/>
                  </a:lnTo>
                  <a:lnTo>
                    <a:pt x="0" y="8631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6221763" y="2996602"/>
              <a:ext cx="73997" cy="739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6527858" y="2964838"/>
              <a:ext cx="73978" cy="7397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6118524" y="2359898"/>
              <a:ext cx="73379" cy="733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6242080" y="3149285"/>
              <a:ext cx="73971" cy="739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6340902" y="3332837"/>
              <a:ext cx="73970" cy="73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6156590" y="3093891"/>
              <a:ext cx="73970" cy="739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6551855" y="2874859"/>
              <a:ext cx="73966" cy="7396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6117870" y="3058228"/>
              <a:ext cx="73963" cy="739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6539771" y="2447906"/>
              <a:ext cx="73953" cy="739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6133610" y="3123672"/>
              <a:ext cx="73940" cy="739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6417998" y="4455155"/>
              <a:ext cx="72023" cy="720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6100018" y="3012772"/>
              <a:ext cx="73929" cy="739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6118940" y="2809426"/>
              <a:ext cx="73914" cy="7391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6541509" y="2861881"/>
              <a:ext cx="73009" cy="7300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6397037" y="3721461"/>
              <a:ext cx="72983" cy="729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6380479" y="3404944"/>
              <a:ext cx="73343" cy="7334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6473432" y="2790697"/>
              <a:ext cx="72979" cy="7297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6430737" y="3568922"/>
              <a:ext cx="73171" cy="731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6609441" y="3175730"/>
              <a:ext cx="73879" cy="7387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6084983" y="3395973"/>
              <a:ext cx="73867" cy="738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6190836" y="2625851"/>
              <a:ext cx="73848" cy="73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6484425" y="2484555"/>
              <a:ext cx="73840" cy="73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6083192" y="2792429"/>
              <a:ext cx="73823" cy="738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6505325" y="2575228"/>
              <a:ext cx="73812" cy="7381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6355639" y="2867540"/>
              <a:ext cx="73779" cy="73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6079328" y="2930795"/>
              <a:ext cx="73769" cy="73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6366556" y="2981618"/>
              <a:ext cx="73767" cy="7376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6330559" y="3111551"/>
              <a:ext cx="73107" cy="73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6562635" y="3015278"/>
              <a:ext cx="72849" cy="72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6298767" y="3166146"/>
              <a:ext cx="73755" cy="73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6232366" y="2860551"/>
              <a:ext cx="72838" cy="7283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6587897" y="3022681"/>
              <a:ext cx="73738" cy="73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6276501" y="3483909"/>
              <a:ext cx="73726" cy="73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6194768" y="3483680"/>
              <a:ext cx="73723" cy="73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6601991" y="2327929"/>
              <a:ext cx="73708" cy="7370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6308762" y="2440226"/>
              <a:ext cx="73697" cy="73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6326397" y="3808112"/>
              <a:ext cx="73685" cy="7368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6319753" y="3026617"/>
              <a:ext cx="73682" cy="73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6152892" y="3445013"/>
              <a:ext cx="73659" cy="736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6102890" y="2093240"/>
              <a:ext cx="73666" cy="7366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6447805" y="2708361"/>
              <a:ext cx="73625" cy="7362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6366456" y="2566528"/>
              <a:ext cx="72876" cy="7287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6575473" y="1913555"/>
              <a:ext cx="73602" cy="73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6478798" y="2318174"/>
              <a:ext cx="73595" cy="73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6331513" y="2851828"/>
              <a:ext cx="73573" cy="7357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6334964" y="3287549"/>
              <a:ext cx="72760" cy="727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6355259" y="3076617"/>
              <a:ext cx="73570" cy="73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6572975" y="2674460"/>
              <a:ext cx="73548" cy="735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6443205" y="2402616"/>
              <a:ext cx="73542" cy="73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6082053" y="2497299"/>
              <a:ext cx="73542" cy="7354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g402"/>
            <p:cNvSpPr/>
            <p:nvPr/>
          </p:nvSpPr>
          <p:spPr>
            <a:xfrm>
              <a:off x="6186592" y="4578404"/>
              <a:ext cx="98160" cy="85009"/>
            </a:xfrm>
            <a:custGeom>
              <a:avLst/>
              <a:gdLst/>
              <a:ahLst/>
              <a:cxnLst/>
              <a:rect l="0" t="0" r="0" b="0"/>
              <a:pathLst>
                <a:path w="98160" h="85009">
                  <a:moveTo>
                    <a:pt x="49080" y="0"/>
                  </a:moveTo>
                  <a:lnTo>
                    <a:pt x="98160" y="85009"/>
                  </a:lnTo>
                  <a:lnTo>
                    <a:pt x="0" y="8500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6490594" y="3231415"/>
              <a:ext cx="73533" cy="735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6119690" y="2177389"/>
              <a:ext cx="73528" cy="73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6598008" y="3675607"/>
              <a:ext cx="73519" cy="735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6319381" y="2620723"/>
              <a:ext cx="72860" cy="7286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6219350" y="2672219"/>
              <a:ext cx="73507" cy="73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6057694" y="3323330"/>
              <a:ext cx="72710" cy="727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6590063" y="3247755"/>
              <a:ext cx="73496" cy="734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6384441" y="3080359"/>
              <a:ext cx="73495" cy="73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6129330" y="3302238"/>
              <a:ext cx="73478" cy="73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6547738" y="3734452"/>
              <a:ext cx="73466" cy="734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6383477" y="2873602"/>
              <a:ext cx="73461" cy="73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6288856" y="3922233"/>
              <a:ext cx="72807" cy="72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6448415" y="2997324"/>
              <a:ext cx="73452" cy="7345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6366217" y="3630137"/>
              <a:ext cx="73449" cy="73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6434226" y="3599053"/>
              <a:ext cx="73443" cy="73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6506479" y="3190512"/>
              <a:ext cx="37642" cy="3764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6291392" y="4270571"/>
              <a:ext cx="73439" cy="734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6466798" y="3029703"/>
              <a:ext cx="73435" cy="734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6479211" y="3874964"/>
              <a:ext cx="71507" cy="71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6086280" y="2842674"/>
              <a:ext cx="73404" cy="734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6586069" y="3465440"/>
              <a:ext cx="73402" cy="734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6604652" y="2307496"/>
              <a:ext cx="72444" cy="7244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6553514" y="2528092"/>
              <a:ext cx="73389" cy="73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6445368" y="2286348"/>
              <a:ext cx="73390" cy="733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6252754" y="3855257"/>
              <a:ext cx="73381" cy="733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6106924" y="3514911"/>
              <a:ext cx="73348" cy="733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6321084" y="3248722"/>
              <a:ext cx="73343" cy="7334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6350291" y="3579411"/>
              <a:ext cx="73324" cy="7332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6332199" y="2679574"/>
              <a:ext cx="73306" cy="733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6381099" y="3036675"/>
              <a:ext cx="73304" cy="733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6107439" y="2884250"/>
              <a:ext cx="73298" cy="732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6586699" y="3449777"/>
              <a:ext cx="73276" cy="7327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6153381" y="2676119"/>
              <a:ext cx="72748" cy="7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6226560" y="2766053"/>
              <a:ext cx="73265" cy="732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g437"/>
            <p:cNvSpPr/>
            <p:nvPr/>
          </p:nvSpPr>
          <p:spPr>
            <a:xfrm>
              <a:off x="6339749" y="4778255"/>
              <a:ext cx="98671" cy="85451"/>
            </a:xfrm>
            <a:custGeom>
              <a:avLst/>
              <a:gdLst/>
              <a:ahLst/>
              <a:cxnLst/>
              <a:rect l="0" t="0" r="0" b="0"/>
              <a:pathLst>
                <a:path w="98671" h="85451">
                  <a:moveTo>
                    <a:pt x="49335" y="0"/>
                  </a:moveTo>
                  <a:lnTo>
                    <a:pt x="98671" y="85451"/>
                  </a:lnTo>
                  <a:lnTo>
                    <a:pt x="0" y="8545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6430613" y="2353857"/>
              <a:ext cx="73255" cy="7325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6377526" y="2918577"/>
              <a:ext cx="72582" cy="725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6403486" y="3021795"/>
              <a:ext cx="73217" cy="732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6475829" y="2670712"/>
              <a:ext cx="73211" cy="732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6156750" y="2634275"/>
              <a:ext cx="72568" cy="725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6242975" y="2405904"/>
              <a:ext cx="73193" cy="73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6140578" y="3288400"/>
              <a:ext cx="73177" cy="73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6053228" y="2446647"/>
              <a:ext cx="72665" cy="726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6492080" y="2313979"/>
              <a:ext cx="73147" cy="731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6302910" y="3232980"/>
              <a:ext cx="73134" cy="73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6220154" y="2911160"/>
              <a:ext cx="73127" cy="731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6266280" y="3681179"/>
              <a:ext cx="73126" cy="73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6173174" y="3524089"/>
              <a:ext cx="73120" cy="73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6234308" y="3316119"/>
              <a:ext cx="72603" cy="726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6577574" y="4253969"/>
              <a:ext cx="73118" cy="731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6253276" y="3066730"/>
              <a:ext cx="73115" cy="731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6068448" y="3162094"/>
              <a:ext cx="73113" cy="731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6115617" y="2717715"/>
              <a:ext cx="73111" cy="7311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6063843" y="2542924"/>
              <a:ext cx="72582" cy="725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6322187" y="3994665"/>
              <a:ext cx="73100" cy="7310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6264375" y="4330861"/>
              <a:ext cx="71196" cy="71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6303234" y="4040043"/>
              <a:ext cx="73080" cy="73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6582896" y="3180912"/>
              <a:ext cx="73078" cy="7307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6489410" y="3189809"/>
              <a:ext cx="72497" cy="7249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6374956" y="3128625"/>
              <a:ext cx="73069" cy="7306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6109469" y="3671423"/>
              <a:ext cx="73068" cy="73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6403654" y="3144426"/>
              <a:ext cx="73067" cy="7306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6397000" y="3518285"/>
              <a:ext cx="73061" cy="73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6509058" y="2619341"/>
              <a:ext cx="73065" cy="730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6511642" y="2456872"/>
              <a:ext cx="73037" cy="730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6481363" y="3049995"/>
              <a:ext cx="73035" cy="730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6479805" y="3334510"/>
              <a:ext cx="73016" cy="730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6364293" y="3397668"/>
              <a:ext cx="73016" cy="730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g471"/>
            <p:cNvSpPr/>
            <p:nvPr/>
          </p:nvSpPr>
          <p:spPr>
            <a:xfrm>
              <a:off x="6484137" y="4979031"/>
              <a:ext cx="98324" cy="85151"/>
            </a:xfrm>
            <a:custGeom>
              <a:avLst/>
              <a:gdLst/>
              <a:ahLst/>
              <a:cxnLst/>
              <a:rect l="0" t="0" r="0" b="0"/>
              <a:pathLst>
                <a:path w="98324" h="85151">
                  <a:moveTo>
                    <a:pt x="49162" y="0"/>
                  </a:moveTo>
                  <a:lnTo>
                    <a:pt x="98324" y="85151"/>
                  </a:lnTo>
                  <a:lnTo>
                    <a:pt x="0" y="8515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6379853" y="2832869"/>
              <a:ext cx="73004" cy="730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6254564" y="2704788"/>
              <a:ext cx="73004" cy="730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6455050" y="2964198"/>
              <a:ext cx="73004" cy="730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6234750" y="3071755"/>
              <a:ext cx="72987" cy="729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6144759" y="3167393"/>
              <a:ext cx="72985" cy="7298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6176550" y="2542376"/>
              <a:ext cx="72981" cy="729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6401610" y="2222514"/>
              <a:ext cx="72978" cy="729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6191642" y="3078110"/>
              <a:ext cx="72977" cy="7297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6340249" y="3036144"/>
              <a:ext cx="72968" cy="729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6155128" y="3341824"/>
              <a:ext cx="72961" cy="729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6569945" y="3587603"/>
              <a:ext cx="72948" cy="729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6056933" y="1850560"/>
              <a:ext cx="72933" cy="729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6430974" y="2830170"/>
              <a:ext cx="72903" cy="729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6085738" y="3806428"/>
              <a:ext cx="72874" cy="72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6386563" y="2894230"/>
              <a:ext cx="72870" cy="728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6115765" y="3085631"/>
              <a:ext cx="72869" cy="7286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6581456" y="2902085"/>
              <a:ext cx="72858" cy="7285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6433957" y="3694397"/>
              <a:ext cx="72856" cy="72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6559455" y="3368254"/>
              <a:ext cx="72855" cy="7285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6437645" y="2793811"/>
              <a:ext cx="72848" cy="72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6410851" y="3876938"/>
              <a:ext cx="72841" cy="728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6258226" y="2472990"/>
              <a:ext cx="72832" cy="72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6598700" y="2290335"/>
              <a:ext cx="72829" cy="728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6252027" y="2600061"/>
              <a:ext cx="72823" cy="728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6147514" y="2213408"/>
              <a:ext cx="72814" cy="72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6357539" y="2677131"/>
              <a:ext cx="72813" cy="72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6272410" y="2873929"/>
              <a:ext cx="72807" cy="72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6343658" y="3372424"/>
              <a:ext cx="72802" cy="728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6443225" y="3292571"/>
              <a:ext cx="72800" cy="72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6385431" y="3677271"/>
              <a:ext cx="72795" cy="72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6337907" y="3579636"/>
              <a:ext cx="72790" cy="727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6050234" y="2245252"/>
              <a:ext cx="72788" cy="727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6209326" y="3175055"/>
              <a:ext cx="72770" cy="727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6416613" y="3042364"/>
              <a:ext cx="72759" cy="727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6589680" y="2661468"/>
              <a:ext cx="72755" cy="72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6429686" y="2204273"/>
              <a:ext cx="72326" cy="723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508"/>
            <p:cNvSpPr/>
            <p:nvPr/>
          </p:nvSpPr>
          <p:spPr>
            <a:xfrm>
              <a:off x="6526757" y="3185118"/>
              <a:ext cx="72742" cy="72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g509"/>
            <p:cNvSpPr/>
            <p:nvPr/>
          </p:nvSpPr>
          <p:spPr>
            <a:xfrm>
              <a:off x="6114267" y="4735386"/>
              <a:ext cx="97943" cy="84821"/>
            </a:xfrm>
            <a:custGeom>
              <a:avLst/>
              <a:gdLst/>
              <a:ahLst/>
              <a:cxnLst/>
              <a:rect l="0" t="0" r="0" b="0"/>
              <a:pathLst>
                <a:path w="97943" h="84821">
                  <a:moveTo>
                    <a:pt x="48971" y="0"/>
                  </a:moveTo>
                  <a:lnTo>
                    <a:pt x="97943" y="84821"/>
                  </a:lnTo>
                  <a:lnTo>
                    <a:pt x="0" y="8482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6102605" y="4230038"/>
              <a:ext cx="72717" cy="72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6399881" y="3403663"/>
              <a:ext cx="72319" cy="72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6466281" y="2950671"/>
              <a:ext cx="72707" cy="727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6238119" y="1840183"/>
              <a:ext cx="72705" cy="72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6400157" y="3176462"/>
              <a:ext cx="72705" cy="7270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6059487" y="3782508"/>
              <a:ext cx="72703" cy="727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6289193" y="2828271"/>
              <a:ext cx="72692" cy="72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6536428" y="2709512"/>
              <a:ext cx="72675" cy="72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6506468" y="4036836"/>
              <a:ext cx="72670" cy="72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6149536" y="2415925"/>
              <a:ext cx="72644" cy="72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6500927" y="2397222"/>
              <a:ext cx="72634" cy="726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6097202" y="1803517"/>
              <a:ext cx="72627" cy="7262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6306364" y="2060685"/>
              <a:ext cx="72627" cy="72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6485003" y="2484183"/>
              <a:ext cx="72614" cy="72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6427802" y="3730355"/>
              <a:ext cx="70736" cy="707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6261068" y="4442463"/>
              <a:ext cx="72609" cy="7260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6371617" y="2753952"/>
              <a:ext cx="72607" cy="72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6368395" y="3429572"/>
              <a:ext cx="72565" cy="72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6438295" y="1909504"/>
              <a:ext cx="72561" cy="725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6241017" y="2483178"/>
              <a:ext cx="24798" cy="247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6281353" y="3114616"/>
              <a:ext cx="72542" cy="72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6320138" y="4440513"/>
              <a:ext cx="72540" cy="725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6295803" y="3283463"/>
              <a:ext cx="72528" cy="725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6470825" y="3190112"/>
              <a:ext cx="72526" cy="7252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6345644" y="2650770"/>
              <a:ext cx="72523" cy="72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6230940" y="2857883"/>
              <a:ext cx="72483" cy="724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6132689" y="3118437"/>
              <a:ext cx="72497" cy="724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6230885" y="2408415"/>
              <a:ext cx="72475" cy="72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6288286" y="3372152"/>
              <a:ext cx="72471" cy="724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6292813" y="3274228"/>
              <a:ext cx="72473" cy="7247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6565658" y="2703194"/>
              <a:ext cx="72468" cy="7246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6436759" y="3749067"/>
              <a:ext cx="72446" cy="72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6510507" y="2469068"/>
              <a:ext cx="72444" cy="72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6280242" y="3068309"/>
              <a:ext cx="72437" cy="724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6483059" y="2345692"/>
              <a:ext cx="72434" cy="724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6488961" y="2011160"/>
              <a:ext cx="72421" cy="724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6186060" y="3054055"/>
              <a:ext cx="72420" cy="724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6161358" y="2968199"/>
              <a:ext cx="72426" cy="7242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6318304" y="2929658"/>
              <a:ext cx="72418" cy="724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6175402" y="3034818"/>
              <a:ext cx="72414" cy="72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6475716" y="2904607"/>
              <a:ext cx="72408" cy="72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6106692" y="2924146"/>
              <a:ext cx="72407" cy="724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6086332" y="3689033"/>
              <a:ext cx="72404" cy="72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6501131" y="3346391"/>
              <a:ext cx="72400" cy="7240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6274651" y="2680178"/>
              <a:ext cx="72401" cy="7240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6568324" y="3377188"/>
              <a:ext cx="72390" cy="723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6536768" y="2511081"/>
              <a:ext cx="72381" cy="723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6186970" y="3122678"/>
              <a:ext cx="72379" cy="723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6337536" y="3004499"/>
              <a:ext cx="72375" cy="7237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6116173" y="3350694"/>
              <a:ext cx="72347" cy="7234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6226214" y="2605243"/>
              <a:ext cx="72338" cy="7233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6076832" y="2889967"/>
              <a:ext cx="72332" cy="7233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6583595" y="2903327"/>
              <a:ext cx="72329" cy="723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6051162" y="2442558"/>
              <a:ext cx="72325" cy="72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6587984" y="3027418"/>
              <a:ext cx="72322" cy="723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6593226" y="3034942"/>
              <a:ext cx="72315" cy="72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6520987" y="2212188"/>
              <a:ext cx="72315" cy="723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6329648" y="3246207"/>
              <a:ext cx="72307" cy="72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6532139" y="2836169"/>
              <a:ext cx="72306" cy="723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6572294" y="3633598"/>
              <a:ext cx="72305" cy="7230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6483555" y="2777094"/>
              <a:ext cx="72305" cy="723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6318798" y="2400576"/>
              <a:ext cx="72304" cy="72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6073642" y="3869659"/>
              <a:ext cx="70431" cy="70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6231962" y="4226294"/>
              <a:ext cx="70430" cy="704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6136392" y="2730347"/>
              <a:ext cx="72288" cy="722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6332560" y="2983067"/>
              <a:ext cx="72278" cy="7227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6152389" y="3180142"/>
              <a:ext cx="72271" cy="72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6187869" y="3005789"/>
              <a:ext cx="72261" cy="72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g578"/>
            <p:cNvSpPr/>
            <p:nvPr/>
          </p:nvSpPr>
          <p:spPr>
            <a:xfrm>
              <a:off x="6030864" y="5035853"/>
              <a:ext cx="97320" cy="84282"/>
            </a:xfrm>
            <a:custGeom>
              <a:avLst/>
              <a:gdLst/>
              <a:ahLst/>
              <a:cxnLst/>
              <a:rect l="0" t="0" r="0" b="0"/>
              <a:pathLst>
                <a:path w="97320" h="84282">
                  <a:moveTo>
                    <a:pt x="48660" y="0"/>
                  </a:moveTo>
                  <a:lnTo>
                    <a:pt x="97320" y="84282"/>
                  </a:lnTo>
                  <a:lnTo>
                    <a:pt x="0" y="84282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6146862" y="2349391"/>
              <a:ext cx="72258" cy="7225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6393033" y="2881822"/>
              <a:ext cx="72251" cy="72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6273094" y="2368764"/>
              <a:ext cx="72249" cy="72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6168484" y="3829185"/>
              <a:ext cx="72229" cy="722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6118813" y="2588301"/>
              <a:ext cx="72228" cy="72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6584910" y="2463742"/>
              <a:ext cx="72228" cy="722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6387022" y="3400295"/>
              <a:ext cx="72224" cy="72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6192792" y="3280452"/>
              <a:ext cx="72219" cy="7221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6220510" y="3455084"/>
              <a:ext cx="72216" cy="722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6078881" y="2525055"/>
              <a:ext cx="72205" cy="722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g589"/>
            <p:cNvSpPr/>
            <p:nvPr/>
          </p:nvSpPr>
          <p:spPr>
            <a:xfrm>
              <a:off x="6113792" y="5726826"/>
              <a:ext cx="97234" cy="84207"/>
            </a:xfrm>
            <a:custGeom>
              <a:avLst/>
              <a:gdLst/>
              <a:ahLst/>
              <a:cxnLst/>
              <a:rect l="0" t="0" r="0" b="0"/>
              <a:pathLst>
                <a:path w="97234" h="84207">
                  <a:moveTo>
                    <a:pt x="48617" y="0"/>
                  </a:moveTo>
                  <a:lnTo>
                    <a:pt x="97234" y="84207"/>
                  </a:lnTo>
                  <a:lnTo>
                    <a:pt x="0" y="842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6514719" y="3907800"/>
              <a:ext cx="72196" cy="7219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6246266" y="2146083"/>
              <a:ext cx="72186" cy="72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6194890" y="2752274"/>
              <a:ext cx="72183" cy="721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g593"/>
            <p:cNvSpPr/>
            <p:nvPr/>
          </p:nvSpPr>
          <p:spPr>
            <a:xfrm>
              <a:off x="6480274" y="4672481"/>
              <a:ext cx="94683" cy="81998"/>
            </a:xfrm>
            <a:custGeom>
              <a:avLst/>
              <a:gdLst/>
              <a:ahLst/>
              <a:cxnLst/>
              <a:rect l="0" t="0" r="0" b="0"/>
              <a:pathLst>
                <a:path w="94683" h="81998">
                  <a:moveTo>
                    <a:pt x="47341" y="0"/>
                  </a:moveTo>
                  <a:lnTo>
                    <a:pt x="94683" y="81998"/>
                  </a:lnTo>
                  <a:lnTo>
                    <a:pt x="0" y="8199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4" name="pg594"/>
            <p:cNvSpPr/>
            <p:nvPr/>
          </p:nvSpPr>
          <p:spPr>
            <a:xfrm>
              <a:off x="6232601" y="5132989"/>
              <a:ext cx="97169" cy="84151"/>
            </a:xfrm>
            <a:custGeom>
              <a:avLst/>
              <a:gdLst/>
              <a:ahLst/>
              <a:cxnLst/>
              <a:rect l="0" t="0" r="0" b="0"/>
              <a:pathLst>
                <a:path w="97169" h="84151">
                  <a:moveTo>
                    <a:pt x="48584" y="0"/>
                  </a:moveTo>
                  <a:lnTo>
                    <a:pt x="97169" y="84151"/>
                  </a:lnTo>
                  <a:lnTo>
                    <a:pt x="0" y="84151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6446346" y="2464181"/>
              <a:ext cx="27420" cy="274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6414755" y="3041819"/>
              <a:ext cx="9705" cy="97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6455692" y="3443077"/>
              <a:ext cx="20590" cy="205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6640533" y="3641069"/>
              <a:ext cx="12505" cy="1250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l599"/>
            <p:cNvSpPr/>
            <p:nvPr/>
          </p:nvSpPr>
          <p:spPr>
            <a:xfrm>
              <a:off x="6259327" y="5201183"/>
              <a:ext cx="97936" cy="199422"/>
            </a:xfrm>
            <a:custGeom>
              <a:avLst/>
              <a:gdLst/>
              <a:ahLst/>
              <a:cxnLst/>
              <a:rect l="0" t="0" r="0" b="0"/>
              <a:pathLst>
                <a:path w="97936" h="199422">
                  <a:moveTo>
                    <a:pt x="0" y="199422"/>
                  </a:moveTo>
                  <a:lnTo>
                    <a:pt x="979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tx600"/>
            <p:cNvSpPr/>
            <p:nvPr/>
          </p:nvSpPr>
          <p:spPr>
            <a:xfrm>
              <a:off x="6337057" y="4903227"/>
              <a:ext cx="833592" cy="1718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Gly149Val</a:t>
              </a:r>
            </a:p>
          </p:txBody>
        </p:sp>
        <p:sp>
          <p:nvSpPr>
            <p:cNvPr id="601" name="tx601"/>
            <p:cNvSpPr/>
            <p:nvPr/>
          </p:nvSpPr>
          <p:spPr>
            <a:xfrm>
              <a:off x="5383032" y="4907902"/>
              <a:ext cx="863764" cy="1695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Arg534Pro</a:t>
              </a:r>
            </a:p>
          </p:txBody>
        </p:sp>
        <p:sp>
          <p:nvSpPr>
            <p:cNvPr id="602" name="tx602"/>
            <p:cNvSpPr/>
            <p:nvPr/>
          </p:nvSpPr>
          <p:spPr>
            <a:xfrm>
              <a:off x="6326912" y="5165393"/>
              <a:ext cx="843738" cy="1331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Pro349Ala</a:t>
              </a:r>
            </a:p>
          </p:txBody>
        </p:sp>
        <p:sp>
          <p:nvSpPr>
            <p:cNvPr id="603" name="tx603"/>
            <p:cNvSpPr/>
            <p:nvPr/>
          </p:nvSpPr>
          <p:spPr>
            <a:xfrm>
              <a:off x="6040625" y="5550462"/>
              <a:ext cx="853618" cy="1718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Gly338Glu</a:t>
              </a:r>
            </a:p>
          </p:txBody>
        </p:sp>
        <p:sp>
          <p:nvSpPr>
            <p:cNvPr id="604" name="tx604"/>
            <p:cNvSpPr/>
            <p:nvPr/>
          </p:nvSpPr>
          <p:spPr>
            <a:xfrm>
              <a:off x="5372703" y="5352420"/>
              <a:ext cx="863764" cy="136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Pro622Ser</a:t>
              </a:r>
            </a:p>
          </p:txBody>
        </p:sp>
        <p:sp>
          <p:nvSpPr>
            <p:cNvPr id="605" name="pl605"/>
            <p:cNvSpPr/>
            <p:nvPr/>
          </p:nvSpPr>
          <p:spPr>
            <a:xfrm>
              <a:off x="2666144" y="949355"/>
              <a:ext cx="0" cy="5507491"/>
            </a:xfrm>
            <a:custGeom>
              <a:avLst/>
              <a:gdLst/>
              <a:ahLst/>
              <a:cxnLst/>
              <a:rect l="0" t="0" r="0" b="0"/>
              <a:pathLst>
                <a:path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tx606"/>
            <p:cNvSpPr/>
            <p:nvPr/>
          </p:nvSpPr>
          <p:spPr>
            <a:xfrm>
              <a:off x="2448394" y="5925180"/>
              <a:ext cx="135508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-3</a:t>
              </a:r>
            </a:p>
          </p:txBody>
        </p:sp>
        <p:sp>
          <p:nvSpPr>
            <p:cNvPr id="607" name="tx607"/>
            <p:cNvSpPr/>
            <p:nvPr/>
          </p:nvSpPr>
          <p:spPr>
            <a:xfrm>
              <a:off x="2448394" y="4981180"/>
              <a:ext cx="135508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608" name="tx608"/>
            <p:cNvSpPr/>
            <p:nvPr/>
          </p:nvSpPr>
          <p:spPr>
            <a:xfrm>
              <a:off x="2448394" y="4035320"/>
              <a:ext cx="135508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609" name="tx609"/>
            <p:cNvSpPr/>
            <p:nvPr/>
          </p:nvSpPr>
          <p:spPr>
            <a:xfrm>
              <a:off x="2499144" y="3085292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10" name="tx610"/>
            <p:cNvSpPr/>
            <p:nvPr/>
          </p:nvSpPr>
          <p:spPr>
            <a:xfrm>
              <a:off x="2499144" y="2141962"/>
              <a:ext cx="84757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11" name="tx611"/>
            <p:cNvSpPr/>
            <p:nvPr/>
          </p:nvSpPr>
          <p:spPr>
            <a:xfrm>
              <a:off x="2499144" y="1194465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612" name="pl612"/>
            <p:cNvSpPr/>
            <p:nvPr/>
          </p:nvSpPr>
          <p:spPr>
            <a:xfrm>
              <a:off x="2621860" y="598013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l613"/>
            <p:cNvSpPr/>
            <p:nvPr/>
          </p:nvSpPr>
          <p:spPr>
            <a:xfrm>
              <a:off x="2621860" y="503345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l614"/>
            <p:cNvSpPr/>
            <p:nvPr/>
          </p:nvSpPr>
          <p:spPr>
            <a:xfrm>
              <a:off x="2621860" y="4086777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l615"/>
            <p:cNvSpPr/>
            <p:nvPr/>
          </p:nvSpPr>
          <p:spPr>
            <a:xfrm>
              <a:off x="2621860" y="3140098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l616"/>
            <p:cNvSpPr/>
            <p:nvPr/>
          </p:nvSpPr>
          <p:spPr>
            <a:xfrm>
              <a:off x="2621860" y="2193420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l617"/>
            <p:cNvSpPr/>
            <p:nvPr/>
          </p:nvSpPr>
          <p:spPr>
            <a:xfrm>
              <a:off x="2621860" y="1246741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l618"/>
            <p:cNvSpPr/>
            <p:nvPr/>
          </p:nvSpPr>
          <p:spPr>
            <a:xfrm>
              <a:off x="2666144" y="6456846"/>
              <a:ext cx="4550226" cy="0"/>
            </a:xfrm>
            <a:custGeom>
              <a:avLst/>
              <a:gdLst/>
              <a:ahLst/>
              <a:cxnLst/>
              <a:rect l="0" t="0" r="0" b="0"/>
              <a:pathLst>
                <a:path w="4550226">
                  <a:moveTo>
                    <a:pt x="0" y="0"/>
                  </a:moveTo>
                  <a:lnTo>
                    <a:pt x="45502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l619"/>
            <p:cNvSpPr/>
            <p:nvPr/>
          </p:nvSpPr>
          <p:spPr>
            <a:xfrm>
              <a:off x="3519311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l620"/>
            <p:cNvSpPr/>
            <p:nvPr/>
          </p:nvSpPr>
          <p:spPr>
            <a:xfrm>
              <a:off x="4941257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l621"/>
            <p:cNvSpPr/>
            <p:nvPr/>
          </p:nvSpPr>
          <p:spPr>
            <a:xfrm>
              <a:off x="6363202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tx622"/>
            <p:cNvSpPr/>
            <p:nvPr/>
          </p:nvSpPr>
          <p:spPr>
            <a:xfrm>
              <a:off x="3243942" y="6508355"/>
              <a:ext cx="550738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623" name="tx623"/>
            <p:cNvSpPr/>
            <p:nvPr/>
          </p:nvSpPr>
          <p:spPr>
            <a:xfrm>
              <a:off x="4602338" y="6508355"/>
              <a:ext cx="677837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624" name="tx624"/>
            <p:cNvSpPr/>
            <p:nvPr/>
          </p:nvSpPr>
          <p:spPr>
            <a:xfrm>
              <a:off x="6130212" y="6508355"/>
              <a:ext cx="465980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625" name="tx625"/>
            <p:cNvSpPr/>
            <p:nvPr/>
          </p:nvSpPr>
          <p:spPr>
            <a:xfrm>
              <a:off x="4244468" y="6683595"/>
              <a:ext cx="1393576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626" name="tx626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627" name="tx627"/>
            <p:cNvSpPr/>
            <p:nvPr/>
          </p:nvSpPr>
          <p:spPr>
            <a:xfrm>
              <a:off x="7393505" y="2179597"/>
              <a:ext cx="346050" cy="1312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628" name="pt628"/>
            <p:cNvSpPr/>
            <p:nvPr/>
          </p:nvSpPr>
          <p:spPr>
            <a:xfrm>
              <a:off x="7491338" y="251202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7446861" y="2662392"/>
              <a:ext cx="97955" cy="9795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7428437" y="2838818"/>
              <a:ext cx="134801" cy="1348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7414301" y="3024439"/>
              <a:ext cx="163075" cy="1630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tx632"/>
            <p:cNvSpPr/>
            <p:nvPr/>
          </p:nvSpPr>
          <p:spPr>
            <a:xfrm>
              <a:off x="7686739" y="2461714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33" name="tx633"/>
            <p:cNvSpPr/>
            <p:nvPr/>
          </p:nvSpPr>
          <p:spPr>
            <a:xfrm>
              <a:off x="7686739" y="2659093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634" name="tx634"/>
            <p:cNvSpPr/>
            <p:nvPr/>
          </p:nvSpPr>
          <p:spPr>
            <a:xfrm>
              <a:off x="7686739" y="2854017"/>
              <a:ext cx="84757" cy="106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635" name="tx635"/>
            <p:cNvSpPr/>
            <p:nvPr/>
          </p:nvSpPr>
          <p:spPr>
            <a:xfrm>
              <a:off x="7686739" y="3050873"/>
              <a:ext cx="84757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636" name="tx636"/>
            <p:cNvSpPr/>
            <p:nvPr/>
          </p:nvSpPr>
          <p:spPr>
            <a:xfrm>
              <a:off x="7393505" y="3398337"/>
              <a:ext cx="1067407" cy="1343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637" name="pt637"/>
            <p:cNvSpPr/>
            <p:nvPr/>
          </p:nvSpPr>
          <p:spPr>
            <a:xfrm>
              <a:off x="7466104" y="371347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7466104" y="390832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7466104" y="41031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7466104" y="429802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tx641"/>
            <p:cNvSpPr/>
            <p:nvPr/>
          </p:nvSpPr>
          <p:spPr>
            <a:xfrm>
              <a:off x="7676923" y="3683641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642" name="tx642"/>
            <p:cNvSpPr/>
            <p:nvPr/>
          </p:nvSpPr>
          <p:spPr>
            <a:xfrm>
              <a:off x="7676923" y="3878491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643" name="tx643"/>
            <p:cNvSpPr/>
            <p:nvPr/>
          </p:nvSpPr>
          <p:spPr>
            <a:xfrm>
              <a:off x="7676923" y="4070438"/>
              <a:ext cx="364331" cy="112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644" name="tx644"/>
            <p:cNvSpPr/>
            <p:nvPr/>
          </p:nvSpPr>
          <p:spPr>
            <a:xfrm>
              <a:off x="7676923" y="4262013"/>
              <a:ext cx="211708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645" name="tx645"/>
            <p:cNvSpPr/>
            <p:nvPr/>
          </p:nvSpPr>
          <p:spPr>
            <a:xfrm>
              <a:off x="7393505" y="4609865"/>
              <a:ext cx="958453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646" name="pt646"/>
            <p:cNvSpPr/>
            <p:nvPr/>
          </p:nvSpPr>
          <p:spPr>
            <a:xfrm>
              <a:off x="7466104" y="4925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g647"/>
            <p:cNvSpPr/>
            <p:nvPr/>
          </p:nvSpPr>
          <p:spPr>
            <a:xfrm>
              <a:off x="7457495" y="510650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8" name="tx648"/>
            <p:cNvSpPr/>
            <p:nvPr/>
          </p:nvSpPr>
          <p:spPr>
            <a:xfrm>
              <a:off x="7676923" y="4892776"/>
              <a:ext cx="33032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649" name="tx649"/>
            <p:cNvSpPr/>
            <p:nvPr/>
          </p:nvSpPr>
          <p:spPr>
            <a:xfrm>
              <a:off x="7676923" y="5084276"/>
              <a:ext cx="448865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650" name="tx650"/>
            <p:cNvSpPr/>
            <p:nvPr/>
          </p:nvSpPr>
          <p:spPr>
            <a:xfrm>
              <a:off x="2666144" y="621074"/>
              <a:ext cx="5917604" cy="194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MSH2,Rare Cancer,FUSE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330</Words>
  <Application>Microsoft Macintosh PowerPoint</Application>
  <PresentationFormat>Custom</PresentationFormat>
  <Paragraphs>154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Yves Greatti</cp:lastModifiedBy>
  <cp:revision>7</cp:revision>
  <dcterms:created xsi:type="dcterms:W3CDTF">2015-07-14T21:05:00Z</dcterms:created>
  <dcterms:modified xsi:type="dcterms:W3CDTF">2023-12-02T17:52:49Z</dcterms:modified>
</cp:coreProperties>
</file>