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370798" y="1213684"/>
              <a:ext cx="1257504" cy="4992822"/>
            </a:xfrm>
            <a:custGeom>
              <a:avLst/>
              <a:pathLst>
                <a:path w="1257504" h="4992822">
                  <a:moveTo>
                    <a:pt x="627746" y="4992822"/>
                  </a:moveTo>
                  <a:lnTo>
                    <a:pt x="627645" y="4983051"/>
                  </a:lnTo>
                  <a:lnTo>
                    <a:pt x="627533" y="4973280"/>
                  </a:lnTo>
                  <a:lnTo>
                    <a:pt x="627413" y="4963510"/>
                  </a:lnTo>
                  <a:lnTo>
                    <a:pt x="627283" y="4953739"/>
                  </a:lnTo>
                  <a:lnTo>
                    <a:pt x="627139" y="4943968"/>
                  </a:lnTo>
                  <a:lnTo>
                    <a:pt x="626986" y="4934197"/>
                  </a:lnTo>
                  <a:lnTo>
                    <a:pt x="626822" y="4924427"/>
                  </a:lnTo>
                  <a:lnTo>
                    <a:pt x="626639" y="4914656"/>
                  </a:lnTo>
                  <a:lnTo>
                    <a:pt x="626445" y="4904885"/>
                  </a:lnTo>
                  <a:lnTo>
                    <a:pt x="626238" y="4895115"/>
                  </a:lnTo>
                  <a:lnTo>
                    <a:pt x="626009" y="4885344"/>
                  </a:lnTo>
                  <a:lnTo>
                    <a:pt x="625766" y="4875573"/>
                  </a:lnTo>
                  <a:lnTo>
                    <a:pt x="625509" y="4865803"/>
                  </a:lnTo>
                  <a:lnTo>
                    <a:pt x="625225" y="4856032"/>
                  </a:lnTo>
                  <a:lnTo>
                    <a:pt x="624924" y="4846261"/>
                  </a:lnTo>
                  <a:lnTo>
                    <a:pt x="624607" y="4836491"/>
                  </a:lnTo>
                  <a:lnTo>
                    <a:pt x="624259" y="4826720"/>
                  </a:lnTo>
                  <a:lnTo>
                    <a:pt x="623890" y="4816949"/>
                  </a:lnTo>
                  <a:lnTo>
                    <a:pt x="623504" y="4807179"/>
                  </a:lnTo>
                  <a:lnTo>
                    <a:pt x="623082" y="4797408"/>
                  </a:lnTo>
                  <a:lnTo>
                    <a:pt x="622636" y="4787637"/>
                  </a:lnTo>
                  <a:lnTo>
                    <a:pt x="622169" y="4777866"/>
                  </a:lnTo>
                  <a:lnTo>
                    <a:pt x="621663" y="4768096"/>
                  </a:lnTo>
                  <a:lnTo>
                    <a:pt x="621129" y="4758325"/>
                  </a:lnTo>
                  <a:lnTo>
                    <a:pt x="620572" y="4748554"/>
                  </a:lnTo>
                  <a:lnTo>
                    <a:pt x="619973" y="4738784"/>
                  </a:lnTo>
                  <a:lnTo>
                    <a:pt x="619341" y="4729013"/>
                  </a:lnTo>
                  <a:lnTo>
                    <a:pt x="618683" y="4719242"/>
                  </a:lnTo>
                  <a:lnTo>
                    <a:pt x="617981" y="4709472"/>
                  </a:lnTo>
                  <a:lnTo>
                    <a:pt x="617242" y="4699701"/>
                  </a:lnTo>
                  <a:lnTo>
                    <a:pt x="616474" y="4689930"/>
                  </a:lnTo>
                  <a:lnTo>
                    <a:pt x="615661" y="4680160"/>
                  </a:lnTo>
                  <a:lnTo>
                    <a:pt x="614806" y="4670389"/>
                  </a:lnTo>
                  <a:lnTo>
                    <a:pt x="613920" y="4660618"/>
                  </a:lnTo>
                  <a:lnTo>
                    <a:pt x="612989" y="4650847"/>
                  </a:lnTo>
                  <a:lnTo>
                    <a:pt x="612012" y="4641077"/>
                  </a:lnTo>
                  <a:lnTo>
                    <a:pt x="611003" y="4631306"/>
                  </a:lnTo>
                  <a:lnTo>
                    <a:pt x="609949" y="4621535"/>
                  </a:lnTo>
                  <a:lnTo>
                    <a:pt x="608846" y="4611765"/>
                  </a:lnTo>
                  <a:lnTo>
                    <a:pt x="607711" y="4601994"/>
                  </a:lnTo>
                  <a:lnTo>
                    <a:pt x="606532" y="4592223"/>
                  </a:lnTo>
                  <a:lnTo>
                    <a:pt x="605302" y="4582453"/>
                  </a:lnTo>
                  <a:lnTo>
                    <a:pt x="604040" y="4572682"/>
                  </a:lnTo>
                  <a:lnTo>
                    <a:pt x="602737" y="4562911"/>
                  </a:lnTo>
                  <a:lnTo>
                    <a:pt x="601383" y="4553141"/>
                  </a:lnTo>
                  <a:lnTo>
                    <a:pt x="599998" y="4543370"/>
                  </a:lnTo>
                  <a:lnTo>
                    <a:pt x="598577" y="4533599"/>
                  </a:lnTo>
                  <a:lnTo>
                    <a:pt x="597106" y="4523829"/>
                  </a:lnTo>
                  <a:lnTo>
                    <a:pt x="595607" y="4514058"/>
                  </a:lnTo>
                  <a:lnTo>
                    <a:pt x="594076" y="4504287"/>
                  </a:lnTo>
                  <a:lnTo>
                    <a:pt x="592499" y="4494516"/>
                  </a:lnTo>
                  <a:lnTo>
                    <a:pt x="590898" y="4484746"/>
                  </a:lnTo>
                  <a:lnTo>
                    <a:pt x="589271" y="4474975"/>
                  </a:lnTo>
                  <a:lnTo>
                    <a:pt x="587604" y="4465204"/>
                  </a:lnTo>
                  <a:lnTo>
                    <a:pt x="585918" y="4455434"/>
                  </a:lnTo>
                  <a:lnTo>
                    <a:pt x="584213" y="4445663"/>
                  </a:lnTo>
                  <a:lnTo>
                    <a:pt x="582477" y="4435892"/>
                  </a:lnTo>
                  <a:lnTo>
                    <a:pt x="580727" y="4426122"/>
                  </a:lnTo>
                  <a:lnTo>
                    <a:pt x="578966" y="4416351"/>
                  </a:lnTo>
                  <a:lnTo>
                    <a:pt x="577186" y="4406580"/>
                  </a:lnTo>
                  <a:lnTo>
                    <a:pt x="575399" y="4396810"/>
                  </a:lnTo>
                  <a:lnTo>
                    <a:pt x="573607" y="4387039"/>
                  </a:lnTo>
                  <a:lnTo>
                    <a:pt x="571811" y="4377268"/>
                  </a:lnTo>
                  <a:lnTo>
                    <a:pt x="570016" y="4367498"/>
                  </a:lnTo>
                  <a:lnTo>
                    <a:pt x="568224" y="4357727"/>
                  </a:lnTo>
                  <a:lnTo>
                    <a:pt x="566441" y="4347956"/>
                  </a:lnTo>
                  <a:lnTo>
                    <a:pt x="564670" y="4338185"/>
                  </a:lnTo>
                  <a:lnTo>
                    <a:pt x="562909" y="4328415"/>
                  </a:lnTo>
                  <a:lnTo>
                    <a:pt x="561171" y="4318644"/>
                  </a:lnTo>
                  <a:lnTo>
                    <a:pt x="559456" y="4308873"/>
                  </a:lnTo>
                  <a:lnTo>
                    <a:pt x="557760" y="4299103"/>
                  </a:lnTo>
                  <a:lnTo>
                    <a:pt x="556099" y="4289332"/>
                  </a:lnTo>
                  <a:lnTo>
                    <a:pt x="554473" y="4279561"/>
                  </a:lnTo>
                  <a:lnTo>
                    <a:pt x="552874" y="4269791"/>
                  </a:lnTo>
                  <a:lnTo>
                    <a:pt x="551321" y="4260020"/>
                  </a:lnTo>
                  <a:lnTo>
                    <a:pt x="549814" y="4250249"/>
                  </a:lnTo>
                  <a:lnTo>
                    <a:pt x="548342" y="4240479"/>
                  </a:lnTo>
                  <a:lnTo>
                    <a:pt x="546925" y="4230708"/>
                  </a:lnTo>
                  <a:lnTo>
                    <a:pt x="545565" y="4220937"/>
                  </a:lnTo>
                  <a:lnTo>
                    <a:pt x="544247" y="4211166"/>
                  </a:lnTo>
                  <a:lnTo>
                    <a:pt x="542990" y="4201396"/>
                  </a:lnTo>
                  <a:lnTo>
                    <a:pt x="541800" y="4191625"/>
                  </a:lnTo>
                  <a:lnTo>
                    <a:pt x="540657" y="4181854"/>
                  </a:lnTo>
                  <a:lnTo>
                    <a:pt x="539578" y="4172084"/>
                  </a:lnTo>
                  <a:lnTo>
                    <a:pt x="538576" y="4162313"/>
                  </a:lnTo>
                  <a:lnTo>
                    <a:pt x="537623" y="4152542"/>
                  </a:lnTo>
                  <a:lnTo>
                    <a:pt x="536734" y="4142772"/>
                  </a:lnTo>
                  <a:lnTo>
                    <a:pt x="535928" y="4133001"/>
                  </a:lnTo>
                  <a:lnTo>
                    <a:pt x="535173" y="4123230"/>
                  </a:lnTo>
                  <a:lnTo>
                    <a:pt x="534480" y="4113460"/>
                  </a:lnTo>
                  <a:lnTo>
                    <a:pt x="533872" y="4103689"/>
                  </a:lnTo>
                  <a:lnTo>
                    <a:pt x="533313" y="4093918"/>
                  </a:lnTo>
                  <a:lnTo>
                    <a:pt x="532811" y="4084148"/>
                  </a:lnTo>
                  <a:lnTo>
                    <a:pt x="532394" y="4074377"/>
                  </a:lnTo>
                  <a:lnTo>
                    <a:pt x="532022" y="4064606"/>
                  </a:lnTo>
                  <a:lnTo>
                    <a:pt x="531701" y="4054835"/>
                  </a:lnTo>
                  <a:lnTo>
                    <a:pt x="531459" y="4045065"/>
                  </a:lnTo>
                  <a:lnTo>
                    <a:pt x="531257" y="4035294"/>
                  </a:lnTo>
                  <a:lnTo>
                    <a:pt x="531096" y="4025523"/>
                  </a:lnTo>
                  <a:lnTo>
                    <a:pt x="531005" y="4015753"/>
                  </a:lnTo>
                  <a:lnTo>
                    <a:pt x="530947" y="4005982"/>
                  </a:lnTo>
                  <a:lnTo>
                    <a:pt x="530921" y="3996211"/>
                  </a:lnTo>
                  <a:lnTo>
                    <a:pt x="530950" y="3986441"/>
                  </a:lnTo>
                  <a:lnTo>
                    <a:pt x="531003" y="3976670"/>
                  </a:lnTo>
                  <a:lnTo>
                    <a:pt x="531080" y="3966899"/>
                  </a:lnTo>
                  <a:lnTo>
                    <a:pt x="531192" y="3957129"/>
                  </a:lnTo>
                  <a:lnTo>
                    <a:pt x="531318" y="3947358"/>
                  </a:lnTo>
                  <a:lnTo>
                    <a:pt x="531458" y="3937587"/>
                  </a:lnTo>
                  <a:lnTo>
                    <a:pt x="531613" y="3927816"/>
                  </a:lnTo>
                  <a:lnTo>
                    <a:pt x="531772" y="3918046"/>
                  </a:lnTo>
                  <a:lnTo>
                    <a:pt x="531933" y="3908275"/>
                  </a:lnTo>
                  <a:lnTo>
                    <a:pt x="532090" y="3898504"/>
                  </a:lnTo>
                  <a:lnTo>
                    <a:pt x="532238" y="3888734"/>
                  </a:lnTo>
                  <a:lnTo>
                    <a:pt x="532376" y="3878963"/>
                  </a:lnTo>
                  <a:lnTo>
                    <a:pt x="532493" y="3869192"/>
                  </a:lnTo>
                  <a:lnTo>
                    <a:pt x="532587" y="3859422"/>
                  </a:lnTo>
                  <a:lnTo>
                    <a:pt x="532661" y="3849651"/>
                  </a:lnTo>
                  <a:lnTo>
                    <a:pt x="532697" y="3839880"/>
                  </a:lnTo>
                  <a:lnTo>
                    <a:pt x="532696" y="3830110"/>
                  </a:lnTo>
                  <a:lnTo>
                    <a:pt x="532665" y="3820339"/>
                  </a:lnTo>
                  <a:lnTo>
                    <a:pt x="532584" y="3810568"/>
                  </a:lnTo>
                  <a:lnTo>
                    <a:pt x="532452" y="3800798"/>
                  </a:lnTo>
                  <a:lnTo>
                    <a:pt x="532281" y="3791027"/>
                  </a:lnTo>
                  <a:lnTo>
                    <a:pt x="532051" y="3781256"/>
                  </a:lnTo>
                  <a:lnTo>
                    <a:pt x="531756" y="3771485"/>
                  </a:lnTo>
                  <a:lnTo>
                    <a:pt x="531416" y="3761715"/>
                  </a:lnTo>
                  <a:lnTo>
                    <a:pt x="531011" y="3751944"/>
                  </a:lnTo>
                  <a:lnTo>
                    <a:pt x="530530" y="3742173"/>
                  </a:lnTo>
                  <a:lnTo>
                    <a:pt x="529999" y="3732403"/>
                  </a:lnTo>
                  <a:lnTo>
                    <a:pt x="529401" y="3722632"/>
                  </a:lnTo>
                  <a:lnTo>
                    <a:pt x="528718" y="3712861"/>
                  </a:lnTo>
                  <a:lnTo>
                    <a:pt x="527982" y="3703091"/>
                  </a:lnTo>
                  <a:lnTo>
                    <a:pt x="527179" y="3693320"/>
                  </a:lnTo>
                  <a:lnTo>
                    <a:pt x="526286" y="3683549"/>
                  </a:lnTo>
                  <a:lnTo>
                    <a:pt x="525339" y="3673779"/>
                  </a:lnTo>
                  <a:lnTo>
                    <a:pt x="524328" y="3664008"/>
                  </a:lnTo>
                  <a:lnTo>
                    <a:pt x="523225" y="3654237"/>
                  </a:lnTo>
                  <a:lnTo>
                    <a:pt x="522069" y="3644467"/>
                  </a:lnTo>
                  <a:lnTo>
                    <a:pt x="520855" y="3634696"/>
                  </a:lnTo>
                  <a:lnTo>
                    <a:pt x="519549" y="3624925"/>
                  </a:lnTo>
                  <a:lnTo>
                    <a:pt x="518194" y="3615154"/>
                  </a:lnTo>
                  <a:lnTo>
                    <a:pt x="516787" y="3605384"/>
                  </a:lnTo>
                  <a:lnTo>
                    <a:pt x="515292" y="3595613"/>
                  </a:lnTo>
                  <a:lnTo>
                    <a:pt x="513753" y="3585842"/>
                  </a:lnTo>
                  <a:lnTo>
                    <a:pt x="512170" y="3576072"/>
                  </a:lnTo>
                  <a:lnTo>
                    <a:pt x="510505" y="3566301"/>
                  </a:lnTo>
                  <a:lnTo>
                    <a:pt x="508802" y="3556530"/>
                  </a:lnTo>
                  <a:lnTo>
                    <a:pt x="507061" y="3546760"/>
                  </a:lnTo>
                  <a:lnTo>
                    <a:pt x="505252" y="3536989"/>
                  </a:lnTo>
                  <a:lnTo>
                    <a:pt x="503408" y="3527218"/>
                  </a:lnTo>
                  <a:lnTo>
                    <a:pt x="501532" y="3517448"/>
                  </a:lnTo>
                  <a:lnTo>
                    <a:pt x="499603" y="3507677"/>
                  </a:lnTo>
                  <a:lnTo>
                    <a:pt x="497643" y="3497906"/>
                  </a:lnTo>
                  <a:lnTo>
                    <a:pt x="495658" y="3488135"/>
                  </a:lnTo>
                  <a:lnTo>
                    <a:pt x="493631" y="3478365"/>
                  </a:lnTo>
                  <a:lnTo>
                    <a:pt x="491580" y="3468594"/>
                  </a:lnTo>
                  <a:lnTo>
                    <a:pt x="489509" y="3458823"/>
                  </a:lnTo>
                  <a:lnTo>
                    <a:pt x="487408" y="3449053"/>
                  </a:lnTo>
                  <a:lnTo>
                    <a:pt x="485288" y="3439282"/>
                  </a:lnTo>
                  <a:lnTo>
                    <a:pt x="483153" y="3429511"/>
                  </a:lnTo>
                  <a:lnTo>
                    <a:pt x="480997" y="3419741"/>
                  </a:lnTo>
                  <a:lnTo>
                    <a:pt x="478826" y="3409970"/>
                  </a:lnTo>
                  <a:lnTo>
                    <a:pt x="476644" y="3400199"/>
                  </a:lnTo>
                  <a:lnTo>
                    <a:pt x="474448" y="3390429"/>
                  </a:lnTo>
                  <a:lnTo>
                    <a:pt x="472241" y="3380658"/>
                  </a:lnTo>
                  <a:lnTo>
                    <a:pt x="470026" y="3370887"/>
                  </a:lnTo>
                  <a:lnTo>
                    <a:pt x="467800" y="3361117"/>
                  </a:lnTo>
                  <a:lnTo>
                    <a:pt x="465565" y="3351346"/>
                  </a:lnTo>
                  <a:lnTo>
                    <a:pt x="463323" y="3341575"/>
                  </a:lnTo>
                  <a:lnTo>
                    <a:pt x="461071" y="3331804"/>
                  </a:lnTo>
                  <a:lnTo>
                    <a:pt x="458809" y="3322034"/>
                  </a:lnTo>
                  <a:lnTo>
                    <a:pt x="456540" y="3312263"/>
                  </a:lnTo>
                  <a:lnTo>
                    <a:pt x="454260" y="3302492"/>
                  </a:lnTo>
                  <a:lnTo>
                    <a:pt x="451967" y="3292722"/>
                  </a:lnTo>
                  <a:lnTo>
                    <a:pt x="449664" y="3282951"/>
                  </a:lnTo>
                  <a:lnTo>
                    <a:pt x="447348" y="3273180"/>
                  </a:lnTo>
                  <a:lnTo>
                    <a:pt x="445012" y="3263410"/>
                  </a:lnTo>
                  <a:lnTo>
                    <a:pt x="442663" y="3253639"/>
                  </a:lnTo>
                  <a:lnTo>
                    <a:pt x="440296" y="3243868"/>
                  </a:lnTo>
                  <a:lnTo>
                    <a:pt x="437900" y="3234098"/>
                  </a:lnTo>
                  <a:lnTo>
                    <a:pt x="435486" y="3224327"/>
                  </a:lnTo>
                  <a:lnTo>
                    <a:pt x="433048" y="3214556"/>
                  </a:lnTo>
                  <a:lnTo>
                    <a:pt x="430570" y="3204786"/>
                  </a:lnTo>
                  <a:lnTo>
                    <a:pt x="428066" y="3195015"/>
                  </a:lnTo>
                  <a:lnTo>
                    <a:pt x="425533" y="3185244"/>
                  </a:lnTo>
                  <a:lnTo>
                    <a:pt x="422946" y="3175473"/>
                  </a:lnTo>
                  <a:lnTo>
                    <a:pt x="420325" y="3165703"/>
                  </a:lnTo>
                  <a:lnTo>
                    <a:pt x="417669" y="3155932"/>
                  </a:lnTo>
                  <a:lnTo>
                    <a:pt x="414943" y="3146161"/>
                  </a:lnTo>
                  <a:lnTo>
                    <a:pt x="412175" y="3136391"/>
                  </a:lnTo>
                  <a:lnTo>
                    <a:pt x="409365" y="3126620"/>
                  </a:lnTo>
                  <a:lnTo>
                    <a:pt x="406470" y="3116849"/>
                  </a:lnTo>
                  <a:lnTo>
                    <a:pt x="403524" y="3107079"/>
                  </a:lnTo>
                  <a:lnTo>
                    <a:pt x="400528" y="3097308"/>
                  </a:lnTo>
                  <a:lnTo>
                    <a:pt x="397435" y="3087537"/>
                  </a:lnTo>
                  <a:lnTo>
                    <a:pt x="394280" y="3077767"/>
                  </a:lnTo>
                  <a:lnTo>
                    <a:pt x="391067" y="3067996"/>
                  </a:lnTo>
                  <a:lnTo>
                    <a:pt x="387748" y="3058225"/>
                  </a:lnTo>
                  <a:lnTo>
                    <a:pt x="384356" y="3048454"/>
                  </a:lnTo>
                  <a:lnTo>
                    <a:pt x="380899" y="3038684"/>
                  </a:lnTo>
                  <a:lnTo>
                    <a:pt x="377329" y="3028913"/>
                  </a:lnTo>
                  <a:lnTo>
                    <a:pt x="373674" y="3019142"/>
                  </a:lnTo>
                  <a:lnTo>
                    <a:pt x="369949" y="3009372"/>
                  </a:lnTo>
                  <a:lnTo>
                    <a:pt x="366108" y="2999601"/>
                  </a:lnTo>
                  <a:lnTo>
                    <a:pt x="362171" y="2989830"/>
                  </a:lnTo>
                  <a:lnTo>
                    <a:pt x="358161" y="2980060"/>
                  </a:lnTo>
                  <a:lnTo>
                    <a:pt x="354033" y="2970289"/>
                  </a:lnTo>
                  <a:lnTo>
                    <a:pt x="349803" y="2960518"/>
                  </a:lnTo>
                  <a:lnTo>
                    <a:pt x="345496" y="2950748"/>
                  </a:lnTo>
                  <a:lnTo>
                    <a:pt x="341075" y="2940977"/>
                  </a:lnTo>
                  <a:lnTo>
                    <a:pt x="336545" y="2931206"/>
                  </a:lnTo>
                  <a:lnTo>
                    <a:pt x="331939" y="2921436"/>
                  </a:lnTo>
                  <a:lnTo>
                    <a:pt x="327224" y="2911665"/>
                  </a:lnTo>
                  <a:lnTo>
                    <a:pt x="322398" y="2901894"/>
                  </a:lnTo>
                  <a:lnTo>
                    <a:pt x="317499" y="2892123"/>
                  </a:lnTo>
                  <a:lnTo>
                    <a:pt x="312499" y="2882353"/>
                  </a:lnTo>
                  <a:lnTo>
                    <a:pt x="307390" y="2872582"/>
                  </a:lnTo>
                  <a:lnTo>
                    <a:pt x="302212" y="2862811"/>
                  </a:lnTo>
                  <a:lnTo>
                    <a:pt x="296946" y="2853041"/>
                  </a:lnTo>
                  <a:lnTo>
                    <a:pt x="291575" y="2843270"/>
                  </a:lnTo>
                  <a:lnTo>
                    <a:pt x="286143" y="2833499"/>
                  </a:lnTo>
                  <a:lnTo>
                    <a:pt x="280635" y="2823729"/>
                  </a:lnTo>
                  <a:lnTo>
                    <a:pt x="275034" y="2813958"/>
                  </a:lnTo>
                  <a:lnTo>
                    <a:pt x="269380" y="2804187"/>
                  </a:lnTo>
                  <a:lnTo>
                    <a:pt x="263666" y="2794417"/>
                  </a:lnTo>
                  <a:lnTo>
                    <a:pt x="257873" y="2784646"/>
                  </a:lnTo>
                  <a:lnTo>
                    <a:pt x="252039" y="2774875"/>
                  </a:lnTo>
                  <a:lnTo>
                    <a:pt x="246161" y="2765104"/>
                  </a:lnTo>
                  <a:lnTo>
                    <a:pt x="240222" y="2755334"/>
                  </a:lnTo>
                  <a:lnTo>
                    <a:pt x="234256" y="2745563"/>
                  </a:lnTo>
                  <a:lnTo>
                    <a:pt x="228262" y="2735792"/>
                  </a:lnTo>
                  <a:lnTo>
                    <a:pt x="222231" y="2726022"/>
                  </a:lnTo>
                  <a:lnTo>
                    <a:pt x="216187" y="2716251"/>
                  </a:lnTo>
                  <a:lnTo>
                    <a:pt x="210130" y="2706480"/>
                  </a:lnTo>
                  <a:lnTo>
                    <a:pt x="204064" y="2696710"/>
                  </a:lnTo>
                  <a:lnTo>
                    <a:pt x="197999" y="2686939"/>
                  </a:lnTo>
                  <a:lnTo>
                    <a:pt x="191938" y="2677168"/>
                  </a:lnTo>
                  <a:lnTo>
                    <a:pt x="185896" y="2667398"/>
                  </a:lnTo>
                  <a:lnTo>
                    <a:pt x="179872" y="2657627"/>
                  </a:lnTo>
                  <a:lnTo>
                    <a:pt x="173867" y="2647856"/>
                  </a:lnTo>
                  <a:lnTo>
                    <a:pt x="167908" y="2638086"/>
                  </a:lnTo>
                  <a:lnTo>
                    <a:pt x="161985" y="2628315"/>
                  </a:lnTo>
                  <a:lnTo>
                    <a:pt x="156098" y="2618544"/>
                  </a:lnTo>
                  <a:lnTo>
                    <a:pt x="150279" y="2608773"/>
                  </a:lnTo>
                  <a:lnTo>
                    <a:pt x="144518" y="2599003"/>
                  </a:lnTo>
                  <a:lnTo>
                    <a:pt x="138806" y="2589232"/>
                  </a:lnTo>
                  <a:lnTo>
                    <a:pt x="133184" y="2579461"/>
                  </a:lnTo>
                  <a:lnTo>
                    <a:pt x="127640" y="2569691"/>
                  </a:lnTo>
                  <a:lnTo>
                    <a:pt x="122159" y="2559920"/>
                  </a:lnTo>
                  <a:lnTo>
                    <a:pt x="116785" y="2550149"/>
                  </a:lnTo>
                  <a:lnTo>
                    <a:pt x="111509" y="2540379"/>
                  </a:lnTo>
                  <a:lnTo>
                    <a:pt x="106307" y="2530608"/>
                  </a:lnTo>
                  <a:lnTo>
                    <a:pt x="101226" y="2520837"/>
                  </a:lnTo>
                  <a:lnTo>
                    <a:pt x="96262" y="2511067"/>
                  </a:lnTo>
                  <a:lnTo>
                    <a:pt x="91384" y="2501296"/>
                  </a:lnTo>
                  <a:lnTo>
                    <a:pt x="86634" y="2491525"/>
                  </a:lnTo>
                  <a:lnTo>
                    <a:pt x="82019" y="2481755"/>
                  </a:lnTo>
                  <a:lnTo>
                    <a:pt x="77497" y="2471984"/>
                  </a:lnTo>
                  <a:lnTo>
                    <a:pt x="73109" y="2462213"/>
                  </a:lnTo>
                  <a:lnTo>
                    <a:pt x="68871" y="2452442"/>
                  </a:lnTo>
                  <a:lnTo>
                    <a:pt x="64733" y="2442672"/>
                  </a:lnTo>
                  <a:lnTo>
                    <a:pt x="60728" y="2432901"/>
                  </a:lnTo>
                  <a:lnTo>
                    <a:pt x="56886" y="2423130"/>
                  </a:lnTo>
                  <a:lnTo>
                    <a:pt x="53147" y="2413360"/>
                  </a:lnTo>
                  <a:lnTo>
                    <a:pt x="49539" y="2403589"/>
                  </a:lnTo>
                  <a:lnTo>
                    <a:pt x="46104" y="2393818"/>
                  </a:lnTo>
                  <a:lnTo>
                    <a:pt x="42773" y="2384048"/>
                  </a:lnTo>
                  <a:lnTo>
                    <a:pt x="39568" y="2374277"/>
                  </a:lnTo>
                  <a:lnTo>
                    <a:pt x="36542" y="2364506"/>
                  </a:lnTo>
                  <a:lnTo>
                    <a:pt x="33618" y="2354736"/>
                  </a:lnTo>
                  <a:lnTo>
                    <a:pt x="30813" y="2344965"/>
                  </a:lnTo>
                  <a:lnTo>
                    <a:pt x="28190" y="2335194"/>
                  </a:lnTo>
                  <a:lnTo>
                    <a:pt x="25668" y="2325423"/>
                  </a:lnTo>
                  <a:lnTo>
                    <a:pt x="23255" y="2315653"/>
                  </a:lnTo>
                  <a:lnTo>
                    <a:pt x="21024" y="2305882"/>
                  </a:lnTo>
                  <a:lnTo>
                    <a:pt x="18891" y="2296111"/>
                  </a:lnTo>
                  <a:lnTo>
                    <a:pt x="16855" y="2286341"/>
                  </a:lnTo>
                  <a:lnTo>
                    <a:pt x="15002" y="2276570"/>
                  </a:lnTo>
                  <a:lnTo>
                    <a:pt x="13241" y="2266799"/>
                  </a:lnTo>
                  <a:lnTo>
                    <a:pt x="11571" y="2257029"/>
                  </a:lnTo>
                  <a:lnTo>
                    <a:pt x="10072" y="2247258"/>
                  </a:lnTo>
                  <a:lnTo>
                    <a:pt x="8664" y="2237487"/>
                  </a:lnTo>
                  <a:lnTo>
                    <a:pt x="7344" y="2227717"/>
                  </a:lnTo>
                  <a:lnTo>
                    <a:pt x="6179" y="2217946"/>
                  </a:lnTo>
                  <a:lnTo>
                    <a:pt x="5106" y="2208175"/>
                  </a:lnTo>
                  <a:lnTo>
                    <a:pt x="4117" y="2198405"/>
                  </a:lnTo>
                  <a:lnTo>
                    <a:pt x="3269" y="2188634"/>
                  </a:lnTo>
                  <a:lnTo>
                    <a:pt x="2516" y="2178863"/>
                  </a:lnTo>
                  <a:lnTo>
                    <a:pt x="1841" y="2169092"/>
                  </a:lnTo>
                  <a:lnTo>
                    <a:pt x="1297" y="2159322"/>
                  </a:lnTo>
                  <a:lnTo>
                    <a:pt x="849" y="2149551"/>
                  </a:lnTo>
                  <a:lnTo>
                    <a:pt x="477" y="2139780"/>
                  </a:lnTo>
                  <a:lnTo>
                    <a:pt x="227" y="2130010"/>
                  </a:lnTo>
                  <a:lnTo>
                    <a:pt x="76" y="2120239"/>
                  </a:lnTo>
                  <a:lnTo>
                    <a:pt x="0" y="2110468"/>
                  </a:lnTo>
                  <a:lnTo>
                    <a:pt x="40" y="2100698"/>
                  </a:lnTo>
                  <a:lnTo>
                    <a:pt x="183" y="2090927"/>
                  </a:lnTo>
                  <a:lnTo>
                    <a:pt x="402" y="2081156"/>
                  </a:lnTo>
                  <a:lnTo>
                    <a:pt x="734" y="2071386"/>
                  </a:lnTo>
                  <a:lnTo>
                    <a:pt x="1177" y="2061615"/>
                  </a:lnTo>
                  <a:lnTo>
                    <a:pt x="1697" y="2051844"/>
                  </a:lnTo>
                  <a:lnTo>
                    <a:pt x="2328" y="2042074"/>
                  </a:lnTo>
                  <a:lnTo>
                    <a:pt x="3079" y="2032303"/>
                  </a:lnTo>
                  <a:lnTo>
                    <a:pt x="3912" y="2022532"/>
                  </a:lnTo>
                  <a:lnTo>
                    <a:pt x="4856" y="2012761"/>
                  </a:lnTo>
                  <a:lnTo>
                    <a:pt x="5933" y="2002991"/>
                  </a:lnTo>
                  <a:lnTo>
                    <a:pt x="7096" y="1993220"/>
                  </a:lnTo>
                  <a:lnTo>
                    <a:pt x="8371" y="1983449"/>
                  </a:lnTo>
                  <a:lnTo>
                    <a:pt x="9793" y="1973679"/>
                  </a:lnTo>
                  <a:lnTo>
                    <a:pt x="11307" y="1963908"/>
                  </a:lnTo>
                  <a:lnTo>
                    <a:pt x="12935" y="1954137"/>
                  </a:lnTo>
                  <a:lnTo>
                    <a:pt x="14726" y="1944367"/>
                  </a:lnTo>
                  <a:lnTo>
                    <a:pt x="16615" y="1934596"/>
                  </a:lnTo>
                  <a:lnTo>
                    <a:pt x="18619" y="1924825"/>
                  </a:lnTo>
                  <a:lnTo>
                    <a:pt x="20803" y="1915055"/>
                  </a:lnTo>
                  <a:lnTo>
                    <a:pt x="23091" y="1905284"/>
                  </a:lnTo>
                  <a:lnTo>
                    <a:pt x="25493" y="1895513"/>
                  </a:lnTo>
                  <a:lnTo>
                    <a:pt x="28092" y="1885742"/>
                  </a:lnTo>
                  <a:lnTo>
                    <a:pt x="30800" y="1875972"/>
                  </a:lnTo>
                  <a:lnTo>
                    <a:pt x="33621" y="1866201"/>
                  </a:lnTo>
                  <a:lnTo>
                    <a:pt x="36654" y="1856430"/>
                  </a:lnTo>
                  <a:lnTo>
                    <a:pt x="39799" y="1846660"/>
                  </a:lnTo>
                  <a:lnTo>
                    <a:pt x="43057" y="1836889"/>
                  </a:lnTo>
                  <a:lnTo>
                    <a:pt x="46532" y="1827118"/>
                  </a:lnTo>
                  <a:lnTo>
                    <a:pt x="50125" y="1817348"/>
                  </a:lnTo>
                  <a:lnTo>
                    <a:pt x="53832" y="1807577"/>
                  </a:lnTo>
                  <a:lnTo>
                    <a:pt x="57750" y="1797806"/>
                  </a:lnTo>
                  <a:lnTo>
                    <a:pt x="61792" y="1788036"/>
                  </a:lnTo>
                  <a:lnTo>
                    <a:pt x="65948" y="1778265"/>
                  </a:lnTo>
                  <a:lnTo>
                    <a:pt x="70303" y="1768494"/>
                  </a:lnTo>
                  <a:lnTo>
                    <a:pt x="74787" y="1758724"/>
                  </a:lnTo>
                  <a:lnTo>
                    <a:pt x="79380" y="1748953"/>
                  </a:lnTo>
                  <a:lnTo>
                    <a:pt x="84157" y="1739182"/>
                  </a:lnTo>
                  <a:lnTo>
                    <a:pt x="89061" y="1729411"/>
                  </a:lnTo>
                  <a:lnTo>
                    <a:pt x="94069" y="1719641"/>
                  </a:lnTo>
                  <a:lnTo>
                    <a:pt x="99241" y="1709870"/>
                  </a:lnTo>
                  <a:lnTo>
                    <a:pt x="104536" y="1700099"/>
                  </a:lnTo>
                  <a:lnTo>
                    <a:pt x="109925" y="1690329"/>
                  </a:lnTo>
                  <a:lnTo>
                    <a:pt x="115455" y="1680558"/>
                  </a:lnTo>
                  <a:lnTo>
                    <a:pt x="121099" y="1670787"/>
                  </a:lnTo>
                  <a:lnTo>
                    <a:pt x="126824" y="1661017"/>
                  </a:lnTo>
                  <a:lnTo>
                    <a:pt x="132665" y="1651246"/>
                  </a:lnTo>
                  <a:lnTo>
                    <a:pt x="138606" y="1641475"/>
                  </a:lnTo>
                  <a:lnTo>
                    <a:pt x="144613" y="1631705"/>
                  </a:lnTo>
                  <a:lnTo>
                    <a:pt x="150709" y="1621934"/>
                  </a:lnTo>
                  <a:lnTo>
                    <a:pt x="156886" y="1612163"/>
                  </a:lnTo>
                  <a:lnTo>
                    <a:pt x="163113" y="1602393"/>
                  </a:lnTo>
                  <a:lnTo>
                    <a:pt x="169402" y="1592622"/>
                  </a:lnTo>
                  <a:lnTo>
                    <a:pt x="175749" y="1582851"/>
                  </a:lnTo>
                  <a:lnTo>
                    <a:pt x="182127" y="1573080"/>
                  </a:lnTo>
                  <a:lnTo>
                    <a:pt x="188543" y="1563310"/>
                  </a:lnTo>
                  <a:lnTo>
                    <a:pt x="194988" y="1553539"/>
                  </a:lnTo>
                  <a:lnTo>
                    <a:pt x="201447" y="1543768"/>
                  </a:lnTo>
                  <a:lnTo>
                    <a:pt x="207919" y="1533998"/>
                  </a:lnTo>
                  <a:lnTo>
                    <a:pt x="214392" y="1524227"/>
                  </a:lnTo>
                  <a:lnTo>
                    <a:pt x="220860" y="1514456"/>
                  </a:lnTo>
                  <a:lnTo>
                    <a:pt x="227318" y="1504686"/>
                  </a:lnTo>
                  <a:lnTo>
                    <a:pt x="233748" y="1494915"/>
                  </a:lnTo>
                  <a:lnTo>
                    <a:pt x="240156" y="1485144"/>
                  </a:lnTo>
                  <a:lnTo>
                    <a:pt x="246535" y="1475374"/>
                  </a:lnTo>
                  <a:lnTo>
                    <a:pt x="252855" y="1465603"/>
                  </a:lnTo>
                  <a:lnTo>
                    <a:pt x="259137" y="1455832"/>
                  </a:lnTo>
                  <a:lnTo>
                    <a:pt x="265376" y="1446061"/>
                  </a:lnTo>
                  <a:lnTo>
                    <a:pt x="271526" y="1436291"/>
                  </a:lnTo>
                  <a:lnTo>
                    <a:pt x="277624" y="1426520"/>
                  </a:lnTo>
                  <a:lnTo>
                    <a:pt x="283668" y="1416749"/>
                  </a:lnTo>
                  <a:lnTo>
                    <a:pt x="289597" y="1406979"/>
                  </a:lnTo>
                  <a:lnTo>
                    <a:pt x="295462" y="1397208"/>
                  </a:lnTo>
                  <a:lnTo>
                    <a:pt x="301261" y="1387437"/>
                  </a:lnTo>
                  <a:lnTo>
                    <a:pt x="306931" y="1377667"/>
                  </a:lnTo>
                  <a:lnTo>
                    <a:pt x="312523" y="1367896"/>
                  </a:lnTo>
                  <a:lnTo>
                    <a:pt x="318041" y="1358125"/>
                  </a:lnTo>
                  <a:lnTo>
                    <a:pt x="323422" y="1348355"/>
                  </a:lnTo>
                  <a:lnTo>
                    <a:pt x="328713" y="1338584"/>
                  </a:lnTo>
                  <a:lnTo>
                    <a:pt x="333925" y="1328813"/>
                  </a:lnTo>
                  <a:lnTo>
                    <a:pt x="338996" y="1319043"/>
                  </a:lnTo>
                  <a:lnTo>
                    <a:pt x="343970" y="1309272"/>
                  </a:lnTo>
                  <a:lnTo>
                    <a:pt x="348861" y="1299501"/>
                  </a:lnTo>
                  <a:lnTo>
                    <a:pt x="353615" y="1289730"/>
                  </a:lnTo>
                  <a:lnTo>
                    <a:pt x="358265" y="1279960"/>
                  </a:lnTo>
                  <a:lnTo>
                    <a:pt x="362833" y="1270189"/>
                  </a:lnTo>
                  <a:lnTo>
                    <a:pt x="367270" y="1260418"/>
                  </a:lnTo>
                  <a:lnTo>
                    <a:pt x="371601" y="1250648"/>
                  </a:lnTo>
                  <a:lnTo>
                    <a:pt x="375853" y="1240877"/>
                  </a:lnTo>
                  <a:lnTo>
                    <a:pt x="379984" y="1231106"/>
                  </a:lnTo>
                  <a:lnTo>
                    <a:pt x="384011" y="1221336"/>
                  </a:lnTo>
                  <a:lnTo>
                    <a:pt x="387963" y="1211565"/>
                  </a:lnTo>
                  <a:lnTo>
                    <a:pt x="391808" y="1201794"/>
                  </a:lnTo>
                  <a:lnTo>
                    <a:pt x="395552" y="1192024"/>
                  </a:lnTo>
                  <a:lnTo>
                    <a:pt x="399229" y="1182253"/>
                  </a:lnTo>
                  <a:lnTo>
                    <a:pt x="402813" y="1172482"/>
                  </a:lnTo>
                  <a:lnTo>
                    <a:pt x="406304" y="1162711"/>
                  </a:lnTo>
                  <a:lnTo>
                    <a:pt x="409735" y="1152941"/>
                  </a:lnTo>
                  <a:lnTo>
                    <a:pt x="413089" y="1143170"/>
                  </a:lnTo>
                  <a:lnTo>
                    <a:pt x="416360" y="1133399"/>
                  </a:lnTo>
                  <a:lnTo>
                    <a:pt x="419580" y="1123629"/>
                  </a:lnTo>
                  <a:lnTo>
                    <a:pt x="422739" y="1113858"/>
                  </a:lnTo>
                  <a:lnTo>
                    <a:pt x="425825" y="1104087"/>
                  </a:lnTo>
                  <a:lnTo>
                    <a:pt x="428872" y="1094317"/>
                  </a:lnTo>
                  <a:lnTo>
                    <a:pt x="431871" y="1084546"/>
                  </a:lnTo>
                  <a:lnTo>
                    <a:pt x="434811" y="1074775"/>
                  </a:lnTo>
                  <a:lnTo>
                    <a:pt x="437720" y="1065005"/>
                  </a:lnTo>
                  <a:lnTo>
                    <a:pt x="440595" y="1055234"/>
                  </a:lnTo>
                  <a:lnTo>
                    <a:pt x="443425" y="1045463"/>
                  </a:lnTo>
                  <a:lnTo>
                    <a:pt x="446233" y="1035693"/>
                  </a:lnTo>
                  <a:lnTo>
                    <a:pt x="449019" y="1025922"/>
                  </a:lnTo>
                  <a:lnTo>
                    <a:pt x="451773" y="1016151"/>
                  </a:lnTo>
                  <a:lnTo>
                    <a:pt x="454514" y="1006380"/>
                  </a:lnTo>
                  <a:lnTo>
                    <a:pt x="457241" y="996610"/>
                  </a:lnTo>
                  <a:lnTo>
                    <a:pt x="459950" y="986839"/>
                  </a:lnTo>
                  <a:lnTo>
                    <a:pt x="462653" y="977068"/>
                  </a:lnTo>
                  <a:lnTo>
                    <a:pt x="465349" y="967298"/>
                  </a:lnTo>
                  <a:lnTo>
                    <a:pt x="468038" y="957527"/>
                  </a:lnTo>
                  <a:lnTo>
                    <a:pt x="470726" y="947756"/>
                  </a:lnTo>
                  <a:lnTo>
                    <a:pt x="473414" y="937986"/>
                  </a:lnTo>
                  <a:lnTo>
                    <a:pt x="476103" y="928215"/>
                  </a:lnTo>
                  <a:lnTo>
                    <a:pt x="478795" y="918444"/>
                  </a:lnTo>
                  <a:lnTo>
                    <a:pt x="481490" y="908674"/>
                  </a:lnTo>
                  <a:lnTo>
                    <a:pt x="484192" y="898903"/>
                  </a:lnTo>
                  <a:lnTo>
                    <a:pt x="486900" y="889132"/>
                  </a:lnTo>
                  <a:lnTo>
                    <a:pt x="489614" y="879362"/>
                  </a:lnTo>
                  <a:lnTo>
                    <a:pt x="492336" y="869591"/>
                  </a:lnTo>
                  <a:lnTo>
                    <a:pt x="495066" y="859820"/>
                  </a:lnTo>
                  <a:lnTo>
                    <a:pt x="497801" y="850049"/>
                  </a:lnTo>
                  <a:lnTo>
                    <a:pt x="500545" y="840279"/>
                  </a:lnTo>
                  <a:lnTo>
                    <a:pt x="503295" y="830508"/>
                  </a:lnTo>
                  <a:lnTo>
                    <a:pt x="506050" y="820737"/>
                  </a:lnTo>
                  <a:lnTo>
                    <a:pt x="508811" y="810967"/>
                  </a:lnTo>
                  <a:lnTo>
                    <a:pt x="511576" y="801196"/>
                  </a:lnTo>
                  <a:lnTo>
                    <a:pt x="514342" y="791425"/>
                  </a:lnTo>
                  <a:lnTo>
                    <a:pt x="517111" y="781655"/>
                  </a:lnTo>
                  <a:lnTo>
                    <a:pt x="519878" y="771884"/>
                  </a:lnTo>
                  <a:lnTo>
                    <a:pt x="522644" y="762113"/>
                  </a:lnTo>
                  <a:lnTo>
                    <a:pt x="525406" y="752343"/>
                  </a:lnTo>
                  <a:lnTo>
                    <a:pt x="528161" y="742572"/>
                  </a:lnTo>
                  <a:lnTo>
                    <a:pt x="530909" y="732801"/>
                  </a:lnTo>
                  <a:lnTo>
                    <a:pt x="533648" y="723030"/>
                  </a:lnTo>
                  <a:lnTo>
                    <a:pt x="536372" y="713260"/>
                  </a:lnTo>
                  <a:lnTo>
                    <a:pt x="539084" y="703489"/>
                  </a:lnTo>
                  <a:lnTo>
                    <a:pt x="541780" y="693718"/>
                  </a:lnTo>
                  <a:lnTo>
                    <a:pt x="544451" y="683948"/>
                  </a:lnTo>
                  <a:lnTo>
                    <a:pt x="547106" y="674177"/>
                  </a:lnTo>
                  <a:lnTo>
                    <a:pt x="549739" y="664406"/>
                  </a:lnTo>
                  <a:lnTo>
                    <a:pt x="552338" y="654636"/>
                  </a:lnTo>
                  <a:lnTo>
                    <a:pt x="554915" y="644865"/>
                  </a:lnTo>
                  <a:lnTo>
                    <a:pt x="557464" y="635094"/>
                  </a:lnTo>
                  <a:lnTo>
                    <a:pt x="559969" y="625324"/>
                  </a:lnTo>
                  <a:lnTo>
                    <a:pt x="562447" y="615553"/>
                  </a:lnTo>
                  <a:lnTo>
                    <a:pt x="564894" y="605782"/>
                  </a:lnTo>
                  <a:lnTo>
                    <a:pt x="567286" y="596012"/>
                  </a:lnTo>
                  <a:lnTo>
                    <a:pt x="569645" y="586241"/>
                  </a:lnTo>
                  <a:lnTo>
                    <a:pt x="571972" y="576470"/>
                  </a:lnTo>
                  <a:lnTo>
                    <a:pt x="574233" y="566699"/>
                  </a:lnTo>
                  <a:lnTo>
                    <a:pt x="576459" y="556929"/>
                  </a:lnTo>
                  <a:lnTo>
                    <a:pt x="578648" y="547158"/>
                  </a:lnTo>
                  <a:lnTo>
                    <a:pt x="580766" y="537387"/>
                  </a:lnTo>
                  <a:lnTo>
                    <a:pt x="582843" y="527617"/>
                  </a:lnTo>
                  <a:lnTo>
                    <a:pt x="584882" y="517846"/>
                  </a:lnTo>
                  <a:lnTo>
                    <a:pt x="586847" y="508075"/>
                  </a:lnTo>
                  <a:lnTo>
                    <a:pt x="588767" y="498305"/>
                  </a:lnTo>
                  <a:lnTo>
                    <a:pt x="590646" y="488534"/>
                  </a:lnTo>
                  <a:lnTo>
                    <a:pt x="592451" y="478763"/>
                  </a:lnTo>
                  <a:lnTo>
                    <a:pt x="594207" y="468993"/>
                  </a:lnTo>
                  <a:lnTo>
                    <a:pt x="595921" y="459222"/>
                  </a:lnTo>
                  <a:lnTo>
                    <a:pt x="597562" y="449451"/>
                  </a:lnTo>
                  <a:lnTo>
                    <a:pt x="599152" y="439681"/>
                  </a:lnTo>
                  <a:lnTo>
                    <a:pt x="600699" y="429910"/>
                  </a:lnTo>
                  <a:lnTo>
                    <a:pt x="602176" y="420139"/>
                  </a:lnTo>
                  <a:lnTo>
                    <a:pt x="603600" y="410368"/>
                  </a:lnTo>
                  <a:lnTo>
                    <a:pt x="604981" y="400598"/>
                  </a:lnTo>
                  <a:lnTo>
                    <a:pt x="606298" y="390827"/>
                  </a:lnTo>
                  <a:lnTo>
                    <a:pt x="607560" y="381056"/>
                  </a:lnTo>
                  <a:lnTo>
                    <a:pt x="608781" y="371286"/>
                  </a:lnTo>
                  <a:lnTo>
                    <a:pt x="609942" y="361515"/>
                  </a:lnTo>
                  <a:lnTo>
                    <a:pt x="611049" y="351744"/>
                  </a:lnTo>
                  <a:lnTo>
                    <a:pt x="612117" y="341974"/>
                  </a:lnTo>
                  <a:lnTo>
                    <a:pt x="613131" y="332203"/>
                  </a:lnTo>
                  <a:lnTo>
                    <a:pt x="614091" y="322432"/>
                  </a:lnTo>
                  <a:lnTo>
                    <a:pt x="615016" y="312662"/>
                  </a:lnTo>
                  <a:lnTo>
                    <a:pt x="615892" y="302891"/>
                  </a:lnTo>
                  <a:lnTo>
                    <a:pt x="616716" y="293120"/>
                  </a:lnTo>
                  <a:lnTo>
                    <a:pt x="617508" y="283349"/>
                  </a:lnTo>
                  <a:lnTo>
                    <a:pt x="618258" y="273579"/>
                  </a:lnTo>
                  <a:lnTo>
                    <a:pt x="618958" y="263808"/>
                  </a:lnTo>
                  <a:lnTo>
                    <a:pt x="619630" y="254037"/>
                  </a:lnTo>
                  <a:lnTo>
                    <a:pt x="620264" y="244267"/>
                  </a:lnTo>
                  <a:lnTo>
                    <a:pt x="620853" y="234496"/>
                  </a:lnTo>
                  <a:lnTo>
                    <a:pt x="621416" y="224725"/>
                  </a:lnTo>
                  <a:lnTo>
                    <a:pt x="621948" y="214955"/>
                  </a:lnTo>
                  <a:lnTo>
                    <a:pt x="622438" y="205184"/>
                  </a:lnTo>
                  <a:lnTo>
                    <a:pt x="622906" y="195413"/>
                  </a:lnTo>
                  <a:lnTo>
                    <a:pt x="623347" y="185643"/>
                  </a:lnTo>
                  <a:lnTo>
                    <a:pt x="623751" y="175872"/>
                  </a:lnTo>
                  <a:lnTo>
                    <a:pt x="624134" y="166101"/>
                  </a:lnTo>
                  <a:lnTo>
                    <a:pt x="624497" y="156331"/>
                  </a:lnTo>
                  <a:lnTo>
                    <a:pt x="624826" y="146560"/>
                  </a:lnTo>
                  <a:lnTo>
                    <a:pt x="625138" y="136789"/>
                  </a:lnTo>
                  <a:lnTo>
                    <a:pt x="625433" y="127018"/>
                  </a:lnTo>
                  <a:lnTo>
                    <a:pt x="625698" y="117248"/>
                  </a:lnTo>
                  <a:lnTo>
                    <a:pt x="625949" y="107477"/>
                  </a:lnTo>
                  <a:lnTo>
                    <a:pt x="626185" y="97706"/>
                  </a:lnTo>
                  <a:lnTo>
                    <a:pt x="626398" y="87936"/>
                  </a:lnTo>
                  <a:lnTo>
                    <a:pt x="626597" y="78165"/>
                  </a:lnTo>
                  <a:lnTo>
                    <a:pt x="626785" y="68394"/>
                  </a:lnTo>
                  <a:lnTo>
                    <a:pt x="626954" y="58624"/>
                  </a:lnTo>
                  <a:lnTo>
                    <a:pt x="627111" y="48853"/>
                  </a:lnTo>
                  <a:lnTo>
                    <a:pt x="627259" y="39082"/>
                  </a:lnTo>
                  <a:lnTo>
                    <a:pt x="627391" y="29312"/>
                  </a:lnTo>
                  <a:lnTo>
                    <a:pt x="627514" y="19541"/>
                  </a:lnTo>
                  <a:lnTo>
                    <a:pt x="627629" y="9770"/>
                  </a:lnTo>
                  <a:lnTo>
                    <a:pt x="627731" y="0"/>
                  </a:lnTo>
                  <a:lnTo>
                    <a:pt x="629772" y="0"/>
                  </a:lnTo>
                  <a:lnTo>
                    <a:pt x="629875" y="9770"/>
                  </a:lnTo>
                  <a:lnTo>
                    <a:pt x="629990" y="19541"/>
                  </a:lnTo>
                  <a:lnTo>
                    <a:pt x="630113" y="29312"/>
                  </a:lnTo>
                  <a:lnTo>
                    <a:pt x="630245" y="39082"/>
                  </a:lnTo>
                  <a:lnTo>
                    <a:pt x="630392" y="48853"/>
                  </a:lnTo>
                  <a:lnTo>
                    <a:pt x="630550" y="58624"/>
                  </a:lnTo>
                  <a:lnTo>
                    <a:pt x="630718" y="68394"/>
                  </a:lnTo>
                  <a:lnTo>
                    <a:pt x="630906" y="78165"/>
                  </a:lnTo>
                  <a:lnTo>
                    <a:pt x="631106" y="87936"/>
                  </a:lnTo>
                  <a:lnTo>
                    <a:pt x="631318" y="97706"/>
                  </a:lnTo>
                  <a:lnTo>
                    <a:pt x="631555" y="107477"/>
                  </a:lnTo>
                  <a:lnTo>
                    <a:pt x="631806" y="117248"/>
                  </a:lnTo>
                  <a:lnTo>
                    <a:pt x="632071" y="127018"/>
                  </a:lnTo>
                  <a:lnTo>
                    <a:pt x="632366" y="136789"/>
                  </a:lnTo>
                  <a:lnTo>
                    <a:pt x="632678" y="146560"/>
                  </a:lnTo>
                  <a:lnTo>
                    <a:pt x="633006" y="156331"/>
                  </a:lnTo>
                  <a:lnTo>
                    <a:pt x="633369" y="166101"/>
                  </a:lnTo>
                  <a:lnTo>
                    <a:pt x="633753" y="175872"/>
                  </a:lnTo>
                  <a:lnTo>
                    <a:pt x="634156" y="185643"/>
                  </a:lnTo>
                  <a:lnTo>
                    <a:pt x="634598" y="195413"/>
                  </a:lnTo>
                  <a:lnTo>
                    <a:pt x="635065" y="205184"/>
                  </a:lnTo>
                  <a:lnTo>
                    <a:pt x="635555" y="214955"/>
                  </a:lnTo>
                  <a:lnTo>
                    <a:pt x="636087" y="224725"/>
                  </a:lnTo>
                  <a:lnTo>
                    <a:pt x="636650" y="234496"/>
                  </a:lnTo>
                  <a:lnTo>
                    <a:pt x="637239" y="244267"/>
                  </a:lnTo>
                  <a:lnTo>
                    <a:pt x="637874" y="254037"/>
                  </a:lnTo>
                  <a:lnTo>
                    <a:pt x="638545" y="263808"/>
                  </a:lnTo>
                  <a:lnTo>
                    <a:pt x="639246" y="273579"/>
                  </a:lnTo>
                  <a:lnTo>
                    <a:pt x="639995" y="283349"/>
                  </a:lnTo>
                  <a:lnTo>
                    <a:pt x="640787" y="293120"/>
                  </a:lnTo>
                  <a:lnTo>
                    <a:pt x="641612" y="302891"/>
                  </a:lnTo>
                  <a:lnTo>
                    <a:pt x="642488" y="312662"/>
                  </a:lnTo>
                  <a:lnTo>
                    <a:pt x="643413" y="322432"/>
                  </a:lnTo>
                  <a:lnTo>
                    <a:pt x="644373" y="332203"/>
                  </a:lnTo>
                  <a:lnTo>
                    <a:pt x="645386" y="341974"/>
                  </a:lnTo>
                  <a:lnTo>
                    <a:pt x="646455" y="351744"/>
                  </a:lnTo>
                  <a:lnTo>
                    <a:pt x="647561" y="361515"/>
                  </a:lnTo>
                  <a:lnTo>
                    <a:pt x="648722" y="371286"/>
                  </a:lnTo>
                  <a:lnTo>
                    <a:pt x="649944" y="381056"/>
                  </a:lnTo>
                  <a:lnTo>
                    <a:pt x="651206" y="390827"/>
                  </a:lnTo>
                  <a:lnTo>
                    <a:pt x="652522" y="400598"/>
                  </a:lnTo>
                  <a:lnTo>
                    <a:pt x="653904" y="410368"/>
                  </a:lnTo>
                  <a:lnTo>
                    <a:pt x="655328" y="420139"/>
                  </a:lnTo>
                  <a:lnTo>
                    <a:pt x="656805" y="429910"/>
                  </a:lnTo>
                  <a:lnTo>
                    <a:pt x="658352" y="439681"/>
                  </a:lnTo>
                  <a:lnTo>
                    <a:pt x="659942" y="449451"/>
                  </a:lnTo>
                  <a:lnTo>
                    <a:pt x="661583" y="459222"/>
                  </a:lnTo>
                  <a:lnTo>
                    <a:pt x="663297" y="468993"/>
                  </a:lnTo>
                  <a:lnTo>
                    <a:pt x="665053" y="478763"/>
                  </a:lnTo>
                  <a:lnTo>
                    <a:pt x="666857" y="488534"/>
                  </a:lnTo>
                  <a:lnTo>
                    <a:pt x="668736" y="498305"/>
                  </a:lnTo>
                  <a:lnTo>
                    <a:pt x="670657" y="508075"/>
                  </a:lnTo>
                  <a:lnTo>
                    <a:pt x="672621" y="517846"/>
                  </a:lnTo>
                  <a:lnTo>
                    <a:pt x="674660" y="527617"/>
                  </a:lnTo>
                  <a:lnTo>
                    <a:pt x="676738" y="537387"/>
                  </a:lnTo>
                  <a:lnTo>
                    <a:pt x="678855" y="547158"/>
                  </a:lnTo>
                  <a:lnTo>
                    <a:pt x="681045" y="556929"/>
                  </a:lnTo>
                  <a:lnTo>
                    <a:pt x="683270" y="566699"/>
                  </a:lnTo>
                  <a:lnTo>
                    <a:pt x="685532" y="576470"/>
                  </a:lnTo>
                  <a:lnTo>
                    <a:pt x="687858" y="586241"/>
                  </a:lnTo>
                  <a:lnTo>
                    <a:pt x="690218" y="596012"/>
                  </a:lnTo>
                  <a:lnTo>
                    <a:pt x="692610" y="605782"/>
                  </a:lnTo>
                  <a:lnTo>
                    <a:pt x="695056" y="615553"/>
                  </a:lnTo>
                  <a:lnTo>
                    <a:pt x="697534" y="625324"/>
                  </a:lnTo>
                  <a:lnTo>
                    <a:pt x="700039" y="635094"/>
                  </a:lnTo>
                  <a:lnTo>
                    <a:pt x="702589" y="644865"/>
                  </a:lnTo>
                  <a:lnTo>
                    <a:pt x="705165" y="654636"/>
                  </a:lnTo>
                  <a:lnTo>
                    <a:pt x="707764" y="664406"/>
                  </a:lnTo>
                  <a:lnTo>
                    <a:pt x="710397" y="674177"/>
                  </a:lnTo>
                  <a:lnTo>
                    <a:pt x="713052" y="683948"/>
                  </a:lnTo>
                  <a:lnTo>
                    <a:pt x="715724" y="693718"/>
                  </a:lnTo>
                  <a:lnTo>
                    <a:pt x="718420" y="703489"/>
                  </a:lnTo>
                  <a:lnTo>
                    <a:pt x="721132" y="713260"/>
                  </a:lnTo>
                  <a:lnTo>
                    <a:pt x="723856" y="723030"/>
                  </a:lnTo>
                  <a:lnTo>
                    <a:pt x="726594" y="732801"/>
                  </a:lnTo>
                  <a:lnTo>
                    <a:pt x="729343" y="742572"/>
                  </a:lnTo>
                  <a:lnTo>
                    <a:pt x="732098" y="752343"/>
                  </a:lnTo>
                  <a:lnTo>
                    <a:pt x="734860" y="762113"/>
                  </a:lnTo>
                  <a:lnTo>
                    <a:pt x="737625" y="771884"/>
                  </a:lnTo>
                  <a:lnTo>
                    <a:pt x="740393" y="781655"/>
                  </a:lnTo>
                  <a:lnTo>
                    <a:pt x="743161" y="791425"/>
                  </a:lnTo>
                  <a:lnTo>
                    <a:pt x="745928" y="801196"/>
                  </a:lnTo>
                  <a:lnTo>
                    <a:pt x="748693" y="810967"/>
                  </a:lnTo>
                  <a:lnTo>
                    <a:pt x="751454" y="820737"/>
                  </a:lnTo>
                  <a:lnTo>
                    <a:pt x="754208" y="830508"/>
                  </a:lnTo>
                  <a:lnTo>
                    <a:pt x="756959" y="840279"/>
                  </a:lnTo>
                  <a:lnTo>
                    <a:pt x="759703" y="850049"/>
                  </a:lnTo>
                  <a:lnTo>
                    <a:pt x="762438" y="859820"/>
                  </a:lnTo>
                  <a:lnTo>
                    <a:pt x="765167" y="869591"/>
                  </a:lnTo>
                  <a:lnTo>
                    <a:pt x="767890" y="879362"/>
                  </a:lnTo>
                  <a:lnTo>
                    <a:pt x="770603" y="889132"/>
                  </a:lnTo>
                  <a:lnTo>
                    <a:pt x="773311" y="898903"/>
                  </a:lnTo>
                  <a:lnTo>
                    <a:pt x="776014" y="908674"/>
                  </a:lnTo>
                  <a:lnTo>
                    <a:pt x="778709" y="918444"/>
                  </a:lnTo>
                  <a:lnTo>
                    <a:pt x="781401" y="928215"/>
                  </a:lnTo>
                  <a:lnTo>
                    <a:pt x="784090" y="937986"/>
                  </a:lnTo>
                  <a:lnTo>
                    <a:pt x="786777" y="947756"/>
                  </a:lnTo>
                  <a:lnTo>
                    <a:pt x="789465" y="957527"/>
                  </a:lnTo>
                  <a:lnTo>
                    <a:pt x="792155" y="967298"/>
                  </a:lnTo>
                  <a:lnTo>
                    <a:pt x="794851" y="977068"/>
                  </a:lnTo>
                  <a:lnTo>
                    <a:pt x="797553" y="986839"/>
                  </a:lnTo>
                  <a:lnTo>
                    <a:pt x="800262" y="996610"/>
                  </a:lnTo>
                  <a:lnTo>
                    <a:pt x="802989" y="1006380"/>
                  </a:lnTo>
                  <a:lnTo>
                    <a:pt x="805730" y="1016151"/>
                  </a:lnTo>
                  <a:lnTo>
                    <a:pt x="808484" y="1025922"/>
                  </a:lnTo>
                  <a:lnTo>
                    <a:pt x="811270" y="1035693"/>
                  </a:lnTo>
                  <a:lnTo>
                    <a:pt x="814078" y="1045463"/>
                  </a:lnTo>
                  <a:lnTo>
                    <a:pt x="816909" y="1055234"/>
                  </a:lnTo>
                  <a:lnTo>
                    <a:pt x="819784" y="1065005"/>
                  </a:lnTo>
                  <a:lnTo>
                    <a:pt x="822693" y="1074775"/>
                  </a:lnTo>
                  <a:lnTo>
                    <a:pt x="825633" y="1084546"/>
                  </a:lnTo>
                  <a:lnTo>
                    <a:pt x="828632" y="1094317"/>
                  </a:lnTo>
                  <a:lnTo>
                    <a:pt x="831678" y="1104087"/>
                  </a:lnTo>
                  <a:lnTo>
                    <a:pt x="834765" y="1113858"/>
                  </a:lnTo>
                  <a:lnTo>
                    <a:pt x="837923" y="1123629"/>
                  </a:lnTo>
                  <a:lnTo>
                    <a:pt x="841144" y="1133399"/>
                  </a:lnTo>
                  <a:lnTo>
                    <a:pt x="844414" y="1143170"/>
                  </a:lnTo>
                  <a:lnTo>
                    <a:pt x="847769" y="1152941"/>
                  </a:lnTo>
                  <a:lnTo>
                    <a:pt x="851200" y="1162711"/>
                  </a:lnTo>
                  <a:lnTo>
                    <a:pt x="854690" y="1172482"/>
                  </a:lnTo>
                  <a:lnTo>
                    <a:pt x="858275" y="1182253"/>
                  </a:lnTo>
                  <a:lnTo>
                    <a:pt x="861951" y="1192024"/>
                  </a:lnTo>
                  <a:lnTo>
                    <a:pt x="865695" y="1201794"/>
                  </a:lnTo>
                  <a:lnTo>
                    <a:pt x="869541" y="1211565"/>
                  </a:lnTo>
                  <a:lnTo>
                    <a:pt x="873493" y="1221336"/>
                  </a:lnTo>
                  <a:lnTo>
                    <a:pt x="877519" y="1231106"/>
                  </a:lnTo>
                  <a:lnTo>
                    <a:pt x="881651" y="1240877"/>
                  </a:lnTo>
                  <a:lnTo>
                    <a:pt x="885903" y="1250648"/>
                  </a:lnTo>
                  <a:lnTo>
                    <a:pt x="890234" y="1260418"/>
                  </a:lnTo>
                  <a:lnTo>
                    <a:pt x="894671" y="1270189"/>
                  </a:lnTo>
                  <a:lnTo>
                    <a:pt x="899239" y="1279960"/>
                  </a:lnTo>
                  <a:lnTo>
                    <a:pt x="903889" y="1289730"/>
                  </a:lnTo>
                  <a:lnTo>
                    <a:pt x="908642" y="1299501"/>
                  </a:lnTo>
                  <a:lnTo>
                    <a:pt x="913534" y="1309272"/>
                  </a:lnTo>
                  <a:lnTo>
                    <a:pt x="918507" y="1319043"/>
                  </a:lnTo>
                  <a:lnTo>
                    <a:pt x="923579" y="1328813"/>
                  </a:lnTo>
                  <a:lnTo>
                    <a:pt x="928791" y="1338584"/>
                  </a:lnTo>
                  <a:lnTo>
                    <a:pt x="934082" y="1348355"/>
                  </a:lnTo>
                  <a:lnTo>
                    <a:pt x="939462" y="1358125"/>
                  </a:lnTo>
                  <a:lnTo>
                    <a:pt x="944981" y="1367896"/>
                  </a:lnTo>
                  <a:lnTo>
                    <a:pt x="950572" y="1377667"/>
                  </a:lnTo>
                  <a:lnTo>
                    <a:pt x="956243" y="1387437"/>
                  </a:lnTo>
                  <a:lnTo>
                    <a:pt x="962042" y="1397208"/>
                  </a:lnTo>
                  <a:lnTo>
                    <a:pt x="967906" y="1406979"/>
                  </a:lnTo>
                  <a:lnTo>
                    <a:pt x="973836" y="1416749"/>
                  </a:lnTo>
                  <a:lnTo>
                    <a:pt x="979880" y="1426520"/>
                  </a:lnTo>
                  <a:lnTo>
                    <a:pt x="985977" y="1436291"/>
                  </a:lnTo>
                  <a:lnTo>
                    <a:pt x="992128" y="1446061"/>
                  </a:lnTo>
                  <a:lnTo>
                    <a:pt x="998367" y="1455832"/>
                  </a:lnTo>
                  <a:lnTo>
                    <a:pt x="1004648" y="1465603"/>
                  </a:lnTo>
                  <a:lnTo>
                    <a:pt x="1010969" y="1475374"/>
                  </a:lnTo>
                  <a:lnTo>
                    <a:pt x="1017348" y="1485144"/>
                  </a:lnTo>
                  <a:lnTo>
                    <a:pt x="1023755" y="1494915"/>
                  </a:lnTo>
                  <a:lnTo>
                    <a:pt x="1030185" y="1504686"/>
                  </a:lnTo>
                  <a:lnTo>
                    <a:pt x="1036644" y="1514456"/>
                  </a:lnTo>
                  <a:lnTo>
                    <a:pt x="1043112" y="1524227"/>
                  </a:lnTo>
                  <a:lnTo>
                    <a:pt x="1049585" y="1533998"/>
                  </a:lnTo>
                  <a:lnTo>
                    <a:pt x="1056056" y="1543768"/>
                  </a:lnTo>
                  <a:lnTo>
                    <a:pt x="1062515" y="1553539"/>
                  </a:lnTo>
                  <a:lnTo>
                    <a:pt x="1068961" y="1563310"/>
                  </a:lnTo>
                  <a:lnTo>
                    <a:pt x="1075376" y="1573080"/>
                  </a:lnTo>
                  <a:lnTo>
                    <a:pt x="1081754" y="1582851"/>
                  </a:lnTo>
                  <a:lnTo>
                    <a:pt x="1088101" y="1592622"/>
                  </a:lnTo>
                  <a:lnTo>
                    <a:pt x="1094391" y="1602393"/>
                  </a:lnTo>
                  <a:lnTo>
                    <a:pt x="1100617" y="1612163"/>
                  </a:lnTo>
                  <a:lnTo>
                    <a:pt x="1106794" y="1621934"/>
                  </a:lnTo>
                  <a:lnTo>
                    <a:pt x="1112891" y="1631705"/>
                  </a:lnTo>
                  <a:lnTo>
                    <a:pt x="1118898" y="1641475"/>
                  </a:lnTo>
                  <a:lnTo>
                    <a:pt x="1124838" y="1651246"/>
                  </a:lnTo>
                  <a:lnTo>
                    <a:pt x="1130680" y="1661017"/>
                  </a:lnTo>
                  <a:lnTo>
                    <a:pt x="1136404" y="1670787"/>
                  </a:lnTo>
                  <a:lnTo>
                    <a:pt x="1142048" y="1680558"/>
                  </a:lnTo>
                  <a:lnTo>
                    <a:pt x="1147579" y="1690329"/>
                  </a:lnTo>
                  <a:lnTo>
                    <a:pt x="1152967" y="1700099"/>
                  </a:lnTo>
                  <a:lnTo>
                    <a:pt x="1158262" y="1709870"/>
                  </a:lnTo>
                  <a:lnTo>
                    <a:pt x="1163435" y="1719641"/>
                  </a:lnTo>
                  <a:lnTo>
                    <a:pt x="1168442" y="1729411"/>
                  </a:lnTo>
                  <a:lnTo>
                    <a:pt x="1173347" y="1739182"/>
                  </a:lnTo>
                  <a:lnTo>
                    <a:pt x="1178124" y="1748953"/>
                  </a:lnTo>
                  <a:lnTo>
                    <a:pt x="1182717" y="1758724"/>
                  </a:lnTo>
                  <a:lnTo>
                    <a:pt x="1187200" y="1768494"/>
                  </a:lnTo>
                  <a:lnTo>
                    <a:pt x="1191555" y="1778265"/>
                  </a:lnTo>
                  <a:lnTo>
                    <a:pt x="1195711" y="1788036"/>
                  </a:lnTo>
                  <a:lnTo>
                    <a:pt x="1199753" y="1797806"/>
                  </a:lnTo>
                  <a:lnTo>
                    <a:pt x="1203671" y="1807577"/>
                  </a:lnTo>
                  <a:lnTo>
                    <a:pt x="1207379" y="1817348"/>
                  </a:lnTo>
                  <a:lnTo>
                    <a:pt x="1210971" y="1827118"/>
                  </a:lnTo>
                  <a:lnTo>
                    <a:pt x="1214447" y="1836889"/>
                  </a:lnTo>
                  <a:lnTo>
                    <a:pt x="1217705" y="1846660"/>
                  </a:lnTo>
                  <a:lnTo>
                    <a:pt x="1220850" y="1856430"/>
                  </a:lnTo>
                  <a:lnTo>
                    <a:pt x="1223882" y="1866201"/>
                  </a:lnTo>
                  <a:lnTo>
                    <a:pt x="1226704" y="1875972"/>
                  </a:lnTo>
                  <a:lnTo>
                    <a:pt x="1229411" y="1885742"/>
                  </a:lnTo>
                  <a:lnTo>
                    <a:pt x="1232010" y="1895513"/>
                  </a:lnTo>
                  <a:lnTo>
                    <a:pt x="1234413" y="1905284"/>
                  </a:lnTo>
                  <a:lnTo>
                    <a:pt x="1236700" y="1915055"/>
                  </a:lnTo>
                  <a:lnTo>
                    <a:pt x="1238884" y="1924825"/>
                  </a:lnTo>
                  <a:lnTo>
                    <a:pt x="1240888" y="1934596"/>
                  </a:lnTo>
                  <a:lnTo>
                    <a:pt x="1242777" y="1944367"/>
                  </a:lnTo>
                  <a:lnTo>
                    <a:pt x="1244568" y="1954137"/>
                  </a:lnTo>
                  <a:lnTo>
                    <a:pt x="1246196" y="1963908"/>
                  </a:lnTo>
                  <a:lnTo>
                    <a:pt x="1247710" y="1973679"/>
                  </a:lnTo>
                  <a:lnTo>
                    <a:pt x="1249133" y="1983449"/>
                  </a:lnTo>
                  <a:lnTo>
                    <a:pt x="1250408" y="1993220"/>
                  </a:lnTo>
                  <a:lnTo>
                    <a:pt x="1251571" y="2002991"/>
                  </a:lnTo>
                  <a:lnTo>
                    <a:pt x="1252647" y="2012761"/>
                  </a:lnTo>
                  <a:lnTo>
                    <a:pt x="1253591" y="2022532"/>
                  </a:lnTo>
                  <a:lnTo>
                    <a:pt x="1254424" y="2032303"/>
                  </a:lnTo>
                  <a:lnTo>
                    <a:pt x="1255176" y="2042074"/>
                  </a:lnTo>
                  <a:lnTo>
                    <a:pt x="1255807" y="2051844"/>
                  </a:lnTo>
                  <a:lnTo>
                    <a:pt x="1256327" y="2061615"/>
                  </a:lnTo>
                  <a:lnTo>
                    <a:pt x="1256769" y="2071386"/>
                  </a:lnTo>
                  <a:lnTo>
                    <a:pt x="1257101" y="2081156"/>
                  </a:lnTo>
                  <a:lnTo>
                    <a:pt x="1257320" y="2090927"/>
                  </a:lnTo>
                  <a:lnTo>
                    <a:pt x="1257464" y="2100698"/>
                  </a:lnTo>
                  <a:lnTo>
                    <a:pt x="1257504" y="2110468"/>
                  </a:lnTo>
                  <a:lnTo>
                    <a:pt x="1257428" y="2120239"/>
                  </a:lnTo>
                  <a:lnTo>
                    <a:pt x="1257277" y="2130010"/>
                  </a:lnTo>
                  <a:lnTo>
                    <a:pt x="1257027" y="2139780"/>
                  </a:lnTo>
                  <a:lnTo>
                    <a:pt x="1256655" y="2149551"/>
                  </a:lnTo>
                  <a:lnTo>
                    <a:pt x="1256207" y="2159322"/>
                  </a:lnTo>
                  <a:lnTo>
                    <a:pt x="1255663" y="2169092"/>
                  </a:lnTo>
                  <a:lnTo>
                    <a:pt x="1254988" y="2178863"/>
                  </a:lnTo>
                  <a:lnTo>
                    <a:pt x="1254234" y="2188634"/>
                  </a:lnTo>
                  <a:lnTo>
                    <a:pt x="1253387" y="2198405"/>
                  </a:lnTo>
                  <a:lnTo>
                    <a:pt x="1252397" y="2208175"/>
                  </a:lnTo>
                  <a:lnTo>
                    <a:pt x="1251325" y="2217946"/>
                  </a:lnTo>
                  <a:lnTo>
                    <a:pt x="1250160" y="2227717"/>
                  </a:lnTo>
                  <a:lnTo>
                    <a:pt x="1248839" y="2237487"/>
                  </a:lnTo>
                  <a:lnTo>
                    <a:pt x="1247432" y="2247258"/>
                  </a:lnTo>
                  <a:lnTo>
                    <a:pt x="1245932" y="2257029"/>
                  </a:lnTo>
                  <a:lnTo>
                    <a:pt x="1244263" y="2266799"/>
                  </a:lnTo>
                  <a:lnTo>
                    <a:pt x="1242502" y="2276570"/>
                  </a:lnTo>
                  <a:lnTo>
                    <a:pt x="1240648" y="2286341"/>
                  </a:lnTo>
                  <a:lnTo>
                    <a:pt x="1238613" y="2296111"/>
                  </a:lnTo>
                  <a:lnTo>
                    <a:pt x="1236479" y="2305882"/>
                  </a:lnTo>
                  <a:lnTo>
                    <a:pt x="1234249" y="2315653"/>
                  </a:lnTo>
                  <a:lnTo>
                    <a:pt x="1231835" y="2325423"/>
                  </a:lnTo>
                  <a:lnTo>
                    <a:pt x="1229313" y="2335194"/>
                  </a:lnTo>
                  <a:lnTo>
                    <a:pt x="1226690" y="2344965"/>
                  </a:lnTo>
                  <a:lnTo>
                    <a:pt x="1223885" y="2354736"/>
                  </a:lnTo>
                  <a:lnTo>
                    <a:pt x="1220962" y="2364506"/>
                  </a:lnTo>
                  <a:lnTo>
                    <a:pt x="1217936" y="2374277"/>
                  </a:lnTo>
                  <a:lnTo>
                    <a:pt x="1214730" y="2384048"/>
                  </a:lnTo>
                  <a:lnTo>
                    <a:pt x="1211399" y="2393818"/>
                  </a:lnTo>
                  <a:lnTo>
                    <a:pt x="1207964" y="2403589"/>
                  </a:lnTo>
                  <a:lnTo>
                    <a:pt x="1204356" y="2413360"/>
                  </a:lnTo>
                  <a:lnTo>
                    <a:pt x="1200617" y="2423130"/>
                  </a:lnTo>
                  <a:lnTo>
                    <a:pt x="1196776" y="2432901"/>
                  </a:lnTo>
                  <a:lnTo>
                    <a:pt x="1192771" y="2442672"/>
                  </a:lnTo>
                  <a:lnTo>
                    <a:pt x="1188632" y="2452442"/>
                  </a:lnTo>
                  <a:lnTo>
                    <a:pt x="1184394" y="2462213"/>
                  </a:lnTo>
                  <a:lnTo>
                    <a:pt x="1180006" y="2471984"/>
                  </a:lnTo>
                  <a:lnTo>
                    <a:pt x="1175485" y="2481755"/>
                  </a:lnTo>
                  <a:lnTo>
                    <a:pt x="1170870" y="2491525"/>
                  </a:lnTo>
                  <a:lnTo>
                    <a:pt x="1166120" y="2501296"/>
                  </a:lnTo>
                  <a:lnTo>
                    <a:pt x="1161241" y="2511067"/>
                  </a:lnTo>
                  <a:lnTo>
                    <a:pt x="1156277" y="2520837"/>
                  </a:lnTo>
                  <a:lnTo>
                    <a:pt x="1151196" y="2530608"/>
                  </a:lnTo>
                  <a:lnTo>
                    <a:pt x="1145995" y="2540379"/>
                  </a:lnTo>
                  <a:lnTo>
                    <a:pt x="1140719" y="2550149"/>
                  </a:lnTo>
                  <a:lnTo>
                    <a:pt x="1135345" y="2559920"/>
                  </a:lnTo>
                  <a:lnTo>
                    <a:pt x="1129863" y="2569691"/>
                  </a:lnTo>
                  <a:lnTo>
                    <a:pt x="1124319" y="2579461"/>
                  </a:lnTo>
                  <a:lnTo>
                    <a:pt x="1118697" y="2589232"/>
                  </a:lnTo>
                  <a:lnTo>
                    <a:pt x="1112985" y="2599003"/>
                  </a:lnTo>
                  <a:lnTo>
                    <a:pt x="1107224" y="2608773"/>
                  </a:lnTo>
                  <a:lnTo>
                    <a:pt x="1101406" y="2618544"/>
                  </a:lnTo>
                  <a:lnTo>
                    <a:pt x="1095518" y="2628315"/>
                  </a:lnTo>
                  <a:lnTo>
                    <a:pt x="1089596" y="2638086"/>
                  </a:lnTo>
                  <a:lnTo>
                    <a:pt x="1083636" y="2647856"/>
                  </a:lnTo>
                  <a:lnTo>
                    <a:pt x="1077631" y="2657627"/>
                  </a:lnTo>
                  <a:lnTo>
                    <a:pt x="1071608" y="2667398"/>
                  </a:lnTo>
                  <a:lnTo>
                    <a:pt x="1065565" y="2677168"/>
                  </a:lnTo>
                  <a:lnTo>
                    <a:pt x="1059504" y="2686939"/>
                  </a:lnTo>
                  <a:lnTo>
                    <a:pt x="1053440" y="2696710"/>
                  </a:lnTo>
                  <a:lnTo>
                    <a:pt x="1047374" y="2706480"/>
                  </a:lnTo>
                  <a:lnTo>
                    <a:pt x="1041317" y="2716251"/>
                  </a:lnTo>
                  <a:lnTo>
                    <a:pt x="1035273" y="2726022"/>
                  </a:lnTo>
                  <a:lnTo>
                    <a:pt x="1029242" y="2735792"/>
                  </a:lnTo>
                  <a:lnTo>
                    <a:pt x="1023247" y="2745563"/>
                  </a:lnTo>
                  <a:lnTo>
                    <a:pt x="1017281" y="2755334"/>
                  </a:lnTo>
                  <a:lnTo>
                    <a:pt x="1011343" y="2765104"/>
                  </a:lnTo>
                  <a:lnTo>
                    <a:pt x="1005465" y="2774875"/>
                  </a:lnTo>
                  <a:lnTo>
                    <a:pt x="999631" y="2784646"/>
                  </a:lnTo>
                  <a:lnTo>
                    <a:pt x="993837" y="2794417"/>
                  </a:lnTo>
                  <a:lnTo>
                    <a:pt x="988123" y="2804187"/>
                  </a:lnTo>
                  <a:lnTo>
                    <a:pt x="982470" y="2813958"/>
                  </a:lnTo>
                  <a:lnTo>
                    <a:pt x="976868" y="2823729"/>
                  </a:lnTo>
                  <a:lnTo>
                    <a:pt x="971361" y="2833499"/>
                  </a:lnTo>
                  <a:lnTo>
                    <a:pt x="965929" y="2843270"/>
                  </a:lnTo>
                  <a:lnTo>
                    <a:pt x="960558" y="2853041"/>
                  </a:lnTo>
                  <a:lnTo>
                    <a:pt x="955291" y="2862811"/>
                  </a:lnTo>
                  <a:lnTo>
                    <a:pt x="950114" y="2872582"/>
                  </a:lnTo>
                  <a:lnTo>
                    <a:pt x="945004" y="2882353"/>
                  </a:lnTo>
                  <a:lnTo>
                    <a:pt x="940005" y="2892123"/>
                  </a:lnTo>
                  <a:lnTo>
                    <a:pt x="935106" y="2901894"/>
                  </a:lnTo>
                  <a:lnTo>
                    <a:pt x="930280" y="2911665"/>
                  </a:lnTo>
                  <a:lnTo>
                    <a:pt x="925565" y="2921436"/>
                  </a:lnTo>
                  <a:lnTo>
                    <a:pt x="920959" y="2931206"/>
                  </a:lnTo>
                  <a:lnTo>
                    <a:pt x="916429" y="2940977"/>
                  </a:lnTo>
                  <a:lnTo>
                    <a:pt x="912007" y="2950748"/>
                  </a:lnTo>
                  <a:lnTo>
                    <a:pt x="907701" y="2960518"/>
                  </a:lnTo>
                  <a:lnTo>
                    <a:pt x="903470" y="2970289"/>
                  </a:lnTo>
                  <a:lnTo>
                    <a:pt x="899342" y="2980060"/>
                  </a:lnTo>
                  <a:lnTo>
                    <a:pt x="895332" y="2989830"/>
                  </a:lnTo>
                  <a:lnTo>
                    <a:pt x="891396" y="2999601"/>
                  </a:lnTo>
                  <a:lnTo>
                    <a:pt x="887554" y="3009372"/>
                  </a:lnTo>
                  <a:lnTo>
                    <a:pt x="883830" y="3019142"/>
                  </a:lnTo>
                  <a:lnTo>
                    <a:pt x="880175" y="3028913"/>
                  </a:lnTo>
                  <a:lnTo>
                    <a:pt x="876605" y="3038684"/>
                  </a:lnTo>
                  <a:lnTo>
                    <a:pt x="873148" y="3048454"/>
                  </a:lnTo>
                  <a:lnTo>
                    <a:pt x="869755" y="3058225"/>
                  </a:lnTo>
                  <a:lnTo>
                    <a:pt x="866436" y="3067996"/>
                  </a:lnTo>
                  <a:lnTo>
                    <a:pt x="863224" y="3077767"/>
                  </a:lnTo>
                  <a:lnTo>
                    <a:pt x="860068" y="3087537"/>
                  </a:lnTo>
                  <a:lnTo>
                    <a:pt x="856976" y="3097308"/>
                  </a:lnTo>
                  <a:lnTo>
                    <a:pt x="853980" y="3107079"/>
                  </a:lnTo>
                  <a:lnTo>
                    <a:pt x="851033" y="3116849"/>
                  </a:lnTo>
                  <a:lnTo>
                    <a:pt x="848138" y="3126620"/>
                  </a:lnTo>
                  <a:lnTo>
                    <a:pt x="845329" y="3136391"/>
                  </a:lnTo>
                  <a:lnTo>
                    <a:pt x="842561" y="3146161"/>
                  </a:lnTo>
                  <a:lnTo>
                    <a:pt x="839834" y="3155932"/>
                  </a:lnTo>
                  <a:lnTo>
                    <a:pt x="837179" y="3165703"/>
                  </a:lnTo>
                  <a:lnTo>
                    <a:pt x="834558" y="3175473"/>
                  </a:lnTo>
                  <a:lnTo>
                    <a:pt x="831970" y="3185244"/>
                  </a:lnTo>
                  <a:lnTo>
                    <a:pt x="829438" y="3195015"/>
                  </a:lnTo>
                  <a:lnTo>
                    <a:pt x="826934" y="3204786"/>
                  </a:lnTo>
                  <a:lnTo>
                    <a:pt x="824455" y="3214556"/>
                  </a:lnTo>
                  <a:lnTo>
                    <a:pt x="822018" y="3224327"/>
                  </a:lnTo>
                  <a:lnTo>
                    <a:pt x="819603" y="3234098"/>
                  </a:lnTo>
                  <a:lnTo>
                    <a:pt x="817207" y="3243868"/>
                  </a:lnTo>
                  <a:lnTo>
                    <a:pt x="814841" y="3253639"/>
                  </a:lnTo>
                  <a:lnTo>
                    <a:pt x="812491" y="3263410"/>
                  </a:lnTo>
                  <a:lnTo>
                    <a:pt x="810155" y="3273180"/>
                  </a:lnTo>
                  <a:lnTo>
                    <a:pt x="807839" y="3282951"/>
                  </a:lnTo>
                  <a:lnTo>
                    <a:pt x="805537" y="3292722"/>
                  </a:lnTo>
                  <a:lnTo>
                    <a:pt x="803243" y="3302492"/>
                  </a:lnTo>
                  <a:lnTo>
                    <a:pt x="800964" y="3312263"/>
                  </a:lnTo>
                  <a:lnTo>
                    <a:pt x="798695" y="3322034"/>
                  </a:lnTo>
                  <a:lnTo>
                    <a:pt x="796433" y="3331804"/>
                  </a:lnTo>
                  <a:lnTo>
                    <a:pt x="794181" y="3341575"/>
                  </a:lnTo>
                  <a:lnTo>
                    <a:pt x="791939" y="3351346"/>
                  </a:lnTo>
                  <a:lnTo>
                    <a:pt x="789703" y="3361117"/>
                  </a:lnTo>
                  <a:lnTo>
                    <a:pt x="787477" y="3370887"/>
                  </a:lnTo>
                  <a:lnTo>
                    <a:pt x="785262" y="3380658"/>
                  </a:lnTo>
                  <a:lnTo>
                    <a:pt x="783055" y="3390429"/>
                  </a:lnTo>
                  <a:lnTo>
                    <a:pt x="780859" y="3400199"/>
                  </a:lnTo>
                  <a:lnTo>
                    <a:pt x="778678" y="3409970"/>
                  </a:lnTo>
                  <a:lnTo>
                    <a:pt x="776507" y="3419741"/>
                  </a:lnTo>
                  <a:lnTo>
                    <a:pt x="774351" y="3429511"/>
                  </a:lnTo>
                  <a:lnTo>
                    <a:pt x="772216" y="3439282"/>
                  </a:lnTo>
                  <a:lnTo>
                    <a:pt x="770096" y="3449053"/>
                  </a:lnTo>
                  <a:lnTo>
                    <a:pt x="767995" y="3458823"/>
                  </a:lnTo>
                  <a:lnTo>
                    <a:pt x="765924" y="3468594"/>
                  </a:lnTo>
                  <a:lnTo>
                    <a:pt x="763872" y="3478365"/>
                  </a:lnTo>
                  <a:lnTo>
                    <a:pt x="761846" y="3488135"/>
                  </a:lnTo>
                  <a:lnTo>
                    <a:pt x="759860" y="3497906"/>
                  </a:lnTo>
                  <a:lnTo>
                    <a:pt x="757901" y="3507677"/>
                  </a:lnTo>
                  <a:lnTo>
                    <a:pt x="755971" y="3517448"/>
                  </a:lnTo>
                  <a:lnTo>
                    <a:pt x="754095" y="3527218"/>
                  </a:lnTo>
                  <a:lnTo>
                    <a:pt x="752252" y="3536989"/>
                  </a:lnTo>
                  <a:lnTo>
                    <a:pt x="750443" y="3546760"/>
                  </a:lnTo>
                  <a:lnTo>
                    <a:pt x="748701" y="3556530"/>
                  </a:lnTo>
                  <a:lnTo>
                    <a:pt x="746998" y="3566301"/>
                  </a:lnTo>
                  <a:lnTo>
                    <a:pt x="745334" y="3576072"/>
                  </a:lnTo>
                  <a:lnTo>
                    <a:pt x="743750" y="3585842"/>
                  </a:lnTo>
                  <a:lnTo>
                    <a:pt x="742211" y="3595613"/>
                  </a:lnTo>
                  <a:lnTo>
                    <a:pt x="740717" y="3605384"/>
                  </a:lnTo>
                  <a:lnTo>
                    <a:pt x="739310" y="3615154"/>
                  </a:lnTo>
                  <a:lnTo>
                    <a:pt x="737955" y="3624925"/>
                  </a:lnTo>
                  <a:lnTo>
                    <a:pt x="736649" y="3634696"/>
                  </a:lnTo>
                  <a:lnTo>
                    <a:pt x="735434" y="3644467"/>
                  </a:lnTo>
                  <a:lnTo>
                    <a:pt x="734279" y="3654237"/>
                  </a:lnTo>
                  <a:lnTo>
                    <a:pt x="733176" y="3664008"/>
                  </a:lnTo>
                  <a:lnTo>
                    <a:pt x="732165" y="3673779"/>
                  </a:lnTo>
                  <a:lnTo>
                    <a:pt x="731218" y="3683549"/>
                  </a:lnTo>
                  <a:lnTo>
                    <a:pt x="730325" y="3693320"/>
                  </a:lnTo>
                  <a:lnTo>
                    <a:pt x="729522" y="3703091"/>
                  </a:lnTo>
                  <a:lnTo>
                    <a:pt x="728786" y="3712861"/>
                  </a:lnTo>
                  <a:lnTo>
                    <a:pt x="728103" y="3722632"/>
                  </a:lnTo>
                  <a:lnTo>
                    <a:pt x="727504" y="3732403"/>
                  </a:lnTo>
                  <a:lnTo>
                    <a:pt x="726973" y="3742173"/>
                  </a:lnTo>
                  <a:lnTo>
                    <a:pt x="726492" y="3751944"/>
                  </a:lnTo>
                  <a:lnTo>
                    <a:pt x="726087" y="3761715"/>
                  </a:lnTo>
                  <a:lnTo>
                    <a:pt x="725747" y="3771485"/>
                  </a:lnTo>
                  <a:lnTo>
                    <a:pt x="725453" y="3781256"/>
                  </a:lnTo>
                  <a:lnTo>
                    <a:pt x="725223" y="3791027"/>
                  </a:lnTo>
                  <a:lnTo>
                    <a:pt x="725052" y="3800798"/>
                  </a:lnTo>
                  <a:lnTo>
                    <a:pt x="724919" y="3810568"/>
                  </a:lnTo>
                  <a:lnTo>
                    <a:pt x="724839" y="3820339"/>
                  </a:lnTo>
                  <a:lnTo>
                    <a:pt x="724807" y="3830110"/>
                  </a:lnTo>
                  <a:lnTo>
                    <a:pt x="724806" y="3839880"/>
                  </a:lnTo>
                  <a:lnTo>
                    <a:pt x="724843" y="3849651"/>
                  </a:lnTo>
                  <a:lnTo>
                    <a:pt x="724917" y="3859422"/>
                  </a:lnTo>
                  <a:lnTo>
                    <a:pt x="725010" y="3869192"/>
                  </a:lnTo>
                  <a:lnTo>
                    <a:pt x="725127" y="3878963"/>
                  </a:lnTo>
                  <a:lnTo>
                    <a:pt x="725266" y="3888734"/>
                  </a:lnTo>
                  <a:lnTo>
                    <a:pt x="725413" y="3898504"/>
                  </a:lnTo>
                  <a:lnTo>
                    <a:pt x="725570" y="3908275"/>
                  </a:lnTo>
                  <a:lnTo>
                    <a:pt x="725731" y="3918046"/>
                  </a:lnTo>
                  <a:lnTo>
                    <a:pt x="725890" y="3927816"/>
                  </a:lnTo>
                  <a:lnTo>
                    <a:pt x="726045" y="3937587"/>
                  </a:lnTo>
                  <a:lnTo>
                    <a:pt x="726185" y="3947358"/>
                  </a:lnTo>
                  <a:lnTo>
                    <a:pt x="726312" y="3957129"/>
                  </a:lnTo>
                  <a:lnTo>
                    <a:pt x="726424" y="3966899"/>
                  </a:lnTo>
                  <a:lnTo>
                    <a:pt x="726500" y="3976670"/>
                  </a:lnTo>
                  <a:lnTo>
                    <a:pt x="726553" y="3986441"/>
                  </a:lnTo>
                  <a:lnTo>
                    <a:pt x="726582" y="3996211"/>
                  </a:lnTo>
                  <a:lnTo>
                    <a:pt x="726557" y="4005982"/>
                  </a:lnTo>
                  <a:lnTo>
                    <a:pt x="726498" y="4015753"/>
                  </a:lnTo>
                  <a:lnTo>
                    <a:pt x="726407" y="4025523"/>
                  </a:lnTo>
                  <a:lnTo>
                    <a:pt x="726247" y="4035294"/>
                  </a:lnTo>
                  <a:lnTo>
                    <a:pt x="726045" y="4045065"/>
                  </a:lnTo>
                  <a:lnTo>
                    <a:pt x="725802" y="4054835"/>
                  </a:lnTo>
                  <a:lnTo>
                    <a:pt x="725481" y="4064606"/>
                  </a:lnTo>
                  <a:lnTo>
                    <a:pt x="725110" y="4074377"/>
                  </a:lnTo>
                  <a:lnTo>
                    <a:pt x="724692" y="4084148"/>
                  </a:lnTo>
                  <a:lnTo>
                    <a:pt x="724191" y="4093918"/>
                  </a:lnTo>
                  <a:lnTo>
                    <a:pt x="723632" y="4103689"/>
                  </a:lnTo>
                  <a:lnTo>
                    <a:pt x="723024" y="4113460"/>
                  </a:lnTo>
                  <a:lnTo>
                    <a:pt x="722331" y="4123230"/>
                  </a:lnTo>
                  <a:lnTo>
                    <a:pt x="721575" y="4133001"/>
                  </a:lnTo>
                  <a:lnTo>
                    <a:pt x="720769" y="4142772"/>
                  </a:lnTo>
                  <a:lnTo>
                    <a:pt x="719881" y="4152542"/>
                  </a:lnTo>
                  <a:lnTo>
                    <a:pt x="718928" y="4162313"/>
                  </a:lnTo>
                  <a:lnTo>
                    <a:pt x="717925" y="4172084"/>
                  </a:lnTo>
                  <a:lnTo>
                    <a:pt x="716847" y="4181854"/>
                  </a:lnTo>
                  <a:lnTo>
                    <a:pt x="715703" y="4191625"/>
                  </a:lnTo>
                  <a:lnTo>
                    <a:pt x="714514" y="4201396"/>
                  </a:lnTo>
                  <a:lnTo>
                    <a:pt x="713257" y="4211166"/>
                  </a:lnTo>
                  <a:lnTo>
                    <a:pt x="711938" y="4220937"/>
                  </a:lnTo>
                  <a:lnTo>
                    <a:pt x="710579" y="4230708"/>
                  </a:lnTo>
                  <a:lnTo>
                    <a:pt x="709162" y="4240479"/>
                  </a:lnTo>
                  <a:lnTo>
                    <a:pt x="707690" y="4250249"/>
                  </a:lnTo>
                  <a:lnTo>
                    <a:pt x="706183" y="4260020"/>
                  </a:lnTo>
                  <a:lnTo>
                    <a:pt x="704630" y="4269791"/>
                  </a:lnTo>
                  <a:lnTo>
                    <a:pt x="703031" y="4279561"/>
                  </a:lnTo>
                  <a:lnTo>
                    <a:pt x="701404" y="4289332"/>
                  </a:lnTo>
                  <a:lnTo>
                    <a:pt x="699744" y="4299103"/>
                  </a:lnTo>
                  <a:lnTo>
                    <a:pt x="698047" y="4308873"/>
                  </a:lnTo>
                  <a:lnTo>
                    <a:pt x="696332" y="4318644"/>
                  </a:lnTo>
                  <a:lnTo>
                    <a:pt x="694595" y="4328415"/>
                  </a:lnTo>
                  <a:lnTo>
                    <a:pt x="692834" y="4338185"/>
                  </a:lnTo>
                  <a:lnTo>
                    <a:pt x="691063" y="4347956"/>
                  </a:lnTo>
                  <a:lnTo>
                    <a:pt x="689280" y="4357727"/>
                  </a:lnTo>
                  <a:lnTo>
                    <a:pt x="687488" y="4367498"/>
                  </a:lnTo>
                  <a:lnTo>
                    <a:pt x="685693" y="4377268"/>
                  </a:lnTo>
                  <a:lnTo>
                    <a:pt x="683897" y="4387039"/>
                  </a:lnTo>
                  <a:lnTo>
                    <a:pt x="682104" y="4396810"/>
                  </a:lnTo>
                  <a:lnTo>
                    <a:pt x="680318" y="4406580"/>
                  </a:lnTo>
                  <a:lnTo>
                    <a:pt x="678538" y="4416351"/>
                  </a:lnTo>
                  <a:lnTo>
                    <a:pt x="676776" y="4426122"/>
                  </a:lnTo>
                  <a:lnTo>
                    <a:pt x="675027" y="4435892"/>
                  </a:lnTo>
                  <a:lnTo>
                    <a:pt x="673291" y="4445663"/>
                  </a:lnTo>
                  <a:lnTo>
                    <a:pt x="671586" y="4455434"/>
                  </a:lnTo>
                  <a:lnTo>
                    <a:pt x="669900" y="4465204"/>
                  </a:lnTo>
                  <a:lnTo>
                    <a:pt x="668233" y="4474975"/>
                  </a:lnTo>
                  <a:lnTo>
                    <a:pt x="666606" y="4484746"/>
                  </a:lnTo>
                  <a:lnTo>
                    <a:pt x="665005" y="4494516"/>
                  </a:lnTo>
                  <a:lnTo>
                    <a:pt x="663428" y="4504287"/>
                  </a:lnTo>
                  <a:lnTo>
                    <a:pt x="661897" y="4514058"/>
                  </a:lnTo>
                  <a:lnTo>
                    <a:pt x="660398" y="4523829"/>
                  </a:lnTo>
                  <a:lnTo>
                    <a:pt x="658926" y="4533599"/>
                  </a:lnTo>
                  <a:lnTo>
                    <a:pt x="657505" y="4543370"/>
                  </a:lnTo>
                  <a:lnTo>
                    <a:pt x="656121" y="4553141"/>
                  </a:lnTo>
                  <a:lnTo>
                    <a:pt x="654766" y="4562911"/>
                  </a:lnTo>
                  <a:lnTo>
                    <a:pt x="653464" y="4572682"/>
                  </a:lnTo>
                  <a:lnTo>
                    <a:pt x="652202" y="4582453"/>
                  </a:lnTo>
                  <a:lnTo>
                    <a:pt x="650972" y="4592223"/>
                  </a:lnTo>
                  <a:lnTo>
                    <a:pt x="649793" y="4601994"/>
                  </a:lnTo>
                  <a:lnTo>
                    <a:pt x="648658" y="4611765"/>
                  </a:lnTo>
                  <a:lnTo>
                    <a:pt x="647554" y="4621535"/>
                  </a:lnTo>
                  <a:lnTo>
                    <a:pt x="646500" y="4631306"/>
                  </a:lnTo>
                  <a:lnTo>
                    <a:pt x="645492" y="4641077"/>
                  </a:lnTo>
                  <a:lnTo>
                    <a:pt x="644514" y="4650847"/>
                  </a:lnTo>
                  <a:lnTo>
                    <a:pt x="643583" y="4660618"/>
                  </a:lnTo>
                  <a:lnTo>
                    <a:pt x="642698" y="4670389"/>
                  </a:lnTo>
                  <a:lnTo>
                    <a:pt x="641843" y="4680160"/>
                  </a:lnTo>
                  <a:lnTo>
                    <a:pt x="641030" y="4689930"/>
                  </a:lnTo>
                  <a:lnTo>
                    <a:pt x="640262" y="4699701"/>
                  </a:lnTo>
                  <a:lnTo>
                    <a:pt x="639522" y="4709472"/>
                  </a:lnTo>
                  <a:lnTo>
                    <a:pt x="638821" y="4719242"/>
                  </a:lnTo>
                  <a:lnTo>
                    <a:pt x="638162" y="4729013"/>
                  </a:lnTo>
                  <a:lnTo>
                    <a:pt x="637531" y="4738784"/>
                  </a:lnTo>
                  <a:lnTo>
                    <a:pt x="636932" y="4748554"/>
                  </a:lnTo>
                  <a:lnTo>
                    <a:pt x="636374" y="4758325"/>
                  </a:lnTo>
                  <a:lnTo>
                    <a:pt x="635840" y="4768096"/>
                  </a:lnTo>
                  <a:lnTo>
                    <a:pt x="635335" y="4777866"/>
                  </a:lnTo>
                  <a:lnTo>
                    <a:pt x="634868" y="4787637"/>
                  </a:lnTo>
                  <a:lnTo>
                    <a:pt x="634422" y="4797408"/>
                  </a:lnTo>
                  <a:lnTo>
                    <a:pt x="634000" y="4807179"/>
                  </a:lnTo>
                  <a:lnTo>
                    <a:pt x="633613" y="4816949"/>
                  </a:lnTo>
                  <a:lnTo>
                    <a:pt x="633245" y="4826720"/>
                  </a:lnTo>
                  <a:lnTo>
                    <a:pt x="632896" y="4836491"/>
                  </a:lnTo>
                  <a:lnTo>
                    <a:pt x="632580" y="4846261"/>
                  </a:lnTo>
                  <a:lnTo>
                    <a:pt x="632279" y="4856032"/>
                  </a:lnTo>
                  <a:lnTo>
                    <a:pt x="631994" y="4865803"/>
                  </a:lnTo>
                  <a:lnTo>
                    <a:pt x="631738" y="4875573"/>
                  </a:lnTo>
                  <a:lnTo>
                    <a:pt x="631495" y="4885344"/>
                  </a:lnTo>
                  <a:lnTo>
                    <a:pt x="631265" y="4895115"/>
                  </a:lnTo>
                  <a:lnTo>
                    <a:pt x="631059" y="4904885"/>
                  </a:lnTo>
                  <a:lnTo>
                    <a:pt x="630865" y="4914656"/>
                  </a:lnTo>
                  <a:lnTo>
                    <a:pt x="630682" y="4924427"/>
                  </a:lnTo>
                  <a:lnTo>
                    <a:pt x="630518" y="4934197"/>
                  </a:lnTo>
                  <a:lnTo>
                    <a:pt x="630364" y="4943968"/>
                  </a:lnTo>
                  <a:lnTo>
                    <a:pt x="630220" y="4953739"/>
                  </a:lnTo>
                  <a:lnTo>
                    <a:pt x="630091" y="4963510"/>
                  </a:lnTo>
                  <a:lnTo>
                    <a:pt x="629971" y="4973280"/>
                  </a:lnTo>
                  <a:lnTo>
                    <a:pt x="629858" y="4983051"/>
                  </a:lnTo>
                  <a:lnTo>
                    <a:pt x="629758" y="49928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105332" y="1199695"/>
              <a:ext cx="1809461" cy="4673594"/>
            </a:xfrm>
            <a:custGeom>
              <a:avLst/>
              <a:pathLst>
                <a:path w="1809461" h="4673594">
                  <a:moveTo>
                    <a:pt x="904545" y="4673594"/>
                  </a:moveTo>
                  <a:lnTo>
                    <a:pt x="904514" y="4664448"/>
                  </a:lnTo>
                  <a:lnTo>
                    <a:pt x="904479" y="4655302"/>
                  </a:lnTo>
                  <a:lnTo>
                    <a:pt x="904439" y="4646156"/>
                  </a:lnTo>
                  <a:lnTo>
                    <a:pt x="904392" y="4637010"/>
                  </a:lnTo>
                  <a:lnTo>
                    <a:pt x="904339" y="4627864"/>
                  </a:lnTo>
                  <a:lnTo>
                    <a:pt x="904281" y="4618718"/>
                  </a:lnTo>
                  <a:lnTo>
                    <a:pt x="904215" y="4609572"/>
                  </a:lnTo>
                  <a:lnTo>
                    <a:pt x="904138" y="4600426"/>
                  </a:lnTo>
                  <a:lnTo>
                    <a:pt x="904053" y="4591280"/>
                  </a:lnTo>
                  <a:lnTo>
                    <a:pt x="903958" y="4582134"/>
                  </a:lnTo>
                  <a:lnTo>
                    <a:pt x="903853" y="4572988"/>
                  </a:lnTo>
                  <a:lnTo>
                    <a:pt x="903734" y="4563842"/>
                  </a:lnTo>
                  <a:lnTo>
                    <a:pt x="903601" y="4554696"/>
                  </a:lnTo>
                  <a:lnTo>
                    <a:pt x="903455" y="4545550"/>
                  </a:lnTo>
                  <a:lnTo>
                    <a:pt x="903295" y="4536404"/>
                  </a:lnTo>
                  <a:lnTo>
                    <a:pt x="903117" y="4527258"/>
                  </a:lnTo>
                  <a:lnTo>
                    <a:pt x="902920" y="4518112"/>
                  </a:lnTo>
                  <a:lnTo>
                    <a:pt x="902705" y="4508966"/>
                  </a:lnTo>
                  <a:lnTo>
                    <a:pt x="902472" y="4499820"/>
                  </a:lnTo>
                  <a:lnTo>
                    <a:pt x="902219" y="4490674"/>
                  </a:lnTo>
                  <a:lnTo>
                    <a:pt x="901937" y="4481528"/>
                  </a:lnTo>
                  <a:lnTo>
                    <a:pt x="901635" y="4472382"/>
                  </a:lnTo>
                  <a:lnTo>
                    <a:pt x="901310" y="4463236"/>
                  </a:lnTo>
                  <a:lnTo>
                    <a:pt x="900962" y="4454090"/>
                  </a:lnTo>
                  <a:lnTo>
                    <a:pt x="900580" y="4444944"/>
                  </a:lnTo>
                  <a:lnTo>
                    <a:pt x="900171" y="4435798"/>
                  </a:lnTo>
                  <a:lnTo>
                    <a:pt x="899737" y="4426652"/>
                  </a:lnTo>
                  <a:lnTo>
                    <a:pt x="899276" y="4417506"/>
                  </a:lnTo>
                  <a:lnTo>
                    <a:pt x="898780" y="4408360"/>
                  </a:lnTo>
                  <a:lnTo>
                    <a:pt x="898252" y="4399214"/>
                  </a:lnTo>
                  <a:lnTo>
                    <a:pt x="897695" y="4390068"/>
                  </a:lnTo>
                  <a:lnTo>
                    <a:pt x="897110" y="4380922"/>
                  </a:lnTo>
                  <a:lnTo>
                    <a:pt x="896492" y="4371776"/>
                  </a:lnTo>
                  <a:lnTo>
                    <a:pt x="895836" y="4362630"/>
                  </a:lnTo>
                  <a:lnTo>
                    <a:pt x="895150" y="4353484"/>
                  </a:lnTo>
                  <a:lnTo>
                    <a:pt x="894437" y="4344339"/>
                  </a:lnTo>
                  <a:lnTo>
                    <a:pt x="893693" y="4335193"/>
                  </a:lnTo>
                  <a:lnTo>
                    <a:pt x="892909" y="4326047"/>
                  </a:lnTo>
                  <a:lnTo>
                    <a:pt x="892098" y="4316901"/>
                  </a:lnTo>
                  <a:lnTo>
                    <a:pt x="891260" y="4307755"/>
                  </a:lnTo>
                  <a:lnTo>
                    <a:pt x="890394" y="4298609"/>
                  </a:lnTo>
                  <a:lnTo>
                    <a:pt x="889494" y="4289463"/>
                  </a:lnTo>
                  <a:lnTo>
                    <a:pt x="888567" y="4280317"/>
                  </a:lnTo>
                  <a:lnTo>
                    <a:pt x="887616" y="4271171"/>
                  </a:lnTo>
                  <a:lnTo>
                    <a:pt x="886642" y="4262025"/>
                  </a:lnTo>
                  <a:lnTo>
                    <a:pt x="885642" y="4252879"/>
                  </a:lnTo>
                  <a:lnTo>
                    <a:pt x="884617" y="4243733"/>
                  </a:lnTo>
                  <a:lnTo>
                    <a:pt x="883573" y="4234587"/>
                  </a:lnTo>
                  <a:lnTo>
                    <a:pt x="882511" y="4225441"/>
                  </a:lnTo>
                  <a:lnTo>
                    <a:pt x="881431" y="4216295"/>
                  </a:lnTo>
                  <a:lnTo>
                    <a:pt x="880331" y="4207149"/>
                  </a:lnTo>
                  <a:lnTo>
                    <a:pt x="879218" y="4198003"/>
                  </a:lnTo>
                  <a:lnTo>
                    <a:pt x="878093" y="4188857"/>
                  </a:lnTo>
                  <a:lnTo>
                    <a:pt x="876957" y="4179711"/>
                  </a:lnTo>
                  <a:lnTo>
                    <a:pt x="875809" y="4170565"/>
                  </a:lnTo>
                  <a:lnTo>
                    <a:pt x="874654" y="4161419"/>
                  </a:lnTo>
                  <a:lnTo>
                    <a:pt x="873493" y="4152273"/>
                  </a:lnTo>
                  <a:lnTo>
                    <a:pt x="872329" y="4143127"/>
                  </a:lnTo>
                  <a:lnTo>
                    <a:pt x="871161" y="4133981"/>
                  </a:lnTo>
                  <a:lnTo>
                    <a:pt x="869993" y="4124835"/>
                  </a:lnTo>
                  <a:lnTo>
                    <a:pt x="868827" y="4115689"/>
                  </a:lnTo>
                  <a:lnTo>
                    <a:pt x="867664" y="4106543"/>
                  </a:lnTo>
                  <a:lnTo>
                    <a:pt x="866506" y="4097397"/>
                  </a:lnTo>
                  <a:lnTo>
                    <a:pt x="865356" y="4088251"/>
                  </a:lnTo>
                  <a:lnTo>
                    <a:pt x="864216" y="4079105"/>
                  </a:lnTo>
                  <a:lnTo>
                    <a:pt x="863086" y="4069959"/>
                  </a:lnTo>
                  <a:lnTo>
                    <a:pt x="861968" y="4060813"/>
                  </a:lnTo>
                  <a:lnTo>
                    <a:pt x="860870" y="4051667"/>
                  </a:lnTo>
                  <a:lnTo>
                    <a:pt x="859788" y="4042521"/>
                  </a:lnTo>
                  <a:lnTo>
                    <a:pt x="858724" y="4033375"/>
                  </a:lnTo>
                  <a:lnTo>
                    <a:pt x="857679" y="4024229"/>
                  </a:lnTo>
                  <a:lnTo>
                    <a:pt x="856663" y="4015083"/>
                  </a:lnTo>
                  <a:lnTo>
                    <a:pt x="855672" y="4005937"/>
                  </a:lnTo>
                  <a:lnTo>
                    <a:pt x="854706" y="3996791"/>
                  </a:lnTo>
                  <a:lnTo>
                    <a:pt x="853766" y="3987645"/>
                  </a:lnTo>
                  <a:lnTo>
                    <a:pt x="852859" y="3978499"/>
                  </a:lnTo>
                  <a:lnTo>
                    <a:pt x="851987" y="3969353"/>
                  </a:lnTo>
                  <a:lnTo>
                    <a:pt x="851144" y="3960207"/>
                  </a:lnTo>
                  <a:lnTo>
                    <a:pt x="850331" y="3951062"/>
                  </a:lnTo>
                  <a:lnTo>
                    <a:pt x="849552" y="3941916"/>
                  </a:lnTo>
                  <a:lnTo>
                    <a:pt x="848814" y="3932770"/>
                  </a:lnTo>
                  <a:lnTo>
                    <a:pt x="848107" y="3923624"/>
                  </a:lnTo>
                  <a:lnTo>
                    <a:pt x="847431" y="3914478"/>
                  </a:lnTo>
                  <a:lnTo>
                    <a:pt x="846784" y="3905332"/>
                  </a:lnTo>
                  <a:lnTo>
                    <a:pt x="846178" y="3896186"/>
                  </a:lnTo>
                  <a:lnTo>
                    <a:pt x="845600" y="3887040"/>
                  </a:lnTo>
                  <a:lnTo>
                    <a:pt x="845048" y="3877894"/>
                  </a:lnTo>
                  <a:lnTo>
                    <a:pt x="844521" y="3868748"/>
                  </a:lnTo>
                  <a:lnTo>
                    <a:pt x="844022" y="3859602"/>
                  </a:lnTo>
                  <a:lnTo>
                    <a:pt x="843545" y="3850456"/>
                  </a:lnTo>
                  <a:lnTo>
                    <a:pt x="843084" y="3841310"/>
                  </a:lnTo>
                  <a:lnTo>
                    <a:pt x="842637" y="3832164"/>
                  </a:lnTo>
                  <a:lnTo>
                    <a:pt x="842204" y="3823018"/>
                  </a:lnTo>
                  <a:lnTo>
                    <a:pt x="841780" y="3813872"/>
                  </a:lnTo>
                  <a:lnTo>
                    <a:pt x="841360" y="3804726"/>
                  </a:lnTo>
                  <a:lnTo>
                    <a:pt x="840940" y="3795580"/>
                  </a:lnTo>
                  <a:lnTo>
                    <a:pt x="840520" y="3786434"/>
                  </a:lnTo>
                  <a:lnTo>
                    <a:pt x="840091" y="3777288"/>
                  </a:lnTo>
                  <a:lnTo>
                    <a:pt x="839654" y="3768142"/>
                  </a:lnTo>
                  <a:lnTo>
                    <a:pt x="839205" y="3758996"/>
                  </a:lnTo>
                  <a:lnTo>
                    <a:pt x="838742" y="3749850"/>
                  </a:lnTo>
                  <a:lnTo>
                    <a:pt x="838258" y="3740704"/>
                  </a:lnTo>
                  <a:lnTo>
                    <a:pt x="837753" y="3731558"/>
                  </a:lnTo>
                  <a:lnTo>
                    <a:pt x="837228" y="3722412"/>
                  </a:lnTo>
                  <a:lnTo>
                    <a:pt x="836683" y="3713266"/>
                  </a:lnTo>
                  <a:lnTo>
                    <a:pt x="836111" y="3704120"/>
                  </a:lnTo>
                  <a:lnTo>
                    <a:pt x="835512" y="3694974"/>
                  </a:lnTo>
                  <a:lnTo>
                    <a:pt x="834892" y="3685828"/>
                  </a:lnTo>
                  <a:lnTo>
                    <a:pt x="834251" y="3676682"/>
                  </a:lnTo>
                  <a:lnTo>
                    <a:pt x="833588" y="3667536"/>
                  </a:lnTo>
                  <a:lnTo>
                    <a:pt x="832900" y="3658390"/>
                  </a:lnTo>
                  <a:lnTo>
                    <a:pt x="832198" y="3649244"/>
                  </a:lnTo>
                  <a:lnTo>
                    <a:pt x="831482" y="3640098"/>
                  </a:lnTo>
                  <a:lnTo>
                    <a:pt x="830755" y="3630952"/>
                  </a:lnTo>
                  <a:lnTo>
                    <a:pt x="830018" y="3621806"/>
                  </a:lnTo>
                  <a:lnTo>
                    <a:pt x="829278" y="3612660"/>
                  </a:lnTo>
                  <a:lnTo>
                    <a:pt x="828538" y="3603514"/>
                  </a:lnTo>
                  <a:lnTo>
                    <a:pt x="827802" y="3594368"/>
                  </a:lnTo>
                  <a:lnTo>
                    <a:pt x="827074" y="3585222"/>
                  </a:lnTo>
                  <a:lnTo>
                    <a:pt x="826361" y="3576076"/>
                  </a:lnTo>
                  <a:lnTo>
                    <a:pt x="825663" y="3566930"/>
                  </a:lnTo>
                  <a:lnTo>
                    <a:pt x="824984" y="3557785"/>
                  </a:lnTo>
                  <a:lnTo>
                    <a:pt x="824328" y="3548639"/>
                  </a:lnTo>
                  <a:lnTo>
                    <a:pt x="823705" y="3539493"/>
                  </a:lnTo>
                  <a:lnTo>
                    <a:pt x="823109" y="3530347"/>
                  </a:lnTo>
                  <a:lnTo>
                    <a:pt x="822541" y="3521201"/>
                  </a:lnTo>
                  <a:lnTo>
                    <a:pt x="822003" y="3512055"/>
                  </a:lnTo>
                  <a:lnTo>
                    <a:pt x="821509" y="3502909"/>
                  </a:lnTo>
                  <a:lnTo>
                    <a:pt x="821045" y="3493763"/>
                  </a:lnTo>
                  <a:lnTo>
                    <a:pt x="820611" y="3484617"/>
                  </a:lnTo>
                  <a:lnTo>
                    <a:pt x="820205" y="3475471"/>
                  </a:lnTo>
                  <a:lnTo>
                    <a:pt x="819834" y="3466325"/>
                  </a:lnTo>
                  <a:lnTo>
                    <a:pt x="819489" y="3457179"/>
                  </a:lnTo>
                  <a:lnTo>
                    <a:pt x="819162" y="3448033"/>
                  </a:lnTo>
                  <a:lnTo>
                    <a:pt x="818851" y="3438887"/>
                  </a:lnTo>
                  <a:lnTo>
                    <a:pt x="818553" y="3429741"/>
                  </a:lnTo>
                  <a:lnTo>
                    <a:pt x="818260" y="3420595"/>
                  </a:lnTo>
                  <a:lnTo>
                    <a:pt x="817964" y="3411449"/>
                  </a:lnTo>
                  <a:lnTo>
                    <a:pt x="817661" y="3402303"/>
                  </a:lnTo>
                  <a:lnTo>
                    <a:pt x="817344" y="3393157"/>
                  </a:lnTo>
                  <a:lnTo>
                    <a:pt x="816995" y="3384011"/>
                  </a:lnTo>
                  <a:lnTo>
                    <a:pt x="816615" y="3374865"/>
                  </a:lnTo>
                  <a:lnTo>
                    <a:pt x="816199" y="3365719"/>
                  </a:lnTo>
                  <a:lnTo>
                    <a:pt x="815739" y="3356573"/>
                  </a:lnTo>
                  <a:lnTo>
                    <a:pt x="815207" y="3347427"/>
                  </a:lnTo>
                  <a:lnTo>
                    <a:pt x="814611" y="3338281"/>
                  </a:lnTo>
                  <a:lnTo>
                    <a:pt x="813948" y="3329135"/>
                  </a:lnTo>
                  <a:lnTo>
                    <a:pt x="813215" y="3319989"/>
                  </a:lnTo>
                  <a:lnTo>
                    <a:pt x="812381" y="3310843"/>
                  </a:lnTo>
                  <a:lnTo>
                    <a:pt x="811450" y="3301697"/>
                  </a:lnTo>
                  <a:lnTo>
                    <a:pt x="810429" y="3292551"/>
                  </a:lnTo>
                  <a:lnTo>
                    <a:pt x="809316" y="3283405"/>
                  </a:lnTo>
                  <a:lnTo>
                    <a:pt x="808093" y="3274259"/>
                  </a:lnTo>
                  <a:lnTo>
                    <a:pt x="806744" y="3265113"/>
                  </a:lnTo>
                  <a:lnTo>
                    <a:pt x="805295" y="3255967"/>
                  </a:lnTo>
                  <a:lnTo>
                    <a:pt x="803747" y="3246821"/>
                  </a:lnTo>
                  <a:lnTo>
                    <a:pt x="802095" y="3237675"/>
                  </a:lnTo>
                  <a:lnTo>
                    <a:pt x="800303" y="3228529"/>
                  </a:lnTo>
                  <a:lnTo>
                    <a:pt x="798416" y="3219383"/>
                  </a:lnTo>
                  <a:lnTo>
                    <a:pt x="796433" y="3210237"/>
                  </a:lnTo>
                  <a:lnTo>
                    <a:pt x="794359" y="3201091"/>
                  </a:lnTo>
                  <a:lnTo>
                    <a:pt x="792168" y="3191945"/>
                  </a:lnTo>
                  <a:lnTo>
                    <a:pt x="789887" y="3182799"/>
                  </a:lnTo>
                  <a:lnTo>
                    <a:pt x="787530" y="3173653"/>
                  </a:lnTo>
                  <a:lnTo>
                    <a:pt x="785100" y="3164507"/>
                  </a:lnTo>
                  <a:lnTo>
                    <a:pt x="782589" y="3155362"/>
                  </a:lnTo>
                  <a:lnTo>
                    <a:pt x="780007" y="3146216"/>
                  </a:lnTo>
                  <a:lnTo>
                    <a:pt x="777373" y="3137070"/>
                  </a:lnTo>
                  <a:lnTo>
                    <a:pt x="774691" y="3127924"/>
                  </a:lnTo>
                  <a:lnTo>
                    <a:pt x="771965" y="3118778"/>
                  </a:lnTo>
                  <a:lnTo>
                    <a:pt x="769193" y="3109632"/>
                  </a:lnTo>
                  <a:lnTo>
                    <a:pt x="766397" y="3100486"/>
                  </a:lnTo>
                  <a:lnTo>
                    <a:pt x="763579" y="3091340"/>
                  </a:lnTo>
                  <a:lnTo>
                    <a:pt x="760745" y="3082194"/>
                  </a:lnTo>
                  <a:lnTo>
                    <a:pt x="757898" y="3073048"/>
                  </a:lnTo>
                  <a:lnTo>
                    <a:pt x="755050" y="3063902"/>
                  </a:lnTo>
                  <a:lnTo>
                    <a:pt x="752203" y="3054756"/>
                  </a:lnTo>
                  <a:lnTo>
                    <a:pt x="749362" y="3045610"/>
                  </a:lnTo>
                  <a:lnTo>
                    <a:pt x="746535" y="3036464"/>
                  </a:lnTo>
                  <a:lnTo>
                    <a:pt x="743728" y="3027318"/>
                  </a:lnTo>
                  <a:lnTo>
                    <a:pt x="740940" y="3018172"/>
                  </a:lnTo>
                  <a:lnTo>
                    <a:pt x="738176" y="3009026"/>
                  </a:lnTo>
                  <a:lnTo>
                    <a:pt x="735443" y="2999880"/>
                  </a:lnTo>
                  <a:lnTo>
                    <a:pt x="732751" y="2990734"/>
                  </a:lnTo>
                  <a:lnTo>
                    <a:pt x="730093" y="2981588"/>
                  </a:lnTo>
                  <a:lnTo>
                    <a:pt x="727473" y="2972442"/>
                  </a:lnTo>
                  <a:lnTo>
                    <a:pt x="724895" y="2963296"/>
                  </a:lnTo>
                  <a:lnTo>
                    <a:pt x="722379" y="2954150"/>
                  </a:lnTo>
                  <a:lnTo>
                    <a:pt x="719912" y="2945004"/>
                  </a:lnTo>
                  <a:lnTo>
                    <a:pt x="717496" y="2935858"/>
                  </a:lnTo>
                  <a:lnTo>
                    <a:pt x="715133" y="2926712"/>
                  </a:lnTo>
                  <a:lnTo>
                    <a:pt x="712848" y="2917566"/>
                  </a:lnTo>
                  <a:lnTo>
                    <a:pt x="710631" y="2908420"/>
                  </a:lnTo>
                  <a:lnTo>
                    <a:pt x="708478" y="2899274"/>
                  </a:lnTo>
                  <a:lnTo>
                    <a:pt x="706393" y="2890128"/>
                  </a:lnTo>
                  <a:lnTo>
                    <a:pt x="704395" y="2880982"/>
                  </a:lnTo>
                  <a:lnTo>
                    <a:pt x="702488" y="2871836"/>
                  </a:lnTo>
                  <a:lnTo>
                    <a:pt x="700659" y="2862690"/>
                  </a:lnTo>
                  <a:lnTo>
                    <a:pt x="698911" y="2853544"/>
                  </a:lnTo>
                  <a:lnTo>
                    <a:pt x="697253" y="2844398"/>
                  </a:lnTo>
                  <a:lnTo>
                    <a:pt x="695710" y="2835252"/>
                  </a:lnTo>
                  <a:lnTo>
                    <a:pt x="694255" y="2826106"/>
                  </a:lnTo>
                  <a:lnTo>
                    <a:pt x="692888" y="2816960"/>
                  </a:lnTo>
                  <a:lnTo>
                    <a:pt x="691610" y="2807814"/>
                  </a:lnTo>
                  <a:lnTo>
                    <a:pt x="690456" y="2798668"/>
                  </a:lnTo>
                  <a:lnTo>
                    <a:pt x="689394" y="2789522"/>
                  </a:lnTo>
                  <a:lnTo>
                    <a:pt x="688418" y="2780376"/>
                  </a:lnTo>
                  <a:lnTo>
                    <a:pt x="687526" y="2771230"/>
                  </a:lnTo>
                  <a:lnTo>
                    <a:pt x="686738" y="2762085"/>
                  </a:lnTo>
                  <a:lnTo>
                    <a:pt x="686038" y="2752939"/>
                  </a:lnTo>
                  <a:lnTo>
                    <a:pt x="685409" y="2743793"/>
                  </a:lnTo>
                  <a:lnTo>
                    <a:pt x="684847" y="2734647"/>
                  </a:lnTo>
                  <a:lnTo>
                    <a:pt x="684354" y="2725501"/>
                  </a:lnTo>
                  <a:lnTo>
                    <a:pt x="683925" y="2716355"/>
                  </a:lnTo>
                  <a:lnTo>
                    <a:pt x="683538" y="2707209"/>
                  </a:lnTo>
                  <a:lnTo>
                    <a:pt x="683185" y="2698063"/>
                  </a:lnTo>
                  <a:lnTo>
                    <a:pt x="682861" y="2688917"/>
                  </a:lnTo>
                  <a:lnTo>
                    <a:pt x="682556" y="2679771"/>
                  </a:lnTo>
                  <a:lnTo>
                    <a:pt x="682251" y="2670625"/>
                  </a:lnTo>
                  <a:lnTo>
                    <a:pt x="681940" y="2661479"/>
                  </a:lnTo>
                  <a:lnTo>
                    <a:pt x="681613" y="2652333"/>
                  </a:lnTo>
                  <a:lnTo>
                    <a:pt x="681248" y="2643187"/>
                  </a:lnTo>
                  <a:lnTo>
                    <a:pt x="680837" y="2634041"/>
                  </a:lnTo>
                  <a:lnTo>
                    <a:pt x="680374" y="2624895"/>
                  </a:lnTo>
                  <a:lnTo>
                    <a:pt x="679852" y="2615749"/>
                  </a:lnTo>
                  <a:lnTo>
                    <a:pt x="679246" y="2606603"/>
                  </a:lnTo>
                  <a:lnTo>
                    <a:pt x="678540" y="2597457"/>
                  </a:lnTo>
                  <a:lnTo>
                    <a:pt x="677744" y="2588311"/>
                  </a:lnTo>
                  <a:lnTo>
                    <a:pt x="676852" y="2579165"/>
                  </a:lnTo>
                  <a:lnTo>
                    <a:pt x="675848" y="2570019"/>
                  </a:lnTo>
                  <a:lnTo>
                    <a:pt x="674694" y="2560873"/>
                  </a:lnTo>
                  <a:lnTo>
                    <a:pt x="673422" y="2551727"/>
                  </a:lnTo>
                  <a:lnTo>
                    <a:pt x="672029" y="2542581"/>
                  </a:lnTo>
                  <a:lnTo>
                    <a:pt x="670512" y="2533435"/>
                  </a:lnTo>
                  <a:lnTo>
                    <a:pt x="668814" y="2524289"/>
                  </a:lnTo>
                  <a:lnTo>
                    <a:pt x="666982" y="2515143"/>
                  </a:lnTo>
                  <a:lnTo>
                    <a:pt x="665017" y="2505997"/>
                  </a:lnTo>
                  <a:lnTo>
                    <a:pt x="662919" y="2496851"/>
                  </a:lnTo>
                  <a:lnTo>
                    <a:pt x="660652" y="2487705"/>
                  </a:lnTo>
                  <a:lnTo>
                    <a:pt x="658231" y="2478559"/>
                  </a:lnTo>
                  <a:lnTo>
                    <a:pt x="655680" y="2469413"/>
                  </a:lnTo>
                  <a:lnTo>
                    <a:pt x="652998" y="2460267"/>
                  </a:lnTo>
                  <a:lnTo>
                    <a:pt x="650169" y="2451121"/>
                  </a:lnTo>
                  <a:lnTo>
                    <a:pt x="647178" y="2441975"/>
                  </a:lnTo>
                  <a:lnTo>
                    <a:pt x="644065" y="2432829"/>
                  </a:lnTo>
                  <a:lnTo>
                    <a:pt x="640831" y="2423683"/>
                  </a:lnTo>
                  <a:lnTo>
                    <a:pt x="637473" y="2414537"/>
                  </a:lnTo>
                  <a:lnTo>
                    <a:pt x="633952" y="2405391"/>
                  </a:lnTo>
                  <a:lnTo>
                    <a:pt x="630318" y="2396245"/>
                  </a:lnTo>
                  <a:lnTo>
                    <a:pt x="626572" y="2387099"/>
                  </a:lnTo>
                  <a:lnTo>
                    <a:pt x="622716" y="2377953"/>
                  </a:lnTo>
                  <a:lnTo>
                    <a:pt x="618713" y="2368808"/>
                  </a:lnTo>
                  <a:lnTo>
                    <a:pt x="614593" y="2359662"/>
                  </a:lnTo>
                  <a:lnTo>
                    <a:pt x="610366" y="2350516"/>
                  </a:lnTo>
                  <a:lnTo>
                    <a:pt x="606033" y="2341370"/>
                  </a:lnTo>
                  <a:lnTo>
                    <a:pt x="601571" y="2332224"/>
                  </a:lnTo>
                  <a:lnTo>
                    <a:pt x="596978" y="2323078"/>
                  </a:lnTo>
                  <a:lnTo>
                    <a:pt x="592277" y="2313932"/>
                  </a:lnTo>
                  <a:lnTo>
                    <a:pt x="587467" y="2304786"/>
                  </a:lnTo>
                  <a:lnTo>
                    <a:pt x="582536" y="2295640"/>
                  </a:lnTo>
                  <a:lnTo>
                    <a:pt x="577454" y="2286494"/>
                  </a:lnTo>
                  <a:lnTo>
                    <a:pt x="572254" y="2277348"/>
                  </a:lnTo>
                  <a:lnTo>
                    <a:pt x="566936" y="2268202"/>
                  </a:lnTo>
                  <a:lnTo>
                    <a:pt x="561496" y="2259056"/>
                  </a:lnTo>
                  <a:lnTo>
                    <a:pt x="555879" y="2249910"/>
                  </a:lnTo>
                  <a:lnTo>
                    <a:pt x="550126" y="2240764"/>
                  </a:lnTo>
                  <a:lnTo>
                    <a:pt x="544237" y="2231618"/>
                  </a:lnTo>
                  <a:lnTo>
                    <a:pt x="538208" y="2222472"/>
                  </a:lnTo>
                  <a:lnTo>
                    <a:pt x="531994" y="2213326"/>
                  </a:lnTo>
                  <a:lnTo>
                    <a:pt x="525602" y="2204180"/>
                  </a:lnTo>
                  <a:lnTo>
                    <a:pt x="519053" y="2195034"/>
                  </a:lnTo>
                  <a:lnTo>
                    <a:pt x="512339" y="2185888"/>
                  </a:lnTo>
                  <a:lnTo>
                    <a:pt x="505431" y="2176742"/>
                  </a:lnTo>
                  <a:lnTo>
                    <a:pt x="498293" y="2167596"/>
                  </a:lnTo>
                  <a:lnTo>
                    <a:pt x="490970" y="2158450"/>
                  </a:lnTo>
                  <a:lnTo>
                    <a:pt x="483456" y="2149304"/>
                  </a:lnTo>
                  <a:lnTo>
                    <a:pt x="475739" y="2140158"/>
                  </a:lnTo>
                  <a:lnTo>
                    <a:pt x="467733" y="2131012"/>
                  </a:lnTo>
                  <a:lnTo>
                    <a:pt x="459513" y="2121866"/>
                  </a:lnTo>
                  <a:lnTo>
                    <a:pt x="451073" y="2112720"/>
                  </a:lnTo>
                  <a:lnTo>
                    <a:pt x="442409" y="2103574"/>
                  </a:lnTo>
                  <a:lnTo>
                    <a:pt x="433434" y="2094428"/>
                  </a:lnTo>
                  <a:lnTo>
                    <a:pt x="424198" y="2085282"/>
                  </a:lnTo>
                  <a:lnTo>
                    <a:pt x="414721" y="2076136"/>
                  </a:lnTo>
                  <a:lnTo>
                    <a:pt x="404999" y="2066990"/>
                  </a:lnTo>
                  <a:lnTo>
                    <a:pt x="394975" y="2057844"/>
                  </a:lnTo>
                  <a:lnTo>
                    <a:pt x="384646" y="2048698"/>
                  </a:lnTo>
                  <a:lnTo>
                    <a:pt x="374068" y="2039552"/>
                  </a:lnTo>
                  <a:lnTo>
                    <a:pt x="363241" y="2030406"/>
                  </a:lnTo>
                  <a:lnTo>
                    <a:pt x="352144" y="2021260"/>
                  </a:lnTo>
                  <a:lnTo>
                    <a:pt x="340725" y="2012114"/>
                  </a:lnTo>
                  <a:lnTo>
                    <a:pt x="329074" y="2002968"/>
                  </a:lnTo>
                  <a:lnTo>
                    <a:pt x="317199" y="1993822"/>
                  </a:lnTo>
                  <a:lnTo>
                    <a:pt x="305107" y="1984676"/>
                  </a:lnTo>
                  <a:lnTo>
                    <a:pt x="292735" y="1975531"/>
                  </a:lnTo>
                  <a:lnTo>
                    <a:pt x="280181" y="1966385"/>
                  </a:lnTo>
                  <a:lnTo>
                    <a:pt x="267464" y="1957239"/>
                  </a:lnTo>
                  <a:lnTo>
                    <a:pt x="254602" y="1948093"/>
                  </a:lnTo>
                  <a:lnTo>
                    <a:pt x="241587" y="1938947"/>
                  </a:lnTo>
                  <a:lnTo>
                    <a:pt x="228475" y="1929801"/>
                  </a:lnTo>
                  <a:lnTo>
                    <a:pt x="215309" y="1920655"/>
                  </a:lnTo>
                  <a:lnTo>
                    <a:pt x="202112" y="1911509"/>
                  </a:lnTo>
                  <a:lnTo>
                    <a:pt x="188917" y="1902363"/>
                  </a:lnTo>
                  <a:lnTo>
                    <a:pt x="175789" y="1893217"/>
                  </a:lnTo>
                  <a:lnTo>
                    <a:pt x="162757" y="1884071"/>
                  </a:lnTo>
                  <a:lnTo>
                    <a:pt x="149852" y="1874925"/>
                  </a:lnTo>
                  <a:lnTo>
                    <a:pt x="137114" y="1865779"/>
                  </a:lnTo>
                  <a:lnTo>
                    <a:pt x="124686" y="1856633"/>
                  </a:lnTo>
                  <a:lnTo>
                    <a:pt x="112539" y="1847487"/>
                  </a:lnTo>
                  <a:lnTo>
                    <a:pt x="100708" y="1838341"/>
                  </a:lnTo>
                  <a:lnTo>
                    <a:pt x="89230" y="1829195"/>
                  </a:lnTo>
                  <a:lnTo>
                    <a:pt x="78304" y="1820049"/>
                  </a:lnTo>
                  <a:lnTo>
                    <a:pt x="67897" y="1810903"/>
                  </a:lnTo>
                  <a:lnTo>
                    <a:pt x="58006" y="1801757"/>
                  </a:lnTo>
                  <a:lnTo>
                    <a:pt x="48667" y="1792611"/>
                  </a:lnTo>
                  <a:lnTo>
                    <a:pt x="40060" y="1783465"/>
                  </a:lnTo>
                  <a:lnTo>
                    <a:pt x="32254" y="1774319"/>
                  </a:lnTo>
                  <a:lnTo>
                    <a:pt x="25150" y="1765173"/>
                  </a:lnTo>
                  <a:lnTo>
                    <a:pt x="18777" y="1756027"/>
                  </a:lnTo>
                  <a:lnTo>
                    <a:pt x="13243" y="1746881"/>
                  </a:lnTo>
                  <a:lnTo>
                    <a:pt x="8793" y="1737735"/>
                  </a:lnTo>
                  <a:lnTo>
                    <a:pt x="5189" y="1728589"/>
                  </a:lnTo>
                  <a:lnTo>
                    <a:pt x="2447" y="1719443"/>
                  </a:lnTo>
                  <a:lnTo>
                    <a:pt x="586" y="1710297"/>
                  </a:lnTo>
                  <a:lnTo>
                    <a:pt x="0" y="1701151"/>
                  </a:lnTo>
                  <a:lnTo>
                    <a:pt x="359" y="1692005"/>
                  </a:lnTo>
                  <a:lnTo>
                    <a:pt x="1642" y="1682859"/>
                  </a:lnTo>
                  <a:lnTo>
                    <a:pt x="3853" y="1673713"/>
                  </a:lnTo>
                  <a:lnTo>
                    <a:pt x="7251" y="1664567"/>
                  </a:lnTo>
                  <a:lnTo>
                    <a:pt x="11704" y="1655421"/>
                  </a:lnTo>
                  <a:lnTo>
                    <a:pt x="17056" y="1646275"/>
                  </a:lnTo>
                  <a:lnTo>
                    <a:pt x="23293" y="1637129"/>
                  </a:lnTo>
                  <a:lnTo>
                    <a:pt x="30532" y="1627983"/>
                  </a:lnTo>
                  <a:lnTo>
                    <a:pt x="38825" y="1618837"/>
                  </a:lnTo>
                  <a:lnTo>
                    <a:pt x="47903" y="1609691"/>
                  </a:lnTo>
                  <a:lnTo>
                    <a:pt x="57737" y="1600545"/>
                  </a:lnTo>
                  <a:lnTo>
                    <a:pt x="68318" y="1591399"/>
                  </a:lnTo>
                  <a:lnTo>
                    <a:pt x="79824" y="1582253"/>
                  </a:lnTo>
                  <a:lnTo>
                    <a:pt x="91922" y="1573108"/>
                  </a:lnTo>
                  <a:lnTo>
                    <a:pt x="104571" y="1563962"/>
                  </a:lnTo>
                  <a:lnTo>
                    <a:pt x="117727" y="1554816"/>
                  </a:lnTo>
                  <a:lnTo>
                    <a:pt x="131469" y="1545670"/>
                  </a:lnTo>
                  <a:lnTo>
                    <a:pt x="145594" y="1536524"/>
                  </a:lnTo>
                  <a:lnTo>
                    <a:pt x="160013" y="1527378"/>
                  </a:lnTo>
                  <a:lnTo>
                    <a:pt x="174679" y="1518232"/>
                  </a:lnTo>
                  <a:lnTo>
                    <a:pt x="189562" y="1509086"/>
                  </a:lnTo>
                  <a:lnTo>
                    <a:pt x="204555" y="1499940"/>
                  </a:lnTo>
                  <a:lnTo>
                    <a:pt x="219571" y="1490794"/>
                  </a:lnTo>
                  <a:lnTo>
                    <a:pt x="234563" y="1481648"/>
                  </a:lnTo>
                  <a:lnTo>
                    <a:pt x="249469" y="1472502"/>
                  </a:lnTo>
                  <a:lnTo>
                    <a:pt x="264160" y="1463356"/>
                  </a:lnTo>
                  <a:lnTo>
                    <a:pt x="278625" y="1454210"/>
                  </a:lnTo>
                  <a:lnTo>
                    <a:pt x="292823" y="1445064"/>
                  </a:lnTo>
                  <a:lnTo>
                    <a:pt x="306716" y="1435918"/>
                  </a:lnTo>
                  <a:lnTo>
                    <a:pt x="320091" y="1426772"/>
                  </a:lnTo>
                  <a:lnTo>
                    <a:pt x="333033" y="1417626"/>
                  </a:lnTo>
                  <a:lnTo>
                    <a:pt x="345525" y="1408480"/>
                  </a:lnTo>
                  <a:lnTo>
                    <a:pt x="357543" y="1399334"/>
                  </a:lnTo>
                  <a:lnTo>
                    <a:pt x="368908" y="1390188"/>
                  </a:lnTo>
                  <a:lnTo>
                    <a:pt x="379655" y="1381042"/>
                  </a:lnTo>
                  <a:lnTo>
                    <a:pt x="389850" y="1371896"/>
                  </a:lnTo>
                  <a:lnTo>
                    <a:pt x="399485" y="1362750"/>
                  </a:lnTo>
                  <a:lnTo>
                    <a:pt x="408459" y="1353604"/>
                  </a:lnTo>
                  <a:lnTo>
                    <a:pt x="416704" y="1344458"/>
                  </a:lnTo>
                  <a:lnTo>
                    <a:pt x="424383" y="1335312"/>
                  </a:lnTo>
                  <a:lnTo>
                    <a:pt x="431503" y="1326166"/>
                  </a:lnTo>
                  <a:lnTo>
                    <a:pt x="438052" y="1317020"/>
                  </a:lnTo>
                  <a:lnTo>
                    <a:pt x="443859" y="1307874"/>
                  </a:lnTo>
                  <a:lnTo>
                    <a:pt x="449165" y="1298728"/>
                  </a:lnTo>
                  <a:lnTo>
                    <a:pt x="453989" y="1289582"/>
                  </a:lnTo>
                  <a:lnTo>
                    <a:pt x="458351" y="1280436"/>
                  </a:lnTo>
                  <a:lnTo>
                    <a:pt x="462137" y="1271290"/>
                  </a:lnTo>
                  <a:lnTo>
                    <a:pt x="465507" y="1262144"/>
                  </a:lnTo>
                  <a:lnTo>
                    <a:pt x="468524" y="1252998"/>
                  </a:lnTo>
                  <a:lnTo>
                    <a:pt x="471216" y="1243852"/>
                  </a:lnTo>
                  <a:lnTo>
                    <a:pt x="473557" y="1234706"/>
                  </a:lnTo>
                  <a:lnTo>
                    <a:pt x="475610" y="1225560"/>
                  </a:lnTo>
                  <a:lnTo>
                    <a:pt x="477465" y="1216414"/>
                  </a:lnTo>
                  <a:lnTo>
                    <a:pt x="479150" y="1207268"/>
                  </a:lnTo>
                  <a:lnTo>
                    <a:pt x="480685" y="1198122"/>
                  </a:lnTo>
                  <a:lnTo>
                    <a:pt x="482101" y="1188976"/>
                  </a:lnTo>
                  <a:lnTo>
                    <a:pt x="483469" y="1179831"/>
                  </a:lnTo>
                  <a:lnTo>
                    <a:pt x="484814" y="1170685"/>
                  </a:lnTo>
                  <a:lnTo>
                    <a:pt x="486161" y="1161539"/>
                  </a:lnTo>
                  <a:lnTo>
                    <a:pt x="487563" y="1152393"/>
                  </a:lnTo>
                  <a:lnTo>
                    <a:pt x="489043" y="1143247"/>
                  </a:lnTo>
                  <a:lnTo>
                    <a:pt x="490617" y="1134101"/>
                  </a:lnTo>
                  <a:lnTo>
                    <a:pt x="492303" y="1124955"/>
                  </a:lnTo>
                  <a:lnTo>
                    <a:pt x="494161" y="1115809"/>
                  </a:lnTo>
                  <a:lnTo>
                    <a:pt x="496200" y="1106663"/>
                  </a:lnTo>
                  <a:lnTo>
                    <a:pt x="498409" y="1097517"/>
                  </a:lnTo>
                  <a:lnTo>
                    <a:pt x="500796" y="1088371"/>
                  </a:lnTo>
                  <a:lnTo>
                    <a:pt x="503403" y="1079225"/>
                  </a:lnTo>
                  <a:lnTo>
                    <a:pt x="506262" y="1070079"/>
                  </a:lnTo>
                  <a:lnTo>
                    <a:pt x="509324" y="1060933"/>
                  </a:lnTo>
                  <a:lnTo>
                    <a:pt x="512588" y="1051787"/>
                  </a:lnTo>
                  <a:lnTo>
                    <a:pt x="516064" y="1042641"/>
                  </a:lnTo>
                  <a:lnTo>
                    <a:pt x="519823" y="1033495"/>
                  </a:lnTo>
                  <a:lnTo>
                    <a:pt x="523777" y="1024349"/>
                  </a:lnTo>
                  <a:lnTo>
                    <a:pt x="527922" y="1015203"/>
                  </a:lnTo>
                  <a:lnTo>
                    <a:pt x="532254" y="1006057"/>
                  </a:lnTo>
                  <a:lnTo>
                    <a:pt x="536823" y="996911"/>
                  </a:lnTo>
                  <a:lnTo>
                    <a:pt x="541569" y="987765"/>
                  </a:lnTo>
                  <a:lnTo>
                    <a:pt x="546468" y="978619"/>
                  </a:lnTo>
                  <a:lnTo>
                    <a:pt x="551512" y="969473"/>
                  </a:lnTo>
                  <a:lnTo>
                    <a:pt x="556717" y="960327"/>
                  </a:lnTo>
                  <a:lnTo>
                    <a:pt x="562061" y="951181"/>
                  </a:lnTo>
                  <a:lnTo>
                    <a:pt x="567506" y="942035"/>
                  </a:lnTo>
                  <a:lnTo>
                    <a:pt x="573041" y="932889"/>
                  </a:lnTo>
                  <a:lnTo>
                    <a:pt x="578664" y="923743"/>
                  </a:lnTo>
                  <a:lnTo>
                    <a:pt x="584369" y="914597"/>
                  </a:lnTo>
                  <a:lnTo>
                    <a:pt x="590120" y="905451"/>
                  </a:lnTo>
                  <a:lnTo>
                    <a:pt x="595906" y="896305"/>
                  </a:lnTo>
                  <a:lnTo>
                    <a:pt x="601720" y="887159"/>
                  </a:lnTo>
                  <a:lnTo>
                    <a:pt x="607551" y="878013"/>
                  </a:lnTo>
                  <a:lnTo>
                    <a:pt x="613379" y="868867"/>
                  </a:lnTo>
                  <a:lnTo>
                    <a:pt x="619196" y="859721"/>
                  </a:lnTo>
                  <a:lnTo>
                    <a:pt x="624995" y="850575"/>
                  </a:lnTo>
                  <a:lnTo>
                    <a:pt x="630759" y="841429"/>
                  </a:lnTo>
                  <a:lnTo>
                    <a:pt x="636479" y="832283"/>
                  </a:lnTo>
                  <a:lnTo>
                    <a:pt x="642155" y="823137"/>
                  </a:lnTo>
                  <a:lnTo>
                    <a:pt x="647783" y="813991"/>
                  </a:lnTo>
                  <a:lnTo>
                    <a:pt x="653348" y="804845"/>
                  </a:lnTo>
                  <a:lnTo>
                    <a:pt x="658839" y="795699"/>
                  </a:lnTo>
                  <a:lnTo>
                    <a:pt x="664269" y="786554"/>
                  </a:lnTo>
                  <a:lnTo>
                    <a:pt x="669636" y="777408"/>
                  </a:lnTo>
                  <a:lnTo>
                    <a:pt x="674937" y="768262"/>
                  </a:lnTo>
                  <a:lnTo>
                    <a:pt x="680148" y="759116"/>
                  </a:lnTo>
                  <a:lnTo>
                    <a:pt x="685296" y="749970"/>
                  </a:lnTo>
                  <a:lnTo>
                    <a:pt x="690383" y="740824"/>
                  </a:lnTo>
                  <a:lnTo>
                    <a:pt x="695409" y="731678"/>
                  </a:lnTo>
                  <a:lnTo>
                    <a:pt x="700358" y="722532"/>
                  </a:lnTo>
                  <a:lnTo>
                    <a:pt x="705249" y="713386"/>
                  </a:lnTo>
                  <a:lnTo>
                    <a:pt x="710091" y="704240"/>
                  </a:lnTo>
                  <a:lnTo>
                    <a:pt x="714886" y="695094"/>
                  </a:lnTo>
                  <a:lnTo>
                    <a:pt x="719629" y="685948"/>
                  </a:lnTo>
                  <a:lnTo>
                    <a:pt x="724327" y="676802"/>
                  </a:lnTo>
                  <a:lnTo>
                    <a:pt x="728992" y="667656"/>
                  </a:lnTo>
                  <a:lnTo>
                    <a:pt x="733628" y="658510"/>
                  </a:lnTo>
                  <a:lnTo>
                    <a:pt x="738235" y="649364"/>
                  </a:lnTo>
                  <a:lnTo>
                    <a:pt x="742814" y="640218"/>
                  </a:lnTo>
                  <a:lnTo>
                    <a:pt x="747375" y="631072"/>
                  </a:lnTo>
                  <a:lnTo>
                    <a:pt x="751920" y="621926"/>
                  </a:lnTo>
                  <a:lnTo>
                    <a:pt x="756452" y="612780"/>
                  </a:lnTo>
                  <a:lnTo>
                    <a:pt x="760968" y="603634"/>
                  </a:lnTo>
                  <a:lnTo>
                    <a:pt x="765473" y="594488"/>
                  </a:lnTo>
                  <a:lnTo>
                    <a:pt x="769969" y="585342"/>
                  </a:lnTo>
                  <a:lnTo>
                    <a:pt x="774454" y="576196"/>
                  </a:lnTo>
                  <a:lnTo>
                    <a:pt x="778925" y="567050"/>
                  </a:lnTo>
                  <a:lnTo>
                    <a:pt x="783381" y="557904"/>
                  </a:lnTo>
                  <a:lnTo>
                    <a:pt x="787821" y="548758"/>
                  </a:lnTo>
                  <a:lnTo>
                    <a:pt x="792242" y="539612"/>
                  </a:lnTo>
                  <a:lnTo>
                    <a:pt x="796639" y="530466"/>
                  </a:lnTo>
                  <a:lnTo>
                    <a:pt x="801002" y="521320"/>
                  </a:lnTo>
                  <a:lnTo>
                    <a:pt x="805333" y="512174"/>
                  </a:lnTo>
                  <a:lnTo>
                    <a:pt x="809628" y="503028"/>
                  </a:lnTo>
                  <a:lnTo>
                    <a:pt x="813881" y="493882"/>
                  </a:lnTo>
                  <a:lnTo>
                    <a:pt x="818068" y="484736"/>
                  </a:lnTo>
                  <a:lnTo>
                    <a:pt x="822199" y="475590"/>
                  </a:lnTo>
                  <a:lnTo>
                    <a:pt x="826270" y="466444"/>
                  </a:lnTo>
                  <a:lnTo>
                    <a:pt x="830277" y="457298"/>
                  </a:lnTo>
                  <a:lnTo>
                    <a:pt x="834187" y="448152"/>
                  </a:lnTo>
                  <a:lnTo>
                    <a:pt x="838011" y="439006"/>
                  </a:lnTo>
                  <a:lnTo>
                    <a:pt x="841750" y="429860"/>
                  </a:lnTo>
                  <a:lnTo>
                    <a:pt x="845401" y="420714"/>
                  </a:lnTo>
                  <a:lnTo>
                    <a:pt x="848937" y="411568"/>
                  </a:lnTo>
                  <a:lnTo>
                    <a:pt x="852353" y="402422"/>
                  </a:lnTo>
                  <a:lnTo>
                    <a:pt x="855664" y="393277"/>
                  </a:lnTo>
                  <a:lnTo>
                    <a:pt x="858869" y="384131"/>
                  </a:lnTo>
                  <a:lnTo>
                    <a:pt x="861954" y="374985"/>
                  </a:lnTo>
                  <a:lnTo>
                    <a:pt x="864887" y="365839"/>
                  </a:lnTo>
                  <a:lnTo>
                    <a:pt x="867705" y="356693"/>
                  </a:lnTo>
                  <a:lnTo>
                    <a:pt x="870408" y="347547"/>
                  </a:lnTo>
                  <a:lnTo>
                    <a:pt x="872993" y="338401"/>
                  </a:lnTo>
                  <a:lnTo>
                    <a:pt x="875413" y="329255"/>
                  </a:lnTo>
                  <a:lnTo>
                    <a:pt x="877714" y="320109"/>
                  </a:lnTo>
                  <a:lnTo>
                    <a:pt x="879898" y="310963"/>
                  </a:lnTo>
                  <a:lnTo>
                    <a:pt x="881968" y="301817"/>
                  </a:lnTo>
                  <a:lnTo>
                    <a:pt x="883893" y="292671"/>
                  </a:lnTo>
                  <a:lnTo>
                    <a:pt x="885692" y="283525"/>
                  </a:lnTo>
                  <a:lnTo>
                    <a:pt x="887384" y="274379"/>
                  </a:lnTo>
                  <a:lnTo>
                    <a:pt x="888971" y="265233"/>
                  </a:lnTo>
                  <a:lnTo>
                    <a:pt x="890441" y="256087"/>
                  </a:lnTo>
                  <a:lnTo>
                    <a:pt x="891787" y="246941"/>
                  </a:lnTo>
                  <a:lnTo>
                    <a:pt x="893042" y="237795"/>
                  </a:lnTo>
                  <a:lnTo>
                    <a:pt x="894208" y="228649"/>
                  </a:lnTo>
                  <a:lnTo>
                    <a:pt x="895284" y="219503"/>
                  </a:lnTo>
                  <a:lnTo>
                    <a:pt x="896249" y="210357"/>
                  </a:lnTo>
                  <a:lnTo>
                    <a:pt x="897139" y="201211"/>
                  </a:lnTo>
                  <a:lnTo>
                    <a:pt x="897959" y="192065"/>
                  </a:lnTo>
                  <a:lnTo>
                    <a:pt x="898710" y="182919"/>
                  </a:lnTo>
                  <a:lnTo>
                    <a:pt x="899377" y="173773"/>
                  </a:lnTo>
                  <a:lnTo>
                    <a:pt x="899982" y="164627"/>
                  </a:lnTo>
                  <a:lnTo>
                    <a:pt x="900533" y="155481"/>
                  </a:lnTo>
                  <a:lnTo>
                    <a:pt x="901034" y="146335"/>
                  </a:lnTo>
                  <a:lnTo>
                    <a:pt x="901477" y="137189"/>
                  </a:lnTo>
                  <a:lnTo>
                    <a:pt x="901870" y="128043"/>
                  </a:lnTo>
                  <a:lnTo>
                    <a:pt x="902225" y="118897"/>
                  </a:lnTo>
                  <a:lnTo>
                    <a:pt x="902545" y="109751"/>
                  </a:lnTo>
                  <a:lnTo>
                    <a:pt x="902828" y="100605"/>
                  </a:lnTo>
                  <a:lnTo>
                    <a:pt x="903073" y="91459"/>
                  </a:lnTo>
                  <a:lnTo>
                    <a:pt x="903292" y="82313"/>
                  </a:lnTo>
                  <a:lnTo>
                    <a:pt x="903487" y="73167"/>
                  </a:lnTo>
                  <a:lnTo>
                    <a:pt x="903660" y="64021"/>
                  </a:lnTo>
                  <a:lnTo>
                    <a:pt x="903806" y="54875"/>
                  </a:lnTo>
                  <a:lnTo>
                    <a:pt x="903935" y="45729"/>
                  </a:lnTo>
                  <a:lnTo>
                    <a:pt x="904050" y="36583"/>
                  </a:lnTo>
                  <a:lnTo>
                    <a:pt x="904150" y="27437"/>
                  </a:lnTo>
                  <a:lnTo>
                    <a:pt x="904235" y="18291"/>
                  </a:lnTo>
                  <a:lnTo>
                    <a:pt x="904308" y="9145"/>
                  </a:lnTo>
                  <a:lnTo>
                    <a:pt x="904372" y="0"/>
                  </a:lnTo>
                  <a:lnTo>
                    <a:pt x="905088" y="0"/>
                  </a:lnTo>
                  <a:lnTo>
                    <a:pt x="905152" y="9145"/>
                  </a:lnTo>
                  <a:lnTo>
                    <a:pt x="905225" y="18291"/>
                  </a:lnTo>
                  <a:lnTo>
                    <a:pt x="905310" y="27437"/>
                  </a:lnTo>
                  <a:lnTo>
                    <a:pt x="905410" y="36583"/>
                  </a:lnTo>
                  <a:lnTo>
                    <a:pt x="905525" y="45729"/>
                  </a:lnTo>
                  <a:lnTo>
                    <a:pt x="905654" y="54875"/>
                  </a:lnTo>
                  <a:lnTo>
                    <a:pt x="905800" y="64021"/>
                  </a:lnTo>
                  <a:lnTo>
                    <a:pt x="905973" y="73167"/>
                  </a:lnTo>
                  <a:lnTo>
                    <a:pt x="906168" y="82313"/>
                  </a:lnTo>
                  <a:lnTo>
                    <a:pt x="906387" y="91459"/>
                  </a:lnTo>
                  <a:lnTo>
                    <a:pt x="906632" y="100605"/>
                  </a:lnTo>
                  <a:lnTo>
                    <a:pt x="906915" y="109751"/>
                  </a:lnTo>
                  <a:lnTo>
                    <a:pt x="907235" y="118897"/>
                  </a:lnTo>
                  <a:lnTo>
                    <a:pt x="907590" y="128043"/>
                  </a:lnTo>
                  <a:lnTo>
                    <a:pt x="907983" y="137189"/>
                  </a:lnTo>
                  <a:lnTo>
                    <a:pt x="908426" y="146335"/>
                  </a:lnTo>
                  <a:lnTo>
                    <a:pt x="908927" y="155481"/>
                  </a:lnTo>
                  <a:lnTo>
                    <a:pt x="909478" y="164627"/>
                  </a:lnTo>
                  <a:lnTo>
                    <a:pt x="910083" y="173773"/>
                  </a:lnTo>
                  <a:lnTo>
                    <a:pt x="910750" y="182919"/>
                  </a:lnTo>
                  <a:lnTo>
                    <a:pt x="911501" y="192065"/>
                  </a:lnTo>
                  <a:lnTo>
                    <a:pt x="912321" y="201211"/>
                  </a:lnTo>
                  <a:lnTo>
                    <a:pt x="913211" y="210357"/>
                  </a:lnTo>
                  <a:lnTo>
                    <a:pt x="914176" y="219503"/>
                  </a:lnTo>
                  <a:lnTo>
                    <a:pt x="915252" y="228649"/>
                  </a:lnTo>
                  <a:lnTo>
                    <a:pt x="916418" y="237795"/>
                  </a:lnTo>
                  <a:lnTo>
                    <a:pt x="917673" y="246941"/>
                  </a:lnTo>
                  <a:lnTo>
                    <a:pt x="919019" y="256087"/>
                  </a:lnTo>
                  <a:lnTo>
                    <a:pt x="920489" y="265233"/>
                  </a:lnTo>
                  <a:lnTo>
                    <a:pt x="922076" y="274379"/>
                  </a:lnTo>
                  <a:lnTo>
                    <a:pt x="923768" y="283525"/>
                  </a:lnTo>
                  <a:lnTo>
                    <a:pt x="925567" y="292671"/>
                  </a:lnTo>
                  <a:lnTo>
                    <a:pt x="927492" y="301817"/>
                  </a:lnTo>
                  <a:lnTo>
                    <a:pt x="929562" y="310963"/>
                  </a:lnTo>
                  <a:lnTo>
                    <a:pt x="931747" y="320109"/>
                  </a:lnTo>
                  <a:lnTo>
                    <a:pt x="934047" y="329255"/>
                  </a:lnTo>
                  <a:lnTo>
                    <a:pt x="936467" y="338401"/>
                  </a:lnTo>
                  <a:lnTo>
                    <a:pt x="939052" y="347547"/>
                  </a:lnTo>
                  <a:lnTo>
                    <a:pt x="941755" y="356693"/>
                  </a:lnTo>
                  <a:lnTo>
                    <a:pt x="944573" y="365839"/>
                  </a:lnTo>
                  <a:lnTo>
                    <a:pt x="947506" y="374985"/>
                  </a:lnTo>
                  <a:lnTo>
                    <a:pt x="950591" y="384131"/>
                  </a:lnTo>
                  <a:lnTo>
                    <a:pt x="953796" y="393277"/>
                  </a:lnTo>
                  <a:lnTo>
                    <a:pt x="957107" y="402422"/>
                  </a:lnTo>
                  <a:lnTo>
                    <a:pt x="960523" y="411568"/>
                  </a:lnTo>
                  <a:lnTo>
                    <a:pt x="964059" y="420714"/>
                  </a:lnTo>
                  <a:lnTo>
                    <a:pt x="967710" y="429860"/>
                  </a:lnTo>
                  <a:lnTo>
                    <a:pt x="971449" y="439006"/>
                  </a:lnTo>
                  <a:lnTo>
                    <a:pt x="975273" y="448152"/>
                  </a:lnTo>
                  <a:lnTo>
                    <a:pt x="979183" y="457298"/>
                  </a:lnTo>
                  <a:lnTo>
                    <a:pt x="983190" y="466444"/>
                  </a:lnTo>
                  <a:lnTo>
                    <a:pt x="987261" y="475590"/>
                  </a:lnTo>
                  <a:lnTo>
                    <a:pt x="991392" y="484736"/>
                  </a:lnTo>
                  <a:lnTo>
                    <a:pt x="995579" y="493882"/>
                  </a:lnTo>
                  <a:lnTo>
                    <a:pt x="999832" y="503028"/>
                  </a:lnTo>
                  <a:lnTo>
                    <a:pt x="1004127" y="512174"/>
                  </a:lnTo>
                  <a:lnTo>
                    <a:pt x="1008458" y="521320"/>
                  </a:lnTo>
                  <a:lnTo>
                    <a:pt x="1012821" y="530466"/>
                  </a:lnTo>
                  <a:lnTo>
                    <a:pt x="1017218" y="539612"/>
                  </a:lnTo>
                  <a:lnTo>
                    <a:pt x="1021640" y="548758"/>
                  </a:lnTo>
                  <a:lnTo>
                    <a:pt x="1026079" y="557904"/>
                  </a:lnTo>
                  <a:lnTo>
                    <a:pt x="1030535" y="567050"/>
                  </a:lnTo>
                  <a:lnTo>
                    <a:pt x="1035006" y="576196"/>
                  </a:lnTo>
                  <a:lnTo>
                    <a:pt x="1039491" y="585342"/>
                  </a:lnTo>
                  <a:lnTo>
                    <a:pt x="1043987" y="594488"/>
                  </a:lnTo>
                  <a:lnTo>
                    <a:pt x="1048492" y="603634"/>
                  </a:lnTo>
                  <a:lnTo>
                    <a:pt x="1053008" y="612780"/>
                  </a:lnTo>
                  <a:lnTo>
                    <a:pt x="1057540" y="621926"/>
                  </a:lnTo>
                  <a:lnTo>
                    <a:pt x="1062085" y="631072"/>
                  </a:lnTo>
                  <a:lnTo>
                    <a:pt x="1066647" y="640218"/>
                  </a:lnTo>
                  <a:lnTo>
                    <a:pt x="1071225" y="649364"/>
                  </a:lnTo>
                  <a:lnTo>
                    <a:pt x="1075832" y="658510"/>
                  </a:lnTo>
                  <a:lnTo>
                    <a:pt x="1080468" y="667656"/>
                  </a:lnTo>
                  <a:lnTo>
                    <a:pt x="1085133" y="676802"/>
                  </a:lnTo>
                  <a:lnTo>
                    <a:pt x="1089831" y="685948"/>
                  </a:lnTo>
                  <a:lnTo>
                    <a:pt x="1094574" y="695094"/>
                  </a:lnTo>
                  <a:lnTo>
                    <a:pt x="1099369" y="704240"/>
                  </a:lnTo>
                  <a:lnTo>
                    <a:pt x="1104211" y="713386"/>
                  </a:lnTo>
                  <a:lnTo>
                    <a:pt x="1109102" y="722532"/>
                  </a:lnTo>
                  <a:lnTo>
                    <a:pt x="1114051" y="731678"/>
                  </a:lnTo>
                  <a:lnTo>
                    <a:pt x="1119077" y="740824"/>
                  </a:lnTo>
                  <a:lnTo>
                    <a:pt x="1124164" y="749970"/>
                  </a:lnTo>
                  <a:lnTo>
                    <a:pt x="1129312" y="759116"/>
                  </a:lnTo>
                  <a:lnTo>
                    <a:pt x="1134523" y="768262"/>
                  </a:lnTo>
                  <a:lnTo>
                    <a:pt x="1139824" y="777408"/>
                  </a:lnTo>
                  <a:lnTo>
                    <a:pt x="1145191" y="786554"/>
                  </a:lnTo>
                  <a:lnTo>
                    <a:pt x="1150621" y="795699"/>
                  </a:lnTo>
                  <a:lnTo>
                    <a:pt x="1156112" y="804845"/>
                  </a:lnTo>
                  <a:lnTo>
                    <a:pt x="1161678" y="813991"/>
                  </a:lnTo>
                  <a:lnTo>
                    <a:pt x="1167305" y="823137"/>
                  </a:lnTo>
                  <a:lnTo>
                    <a:pt x="1172981" y="832283"/>
                  </a:lnTo>
                  <a:lnTo>
                    <a:pt x="1178701" y="841429"/>
                  </a:lnTo>
                  <a:lnTo>
                    <a:pt x="1184465" y="850575"/>
                  </a:lnTo>
                  <a:lnTo>
                    <a:pt x="1190264" y="859721"/>
                  </a:lnTo>
                  <a:lnTo>
                    <a:pt x="1196081" y="868867"/>
                  </a:lnTo>
                  <a:lnTo>
                    <a:pt x="1201909" y="878013"/>
                  </a:lnTo>
                  <a:lnTo>
                    <a:pt x="1207740" y="887159"/>
                  </a:lnTo>
                  <a:lnTo>
                    <a:pt x="1213554" y="896305"/>
                  </a:lnTo>
                  <a:lnTo>
                    <a:pt x="1219340" y="905451"/>
                  </a:lnTo>
                  <a:lnTo>
                    <a:pt x="1225091" y="914597"/>
                  </a:lnTo>
                  <a:lnTo>
                    <a:pt x="1230796" y="923743"/>
                  </a:lnTo>
                  <a:lnTo>
                    <a:pt x="1236419" y="932889"/>
                  </a:lnTo>
                  <a:lnTo>
                    <a:pt x="1241954" y="942035"/>
                  </a:lnTo>
                  <a:lnTo>
                    <a:pt x="1247399" y="951181"/>
                  </a:lnTo>
                  <a:lnTo>
                    <a:pt x="1252743" y="960327"/>
                  </a:lnTo>
                  <a:lnTo>
                    <a:pt x="1257948" y="969473"/>
                  </a:lnTo>
                  <a:lnTo>
                    <a:pt x="1262992" y="978619"/>
                  </a:lnTo>
                  <a:lnTo>
                    <a:pt x="1267891" y="987765"/>
                  </a:lnTo>
                  <a:lnTo>
                    <a:pt x="1272637" y="996911"/>
                  </a:lnTo>
                  <a:lnTo>
                    <a:pt x="1277206" y="1006057"/>
                  </a:lnTo>
                  <a:lnTo>
                    <a:pt x="1281538" y="1015203"/>
                  </a:lnTo>
                  <a:lnTo>
                    <a:pt x="1285683" y="1024349"/>
                  </a:lnTo>
                  <a:lnTo>
                    <a:pt x="1289638" y="1033495"/>
                  </a:lnTo>
                  <a:lnTo>
                    <a:pt x="1293396" y="1042641"/>
                  </a:lnTo>
                  <a:lnTo>
                    <a:pt x="1296872" y="1051787"/>
                  </a:lnTo>
                  <a:lnTo>
                    <a:pt x="1300136" y="1060933"/>
                  </a:lnTo>
                  <a:lnTo>
                    <a:pt x="1303198" y="1070079"/>
                  </a:lnTo>
                  <a:lnTo>
                    <a:pt x="1306057" y="1079225"/>
                  </a:lnTo>
                  <a:lnTo>
                    <a:pt x="1308664" y="1088371"/>
                  </a:lnTo>
                  <a:lnTo>
                    <a:pt x="1311051" y="1097517"/>
                  </a:lnTo>
                  <a:lnTo>
                    <a:pt x="1313260" y="1106663"/>
                  </a:lnTo>
                  <a:lnTo>
                    <a:pt x="1315299" y="1115809"/>
                  </a:lnTo>
                  <a:lnTo>
                    <a:pt x="1317157" y="1124955"/>
                  </a:lnTo>
                  <a:lnTo>
                    <a:pt x="1318843" y="1134101"/>
                  </a:lnTo>
                  <a:lnTo>
                    <a:pt x="1320417" y="1143247"/>
                  </a:lnTo>
                  <a:lnTo>
                    <a:pt x="1321897" y="1152393"/>
                  </a:lnTo>
                  <a:lnTo>
                    <a:pt x="1323299" y="1161539"/>
                  </a:lnTo>
                  <a:lnTo>
                    <a:pt x="1324646" y="1170685"/>
                  </a:lnTo>
                  <a:lnTo>
                    <a:pt x="1325991" y="1179831"/>
                  </a:lnTo>
                  <a:lnTo>
                    <a:pt x="1327359" y="1188976"/>
                  </a:lnTo>
                  <a:lnTo>
                    <a:pt x="1328775" y="1198122"/>
                  </a:lnTo>
                  <a:lnTo>
                    <a:pt x="1330310" y="1207268"/>
                  </a:lnTo>
                  <a:lnTo>
                    <a:pt x="1331995" y="1216414"/>
                  </a:lnTo>
                  <a:lnTo>
                    <a:pt x="1333850" y="1225560"/>
                  </a:lnTo>
                  <a:lnTo>
                    <a:pt x="1335903" y="1234706"/>
                  </a:lnTo>
                  <a:lnTo>
                    <a:pt x="1338244" y="1243852"/>
                  </a:lnTo>
                  <a:lnTo>
                    <a:pt x="1340936" y="1252998"/>
                  </a:lnTo>
                  <a:lnTo>
                    <a:pt x="1343953" y="1262144"/>
                  </a:lnTo>
                  <a:lnTo>
                    <a:pt x="1347323" y="1271290"/>
                  </a:lnTo>
                  <a:lnTo>
                    <a:pt x="1351109" y="1280436"/>
                  </a:lnTo>
                  <a:lnTo>
                    <a:pt x="1355471" y="1289582"/>
                  </a:lnTo>
                  <a:lnTo>
                    <a:pt x="1360295" y="1298728"/>
                  </a:lnTo>
                  <a:lnTo>
                    <a:pt x="1365601" y="1307874"/>
                  </a:lnTo>
                  <a:lnTo>
                    <a:pt x="1371408" y="1317020"/>
                  </a:lnTo>
                  <a:lnTo>
                    <a:pt x="1377957" y="1326166"/>
                  </a:lnTo>
                  <a:lnTo>
                    <a:pt x="1385077" y="1335312"/>
                  </a:lnTo>
                  <a:lnTo>
                    <a:pt x="1392756" y="1344458"/>
                  </a:lnTo>
                  <a:lnTo>
                    <a:pt x="1401001" y="1353604"/>
                  </a:lnTo>
                  <a:lnTo>
                    <a:pt x="1409975" y="1362750"/>
                  </a:lnTo>
                  <a:lnTo>
                    <a:pt x="1419610" y="1371896"/>
                  </a:lnTo>
                  <a:lnTo>
                    <a:pt x="1429805" y="1381042"/>
                  </a:lnTo>
                  <a:lnTo>
                    <a:pt x="1440552" y="1390188"/>
                  </a:lnTo>
                  <a:lnTo>
                    <a:pt x="1451917" y="1399334"/>
                  </a:lnTo>
                  <a:lnTo>
                    <a:pt x="1463935" y="1408480"/>
                  </a:lnTo>
                  <a:lnTo>
                    <a:pt x="1476427" y="1417626"/>
                  </a:lnTo>
                  <a:lnTo>
                    <a:pt x="1489369" y="1426772"/>
                  </a:lnTo>
                  <a:lnTo>
                    <a:pt x="1502744" y="1435918"/>
                  </a:lnTo>
                  <a:lnTo>
                    <a:pt x="1516637" y="1445064"/>
                  </a:lnTo>
                  <a:lnTo>
                    <a:pt x="1530835" y="1454210"/>
                  </a:lnTo>
                  <a:lnTo>
                    <a:pt x="1545300" y="1463356"/>
                  </a:lnTo>
                  <a:lnTo>
                    <a:pt x="1559991" y="1472502"/>
                  </a:lnTo>
                  <a:lnTo>
                    <a:pt x="1574897" y="1481648"/>
                  </a:lnTo>
                  <a:lnTo>
                    <a:pt x="1589889" y="1490794"/>
                  </a:lnTo>
                  <a:lnTo>
                    <a:pt x="1604905" y="1499940"/>
                  </a:lnTo>
                  <a:lnTo>
                    <a:pt x="1619898" y="1509086"/>
                  </a:lnTo>
                  <a:lnTo>
                    <a:pt x="1634781" y="1518232"/>
                  </a:lnTo>
                  <a:lnTo>
                    <a:pt x="1649447" y="1527378"/>
                  </a:lnTo>
                  <a:lnTo>
                    <a:pt x="1663866" y="1536524"/>
                  </a:lnTo>
                  <a:lnTo>
                    <a:pt x="1677991" y="1545670"/>
                  </a:lnTo>
                  <a:lnTo>
                    <a:pt x="1691733" y="1554816"/>
                  </a:lnTo>
                  <a:lnTo>
                    <a:pt x="1704889" y="1563962"/>
                  </a:lnTo>
                  <a:lnTo>
                    <a:pt x="1717538" y="1573108"/>
                  </a:lnTo>
                  <a:lnTo>
                    <a:pt x="1729636" y="1582253"/>
                  </a:lnTo>
                  <a:lnTo>
                    <a:pt x="1741142" y="1591399"/>
                  </a:lnTo>
                  <a:lnTo>
                    <a:pt x="1751723" y="1600545"/>
                  </a:lnTo>
                  <a:lnTo>
                    <a:pt x="1761557" y="1609691"/>
                  </a:lnTo>
                  <a:lnTo>
                    <a:pt x="1770635" y="1618837"/>
                  </a:lnTo>
                  <a:lnTo>
                    <a:pt x="1778928" y="1627983"/>
                  </a:lnTo>
                  <a:lnTo>
                    <a:pt x="1786167" y="1637129"/>
                  </a:lnTo>
                  <a:lnTo>
                    <a:pt x="1792404" y="1646275"/>
                  </a:lnTo>
                  <a:lnTo>
                    <a:pt x="1797756" y="1655421"/>
                  </a:lnTo>
                  <a:lnTo>
                    <a:pt x="1802209" y="1664567"/>
                  </a:lnTo>
                  <a:lnTo>
                    <a:pt x="1805607" y="1673713"/>
                  </a:lnTo>
                  <a:lnTo>
                    <a:pt x="1807818" y="1682859"/>
                  </a:lnTo>
                  <a:lnTo>
                    <a:pt x="1809101" y="1692005"/>
                  </a:lnTo>
                  <a:lnTo>
                    <a:pt x="1809461" y="1701151"/>
                  </a:lnTo>
                  <a:lnTo>
                    <a:pt x="1808874" y="1710297"/>
                  </a:lnTo>
                  <a:lnTo>
                    <a:pt x="1807013" y="1719443"/>
                  </a:lnTo>
                  <a:lnTo>
                    <a:pt x="1804271" y="1728589"/>
                  </a:lnTo>
                  <a:lnTo>
                    <a:pt x="1800667" y="1737735"/>
                  </a:lnTo>
                  <a:lnTo>
                    <a:pt x="1796217" y="1746881"/>
                  </a:lnTo>
                  <a:lnTo>
                    <a:pt x="1790683" y="1756027"/>
                  </a:lnTo>
                  <a:lnTo>
                    <a:pt x="1784310" y="1765173"/>
                  </a:lnTo>
                  <a:lnTo>
                    <a:pt x="1777206" y="1774319"/>
                  </a:lnTo>
                  <a:lnTo>
                    <a:pt x="1769400" y="1783465"/>
                  </a:lnTo>
                  <a:lnTo>
                    <a:pt x="1760794" y="1792611"/>
                  </a:lnTo>
                  <a:lnTo>
                    <a:pt x="1751454" y="1801757"/>
                  </a:lnTo>
                  <a:lnTo>
                    <a:pt x="1741563" y="1810903"/>
                  </a:lnTo>
                  <a:lnTo>
                    <a:pt x="1731156" y="1820049"/>
                  </a:lnTo>
                  <a:lnTo>
                    <a:pt x="1720230" y="1829195"/>
                  </a:lnTo>
                  <a:lnTo>
                    <a:pt x="1708752" y="1838341"/>
                  </a:lnTo>
                  <a:lnTo>
                    <a:pt x="1696921" y="1847487"/>
                  </a:lnTo>
                  <a:lnTo>
                    <a:pt x="1684774" y="1856633"/>
                  </a:lnTo>
                  <a:lnTo>
                    <a:pt x="1672346" y="1865779"/>
                  </a:lnTo>
                  <a:lnTo>
                    <a:pt x="1659608" y="1874925"/>
                  </a:lnTo>
                  <a:lnTo>
                    <a:pt x="1646703" y="1884071"/>
                  </a:lnTo>
                  <a:lnTo>
                    <a:pt x="1633671" y="1893217"/>
                  </a:lnTo>
                  <a:lnTo>
                    <a:pt x="1620543" y="1902363"/>
                  </a:lnTo>
                  <a:lnTo>
                    <a:pt x="1607348" y="1911509"/>
                  </a:lnTo>
                  <a:lnTo>
                    <a:pt x="1594151" y="1920655"/>
                  </a:lnTo>
                  <a:lnTo>
                    <a:pt x="1580985" y="1929801"/>
                  </a:lnTo>
                  <a:lnTo>
                    <a:pt x="1567873" y="1938947"/>
                  </a:lnTo>
                  <a:lnTo>
                    <a:pt x="1554858" y="1948093"/>
                  </a:lnTo>
                  <a:lnTo>
                    <a:pt x="1541996" y="1957239"/>
                  </a:lnTo>
                  <a:lnTo>
                    <a:pt x="1529279" y="1966385"/>
                  </a:lnTo>
                  <a:lnTo>
                    <a:pt x="1516725" y="1975531"/>
                  </a:lnTo>
                  <a:lnTo>
                    <a:pt x="1504353" y="1984676"/>
                  </a:lnTo>
                  <a:lnTo>
                    <a:pt x="1492261" y="1993822"/>
                  </a:lnTo>
                  <a:lnTo>
                    <a:pt x="1480386" y="2002968"/>
                  </a:lnTo>
                  <a:lnTo>
                    <a:pt x="1468735" y="2012114"/>
                  </a:lnTo>
                  <a:lnTo>
                    <a:pt x="1457316" y="2021260"/>
                  </a:lnTo>
                  <a:lnTo>
                    <a:pt x="1446219" y="2030406"/>
                  </a:lnTo>
                  <a:lnTo>
                    <a:pt x="1435393" y="2039552"/>
                  </a:lnTo>
                  <a:lnTo>
                    <a:pt x="1424814" y="2048698"/>
                  </a:lnTo>
                  <a:lnTo>
                    <a:pt x="1414485" y="2057844"/>
                  </a:lnTo>
                  <a:lnTo>
                    <a:pt x="1404461" y="2066990"/>
                  </a:lnTo>
                  <a:lnTo>
                    <a:pt x="1394739" y="2076136"/>
                  </a:lnTo>
                  <a:lnTo>
                    <a:pt x="1385262" y="2085282"/>
                  </a:lnTo>
                  <a:lnTo>
                    <a:pt x="1376026" y="2094428"/>
                  </a:lnTo>
                  <a:lnTo>
                    <a:pt x="1367051" y="2103574"/>
                  </a:lnTo>
                  <a:lnTo>
                    <a:pt x="1358387" y="2112720"/>
                  </a:lnTo>
                  <a:lnTo>
                    <a:pt x="1349947" y="2121866"/>
                  </a:lnTo>
                  <a:lnTo>
                    <a:pt x="1341727" y="2131012"/>
                  </a:lnTo>
                  <a:lnTo>
                    <a:pt x="1333721" y="2140158"/>
                  </a:lnTo>
                  <a:lnTo>
                    <a:pt x="1326004" y="2149304"/>
                  </a:lnTo>
                  <a:lnTo>
                    <a:pt x="1318490" y="2158450"/>
                  </a:lnTo>
                  <a:lnTo>
                    <a:pt x="1311167" y="2167596"/>
                  </a:lnTo>
                  <a:lnTo>
                    <a:pt x="1304029" y="2176742"/>
                  </a:lnTo>
                  <a:lnTo>
                    <a:pt x="1297121" y="2185888"/>
                  </a:lnTo>
                  <a:lnTo>
                    <a:pt x="1290407" y="2195034"/>
                  </a:lnTo>
                  <a:lnTo>
                    <a:pt x="1283858" y="2204180"/>
                  </a:lnTo>
                  <a:lnTo>
                    <a:pt x="1277466" y="2213326"/>
                  </a:lnTo>
                  <a:lnTo>
                    <a:pt x="1271252" y="2222472"/>
                  </a:lnTo>
                  <a:lnTo>
                    <a:pt x="1265223" y="2231618"/>
                  </a:lnTo>
                  <a:lnTo>
                    <a:pt x="1259334" y="2240764"/>
                  </a:lnTo>
                  <a:lnTo>
                    <a:pt x="1253581" y="2249910"/>
                  </a:lnTo>
                  <a:lnTo>
                    <a:pt x="1247964" y="2259056"/>
                  </a:lnTo>
                  <a:lnTo>
                    <a:pt x="1242524" y="2268202"/>
                  </a:lnTo>
                  <a:lnTo>
                    <a:pt x="1237206" y="2277348"/>
                  </a:lnTo>
                  <a:lnTo>
                    <a:pt x="1232006" y="2286494"/>
                  </a:lnTo>
                  <a:lnTo>
                    <a:pt x="1226924" y="2295640"/>
                  </a:lnTo>
                  <a:lnTo>
                    <a:pt x="1221993" y="2304786"/>
                  </a:lnTo>
                  <a:lnTo>
                    <a:pt x="1217183" y="2313932"/>
                  </a:lnTo>
                  <a:lnTo>
                    <a:pt x="1212482" y="2323078"/>
                  </a:lnTo>
                  <a:lnTo>
                    <a:pt x="1207889" y="2332224"/>
                  </a:lnTo>
                  <a:lnTo>
                    <a:pt x="1203427" y="2341370"/>
                  </a:lnTo>
                  <a:lnTo>
                    <a:pt x="1199094" y="2350516"/>
                  </a:lnTo>
                  <a:lnTo>
                    <a:pt x="1194867" y="2359662"/>
                  </a:lnTo>
                  <a:lnTo>
                    <a:pt x="1190747" y="2368808"/>
                  </a:lnTo>
                  <a:lnTo>
                    <a:pt x="1186744" y="2377953"/>
                  </a:lnTo>
                  <a:lnTo>
                    <a:pt x="1182888" y="2387099"/>
                  </a:lnTo>
                  <a:lnTo>
                    <a:pt x="1179142" y="2396245"/>
                  </a:lnTo>
                  <a:lnTo>
                    <a:pt x="1175508" y="2405391"/>
                  </a:lnTo>
                  <a:lnTo>
                    <a:pt x="1171987" y="2414537"/>
                  </a:lnTo>
                  <a:lnTo>
                    <a:pt x="1168629" y="2423683"/>
                  </a:lnTo>
                  <a:lnTo>
                    <a:pt x="1165395" y="2432829"/>
                  </a:lnTo>
                  <a:lnTo>
                    <a:pt x="1162282" y="2441975"/>
                  </a:lnTo>
                  <a:lnTo>
                    <a:pt x="1159291" y="2451121"/>
                  </a:lnTo>
                  <a:lnTo>
                    <a:pt x="1156462" y="2460267"/>
                  </a:lnTo>
                  <a:lnTo>
                    <a:pt x="1153780" y="2469413"/>
                  </a:lnTo>
                  <a:lnTo>
                    <a:pt x="1151229" y="2478559"/>
                  </a:lnTo>
                  <a:lnTo>
                    <a:pt x="1148808" y="2487705"/>
                  </a:lnTo>
                  <a:lnTo>
                    <a:pt x="1146541" y="2496851"/>
                  </a:lnTo>
                  <a:lnTo>
                    <a:pt x="1144443" y="2505997"/>
                  </a:lnTo>
                  <a:lnTo>
                    <a:pt x="1142478" y="2515143"/>
                  </a:lnTo>
                  <a:lnTo>
                    <a:pt x="1140646" y="2524289"/>
                  </a:lnTo>
                  <a:lnTo>
                    <a:pt x="1138948" y="2533435"/>
                  </a:lnTo>
                  <a:lnTo>
                    <a:pt x="1137431" y="2542581"/>
                  </a:lnTo>
                  <a:lnTo>
                    <a:pt x="1136038" y="2551727"/>
                  </a:lnTo>
                  <a:lnTo>
                    <a:pt x="1134766" y="2560873"/>
                  </a:lnTo>
                  <a:lnTo>
                    <a:pt x="1133612" y="2570019"/>
                  </a:lnTo>
                  <a:lnTo>
                    <a:pt x="1132608" y="2579165"/>
                  </a:lnTo>
                  <a:lnTo>
                    <a:pt x="1131716" y="2588311"/>
                  </a:lnTo>
                  <a:lnTo>
                    <a:pt x="1130920" y="2597457"/>
                  </a:lnTo>
                  <a:lnTo>
                    <a:pt x="1130214" y="2606603"/>
                  </a:lnTo>
                  <a:lnTo>
                    <a:pt x="1129608" y="2615749"/>
                  </a:lnTo>
                  <a:lnTo>
                    <a:pt x="1129086" y="2624895"/>
                  </a:lnTo>
                  <a:lnTo>
                    <a:pt x="1128623" y="2634041"/>
                  </a:lnTo>
                  <a:lnTo>
                    <a:pt x="1128212" y="2643187"/>
                  </a:lnTo>
                  <a:lnTo>
                    <a:pt x="1127847" y="2652333"/>
                  </a:lnTo>
                  <a:lnTo>
                    <a:pt x="1127521" y="2661479"/>
                  </a:lnTo>
                  <a:lnTo>
                    <a:pt x="1127209" y="2670625"/>
                  </a:lnTo>
                  <a:lnTo>
                    <a:pt x="1126904" y="2679771"/>
                  </a:lnTo>
                  <a:lnTo>
                    <a:pt x="1126599" y="2688917"/>
                  </a:lnTo>
                  <a:lnTo>
                    <a:pt x="1126275" y="2698063"/>
                  </a:lnTo>
                  <a:lnTo>
                    <a:pt x="1125922" y="2707209"/>
                  </a:lnTo>
                  <a:lnTo>
                    <a:pt x="1125535" y="2716355"/>
                  </a:lnTo>
                  <a:lnTo>
                    <a:pt x="1125106" y="2725501"/>
                  </a:lnTo>
                  <a:lnTo>
                    <a:pt x="1124613" y="2734647"/>
                  </a:lnTo>
                  <a:lnTo>
                    <a:pt x="1124051" y="2743793"/>
                  </a:lnTo>
                  <a:lnTo>
                    <a:pt x="1123422" y="2752939"/>
                  </a:lnTo>
                  <a:lnTo>
                    <a:pt x="1122722" y="2762085"/>
                  </a:lnTo>
                  <a:lnTo>
                    <a:pt x="1121934" y="2771230"/>
                  </a:lnTo>
                  <a:lnTo>
                    <a:pt x="1121042" y="2780376"/>
                  </a:lnTo>
                  <a:lnTo>
                    <a:pt x="1120066" y="2789522"/>
                  </a:lnTo>
                  <a:lnTo>
                    <a:pt x="1119004" y="2798668"/>
                  </a:lnTo>
                  <a:lnTo>
                    <a:pt x="1117850" y="2807814"/>
                  </a:lnTo>
                  <a:lnTo>
                    <a:pt x="1116572" y="2816960"/>
                  </a:lnTo>
                  <a:lnTo>
                    <a:pt x="1115205" y="2826106"/>
                  </a:lnTo>
                  <a:lnTo>
                    <a:pt x="1113750" y="2835252"/>
                  </a:lnTo>
                  <a:lnTo>
                    <a:pt x="1112207" y="2844398"/>
                  </a:lnTo>
                  <a:lnTo>
                    <a:pt x="1110549" y="2853544"/>
                  </a:lnTo>
                  <a:lnTo>
                    <a:pt x="1108801" y="2862690"/>
                  </a:lnTo>
                  <a:lnTo>
                    <a:pt x="1106972" y="2871836"/>
                  </a:lnTo>
                  <a:lnTo>
                    <a:pt x="1105065" y="2880982"/>
                  </a:lnTo>
                  <a:lnTo>
                    <a:pt x="1103067" y="2890128"/>
                  </a:lnTo>
                  <a:lnTo>
                    <a:pt x="1100982" y="2899274"/>
                  </a:lnTo>
                  <a:lnTo>
                    <a:pt x="1098829" y="2908420"/>
                  </a:lnTo>
                  <a:lnTo>
                    <a:pt x="1096612" y="2917566"/>
                  </a:lnTo>
                  <a:lnTo>
                    <a:pt x="1094327" y="2926712"/>
                  </a:lnTo>
                  <a:lnTo>
                    <a:pt x="1091964" y="2935858"/>
                  </a:lnTo>
                  <a:lnTo>
                    <a:pt x="1089548" y="2945004"/>
                  </a:lnTo>
                  <a:lnTo>
                    <a:pt x="1087081" y="2954150"/>
                  </a:lnTo>
                  <a:lnTo>
                    <a:pt x="1084565" y="2963296"/>
                  </a:lnTo>
                  <a:lnTo>
                    <a:pt x="1081987" y="2972442"/>
                  </a:lnTo>
                  <a:lnTo>
                    <a:pt x="1079367" y="2981588"/>
                  </a:lnTo>
                  <a:lnTo>
                    <a:pt x="1076709" y="2990734"/>
                  </a:lnTo>
                  <a:lnTo>
                    <a:pt x="1074017" y="2999880"/>
                  </a:lnTo>
                  <a:lnTo>
                    <a:pt x="1071284" y="3009026"/>
                  </a:lnTo>
                  <a:lnTo>
                    <a:pt x="1068520" y="3018172"/>
                  </a:lnTo>
                  <a:lnTo>
                    <a:pt x="1065732" y="3027318"/>
                  </a:lnTo>
                  <a:lnTo>
                    <a:pt x="1062925" y="3036464"/>
                  </a:lnTo>
                  <a:lnTo>
                    <a:pt x="1060098" y="3045610"/>
                  </a:lnTo>
                  <a:lnTo>
                    <a:pt x="1057257" y="3054756"/>
                  </a:lnTo>
                  <a:lnTo>
                    <a:pt x="1054410" y="3063902"/>
                  </a:lnTo>
                  <a:lnTo>
                    <a:pt x="1051562" y="3073048"/>
                  </a:lnTo>
                  <a:lnTo>
                    <a:pt x="1048715" y="3082194"/>
                  </a:lnTo>
                  <a:lnTo>
                    <a:pt x="1045881" y="3091340"/>
                  </a:lnTo>
                  <a:lnTo>
                    <a:pt x="1043063" y="3100486"/>
                  </a:lnTo>
                  <a:lnTo>
                    <a:pt x="1040267" y="3109632"/>
                  </a:lnTo>
                  <a:lnTo>
                    <a:pt x="1037495" y="3118778"/>
                  </a:lnTo>
                  <a:lnTo>
                    <a:pt x="1034769" y="3127924"/>
                  </a:lnTo>
                  <a:lnTo>
                    <a:pt x="1032087" y="3137070"/>
                  </a:lnTo>
                  <a:lnTo>
                    <a:pt x="1029453" y="3146216"/>
                  </a:lnTo>
                  <a:lnTo>
                    <a:pt x="1026871" y="3155362"/>
                  </a:lnTo>
                  <a:lnTo>
                    <a:pt x="1024360" y="3164507"/>
                  </a:lnTo>
                  <a:lnTo>
                    <a:pt x="1021930" y="3173653"/>
                  </a:lnTo>
                  <a:lnTo>
                    <a:pt x="1019573" y="3182799"/>
                  </a:lnTo>
                  <a:lnTo>
                    <a:pt x="1017292" y="3191945"/>
                  </a:lnTo>
                  <a:lnTo>
                    <a:pt x="1015101" y="3201091"/>
                  </a:lnTo>
                  <a:lnTo>
                    <a:pt x="1013027" y="3210237"/>
                  </a:lnTo>
                  <a:lnTo>
                    <a:pt x="1011044" y="3219383"/>
                  </a:lnTo>
                  <a:lnTo>
                    <a:pt x="1009157" y="3228529"/>
                  </a:lnTo>
                  <a:lnTo>
                    <a:pt x="1007365" y="3237675"/>
                  </a:lnTo>
                  <a:lnTo>
                    <a:pt x="1005713" y="3246821"/>
                  </a:lnTo>
                  <a:lnTo>
                    <a:pt x="1004165" y="3255967"/>
                  </a:lnTo>
                  <a:lnTo>
                    <a:pt x="1002716" y="3265113"/>
                  </a:lnTo>
                  <a:lnTo>
                    <a:pt x="1001367" y="3274259"/>
                  </a:lnTo>
                  <a:lnTo>
                    <a:pt x="1000144" y="3283405"/>
                  </a:lnTo>
                  <a:lnTo>
                    <a:pt x="999031" y="3292551"/>
                  </a:lnTo>
                  <a:lnTo>
                    <a:pt x="998010" y="3301697"/>
                  </a:lnTo>
                  <a:lnTo>
                    <a:pt x="997079" y="3310843"/>
                  </a:lnTo>
                  <a:lnTo>
                    <a:pt x="996245" y="3319989"/>
                  </a:lnTo>
                  <a:lnTo>
                    <a:pt x="995512" y="3329135"/>
                  </a:lnTo>
                  <a:lnTo>
                    <a:pt x="994849" y="3338281"/>
                  </a:lnTo>
                  <a:lnTo>
                    <a:pt x="994253" y="3347427"/>
                  </a:lnTo>
                  <a:lnTo>
                    <a:pt x="993721" y="3356573"/>
                  </a:lnTo>
                  <a:lnTo>
                    <a:pt x="993261" y="3365719"/>
                  </a:lnTo>
                  <a:lnTo>
                    <a:pt x="992845" y="3374865"/>
                  </a:lnTo>
                  <a:lnTo>
                    <a:pt x="992465" y="3384011"/>
                  </a:lnTo>
                  <a:lnTo>
                    <a:pt x="992116" y="3393157"/>
                  </a:lnTo>
                  <a:lnTo>
                    <a:pt x="991799" y="3402303"/>
                  </a:lnTo>
                  <a:lnTo>
                    <a:pt x="991496" y="3411449"/>
                  </a:lnTo>
                  <a:lnTo>
                    <a:pt x="991200" y="3420595"/>
                  </a:lnTo>
                  <a:lnTo>
                    <a:pt x="990907" y="3429741"/>
                  </a:lnTo>
                  <a:lnTo>
                    <a:pt x="990609" y="3438887"/>
                  </a:lnTo>
                  <a:lnTo>
                    <a:pt x="990298" y="3448033"/>
                  </a:lnTo>
                  <a:lnTo>
                    <a:pt x="989971" y="3457179"/>
                  </a:lnTo>
                  <a:lnTo>
                    <a:pt x="989626" y="3466325"/>
                  </a:lnTo>
                  <a:lnTo>
                    <a:pt x="989255" y="3475471"/>
                  </a:lnTo>
                  <a:lnTo>
                    <a:pt x="988849" y="3484617"/>
                  </a:lnTo>
                  <a:lnTo>
                    <a:pt x="988415" y="3493763"/>
                  </a:lnTo>
                  <a:lnTo>
                    <a:pt x="987951" y="3502909"/>
                  </a:lnTo>
                  <a:lnTo>
                    <a:pt x="987457" y="3512055"/>
                  </a:lnTo>
                  <a:lnTo>
                    <a:pt x="986919" y="3521201"/>
                  </a:lnTo>
                  <a:lnTo>
                    <a:pt x="986351" y="3530347"/>
                  </a:lnTo>
                  <a:lnTo>
                    <a:pt x="985755" y="3539493"/>
                  </a:lnTo>
                  <a:lnTo>
                    <a:pt x="985132" y="3548639"/>
                  </a:lnTo>
                  <a:lnTo>
                    <a:pt x="984476" y="3557785"/>
                  </a:lnTo>
                  <a:lnTo>
                    <a:pt x="983797" y="3566930"/>
                  </a:lnTo>
                  <a:lnTo>
                    <a:pt x="983099" y="3576076"/>
                  </a:lnTo>
                  <a:lnTo>
                    <a:pt x="982386" y="3585222"/>
                  </a:lnTo>
                  <a:lnTo>
                    <a:pt x="981658" y="3594368"/>
                  </a:lnTo>
                  <a:lnTo>
                    <a:pt x="980922" y="3603514"/>
                  </a:lnTo>
                  <a:lnTo>
                    <a:pt x="980182" y="3612660"/>
                  </a:lnTo>
                  <a:lnTo>
                    <a:pt x="979442" y="3621806"/>
                  </a:lnTo>
                  <a:lnTo>
                    <a:pt x="978705" y="3630952"/>
                  </a:lnTo>
                  <a:lnTo>
                    <a:pt x="977978" y="3640098"/>
                  </a:lnTo>
                  <a:lnTo>
                    <a:pt x="977262" y="3649244"/>
                  </a:lnTo>
                  <a:lnTo>
                    <a:pt x="976560" y="3658390"/>
                  </a:lnTo>
                  <a:lnTo>
                    <a:pt x="975872" y="3667536"/>
                  </a:lnTo>
                  <a:lnTo>
                    <a:pt x="975209" y="3676682"/>
                  </a:lnTo>
                  <a:lnTo>
                    <a:pt x="974568" y="3685828"/>
                  </a:lnTo>
                  <a:lnTo>
                    <a:pt x="973948" y="3694974"/>
                  </a:lnTo>
                  <a:lnTo>
                    <a:pt x="973349" y="3704120"/>
                  </a:lnTo>
                  <a:lnTo>
                    <a:pt x="972777" y="3713266"/>
                  </a:lnTo>
                  <a:lnTo>
                    <a:pt x="972232" y="3722412"/>
                  </a:lnTo>
                  <a:lnTo>
                    <a:pt x="971707" y="3731558"/>
                  </a:lnTo>
                  <a:lnTo>
                    <a:pt x="971202" y="3740704"/>
                  </a:lnTo>
                  <a:lnTo>
                    <a:pt x="970718" y="3749850"/>
                  </a:lnTo>
                  <a:lnTo>
                    <a:pt x="970255" y="3758996"/>
                  </a:lnTo>
                  <a:lnTo>
                    <a:pt x="969806" y="3768142"/>
                  </a:lnTo>
                  <a:lnTo>
                    <a:pt x="969369" y="3777288"/>
                  </a:lnTo>
                  <a:lnTo>
                    <a:pt x="968940" y="3786434"/>
                  </a:lnTo>
                  <a:lnTo>
                    <a:pt x="968520" y="3795580"/>
                  </a:lnTo>
                  <a:lnTo>
                    <a:pt x="968100" y="3804726"/>
                  </a:lnTo>
                  <a:lnTo>
                    <a:pt x="967680" y="3813872"/>
                  </a:lnTo>
                  <a:lnTo>
                    <a:pt x="967256" y="3823018"/>
                  </a:lnTo>
                  <a:lnTo>
                    <a:pt x="966823" y="3832164"/>
                  </a:lnTo>
                  <a:lnTo>
                    <a:pt x="966376" y="3841310"/>
                  </a:lnTo>
                  <a:lnTo>
                    <a:pt x="965915" y="3850456"/>
                  </a:lnTo>
                  <a:lnTo>
                    <a:pt x="965438" y="3859602"/>
                  </a:lnTo>
                  <a:lnTo>
                    <a:pt x="964939" y="3868748"/>
                  </a:lnTo>
                  <a:lnTo>
                    <a:pt x="964412" y="3877894"/>
                  </a:lnTo>
                  <a:lnTo>
                    <a:pt x="963860" y="3887040"/>
                  </a:lnTo>
                  <a:lnTo>
                    <a:pt x="963282" y="3896186"/>
                  </a:lnTo>
                  <a:lnTo>
                    <a:pt x="962676" y="3905332"/>
                  </a:lnTo>
                  <a:lnTo>
                    <a:pt x="962029" y="3914478"/>
                  </a:lnTo>
                  <a:lnTo>
                    <a:pt x="961353" y="3923624"/>
                  </a:lnTo>
                  <a:lnTo>
                    <a:pt x="960646" y="3932770"/>
                  </a:lnTo>
                  <a:lnTo>
                    <a:pt x="959908" y="3941916"/>
                  </a:lnTo>
                  <a:lnTo>
                    <a:pt x="959129" y="3951062"/>
                  </a:lnTo>
                  <a:lnTo>
                    <a:pt x="958316" y="3960207"/>
                  </a:lnTo>
                  <a:lnTo>
                    <a:pt x="957473" y="3969353"/>
                  </a:lnTo>
                  <a:lnTo>
                    <a:pt x="956601" y="3978499"/>
                  </a:lnTo>
                  <a:lnTo>
                    <a:pt x="955694" y="3987645"/>
                  </a:lnTo>
                  <a:lnTo>
                    <a:pt x="954754" y="3996791"/>
                  </a:lnTo>
                  <a:lnTo>
                    <a:pt x="953788" y="4005937"/>
                  </a:lnTo>
                  <a:lnTo>
                    <a:pt x="952797" y="4015083"/>
                  </a:lnTo>
                  <a:lnTo>
                    <a:pt x="951781" y="4024229"/>
                  </a:lnTo>
                  <a:lnTo>
                    <a:pt x="950736" y="4033375"/>
                  </a:lnTo>
                  <a:lnTo>
                    <a:pt x="949672" y="4042521"/>
                  </a:lnTo>
                  <a:lnTo>
                    <a:pt x="948590" y="4051667"/>
                  </a:lnTo>
                  <a:lnTo>
                    <a:pt x="947492" y="4060813"/>
                  </a:lnTo>
                  <a:lnTo>
                    <a:pt x="946374" y="4069959"/>
                  </a:lnTo>
                  <a:lnTo>
                    <a:pt x="945244" y="4079105"/>
                  </a:lnTo>
                  <a:lnTo>
                    <a:pt x="944104" y="4088251"/>
                  </a:lnTo>
                  <a:lnTo>
                    <a:pt x="942954" y="4097397"/>
                  </a:lnTo>
                  <a:lnTo>
                    <a:pt x="941796" y="4106543"/>
                  </a:lnTo>
                  <a:lnTo>
                    <a:pt x="940633" y="4115689"/>
                  </a:lnTo>
                  <a:lnTo>
                    <a:pt x="939467" y="4124835"/>
                  </a:lnTo>
                  <a:lnTo>
                    <a:pt x="938299" y="4133981"/>
                  </a:lnTo>
                  <a:lnTo>
                    <a:pt x="937131" y="4143127"/>
                  </a:lnTo>
                  <a:lnTo>
                    <a:pt x="935967" y="4152273"/>
                  </a:lnTo>
                  <a:lnTo>
                    <a:pt x="934806" y="4161419"/>
                  </a:lnTo>
                  <a:lnTo>
                    <a:pt x="933651" y="4170565"/>
                  </a:lnTo>
                  <a:lnTo>
                    <a:pt x="932503" y="4179711"/>
                  </a:lnTo>
                  <a:lnTo>
                    <a:pt x="931367" y="4188857"/>
                  </a:lnTo>
                  <a:lnTo>
                    <a:pt x="930242" y="4198003"/>
                  </a:lnTo>
                  <a:lnTo>
                    <a:pt x="929129" y="4207149"/>
                  </a:lnTo>
                  <a:lnTo>
                    <a:pt x="928029" y="4216295"/>
                  </a:lnTo>
                  <a:lnTo>
                    <a:pt x="926949" y="4225441"/>
                  </a:lnTo>
                  <a:lnTo>
                    <a:pt x="925887" y="4234587"/>
                  </a:lnTo>
                  <a:lnTo>
                    <a:pt x="924843" y="4243733"/>
                  </a:lnTo>
                  <a:lnTo>
                    <a:pt x="923818" y="4252879"/>
                  </a:lnTo>
                  <a:lnTo>
                    <a:pt x="922818" y="4262025"/>
                  </a:lnTo>
                  <a:lnTo>
                    <a:pt x="921844" y="4271171"/>
                  </a:lnTo>
                  <a:lnTo>
                    <a:pt x="920893" y="4280317"/>
                  </a:lnTo>
                  <a:lnTo>
                    <a:pt x="919966" y="4289463"/>
                  </a:lnTo>
                  <a:lnTo>
                    <a:pt x="919066" y="4298609"/>
                  </a:lnTo>
                  <a:lnTo>
                    <a:pt x="918200" y="4307755"/>
                  </a:lnTo>
                  <a:lnTo>
                    <a:pt x="917362" y="4316901"/>
                  </a:lnTo>
                  <a:lnTo>
                    <a:pt x="916551" y="4326047"/>
                  </a:lnTo>
                  <a:lnTo>
                    <a:pt x="915767" y="4335193"/>
                  </a:lnTo>
                  <a:lnTo>
                    <a:pt x="915024" y="4344339"/>
                  </a:lnTo>
                  <a:lnTo>
                    <a:pt x="914310" y="4353484"/>
                  </a:lnTo>
                  <a:lnTo>
                    <a:pt x="913624" y="4362630"/>
                  </a:lnTo>
                  <a:lnTo>
                    <a:pt x="912968" y="4371776"/>
                  </a:lnTo>
                  <a:lnTo>
                    <a:pt x="912350" y="4380922"/>
                  </a:lnTo>
                  <a:lnTo>
                    <a:pt x="911765" y="4390068"/>
                  </a:lnTo>
                  <a:lnTo>
                    <a:pt x="911208" y="4399214"/>
                  </a:lnTo>
                  <a:lnTo>
                    <a:pt x="910680" y="4408360"/>
                  </a:lnTo>
                  <a:lnTo>
                    <a:pt x="910184" y="4417506"/>
                  </a:lnTo>
                  <a:lnTo>
                    <a:pt x="909723" y="4426652"/>
                  </a:lnTo>
                  <a:lnTo>
                    <a:pt x="909289" y="4435798"/>
                  </a:lnTo>
                  <a:lnTo>
                    <a:pt x="908880" y="4444944"/>
                  </a:lnTo>
                  <a:lnTo>
                    <a:pt x="908498" y="4454090"/>
                  </a:lnTo>
                  <a:lnTo>
                    <a:pt x="908150" y="4463236"/>
                  </a:lnTo>
                  <a:lnTo>
                    <a:pt x="907825" y="4472382"/>
                  </a:lnTo>
                  <a:lnTo>
                    <a:pt x="907523" y="4481528"/>
                  </a:lnTo>
                  <a:lnTo>
                    <a:pt x="907241" y="4490674"/>
                  </a:lnTo>
                  <a:lnTo>
                    <a:pt x="906988" y="4499820"/>
                  </a:lnTo>
                  <a:lnTo>
                    <a:pt x="906755" y="4508966"/>
                  </a:lnTo>
                  <a:lnTo>
                    <a:pt x="906540" y="4518112"/>
                  </a:lnTo>
                  <a:lnTo>
                    <a:pt x="906343" y="4527258"/>
                  </a:lnTo>
                  <a:lnTo>
                    <a:pt x="906165" y="4536404"/>
                  </a:lnTo>
                  <a:lnTo>
                    <a:pt x="906005" y="4545550"/>
                  </a:lnTo>
                  <a:lnTo>
                    <a:pt x="905859" y="4554696"/>
                  </a:lnTo>
                  <a:lnTo>
                    <a:pt x="905726" y="4563842"/>
                  </a:lnTo>
                  <a:lnTo>
                    <a:pt x="905607" y="4572988"/>
                  </a:lnTo>
                  <a:lnTo>
                    <a:pt x="905502" y="4582134"/>
                  </a:lnTo>
                  <a:lnTo>
                    <a:pt x="905407" y="4591280"/>
                  </a:lnTo>
                  <a:lnTo>
                    <a:pt x="905322" y="4600426"/>
                  </a:lnTo>
                  <a:lnTo>
                    <a:pt x="905245" y="4609572"/>
                  </a:lnTo>
                  <a:lnTo>
                    <a:pt x="905179" y="4618718"/>
                  </a:lnTo>
                  <a:lnTo>
                    <a:pt x="905121" y="4627864"/>
                  </a:lnTo>
                  <a:lnTo>
                    <a:pt x="905068" y="4637010"/>
                  </a:lnTo>
                  <a:lnTo>
                    <a:pt x="905021" y="4646156"/>
                  </a:lnTo>
                  <a:lnTo>
                    <a:pt x="904981" y="4655302"/>
                  </a:lnTo>
                  <a:lnTo>
                    <a:pt x="904946" y="4664448"/>
                  </a:lnTo>
                  <a:lnTo>
                    <a:pt x="904915" y="46735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999550" y="2118359"/>
              <a:ext cx="0" cy="895089"/>
            </a:xfrm>
            <a:custGeom>
              <a:avLst/>
              <a:pathLst>
                <a:path w="0" h="895089">
                  <a:moveTo>
                    <a:pt x="0" y="8950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999550" y="3804717"/>
              <a:ext cx="0" cy="798087"/>
            </a:xfrm>
            <a:custGeom>
              <a:avLst/>
              <a:pathLst>
                <a:path w="0" h="798087">
                  <a:moveTo>
                    <a:pt x="0" y="0"/>
                  </a:moveTo>
                  <a:lnTo>
                    <a:pt x="0" y="79808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899024" y="3013448"/>
              <a:ext cx="201051" cy="791268"/>
            </a:xfrm>
            <a:custGeom>
              <a:avLst/>
              <a:pathLst>
                <a:path w="201051" h="791268">
                  <a:moveTo>
                    <a:pt x="0" y="0"/>
                  </a:moveTo>
                  <a:lnTo>
                    <a:pt x="0" y="791268"/>
                  </a:lnTo>
                  <a:lnTo>
                    <a:pt x="201051" y="791268"/>
                  </a:lnTo>
                  <a:lnTo>
                    <a:pt x="2010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99024" y="3408947"/>
              <a:ext cx="201051" cy="0"/>
            </a:xfrm>
            <a:custGeom>
              <a:avLst/>
              <a:pathLst>
                <a:path w="201051" h="0">
                  <a:moveTo>
                    <a:pt x="0" y="0"/>
                  </a:moveTo>
                  <a:lnTo>
                    <a:pt x="201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010062" y="1733164"/>
              <a:ext cx="0" cy="926348"/>
            </a:xfrm>
            <a:custGeom>
              <a:avLst/>
              <a:pathLst>
                <a:path w="0" h="926348">
                  <a:moveTo>
                    <a:pt x="0" y="9263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010062" y="3391920"/>
              <a:ext cx="0" cy="944628"/>
            </a:xfrm>
            <a:custGeom>
              <a:avLst/>
              <a:pathLst>
                <a:path w="0" h="944628">
                  <a:moveTo>
                    <a:pt x="0" y="0"/>
                  </a:moveTo>
                  <a:lnTo>
                    <a:pt x="0" y="9446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909537" y="2659512"/>
              <a:ext cx="201051" cy="732407"/>
            </a:xfrm>
            <a:custGeom>
              <a:avLst/>
              <a:pathLst>
                <a:path w="201051" h="732407">
                  <a:moveTo>
                    <a:pt x="0" y="0"/>
                  </a:moveTo>
                  <a:lnTo>
                    <a:pt x="0" y="732407"/>
                  </a:lnTo>
                  <a:lnTo>
                    <a:pt x="201051" y="732407"/>
                  </a:lnTo>
                  <a:lnTo>
                    <a:pt x="2010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909537" y="2932658"/>
              <a:ext cx="201051" cy="0"/>
            </a:xfrm>
            <a:custGeom>
              <a:avLst/>
              <a:pathLst>
                <a:path w="201051" h="0">
                  <a:moveTo>
                    <a:pt x="0" y="0"/>
                  </a:moveTo>
                  <a:lnTo>
                    <a:pt x="201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082008" y="2044157"/>
              <a:ext cx="148403" cy="1484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230619" y="3347323"/>
              <a:ext cx="123247" cy="123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834283" y="3475217"/>
              <a:ext cx="123247" cy="123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157720" y="2801937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686301" y="4176339"/>
              <a:ext cx="170487" cy="170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083852" y="3622674"/>
              <a:ext cx="170487" cy="170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581592" y="3068765"/>
              <a:ext cx="162476" cy="1624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745175" y="3229177"/>
              <a:ext cx="162476" cy="1624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793782" y="3723504"/>
              <a:ext cx="162425" cy="162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274123" y="3851397"/>
              <a:ext cx="162425" cy="162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771852" y="2962092"/>
              <a:ext cx="159744" cy="1597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257089" y="2730400"/>
              <a:ext cx="152162" cy="15216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522359" y="2399485"/>
              <a:ext cx="152162" cy="15216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944506" y="5181672"/>
              <a:ext cx="208119" cy="180236"/>
            </a:xfrm>
            <a:custGeom>
              <a:avLst/>
              <a:pathLst>
                <a:path w="208119" h="180236">
                  <a:moveTo>
                    <a:pt x="104059" y="0"/>
                  </a:moveTo>
                  <a:lnTo>
                    <a:pt x="208119" y="180236"/>
                  </a:lnTo>
                  <a:lnTo>
                    <a:pt x="0" y="18023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541736" y="4525538"/>
              <a:ext cx="154531" cy="1545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700165" y="3498779"/>
              <a:ext cx="115912" cy="115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588591" y="2955492"/>
              <a:ext cx="115912" cy="115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887161" y="3246339"/>
              <a:ext cx="111174" cy="111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74570" y="3118463"/>
              <a:ext cx="111174" cy="111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815890" y="1934697"/>
              <a:ext cx="134250" cy="134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276047" y="3816023"/>
              <a:ext cx="78218" cy="782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37609" y="3524022"/>
              <a:ext cx="78218" cy="782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29611" y="3926499"/>
              <a:ext cx="129871" cy="1298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677535" y="3813478"/>
              <a:ext cx="129871" cy="1298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585007" y="2733094"/>
              <a:ext cx="127169" cy="12716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582901" y="3036773"/>
              <a:ext cx="123293" cy="12329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19938" y="3225559"/>
              <a:ext cx="123667" cy="123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614217" y="2769536"/>
              <a:ext cx="123667" cy="123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871677" y="2996565"/>
              <a:ext cx="85536" cy="855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682923" y="2737007"/>
              <a:ext cx="85341" cy="853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214352" y="2684593"/>
              <a:ext cx="84547" cy="8454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711361" y="2615496"/>
              <a:ext cx="84547" cy="8454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33777" y="2876282"/>
              <a:ext cx="51771" cy="517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598869" y="2811609"/>
              <a:ext cx="51771" cy="517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15987" y="2939859"/>
              <a:ext cx="85204" cy="852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25527" y="2596510"/>
              <a:ext cx="84906" cy="849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15964" y="2414598"/>
              <a:ext cx="85212" cy="852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567836" y="3166723"/>
              <a:ext cx="84596" cy="845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72888" y="3869529"/>
              <a:ext cx="84948" cy="849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994617" y="3577528"/>
              <a:ext cx="84948" cy="849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56110" y="3082762"/>
              <a:ext cx="61440" cy="614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024760" y="2167051"/>
              <a:ext cx="61440" cy="614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708085" y="3319447"/>
              <a:ext cx="84995" cy="8499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704868" y="2967769"/>
              <a:ext cx="84995" cy="8499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29161" y="2416525"/>
              <a:ext cx="84938" cy="849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315632" y="2916584"/>
              <a:ext cx="84912" cy="849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184356" y="2851910"/>
              <a:ext cx="84912" cy="849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661589" y="2914358"/>
              <a:ext cx="85111" cy="8511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340189" y="1838501"/>
              <a:ext cx="85155" cy="851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24108" y="2944791"/>
              <a:ext cx="84470" cy="84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48914" y="2010887"/>
              <a:ext cx="84470" cy="84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35442" y="3948778"/>
              <a:ext cx="72287" cy="722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679081" y="2791474"/>
              <a:ext cx="72287" cy="722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16391" y="2361321"/>
              <a:ext cx="85666" cy="856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58132" y="2367599"/>
              <a:ext cx="85771" cy="85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45061" y="2887643"/>
              <a:ext cx="85383" cy="853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80565" y="3501490"/>
              <a:ext cx="85402" cy="85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629317" y="2942836"/>
              <a:ext cx="85402" cy="85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849485" y="2782915"/>
              <a:ext cx="67726" cy="677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019707" y="2855530"/>
              <a:ext cx="84841" cy="848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899522" y="2492946"/>
              <a:ext cx="84841" cy="848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71331" y="3228492"/>
              <a:ext cx="84632" cy="846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317825" y="2136065"/>
              <a:ext cx="84632" cy="846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258537" y="2333337"/>
              <a:ext cx="84822" cy="84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49070" y="2798209"/>
              <a:ext cx="85740" cy="857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623255" y="2435625"/>
              <a:ext cx="85740" cy="857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947159" y="4222174"/>
              <a:ext cx="85302" cy="853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36288" y="3487793"/>
              <a:ext cx="85302" cy="853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07864" y="2826099"/>
              <a:ext cx="85241" cy="852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918300" y="2249620"/>
              <a:ext cx="85241" cy="852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884890" y="2922485"/>
              <a:ext cx="84307" cy="84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334008" y="2348744"/>
              <a:ext cx="84307" cy="84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302989" y="3913416"/>
              <a:ext cx="85762" cy="857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789191" y="3446172"/>
              <a:ext cx="85762" cy="857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704156" y="2650673"/>
              <a:ext cx="85014" cy="8501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611005" y="1702287"/>
              <a:ext cx="61753" cy="617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159173" y="2917526"/>
              <a:ext cx="84192" cy="84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956893" y="2272086"/>
              <a:ext cx="84192" cy="84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579685" y="3692117"/>
              <a:ext cx="83785" cy="8378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753811" y="2590790"/>
              <a:ext cx="85426" cy="85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812477" y="2679488"/>
              <a:ext cx="84770" cy="847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599756" y="2622355"/>
              <a:ext cx="84770" cy="847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844713" y="1784203"/>
              <a:ext cx="86546" cy="8654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671840" y="2342704"/>
              <a:ext cx="86497" cy="8649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08315" y="2334779"/>
              <a:ext cx="84167" cy="84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237490" y="2920094"/>
              <a:ext cx="86294" cy="86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380208" y="3390310"/>
              <a:ext cx="57012" cy="570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080887" y="3038632"/>
              <a:ext cx="57012" cy="570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336247" y="4976038"/>
              <a:ext cx="116184" cy="100618"/>
            </a:xfrm>
            <a:custGeom>
              <a:avLst/>
              <a:pathLst>
                <a:path w="116184" h="100618">
                  <a:moveTo>
                    <a:pt x="58092" y="0"/>
                  </a:moveTo>
                  <a:lnTo>
                    <a:pt x="116184" y="100618"/>
                  </a:lnTo>
                  <a:lnTo>
                    <a:pt x="0" y="10061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10350" y="4281197"/>
              <a:ext cx="86268" cy="86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990046" y="2066281"/>
              <a:ext cx="86178" cy="86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157934" y="2887073"/>
              <a:ext cx="84054" cy="840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590323" y="2070420"/>
              <a:ext cx="84060" cy="840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271737" y="2955026"/>
              <a:ext cx="86043" cy="860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27552" y="2827150"/>
              <a:ext cx="86043" cy="860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703731" y="1784058"/>
              <a:ext cx="83962" cy="839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626974" y="5273117"/>
              <a:ext cx="115535" cy="100056"/>
            </a:xfrm>
            <a:custGeom>
              <a:avLst/>
              <a:pathLst>
                <a:path w="115535" h="100056">
                  <a:moveTo>
                    <a:pt x="57767" y="0"/>
                  </a:moveTo>
                  <a:lnTo>
                    <a:pt x="115535" y="100056"/>
                  </a:lnTo>
                  <a:lnTo>
                    <a:pt x="0" y="1000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982766" y="4729830"/>
              <a:ext cx="115535" cy="100056"/>
            </a:xfrm>
            <a:custGeom>
              <a:avLst/>
              <a:pathLst>
                <a:path w="115535" h="100056">
                  <a:moveTo>
                    <a:pt x="57767" y="0"/>
                  </a:moveTo>
                  <a:lnTo>
                    <a:pt x="115535" y="100056"/>
                  </a:lnTo>
                  <a:lnTo>
                    <a:pt x="0" y="1000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616881" y="3025797"/>
              <a:ext cx="85854" cy="8585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809700" y="2654008"/>
              <a:ext cx="85811" cy="8581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67137" y="1739529"/>
              <a:ext cx="85785" cy="85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566766" y="3214758"/>
              <a:ext cx="85717" cy="85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608265" y="2957732"/>
              <a:ext cx="85717" cy="85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877149" y="2254857"/>
              <a:ext cx="85724" cy="8572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767277" y="3011295"/>
              <a:ext cx="85647" cy="856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604915" y="2015400"/>
              <a:ext cx="85647" cy="856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823138" y="4954932"/>
              <a:ext cx="115297" cy="99850"/>
            </a:xfrm>
            <a:custGeom>
              <a:avLst/>
              <a:pathLst>
                <a:path w="115297" h="99850">
                  <a:moveTo>
                    <a:pt x="57648" y="0"/>
                  </a:moveTo>
                  <a:lnTo>
                    <a:pt x="115297" y="99850"/>
                  </a:lnTo>
                  <a:lnTo>
                    <a:pt x="0" y="998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74905" y="4293743"/>
              <a:ext cx="85610" cy="856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33127" y="2706899"/>
              <a:ext cx="85545" cy="8554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758836" y="3607158"/>
              <a:ext cx="85463" cy="8546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57170" y="2885191"/>
              <a:ext cx="85463" cy="8546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895249" y="1795477"/>
              <a:ext cx="85451" cy="854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718566" y="3012674"/>
              <a:ext cx="83576" cy="83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03723" y="2307971"/>
              <a:ext cx="83576" cy="83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970215" y="3156210"/>
              <a:ext cx="85357" cy="8535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239767" y="4132986"/>
              <a:ext cx="85321" cy="853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608840" y="3265321"/>
              <a:ext cx="85321" cy="853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622247" y="3094790"/>
              <a:ext cx="85300" cy="8530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163764" y="4674817"/>
              <a:ext cx="114656" cy="99295"/>
            </a:xfrm>
            <a:custGeom>
              <a:avLst/>
              <a:pathLst>
                <a:path w="114656" h="99295">
                  <a:moveTo>
                    <a:pt x="57328" y="0"/>
                  </a:moveTo>
                  <a:lnTo>
                    <a:pt x="114656" y="99295"/>
                  </a:lnTo>
                  <a:lnTo>
                    <a:pt x="0" y="9929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345394" y="4219812"/>
              <a:ext cx="85133" cy="85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12894" y="2763262"/>
              <a:ext cx="85119" cy="85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030418" y="3620493"/>
              <a:ext cx="84920" cy="849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738381" y="3287912"/>
              <a:ext cx="84920" cy="849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311004" y="3371815"/>
              <a:ext cx="84875" cy="848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719189" y="3203256"/>
              <a:ext cx="84860" cy="8486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181116" y="4608459"/>
              <a:ext cx="114278" cy="98968"/>
            </a:xfrm>
            <a:custGeom>
              <a:avLst/>
              <a:pathLst>
                <a:path w="114278" h="98968">
                  <a:moveTo>
                    <a:pt x="57139" y="0"/>
                  </a:moveTo>
                  <a:lnTo>
                    <a:pt x="114278" y="98968"/>
                  </a:lnTo>
                  <a:lnTo>
                    <a:pt x="0" y="98968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772578" y="3882756"/>
              <a:ext cx="84853" cy="848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361697" y="2750691"/>
              <a:ext cx="83286" cy="832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60025" y="2690266"/>
              <a:ext cx="84863" cy="848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30088" y="2695927"/>
              <a:ext cx="84845" cy="8484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685459" y="2195607"/>
              <a:ext cx="83224" cy="8322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55527" y="2138045"/>
              <a:ext cx="84605" cy="846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963313" y="4120201"/>
              <a:ext cx="84612" cy="84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58036" y="3557918"/>
              <a:ext cx="84612" cy="84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222615" y="3385844"/>
              <a:ext cx="84527" cy="84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254066" y="2347262"/>
              <a:ext cx="84527" cy="84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124839" y="2192870"/>
              <a:ext cx="84476" cy="8447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060298" y="2760607"/>
              <a:ext cx="84445" cy="84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945686" y="2691511"/>
              <a:ext cx="84445" cy="84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876621" y="2001791"/>
              <a:ext cx="84420" cy="84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702828" y="2692820"/>
              <a:ext cx="84389" cy="843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299882" y="3352997"/>
              <a:ext cx="84260" cy="842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333126" y="3340233"/>
              <a:ext cx="84129" cy="84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615816" y="3212357"/>
              <a:ext cx="84129" cy="84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605237" y="5093177"/>
              <a:ext cx="113149" cy="97990"/>
            </a:xfrm>
            <a:custGeom>
              <a:avLst/>
              <a:pathLst>
                <a:path w="113149" h="97990">
                  <a:moveTo>
                    <a:pt x="56574" y="0"/>
                  </a:moveTo>
                  <a:lnTo>
                    <a:pt x="113149" y="97990"/>
                  </a:lnTo>
                  <a:lnTo>
                    <a:pt x="0" y="979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266561" y="4517756"/>
              <a:ext cx="113149" cy="97990"/>
            </a:xfrm>
            <a:custGeom>
              <a:avLst/>
              <a:pathLst>
                <a:path w="113149" h="97990">
                  <a:moveTo>
                    <a:pt x="56574" y="0"/>
                  </a:moveTo>
                  <a:lnTo>
                    <a:pt x="113149" y="97990"/>
                  </a:lnTo>
                  <a:lnTo>
                    <a:pt x="0" y="979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710368" y="3900890"/>
              <a:ext cx="83861" cy="83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843774" y="3978840"/>
              <a:ext cx="83861" cy="83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18173" y="2328493"/>
              <a:ext cx="36106" cy="361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861652" y="3167824"/>
              <a:ext cx="83847" cy="8384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088007" y="2750136"/>
              <a:ext cx="83847" cy="8384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792351" y="2722649"/>
              <a:ext cx="83795" cy="8379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326412" y="2738403"/>
              <a:ext cx="83578" cy="835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29812" y="3105897"/>
              <a:ext cx="83574" cy="83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837471" y="2231592"/>
              <a:ext cx="83574" cy="83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839294" y="2936371"/>
              <a:ext cx="83574" cy="83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176476" y="2874800"/>
              <a:ext cx="83434" cy="834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593650" y="4000085"/>
              <a:ext cx="83417" cy="8341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834006" y="2842780"/>
              <a:ext cx="83417" cy="8341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213412" y="2877371"/>
              <a:ext cx="83353" cy="833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874074" y="2812697"/>
              <a:ext cx="83353" cy="833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992263" y="2764574"/>
              <a:ext cx="83334" cy="833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922554" y="2893323"/>
              <a:ext cx="83318" cy="83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059407" y="2898519"/>
              <a:ext cx="83318" cy="83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717549" y="3015678"/>
              <a:ext cx="83246" cy="832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870765" y="2164892"/>
              <a:ext cx="83246" cy="832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046545" y="4530627"/>
              <a:ext cx="112052" cy="97040"/>
            </a:xfrm>
            <a:custGeom>
              <a:avLst/>
              <a:pathLst>
                <a:path w="112052" h="97040">
                  <a:moveTo>
                    <a:pt x="56026" y="0"/>
                  </a:moveTo>
                  <a:lnTo>
                    <a:pt x="112052" y="97040"/>
                  </a:lnTo>
                  <a:lnTo>
                    <a:pt x="0" y="9704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186057" y="4155340"/>
              <a:ext cx="83201" cy="8320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276245" y="2871258"/>
              <a:ext cx="83180" cy="83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985895" y="3038889"/>
              <a:ext cx="83170" cy="831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53659" y="2188102"/>
              <a:ext cx="83170" cy="831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887797" y="2740413"/>
              <a:ext cx="83108" cy="83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388762" y="3114407"/>
              <a:ext cx="28675" cy="2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747207" y="2481027"/>
              <a:ext cx="28675" cy="2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228228" y="3574287"/>
              <a:ext cx="37461" cy="37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798263" y="2852320"/>
              <a:ext cx="37461" cy="37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392820" y="3726449"/>
              <a:ext cx="37958" cy="37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726631" y="2803035"/>
              <a:ext cx="37958" cy="37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858252" y="2021478"/>
              <a:ext cx="18538" cy="185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3478733" y="5321084"/>
              <a:ext cx="843561" cy="169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Arg273His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6064724" y="4933003"/>
              <a:ext cx="883790" cy="171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Gly105Asp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5682383" y="5359081"/>
              <a:ext cx="853618" cy="169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Arg196Ter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5021482" y="4806929"/>
              <a:ext cx="934075" cy="171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Phe134Cys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5091604" y="5113886"/>
              <a:ext cx="863764" cy="1730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Arg248Gln</a:t>
              </a:r>
            </a:p>
          </p:txBody>
        </p:sp>
        <p:sp>
          <p:nvSpPr>
            <p:cNvPr id="198" name="pl198"/>
            <p:cNvSpPr/>
            <p:nvPr/>
          </p:nvSpPr>
          <p:spPr>
            <a:xfrm>
              <a:off x="2793243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2448394" y="6339137"/>
              <a:ext cx="26260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448394" y="5699028"/>
              <a:ext cx="262607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-2.0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2448394" y="5060184"/>
              <a:ext cx="262607" cy="108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-1.5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2448394" y="4419629"/>
              <a:ext cx="26260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-1.0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448394" y="3779744"/>
              <a:ext cx="26260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499144" y="3139858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2499144" y="2499972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2499144" y="1860087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2499144" y="1220871"/>
              <a:ext cx="211856" cy="108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208" name="pl208"/>
            <p:cNvSpPr/>
            <p:nvPr/>
          </p:nvSpPr>
          <p:spPr>
            <a:xfrm>
              <a:off x="2748959" y="639409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748959" y="57542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2748959" y="51143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748959" y="447443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748959" y="38345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748959" y="31946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748959" y="255477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748959" y="19148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748959" y="12750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2793243" y="6456846"/>
              <a:ext cx="4423126" cy="0"/>
            </a:xfrm>
            <a:custGeom>
              <a:avLst/>
              <a:pathLst>
                <a:path w="4423126" h="0">
                  <a:moveTo>
                    <a:pt x="0" y="0"/>
                  </a:moveTo>
                  <a:lnTo>
                    <a:pt x="44231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999550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6010062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20"/>
            <p:cNvSpPr/>
            <p:nvPr/>
          </p:nvSpPr>
          <p:spPr>
            <a:xfrm>
              <a:off x="3660631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5777072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4308018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23" name="tx223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7393505" y="1989656"/>
              <a:ext cx="346050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25" name="pt225"/>
            <p:cNvSpPr/>
            <p:nvPr/>
          </p:nvSpPr>
          <p:spPr>
            <a:xfrm>
              <a:off x="7450051" y="2285700"/>
              <a:ext cx="81758" cy="817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486430" y="251692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7450051" y="2675398"/>
              <a:ext cx="81758" cy="817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7434982" y="2855179"/>
              <a:ext cx="111896" cy="11189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7423419" y="3038465"/>
              <a:ext cx="135021" cy="13502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7413671" y="3223567"/>
              <a:ext cx="154517" cy="1545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7676923" y="2275122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7676923" y="2466622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676923" y="2664820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676923" y="2858851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7676923" y="3051021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676923" y="3248624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7393505" y="3588278"/>
              <a:ext cx="1067407" cy="134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238" name="pt238"/>
            <p:cNvSpPr/>
            <p:nvPr/>
          </p:nvSpPr>
          <p:spPr>
            <a:xfrm>
              <a:off x="7466104" y="390341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7466104" y="409826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7466104" y="429311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7466104" y="448796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7676923" y="3873582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7676923" y="4068432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7676923" y="4260379"/>
              <a:ext cx="364331" cy="112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7676923" y="4451954"/>
              <a:ext cx="211708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7393505" y="4799806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47" name="pt247"/>
            <p:cNvSpPr/>
            <p:nvPr/>
          </p:nvSpPr>
          <p:spPr>
            <a:xfrm>
              <a:off x="7466104" y="5115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7457495" y="529644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tx249"/>
            <p:cNvSpPr/>
            <p:nvPr/>
          </p:nvSpPr>
          <p:spPr>
            <a:xfrm>
              <a:off x="7676923" y="5082717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7676923" y="5274217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2793243" y="621074"/>
              <a:ext cx="6019403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TP53,Breast Cancer,FUSE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2879435" y="2708970"/>
              <a:ext cx="1279751" cy="1165033"/>
            </a:xfrm>
            <a:custGeom>
              <a:avLst/>
              <a:pathLst>
                <a:path w="1279751" h="1165033">
                  <a:moveTo>
                    <a:pt x="632709" y="1165033"/>
                  </a:moveTo>
                  <a:lnTo>
                    <a:pt x="632308" y="1162753"/>
                  </a:lnTo>
                  <a:lnTo>
                    <a:pt x="631878" y="1160473"/>
                  </a:lnTo>
                  <a:lnTo>
                    <a:pt x="631439" y="1158193"/>
                  </a:lnTo>
                  <a:lnTo>
                    <a:pt x="630962" y="1155913"/>
                  </a:lnTo>
                  <a:lnTo>
                    <a:pt x="630480" y="1153633"/>
                  </a:lnTo>
                  <a:lnTo>
                    <a:pt x="629957" y="1151354"/>
                  </a:lnTo>
                  <a:lnTo>
                    <a:pt x="629423" y="1149074"/>
                  </a:lnTo>
                  <a:lnTo>
                    <a:pt x="628853" y="1146794"/>
                  </a:lnTo>
                  <a:lnTo>
                    <a:pt x="628264" y="1144514"/>
                  </a:lnTo>
                  <a:lnTo>
                    <a:pt x="627644" y="1142234"/>
                  </a:lnTo>
                  <a:lnTo>
                    <a:pt x="626995" y="1139954"/>
                  </a:lnTo>
                  <a:lnTo>
                    <a:pt x="626321" y="1137674"/>
                  </a:lnTo>
                  <a:lnTo>
                    <a:pt x="625608" y="1135394"/>
                  </a:lnTo>
                  <a:lnTo>
                    <a:pt x="624876" y="1133114"/>
                  </a:lnTo>
                  <a:lnTo>
                    <a:pt x="624093" y="1130834"/>
                  </a:lnTo>
                  <a:lnTo>
                    <a:pt x="623299" y="1128554"/>
                  </a:lnTo>
                  <a:lnTo>
                    <a:pt x="622442" y="1126275"/>
                  </a:lnTo>
                  <a:lnTo>
                    <a:pt x="621574" y="1123995"/>
                  </a:lnTo>
                  <a:lnTo>
                    <a:pt x="620645" y="1121715"/>
                  </a:lnTo>
                  <a:lnTo>
                    <a:pt x="619696" y="1119435"/>
                  </a:lnTo>
                  <a:lnTo>
                    <a:pt x="618693" y="1117155"/>
                  </a:lnTo>
                  <a:lnTo>
                    <a:pt x="617656" y="1114875"/>
                  </a:lnTo>
                  <a:lnTo>
                    <a:pt x="616575" y="1112595"/>
                  </a:lnTo>
                  <a:lnTo>
                    <a:pt x="615445" y="1110315"/>
                  </a:lnTo>
                  <a:lnTo>
                    <a:pt x="614281" y="1108035"/>
                  </a:lnTo>
                  <a:lnTo>
                    <a:pt x="613052" y="1105755"/>
                  </a:lnTo>
                  <a:lnTo>
                    <a:pt x="611799" y="1103475"/>
                  </a:lnTo>
                  <a:lnTo>
                    <a:pt x="610465" y="1101196"/>
                  </a:lnTo>
                  <a:lnTo>
                    <a:pt x="609117" y="1098916"/>
                  </a:lnTo>
                  <a:lnTo>
                    <a:pt x="607674" y="1096636"/>
                  </a:lnTo>
                  <a:lnTo>
                    <a:pt x="606213" y="1094356"/>
                  </a:lnTo>
                  <a:lnTo>
                    <a:pt x="604667" y="1092076"/>
                  </a:lnTo>
                  <a:lnTo>
                    <a:pt x="603086" y="1089796"/>
                  </a:lnTo>
                  <a:lnTo>
                    <a:pt x="601433" y="1087516"/>
                  </a:lnTo>
                  <a:lnTo>
                    <a:pt x="599726" y="1085236"/>
                  </a:lnTo>
                  <a:lnTo>
                    <a:pt x="597960" y="1082956"/>
                  </a:lnTo>
                  <a:lnTo>
                    <a:pt x="596120" y="1080676"/>
                  </a:lnTo>
                  <a:lnTo>
                    <a:pt x="594236" y="1078396"/>
                  </a:lnTo>
                  <a:lnTo>
                    <a:pt x="592256" y="1076117"/>
                  </a:lnTo>
                  <a:lnTo>
                    <a:pt x="590249" y="1073837"/>
                  </a:lnTo>
                  <a:lnTo>
                    <a:pt x="588123" y="1071557"/>
                  </a:lnTo>
                  <a:lnTo>
                    <a:pt x="585977" y="1069277"/>
                  </a:lnTo>
                  <a:lnTo>
                    <a:pt x="583709" y="1066997"/>
                  </a:lnTo>
                  <a:lnTo>
                    <a:pt x="581409" y="1064717"/>
                  </a:lnTo>
                  <a:lnTo>
                    <a:pt x="579003" y="1062437"/>
                  </a:lnTo>
                  <a:lnTo>
                    <a:pt x="576543" y="1060157"/>
                  </a:lnTo>
                  <a:lnTo>
                    <a:pt x="573994" y="1057877"/>
                  </a:lnTo>
                  <a:lnTo>
                    <a:pt x="571367" y="1055597"/>
                  </a:lnTo>
                  <a:lnTo>
                    <a:pt x="568671" y="1053317"/>
                  </a:lnTo>
                  <a:lnTo>
                    <a:pt x="565871" y="1051038"/>
                  </a:lnTo>
                  <a:lnTo>
                    <a:pt x="563023" y="1048758"/>
                  </a:lnTo>
                  <a:lnTo>
                    <a:pt x="560044" y="1046478"/>
                  </a:lnTo>
                  <a:lnTo>
                    <a:pt x="557040" y="1044198"/>
                  </a:lnTo>
                  <a:lnTo>
                    <a:pt x="553878" y="1041918"/>
                  </a:lnTo>
                  <a:lnTo>
                    <a:pt x="550691" y="1039638"/>
                  </a:lnTo>
                  <a:lnTo>
                    <a:pt x="547363" y="1037358"/>
                  </a:lnTo>
                  <a:lnTo>
                    <a:pt x="543987" y="1035078"/>
                  </a:lnTo>
                  <a:lnTo>
                    <a:pt x="540492" y="1032798"/>
                  </a:lnTo>
                  <a:lnTo>
                    <a:pt x="536921" y="1030518"/>
                  </a:lnTo>
                  <a:lnTo>
                    <a:pt x="533256" y="1028238"/>
                  </a:lnTo>
                  <a:lnTo>
                    <a:pt x="529488" y="1025959"/>
                  </a:lnTo>
                  <a:lnTo>
                    <a:pt x="525650" y="1023679"/>
                  </a:lnTo>
                  <a:lnTo>
                    <a:pt x="521681" y="1021399"/>
                  </a:lnTo>
                  <a:lnTo>
                    <a:pt x="517668" y="1019119"/>
                  </a:lnTo>
                  <a:lnTo>
                    <a:pt x="513497" y="1016839"/>
                  </a:lnTo>
                  <a:lnTo>
                    <a:pt x="509299" y="1014559"/>
                  </a:lnTo>
                  <a:lnTo>
                    <a:pt x="504931" y="1012279"/>
                  </a:lnTo>
                  <a:lnTo>
                    <a:pt x="500528" y="1009999"/>
                  </a:lnTo>
                  <a:lnTo>
                    <a:pt x="495981" y="1007719"/>
                  </a:lnTo>
                  <a:lnTo>
                    <a:pt x="491373" y="1005439"/>
                  </a:lnTo>
                  <a:lnTo>
                    <a:pt x="486648" y="1003159"/>
                  </a:lnTo>
                  <a:lnTo>
                    <a:pt x="481835" y="1000880"/>
                  </a:lnTo>
                  <a:lnTo>
                    <a:pt x="476933" y="998600"/>
                  </a:lnTo>
                  <a:lnTo>
                    <a:pt x="471916" y="996320"/>
                  </a:lnTo>
                  <a:lnTo>
                    <a:pt x="466837" y="994040"/>
                  </a:lnTo>
                  <a:lnTo>
                    <a:pt x="461618" y="991760"/>
                  </a:lnTo>
                  <a:lnTo>
                    <a:pt x="456365" y="989480"/>
                  </a:lnTo>
                  <a:lnTo>
                    <a:pt x="450948" y="987200"/>
                  </a:lnTo>
                  <a:lnTo>
                    <a:pt x="445507" y="984920"/>
                  </a:lnTo>
                  <a:lnTo>
                    <a:pt x="439913" y="982640"/>
                  </a:lnTo>
                  <a:lnTo>
                    <a:pt x="434279" y="980360"/>
                  </a:lnTo>
                  <a:lnTo>
                    <a:pt x="428522" y="978080"/>
                  </a:lnTo>
                  <a:lnTo>
                    <a:pt x="422702" y="975801"/>
                  </a:lnTo>
                  <a:lnTo>
                    <a:pt x="416786" y="973521"/>
                  </a:lnTo>
                  <a:lnTo>
                    <a:pt x="410786" y="971241"/>
                  </a:lnTo>
                  <a:lnTo>
                    <a:pt x="404718" y="968961"/>
                  </a:lnTo>
                  <a:lnTo>
                    <a:pt x="398548" y="966681"/>
                  </a:lnTo>
                  <a:lnTo>
                    <a:pt x="392334" y="964401"/>
                  </a:lnTo>
                  <a:lnTo>
                    <a:pt x="386002" y="962121"/>
                  </a:lnTo>
                  <a:lnTo>
                    <a:pt x="379649" y="959841"/>
                  </a:lnTo>
                  <a:lnTo>
                    <a:pt x="373168" y="957561"/>
                  </a:lnTo>
                  <a:lnTo>
                    <a:pt x="366667" y="955281"/>
                  </a:lnTo>
                  <a:lnTo>
                    <a:pt x="360065" y="953001"/>
                  </a:lnTo>
                  <a:lnTo>
                    <a:pt x="353430" y="950722"/>
                  </a:lnTo>
                  <a:lnTo>
                    <a:pt x="346718" y="948442"/>
                  </a:lnTo>
                  <a:lnTo>
                    <a:pt x="339961" y="946162"/>
                  </a:lnTo>
                  <a:lnTo>
                    <a:pt x="333151" y="943882"/>
                  </a:lnTo>
                  <a:lnTo>
                    <a:pt x="326287" y="941602"/>
                  </a:lnTo>
                  <a:lnTo>
                    <a:pt x="319389" y="939322"/>
                  </a:lnTo>
                  <a:lnTo>
                    <a:pt x="312436" y="937042"/>
                  </a:lnTo>
                  <a:lnTo>
                    <a:pt x="305464" y="934762"/>
                  </a:lnTo>
                  <a:lnTo>
                    <a:pt x="298436" y="932482"/>
                  </a:lnTo>
                  <a:lnTo>
                    <a:pt x="291401" y="930202"/>
                  </a:lnTo>
                  <a:lnTo>
                    <a:pt x="284322" y="927922"/>
                  </a:lnTo>
                  <a:lnTo>
                    <a:pt x="277236" y="925643"/>
                  </a:lnTo>
                  <a:lnTo>
                    <a:pt x="270125" y="923363"/>
                  </a:lnTo>
                  <a:lnTo>
                    <a:pt x="263008" y="921083"/>
                  </a:lnTo>
                  <a:lnTo>
                    <a:pt x="255882" y="918803"/>
                  </a:lnTo>
                  <a:lnTo>
                    <a:pt x="248755" y="916523"/>
                  </a:lnTo>
                  <a:lnTo>
                    <a:pt x="241628" y="914243"/>
                  </a:lnTo>
                  <a:lnTo>
                    <a:pt x="234513" y="911963"/>
                  </a:lnTo>
                  <a:lnTo>
                    <a:pt x="227403" y="909683"/>
                  </a:lnTo>
                  <a:lnTo>
                    <a:pt x="220321" y="907403"/>
                  </a:lnTo>
                  <a:lnTo>
                    <a:pt x="213245" y="905123"/>
                  </a:lnTo>
                  <a:lnTo>
                    <a:pt x="206219" y="902843"/>
                  </a:lnTo>
                  <a:lnTo>
                    <a:pt x="199204" y="900564"/>
                  </a:lnTo>
                  <a:lnTo>
                    <a:pt x="192250" y="898284"/>
                  </a:lnTo>
                  <a:lnTo>
                    <a:pt x="185319" y="896004"/>
                  </a:lnTo>
                  <a:lnTo>
                    <a:pt x="178454" y="893724"/>
                  </a:lnTo>
                  <a:lnTo>
                    <a:pt x="171632" y="891444"/>
                  </a:lnTo>
                  <a:lnTo>
                    <a:pt x="164873" y="889164"/>
                  </a:lnTo>
                  <a:lnTo>
                    <a:pt x="158185" y="886884"/>
                  </a:lnTo>
                  <a:lnTo>
                    <a:pt x="151551" y="884604"/>
                  </a:lnTo>
                  <a:lnTo>
                    <a:pt x="145021" y="882324"/>
                  </a:lnTo>
                  <a:lnTo>
                    <a:pt x="138531" y="880044"/>
                  </a:lnTo>
                  <a:lnTo>
                    <a:pt x="132182" y="877764"/>
                  </a:lnTo>
                  <a:lnTo>
                    <a:pt x="125858" y="875485"/>
                  </a:lnTo>
                  <a:lnTo>
                    <a:pt x="119712" y="873205"/>
                  </a:lnTo>
                  <a:lnTo>
                    <a:pt x="113600" y="870925"/>
                  </a:lnTo>
                  <a:lnTo>
                    <a:pt x="107653" y="868645"/>
                  </a:lnTo>
                  <a:lnTo>
                    <a:pt x="101775" y="866365"/>
                  </a:lnTo>
                  <a:lnTo>
                    <a:pt x="96045" y="864085"/>
                  </a:lnTo>
                  <a:lnTo>
                    <a:pt x="90426" y="861805"/>
                  </a:lnTo>
                  <a:lnTo>
                    <a:pt x="84930" y="859525"/>
                  </a:lnTo>
                  <a:lnTo>
                    <a:pt x="79591" y="857245"/>
                  </a:lnTo>
                  <a:lnTo>
                    <a:pt x="74347" y="854965"/>
                  </a:lnTo>
                  <a:lnTo>
                    <a:pt x="69310" y="852685"/>
                  </a:lnTo>
                  <a:lnTo>
                    <a:pt x="64333" y="850406"/>
                  </a:lnTo>
                  <a:lnTo>
                    <a:pt x="59619" y="848126"/>
                  </a:lnTo>
                  <a:lnTo>
                    <a:pt x="54948" y="845846"/>
                  </a:lnTo>
                  <a:lnTo>
                    <a:pt x="50553" y="843566"/>
                  </a:lnTo>
                  <a:lnTo>
                    <a:pt x="46229" y="841286"/>
                  </a:lnTo>
                  <a:lnTo>
                    <a:pt x="42146" y="839006"/>
                  </a:lnTo>
                  <a:lnTo>
                    <a:pt x="38186" y="836726"/>
                  </a:lnTo>
                  <a:lnTo>
                    <a:pt x="34428" y="834446"/>
                  </a:lnTo>
                  <a:lnTo>
                    <a:pt x="30848" y="832166"/>
                  </a:lnTo>
                  <a:lnTo>
                    <a:pt x="27427" y="829886"/>
                  </a:lnTo>
                  <a:lnTo>
                    <a:pt x="24243" y="827606"/>
                  </a:lnTo>
                  <a:lnTo>
                    <a:pt x="21170" y="825327"/>
                  </a:lnTo>
                  <a:lnTo>
                    <a:pt x="18394" y="823047"/>
                  </a:lnTo>
                  <a:lnTo>
                    <a:pt x="15679" y="820767"/>
                  </a:lnTo>
                  <a:lnTo>
                    <a:pt x="13322" y="818487"/>
                  </a:lnTo>
                  <a:lnTo>
                    <a:pt x="11022" y="816207"/>
                  </a:lnTo>
                  <a:lnTo>
                    <a:pt x="9046" y="813927"/>
                  </a:lnTo>
                  <a:lnTo>
                    <a:pt x="7176" y="811647"/>
                  </a:lnTo>
                  <a:lnTo>
                    <a:pt x="5579" y="809367"/>
                  </a:lnTo>
                  <a:lnTo>
                    <a:pt x="4148" y="807087"/>
                  </a:lnTo>
                  <a:lnTo>
                    <a:pt x="2934" y="804807"/>
                  </a:lnTo>
                  <a:lnTo>
                    <a:pt x="1945" y="802527"/>
                  </a:lnTo>
                  <a:lnTo>
                    <a:pt x="1117" y="800248"/>
                  </a:lnTo>
                  <a:lnTo>
                    <a:pt x="574" y="797968"/>
                  </a:lnTo>
                  <a:lnTo>
                    <a:pt x="134" y="795688"/>
                  </a:lnTo>
                  <a:lnTo>
                    <a:pt x="38" y="793408"/>
                  </a:lnTo>
                  <a:lnTo>
                    <a:pt x="0" y="791128"/>
                  </a:lnTo>
                  <a:lnTo>
                    <a:pt x="334" y="788848"/>
                  </a:lnTo>
                  <a:lnTo>
                    <a:pt x="740" y="786568"/>
                  </a:lnTo>
                  <a:lnTo>
                    <a:pt x="1458" y="784288"/>
                  </a:lnTo>
                  <a:lnTo>
                    <a:pt x="2303" y="782008"/>
                  </a:lnTo>
                  <a:lnTo>
                    <a:pt x="3400" y="779728"/>
                  </a:lnTo>
                  <a:lnTo>
                    <a:pt x="4680" y="777448"/>
                  </a:lnTo>
                  <a:lnTo>
                    <a:pt x="6150" y="775169"/>
                  </a:lnTo>
                  <a:lnTo>
                    <a:pt x="7854" y="772889"/>
                  </a:lnTo>
                  <a:lnTo>
                    <a:pt x="9690" y="770609"/>
                  </a:lnTo>
                  <a:lnTo>
                    <a:pt x="11808" y="768329"/>
                  </a:lnTo>
                  <a:lnTo>
                    <a:pt x="14001" y="766049"/>
                  </a:lnTo>
                  <a:lnTo>
                    <a:pt x="16521" y="763769"/>
                  </a:lnTo>
                  <a:lnTo>
                    <a:pt x="19092" y="761489"/>
                  </a:lnTo>
                  <a:lnTo>
                    <a:pt x="21968" y="759209"/>
                  </a:lnTo>
                  <a:lnTo>
                    <a:pt x="24922" y="756929"/>
                  </a:lnTo>
                  <a:lnTo>
                    <a:pt x="28121" y="754649"/>
                  </a:lnTo>
                  <a:lnTo>
                    <a:pt x="31441" y="752369"/>
                  </a:lnTo>
                  <a:lnTo>
                    <a:pt x="34948" y="750090"/>
                  </a:lnTo>
                  <a:lnTo>
                    <a:pt x="38615" y="747810"/>
                  </a:lnTo>
                  <a:lnTo>
                    <a:pt x="42416" y="745530"/>
                  </a:lnTo>
                  <a:lnTo>
                    <a:pt x="46410" y="743250"/>
                  </a:lnTo>
                  <a:lnTo>
                    <a:pt x="50488" y="740970"/>
                  </a:lnTo>
                  <a:lnTo>
                    <a:pt x="54786" y="738690"/>
                  </a:lnTo>
                  <a:lnTo>
                    <a:pt x="59124" y="736410"/>
                  </a:lnTo>
                  <a:lnTo>
                    <a:pt x="63703" y="734130"/>
                  </a:lnTo>
                  <a:lnTo>
                    <a:pt x="68316" y="731850"/>
                  </a:lnTo>
                  <a:lnTo>
                    <a:pt x="73118" y="729570"/>
                  </a:lnTo>
                  <a:lnTo>
                    <a:pt x="77980" y="727290"/>
                  </a:lnTo>
                  <a:lnTo>
                    <a:pt x="82985" y="725011"/>
                  </a:lnTo>
                  <a:lnTo>
                    <a:pt x="88071" y="722731"/>
                  </a:lnTo>
                  <a:lnTo>
                    <a:pt x="93257" y="720451"/>
                  </a:lnTo>
                  <a:lnTo>
                    <a:pt x="98539" y="718171"/>
                  </a:lnTo>
                  <a:lnTo>
                    <a:pt x="103885" y="715891"/>
                  </a:lnTo>
                  <a:lnTo>
                    <a:pt x="109336" y="713611"/>
                  </a:lnTo>
                  <a:lnTo>
                    <a:pt x="114820" y="711331"/>
                  </a:lnTo>
                  <a:lnTo>
                    <a:pt x="120410" y="709051"/>
                  </a:lnTo>
                  <a:lnTo>
                    <a:pt x="126015" y="706771"/>
                  </a:lnTo>
                  <a:lnTo>
                    <a:pt x="131710" y="704491"/>
                  </a:lnTo>
                  <a:lnTo>
                    <a:pt x="137418" y="702211"/>
                  </a:lnTo>
                  <a:lnTo>
                    <a:pt x="143183" y="699932"/>
                  </a:lnTo>
                  <a:lnTo>
                    <a:pt x="148965" y="697652"/>
                  </a:lnTo>
                  <a:lnTo>
                    <a:pt x="154777" y="695372"/>
                  </a:lnTo>
                  <a:lnTo>
                    <a:pt x="160601" y="693092"/>
                  </a:lnTo>
                  <a:lnTo>
                    <a:pt x="166438" y="690812"/>
                  </a:lnTo>
                  <a:lnTo>
                    <a:pt x="172275" y="688532"/>
                  </a:lnTo>
                  <a:lnTo>
                    <a:pt x="178113" y="686252"/>
                  </a:lnTo>
                  <a:lnTo>
                    <a:pt x="183933" y="683972"/>
                  </a:lnTo>
                  <a:lnTo>
                    <a:pt x="189749" y="681692"/>
                  </a:lnTo>
                  <a:lnTo>
                    <a:pt x="195522" y="679412"/>
                  </a:lnTo>
                  <a:lnTo>
                    <a:pt x="201286" y="677132"/>
                  </a:lnTo>
                  <a:lnTo>
                    <a:pt x="206990" y="674853"/>
                  </a:lnTo>
                  <a:lnTo>
                    <a:pt x="212671" y="672573"/>
                  </a:lnTo>
                  <a:lnTo>
                    <a:pt x="218286" y="670293"/>
                  </a:lnTo>
                  <a:lnTo>
                    <a:pt x="223856" y="668013"/>
                  </a:lnTo>
                  <a:lnTo>
                    <a:pt x="229360" y="665733"/>
                  </a:lnTo>
                  <a:lnTo>
                    <a:pt x="234790" y="663453"/>
                  </a:lnTo>
                  <a:lnTo>
                    <a:pt x="240162" y="661173"/>
                  </a:lnTo>
                  <a:lnTo>
                    <a:pt x="245426" y="658893"/>
                  </a:lnTo>
                  <a:lnTo>
                    <a:pt x="250646" y="656613"/>
                  </a:lnTo>
                  <a:lnTo>
                    <a:pt x="255717" y="654333"/>
                  </a:lnTo>
                  <a:lnTo>
                    <a:pt x="260762" y="652053"/>
                  </a:lnTo>
                  <a:lnTo>
                    <a:pt x="265617" y="649774"/>
                  </a:lnTo>
                  <a:lnTo>
                    <a:pt x="270439" y="647494"/>
                  </a:lnTo>
                  <a:lnTo>
                    <a:pt x="275085" y="645214"/>
                  </a:lnTo>
                  <a:lnTo>
                    <a:pt x="279660" y="642934"/>
                  </a:lnTo>
                  <a:lnTo>
                    <a:pt x="284078" y="640654"/>
                  </a:lnTo>
                  <a:lnTo>
                    <a:pt x="288384" y="638374"/>
                  </a:lnTo>
                  <a:lnTo>
                    <a:pt x="292559" y="636094"/>
                  </a:lnTo>
                  <a:lnTo>
                    <a:pt x="296575" y="633814"/>
                  </a:lnTo>
                  <a:lnTo>
                    <a:pt x="300491" y="631534"/>
                  </a:lnTo>
                  <a:lnTo>
                    <a:pt x="304197" y="629254"/>
                  </a:lnTo>
                  <a:lnTo>
                    <a:pt x="307839" y="626974"/>
                  </a:lnTo>
                  <a:lnTo>
                    <a:pt x="311218" y="624695"/>
                  </a:lnTo>
                  <a:lnTo>
                    <a:pt x="314553" y="622415"/>
                  </a:lnTo>
                  <a:lnTo>
                    <a:pt x="317608" y="620135"/>
                  </a:lnTo>
                  <a:lnTo>
                    <a:pt x="320596" y="617855"/>
                  </a:lnTo>
                  <a:lnTo>
                    <a:pt x="323340" y="615575"/>
                  </a:lnTo>
                  <a:lnTo>
                    <a:pt x="325967" y="613295"/>
                  </a:lnTo>
                  <a:lnTo>
                    <a:pt x="328390" y="611015"/>
                  </a:lnTo>
                  <a:lnTo>
                    <a:pt x="330643" y="608735"/>
                  </a:lnTo>
                  <a:lnTo>
                    <a:pt x="332737" y="606455"/>
                  </a:lnTo>
                  <a:lnTo>
                    <a:pt x="334605" y="604175"/>
                  </a:lnTo>
                  <a:lnTo>
                    <a:pt x="336362" y="601895"/>
                  </a:lnTo>
                  <a:lnTo>
                    <a:pt x="337837" y="599616"/>
                  </a:lnTo>
                  <a:lnTo>
                    <a:pt x="339250" y="597336"/>
                  </a:lnTo>
                  <a:lnTo>
                    <a:pt x="340324" y="595056"/>
                  </a:lnTo>
                  <a:lnTo>
                    <a:pt x="341345" y="592776"/>
                  </a:lnTo>
                  <a:lnTo>
                    <a:pt x="342057" y="590496"/>
                  </a:lnTo>
                  <a:lnTo>
                    <a:pt x="342671" y="588216"/>
                  </a:lnTo>
                  <a:lnTo>
                    <a:pt x="343028" y="585936"/>
                  </a:lnTo>
                  <a:lnTo>
                    <a:pt x="343233" y="583656"/>
                  </a:lnTo>
                  <a:lnTo>
                    <a:pt x="343233" y="581376"/>
                  </a:lnTo>
                  <a:lnTo>
                    <a:pt x="343028" y="579096"/>
                  </a:lnTo>
                  <a:lnTo>
                    <a:pt x="342671" y="576816"/>
                  </a:lnTo>
                  <a:lnTo>
                    <a:pt x="342057" y="574537"/>
                  </a:lnTo>
                  <a:lnTo>
                    <a:pt x="341345" y="572257"/>
                  </a:lnTo>
                  <a:lnTo>
                    <a:pt x="340324" y="569977"/>
                  </a:lnTo>
                  <a:lnTo>
                    <a:pt x="339250" y="567697"/>
                  </a:lnTo>
                  <a:lnTo>
                    <a:pt x="337837" y="565417"/>
                  </a:lnTo>
                  <a:lnTo>
                    <a:pt x="336362" y="563137"/>
                  </a:lnTo>
                  <a:lnTo>
                    <a:pt x="334605" y="560857"/>
                  </a:lnTo>
                  <a:lnTo>
                    <a:pt x="332737" y="558577"/>
                  </a:lnTo>
                  <a:lnTo>
                    <a:pt x="330643" y="556297"/>
                  </a:lnTo>
                  <a:lnTo>
                    <a:pt x="328390" y="554017"/>
                  </a:lnTo>
                  <a:lnTo>
                    <a:pt x="325967" y="551737"/>
                  </a:lnTo>
                  <a:lnTo>
                    <a:pt x="323340" y="549458"/>
                  </a:lnTo>
                  <a:lnTo>
                    <a:pt x="320596" y="547178"/>
                  </a:lnTo>
                  <a:lnTo>
                    <a:pt x="317608" y="544898"/>
                  </a:lnTo>
                  <a:lnTo>
                    <a:pt x="314553" y="542618"/>
                  </a:lnTo>
                  <a:lnTo>
                    <a:pt x="311218" y="540338"/>
                  </a:lnTo>
                  <a:lnTo>
                    <a:pt x="307839" y="538058"/>
                  </a:lnTo>
                  <a:lnTo>
                    <a:pt x="304197" y="535778"/>
                  </a:lnTo>
                  <a:lnTo>
                    <a:pt x="300491" y="533498"/>
                  </a:lnTo>
                  <a:lnTo>
                    <a:pt x="296575" y="531218"/>
                  </a:lnTo>
                  <a:lnTo>
                    <a:pt x="292559" y="528938"/>
                  </a:lnTo>
                  <a:lnTo>
                    <a:pt x="288384" y="526658"/>
                  </a:lnTo>
                  <a:lnTo>
                    <a:pt x="284078" y="524379"/>
                  </a:lnTo>
                  <a:lnTo>
                    <a:pt x="279660" y="522099"/>
                  </a:lnTo>
                  <a:lnTo>
                    <a:pt x="275085" y="519819"/>
                  </a:lnTo>
                  <a:lnTo>
                    <a:pt x="270439" y="517539"/>
                  </a:lnTo>
                  <a:lnTo>
                    <a:pt x="265617" y="515259"/>
                  </a:lnTo>
                  <a:lnTo>
                    <a:pt x="260762" y="512979"/>
                  </a:lnTo>
                  <a:lnTo>
                    <a:pt x="255717" y="510699"/>
                  </a:lnTo>
                  <a:lnTo>
                    <a:pt x="250646" y="508419"/>
                  </a:lnTo>
                  <a:lnTo>
                    <a:pt x="245426" y="506139"/>
                  </a:lnTo>
                  <a:lnTo>
                    <a:pt x="240162" y="503859"/>
                  </a:lnTo>
                  <a:lnTo>
                    <a:pt x="234790" y="501579"/>
                  </a:lnTo>
                  <a:lnTo>
                    <a:pt x="229360" y="499300"/>
                  </a:lnTo>
                  <a:lnTo>
                    <a:pt x="223856" y="497020"/>
                  </a:lnTo>
                  <a:lnTo>
                    <a:pt x="218286" y="494740"/>
                  </a:lnTo>
                  <a:lnTo>
                    <a:pt x="212671" y="492460"/>
                  </a:lnTo>
                  <a:lnTo>
                    <a:pt x="206990" y="490180"/>
                  </a:lnTo>
                  <a:lnTo>
                    <a:pt x="201286" y="487900"/>
                  </a:lnTo>
                  <a:lnTo>
                    <a:pt x="195522" y="485620"/>
                  </a:lnTo>
                  <a:lnTo>
                    <a:pt x="189749" y="483340"/>
                  </a:lnTo>
                  <a:lnTo>
                    <a:pt x="183933" y="481060"/>
                  </a:lnTo>
                  <a:lnTo>
                    <a:pt x="178113" y="478780"/>
                  </a:lnTo>
                  <a:lnTo>
                    <a:pt x="172275" y="476500"/>
                  </a:lnTo>
                  <a:lnTo>
                    <a:pt x="166438" y="474221"/>
                  </a:lnTo>
                  <a:lnTo>
                    <a:pt x="160601" y="471941"/>
                  </a:lnTo>
                  <a:lnTo>
                    <a:pt x="154777" y="469661"/>
                  </a:lnTo>
                  <a:lnTo>
                    <a:pt x="148965" y="467381"/>
                  </a:lnTo>
                  <a:lnTo>
                    <a:pt x="143183" y="465101"/>
                  </a:lnTo>
                  <a:lnTo>
                    <a:pt x="137418" y="462821"/>
                  </a:lnTo>
                  <a:lnTo>
                    <a:pt x="131710" y="460541"/>
                  </a:lnTo>
                  <a:lnTo>
                    <a:pt x="126015" y="458261"/>
                  </a:lnTo>
                  <a:lnTo>
                    <a:pt x="120410" y="455981"/>
                  </a:lnTo>
                  <a:lnTo>
                    <a:pt x="114820" y="453701"/>
                  </a:lnTo>
                  <a:lnTo>
                    <a:pt x="109336" y="451421"/>
                  </a:lnTo>
                  <a:lnTo>
                    <a:pt x="103885" y="449142"/>
                  </a:lnTo>
                  <a:lnTo>
                    <a:pt x="98539" y="446862"/>
                  </a:lnTo>
                  <a:lnTo>
                    <a:pt x="93257" y="444582"/>
                  </a:lnTo>
                  <a:lnTo>
                    <a:pt x="88071" y="442302"/>
                  </a:lnTo>
                  <a:lnTo>
                    <a:pt x="82985" y="440022"/>
                  </a:lnTo>
                  <a:lnTo>
                    <a:pt x="77980" y="437742"/>
                  </a:lnTo>
                  <a:lnTo>
                    <a:pt x="73118" y="435462"/>
                  </a:lnTo>
                  <a:lnTo>
                    <a:pt x="68316" y="433182"/>
                  </a:lnTo>
                  <a:lnTo>
                    <a:pt x="63703" y="430902"/>
                  </a:lnTo>
                  <a:lnTo>
                    <a:pt x="59124" y="428622"/>
                  </a:lnTo>
                  <a:lnTo>
                    <a:pt x="54786" y="426342"/>
                  </a:lnTo>
                  <a:lnTo>
                    <a:pt x="50488" y="424063"/>
                  </a:lnTo>
                  <a:lnTo>
                    <a:pt x="46410" y="421783"/>
                  </a:lnTo>
                  <a:lnTo>
                    <a:pt x="42416" y="419503"/>
                  </a:lnTo>
                  <a:lnTo>
                    <a:pt x="38615" y="417223"/>
                  </a:lnTo>
                  <a:lnTo>
                    <a:pt x="34948" y="414943"/>
                  </a:lnTo>
                  <a:lnTo>
                    <a:pt x="31441" y="412663"/>
                  </a:lnTo>
                  <a:lnTo>
                    <a:pt x="28121" y="410383"/>
                  </a:lnTo>
                  <a:lnTo>
                    <a:pt x="24922" y="408103"/>
                  </a:lnTo>
                  <a:lnTo>
                    <a:pt x="21968" y="405823"/>
                  </a:lnTo>
                  <a:lnTo>
                    <a:pt x="19092" y="403543"/>
                  </a:lnTo>
                  <a:lnTo>
                    <a:pt x="16521" y="401263"/>
                  </a:lnTo>
                  <a:lnTo>
                    <a:pt x="14001" y="398984"/>
                  </a:lnTo>
                  <a:lnTo>
                    <a:pt x="11808" y="396704"/>
                  </a:lnTo>
                  <a:lnTo>
                    <a:pt x="9690" y="394424"/>
                  </a:lnTo>
                  <a:lnTo>
                    <a:pt x="7854" y="392144"/>
                  </a:lnTo>
                  <a:lnTo>
                    <a:pt x="6150" y="389864"/>
                  </a:lnTo>
                  <a:lnTo>
                    <a:pt x="4680" y="387584"/>
                  </a:lnTo>
                  <a:lnTo>
                    <a:pt x="3400" y="385304"/>
                  </a:lnTo>
                  <a:lnTo>
                    <a:pt x="2303" y="383024"/>
                  </a:lnTo>
                  <a:lnTo>
                    <a:pt x="1458" y="380744"/>
                  </a:lnTo>
                  <a:lnTo>
                    <a:pt x="740" y="378464"/>
                  </a:lnTo>
                  <a:lnTo>
                    <a:pt x="334" y="376184"/>
                  </a:lnTo>
                  <a:lnTo>
                    <a:pt x="0" y="373905"/>
                  </a:lnTo>
                  <a:lnTo>
                    <a:pt x="38" y="371625"/>
                  </a:lnTo>
                  <a:lnTo>
                    <a:pt x="134" y="369345"/>
                  </a:lnTo>
                  <a:lnTo>
                    <a:pt x="574" y="367065"/>
                  </a:lnTo>
                  <a:lnTo>
                    <a:pt x="1117" y="364785"/>
                  </a:lnTo>
                  <a:lnTo>
                    <a:pt x="1945" y="362505"/>
                  </a:lnTo>
                  <a:lnTo>
                    <a:pt x="2934" y="360225"/>
                  </a:lnTo>
                  <a:lnTo>
                    <a:pt x="4148" y="357945"/>
                  </a:lnTo>
                  <a:lnTo>
                    <a:pt x="5579" y="355665"/>
                  </a:lnTo>
                  <a:lnTo>
                    <a:pt x="7176" y="353385"/>
                  </a:lnTo>
                  <a:lnTo>
                    <a:pt x="9046" y="351105"/>
                  </a:lnTo>
                  <a:lnTo>
                    <a:pt x="11022" y="348826"/>
                  </a:lnTo>
                  <a:lnTo>
                    <a:pt x="13322" y="346546"/>
                  </a:lnTo>
                  <a:lnTo>
                    <a:pt x="15679" y="344266"/>
                  </a:lnTo>
                  <a:lnTo>
                    <a:pt x="18394" y="341986"/>
                  </a:lnTo>
                  <a:lnTo>
                    <a:pt x="21170" y="339706"/>
                  </a:lnTo>
                  <a:lnTo>
                    <a:pt x="24243" y="337426"/>
                  </a:lnTo>
                  <a:lnTo>
                    <a:pt x="27427" y="335146"/>
                  </a:lnTo>
                  <a:lnTo>
                    <a:pt x="30848" y="332866"/>
                  </a:lnTo>
                  <a:lnTo>
                    <a:pt x="34428" y="330586"/>
                  </a:lnTo>
                  <a:lnTo>
                    <a:pt x="38186" y="328306"/>
                  </a:lnTo>
                  <a:lnTo>
                    <a:pt x="42146" y="326026"/>
                  </a:lnTo>
                  <a:lnTo>
                    <a:pt x="46229" y="323747"/>
                  </a:lnTo>
                  <a:lnTo>
                    <a:pt x="50553" y="321467"/>
                  </a:lnTo>
                  <a:lnTo>
                    <a:pt x="54948" y="319187"/>
                  </a:lnTo>
                  <a:lnTo>
                    <a:pt x="59619" y="316907"/>
                  </a:lnTo>
                  <a:lnTo>
                    <a:pt x="64333" y="314627"/>
                  </a:lnTo>
                  <a:lnTo>
                    <a:pt x="69310" y="312347"/>
                  </a:lnTo>
                  <a:lnTo>
                    <a:pt x="74347" y="310067"/>
                  </a:lnTo>
                  <a:lnTo>
                    <a:pt x="79591" y="307787"/>
                  </a:lnTo>
                  <a:lnTo>
                    <a:pt x="84930" y="305507"/>
                  </a:lnTo>
                  <a:lnTo>
                    <a:pt x="90426" y="303227"/>
                  </a:lnTo>
                  <a:lnTo>
                    <a:pt x="96045" y="300947"/>
                  </a:lnTo>
                  <a:lnTo>
                    <a:pt x="101775" y="298668"/>
                  </a:lnTo>
                  <a:lnTo>
                    <a:pt x="107653" y="296388"/>
                  </a:lnTo>
                  <a:lnTo>
                    <a:pt x="113600" y="294108"/>
                  </a:lnTo>
                  <a:lnTo>
                    <a:pt x="119712" y="291828"/>
                  </a:lnTo>
                  <a:lnTo>
                    <a:pt x="125858" y="289548"/>
                  </a:lnTo>
                  <a:lnTo>
                    <a:pt x="132182" y="287268"/>
                  </a:lnTo>
                  <a:lnTo>
                    <a:pt x="138531" y="284988"/>
                  </a:lnTo>
                  <a:lnTo>
                    <a:pt x="145021" y="282708"/>
                  </a:lnTo>
                  <a:lnTo>
                    <a:pt x="151551" y="280428"/>
                  </a:lnTo>
                  <a:lnTo>
                    <a:pt x="158185" y="278148"/>
                  </a:lnTo>
                  <a:lnTo>
                    <a:pt x="164873" y="275868"/>
                  </a:lnTo>
                  <a:lnTo>
                    <a:pt x="171632" y="273589"/>
                  </a:lnTo>
                  <a:lnTo>
                    <a:pt x="178454" y="271309"/>
                  </a:lnTo>
                  <a:lnTo>
                    <a:pt x="185319" y="269029"/>
                  </a:lnTo>
                  <a:lnTo>
                    <a:pt x="192250" y="266749"/>
                  </a:lnTo>
                  <a:lnTo>
                    <a:pt x="199204" y="264469"/>
                  </a:lnTo>
                  <a:lnTo>
                    <a:pt x="206219" y="262189"/>
                  </a:lnTo>
                  <a:lnTo>
                    <a:pt x="213245" y="259909"/>
                  </a:lnTo>
                  <a:lnTo>
                    <a:pt x="220321" y="257629"/>
                  </a:lnTo>
                  <a:lnTo>
                    <a:pt x="227403" y="255349"/>
                  </a:lnTo>
                  <a:lnTo>
                    <a:pt x="234513" y="253069"/>
                  </a:lnTo>
                  <a:lnTo>
                    <a:pt x="241628" y="250789"/>
                  </a:lnTo>
                  <a:lnTo>
                    <a:pt x="248755" y="248510"/>
                  </a:lnTo>
                  <a:lnTo>
                    <a:pt x="255882" y="246230"/>
                  </a:lnTo>
                  <a:lnTo>
                    <a:pt x="263008" y="243950"/>
                  </a:lnTo>
                  <a:lnTo>
                    <a:pt x="270125" y="241670"/>
                  </a:lnTo>
                  <a:lnTo>
                    <a:pt x="277236" y="239390"/>
                  </a:lnTo>
                  <a:lnTo>
                    <a:pt x="284322" y="237110"/>
                  </a:lnTo>
                  <a:lnTo>
                    <a:pt x="291401" y="234830"/>
                  </a:lnTo>
                  <a:lnTo>
                    <a:pt x="298436" y="232550"/>
                  </a:lnTo>
                  <a:lnTo>
                    <a:pt x="305464" y="230270"/>
                  </a:lnTo>
                  <a:lnTo>
                    <a:pt x="312436" y="227990"/>
                  </a:lnTo>
                  <a:lnTo>
                    <a:pt x="319389" y="225710"/>
                  </a:lnTo>
                  <a:lnTo>
                    <a:pt x="326287" y="223431"/>
                  </a:lnTo>
                  <a:lnTo>
                    <a:pt x="333151" y="221151"/>
                  </a:lnTo>
                  <a:lnTo>
                    <a:pt x="339961" y="218871"/>
                  </a:lnTo>
                  <a:lnTo>
                    <a:pt x="346718" y="216591"/>
                  </a:lnTo>
                  <a:lnTo>
                    <a:pt x="353430" y="214311"/>
                  </a:lnTo>
                  <a:lnTo>
                    <a:pt x="360065" y="212031"/>
                  </a:lnTo>
                  <a:lnTo>
                    <a:pt x="366667" y="209751"/>
                  </a:lnTo>
                  <a:lnTo>
                    <a:pt x="373168" y="207471"/>
                  </a:lnTo>
                  <a:lnTo>
                    <a:pt x="379649" y="205191"/>
                  </a:lnTo>
                  <a:lnTo>
                    <a:pt x="386002" y="202911"/>
                  </a:lnTo>
                  <a:lnTo>
                    <a:pt x="392334" y="200631"/>
                  </a:lnTo>
                  <a:lnTo>
                    <a:pt x="398548" y="198352"/>
                  </a:lnTo>
                  <a:lnTo>
                    <a:pt x="404718" y="196072"/>
                  </a:lnTo>
                  <a:lnTo>
                    <a:pt x="410786" y="193792"/>
                  </a:lnTo>
                  <a:lnTo>
                    <a:pt x="416786" y="191512"/>
                  </a:lnTo>
                  <a:lnTo>
                    <a:pt x="422702" y="189232"/>
                  </a:lnTo>
                  <a:lnTo>
                    <a:pt x="428522" y="186952"/>
                  </a:lnTo>
                  <a:lnTo>
                    <a:pt x="434279" y="184672"/>
                  </a:lnTo>
                  <a:lnTo>
                    <a:pt x="439913" y="182392"/>
                  </a:lnTo>
                  <a:lnTo>
                    <a:pt x="445507" y="180112"/>
                  </a:lnTo>
                  <a:lnTo>
                    <a:pt x="450948" y="177832"/>
                  </a:lnTo>
                  <a:lnTo>
                    <a:pt x="456365" y="175552"/>
                  </a:lnTo>
                  <a:lnTo>
                    <a:pt x="461618" y="173273"/>
                  </a:lnTo>
                  <a:lnTo>
                    <a:pt x="466837" y="170993"/>
                  </a:lnTo>
                  <a:lnTo>
                    <a:pt x="471916" y="168713"/>
                  </a:lnTo>
                  <a:lnTo>
                    <a:pt x="476933" y="166433"/>
                  </a:lnTo>
                  <a:lnTo>
                    <a:pt x="481835" y="164153"/>
                  </a:lnTo>
                  <a:lnTo>
                    <a:pt x="486648" y="161873"/>
                  </a:lnTo>
                  <a:lnTo>
                    <a:pt x="491373" y="159593"/>
                  </a:lnTo>
                  <a:lnTo>
                    <a:pt x="495981" y="157313"/>
                  </a:lnTo>
                  <a:lnTo>
                    <a:pt x="500528" y="155033"/>
                  </a:lnTo>
                  <a:lnTo>
                    <a:pt x="504931" y="152753"/>
                  </a:lnTo>
                  <a:lnTo>
                    <a:pt x="509299" y="150473"/>
                  </a:lnTo>
                  <a:lnTo>
                    <a:pt x="513497" y="148194"/>
                  </a:lnTo>
                  <a:lnTo>
                    <a:pt x="517668" y="145914"/>
                  </a:lnTo>
                  <a:lnTo>
                    <a:pt x="521681" y="143634"/>
                  </a:lnTo>
                  <a:lnTo>
                    <a:pt x="525650" y="141354"/>
                  </a:lnTo>
                  <a:lnTo>
                    <a:pt x="529488" y="139074"/>
                  </a:lnTo>
                  <a:lnTo>
                    <a:pt x="533256" y="136794"/>
                  </a:lnTo>
                  <a:lnTo>
                    <a:pt x="536921" y="134514"/>
                  </a:lnTo>
                  <a:lnTo>
                    <a:pt x="540492" y="132234"/>
                  </a:lnTo>
                  <a:lnTo>
                    <a:pt x="543987" y="129954"/>
                  </a:lnTo>
                  <a:lnTo>
                    <a:pt x="547363" y="127674"/>
                  </a:lnTo>
                  <a:lnTo>
                    <a:pt x="550691" y="125394"/>
                  </a:lnTo>
                  <a:lnTo>
                    <a:pt x="553878" y="123115"/>
                  </a:lnTo>
                  <a:lnTo>
                    <a:pt x="557040" y="120835"/>
                  </a:lnTo>
                  <a:lnTo>
                    <a:pt x="560044" y="118555"/>
                  </a:lnTo>
                  <a:lnTo>
                    <a:pt x="563023" y="116275"/>
                  </a:lnTo>
                  <a:lnTo>
                    <a:pt x="565871" y="113995"/>
                  </a:lnTo>
                  <a:lnTo>
                    <a:pt x="568671" y="111715"/>
                  </a:lnTo>
                  <a:lnTo>
                    <a:pt x="571367" y="109435"/>
                  </a:lnTo>
                  <a:lnTo>
                    <a:pt x="573994" y="107155"/>
                  </a:lnTo>
                  <a:lnTo>
                    <a:pt x="576543" y="104875"/>
                  </a:lnTo>
                  <a:lnTo>
                    <a:pt x="579003" y="102595"/>
                  </a:lnTo>
                  <a:lnTo>
                    <a:pt x="581409" y="100315"/>
                  </a:lnTo>
                  <a:lnTo>
                    <a:pt x="583709" y="98036"/>
                  </a:lnTo>
                  <a:lnTo>
                    <a:pt x="585977" y="95756"/>
                  </a:lnTo>
                  <a:lnTo>
                    <a:pt x="588123" y="93476"/>
                  </a:lnTo>
                  <a:lnTo>
                    <a:pt x="590249" y="91196"/>
                  </a:lnTo>
                  <a:lnTo>
                    <a:pt x="592256" y="88916"/>
                  </a:lnTo>
                  <a:lnTo>
                    <a:pt x="594236" y="86636"/>
                  </a:lnTo>
                  <a:lnTo>
                    <a:pt x="596120" y="84356"/>
                  </a:lnTo>
                  <a:lnTo>
                    <a:pt x="597960" y="82076"/>
                  </a:lnTo>
                  <a:lnTo>
                    <a:pt x="599726" y="79796"/>
                  </a:lnTo>
                  <a:lnTo>
                    <a:pt x="601433" y="77516"/>
                  </a:lnTo>
                  <a:lnTo>
                    <a:pt x="603086" y="75236"/>
                  </a:lnTo>
                  <a:lnTo>
                    <a:pt x="604667" y="72957"/>
                  </a:lnTo>
                  <a:lnTo>
                    <a:pt x="606213" y="70677"/>
                  </a:lnTo>
                  <a:lnTo>
                    <a:pt x="607674" y="68397"/>
                  </a:lnTo>
                  <a:lnTo>
                    <a:pt x="609117" y="66117"/>
                  </a:lnTo>
                  <a:lnTo>
                    <a:pt x="610465" y="63837"/>
                  </a:lnTo>
                  <a:lnTo>
                    <a:pt x="611799" y="61557"/>
                  </a:lnTo>
                  <a:lnTo>
                    <a:pt x="613052" y="59277"/>
                  </a:lnTo>
                  <a:lnTo>
                    <a:pt x="614281" y="56997"/>
                  </a:lnTo>
                  <a:lnTo>
                    <a:pt x="615445" y="54717"/>
                  </a:lnTo>
                  <a:lnTo>
                    <a:pt x="616575" y="52437"/>
                  </a:lnTo>
                  <a:lnTo>
                    <a:pt x="617656" y="50157"/>
                  </a:lnTo>
                  <a:lnTo>
                    <a:pt x="618693" y="47878"/>
                  </a:lnTo>
                  <a:lnTo>
                    <a:pt x="619696" y="45598"/>
                  </a:lnTo>
                  <a:lnTo>
                    <a:pt x="620645" y="43318"/>
                  </a:lnTo>
                  <a:lnTo>
                    <a:pt x="621574" y="41038"/>
                  </a:lnTo>
                  <a:lnTo>
                    <a:pt x="622442" y="38758"/>
                  </a:lnTo>
                  <a:lnTo>
                    <a:pt x="623299" y="36478"/>
                  </a:lnTo>
                  <a:lnTo>
                    <a:pt x="624093" y="34198"/>
                  </a:lnTo>
                  <a:lnTo>
                    <a:pt x="624876" y="31918"/>
                  </a:lnTo>
                  <a:lnTo>
                    <a:pt x="625608" y="29638"/>
                  </a:lnTo>
                  <a:lnTo>
                    <a:pt x="626321" y="27358"/>
                  </a:lnTo>
                  <a:lnTo>
                    <a:pt x="626995" y="25078"/>
                  </a:lnTo>
                  <a:lnTo>
                    <a:pt x="627644" y="22799"/>
                  </a:lnTo>
                  <a:lnTo>
                    <a:pt x="628264" y="20519"/>
                  </a:lnTo>
                  <a:lnTo>
                    <a:pt x="628853" y="18239"/>
                  </a:lnTo>
                  <a:lnTo>
                    <a:pt x="629423" y="15959"/>
                  </a:lnTo>
                  <a:lnTo>
                    <a:pt x="629957" y="13679"/>
                  </a:lnTo>
                  <a:lnTo>
                    <a:pt x="630480" y="11399"/>
                  </a:lnTo>
                  <a:lnTo>
                    <a:pt x="630962" y="9119"/>
                  </a:lnTo>
                  <a:lnTo>
                    <a:pt x="631439" y="6839"/>
                  </a:lnTo>
                  <a:lnTo>
                    <a:pt x="631878" y="4559"/>
                  </a:lnTo>
                  <a:lnTo>
                    <a:pt x="632308" y="2279"/>
                  </a:lnTo>
                  <a:lnTo>
                    <a:pt x="632709" y="0"/>
                  </a:lnTo>
                  <a:lnTo>
                    <a:pt x="647041" y="0"/>
                  </a:lnTo>
                  <a:lnTo>
                    <a:pt x="647442" y="2279"/>
                  </a:lnTo>
                  <a:lnTo>
                    <a:pt x="647873" y="4559"/>
                  </a:lnTo>
                  <a:lnTo>
                    <a:pt x="648311" y="6839"/>
                  </a:lnTo>
                  <a:lnTo>
                    <a:pt x="648788" y="9119"/>
                  </a:lnTo>
                  <a:lnTo>
                    <a:pt x="649270" y="11399"/>
                  </a:lnTo>
                  <a:lnTo>
                    <a:pt x="649793" y="13679"/>
                  </a:lnTo>
                  <a:lnTo>
                    <a:pt x="650327" y="15959"/>
                  </a:lnTo>
                  <a:lnTo>
                    <a:pt x="650897" y="18239"/>
                  </a:lnTo>
                  <a:lnTo>
                    <a:pt x="651486" y="20519"/>
                  </a:lnTo>
                  <a:lnTo>
                    <a:pt x="652106" y="22799"/>
                  </a:lnTo>
                  <a:lnTo>
                    <a:pt x="652755" y="25078"/>
                  </a:lnTo>
                  <a:lnTo>
                    <a:pt x="653429" y="27358"/>
                  </a:lnTo>
                  <a:lnTo>
                    <a:pt x="654142" y="29638"/>
                  </a:lnTo>
                  <a:lnTo>
                    <a:pt x="654875" y="31918"/>
                  </a:lnTo>
                  <a:lnTo>
                    <a:pt x="655657" y="34198"/>
                  </a:lnTo>
                  <a:lnTo>
                    <a:pt x="656451" y="36478"/>
                  </a:lnTo>
                  <a:lnTo>
                    <a:pt x="657308" y="38758"/>
                  </a:lnTo>
                  <a:lnTo>
                    <a:pt x="658176" y="41038"/>
                  </a:lnTo>
                  <a:lnTo>
                    <a:pt x="659105" y="43318"/>
                  </a:lnTo>
                  <a:lnTo>
                    <a:pt x="660054" y="45598"/>
                  </a:lnTo>
                  <a:lnTo>
                    <a:pt x="661057" y="47878"/>
                  </a:lnTo>
                  <a:lnTo>
                    <a:pt x="662094" y="50157"/>
                  </a:lnTo>
                  <a:lnTo>
                    <a:pt x="663175" y="52437"/>
                  </a:lnTo>
                  <a:lnTo>
                    <a:pt x="664305" y="54717"/>
                  </a:lnTo>
                  <a:lnTo>
                    <a:pt x="665470" y="56997"/>
                  </a:lnTo>
                  <a:lnTo>
                    <a:pt x="666698" y="59277"/>
                  </a:lnTo>
                  <a:lnTo>
                    <a:pt x="667951" y="61557"/>
                  </a:lnTo>
                  <a:lnTo>
                    <a:pt x="669285" y="63837"/>
                  </a:lnTo>
                  <a:lnTo>
                    <a:pt x="670633" y="66117"/>
                  </a:lnTo>
                  <a:lnTo>
                    <a:pt x="672076" y="68397"/>
                  </a:lnTo>
                  <a:lnTo>
                    <a:pt x="673537" y="70677"/>
                  </a:lnTo>
                  <a:lnTo>
                    <a:pt x="675083" y="72957"/>
                  </a:lnTo>
                  <a:lnTo>
                    <a:pt x="676664" y="75236"/>
                  </a:lnTo>
                  <a:lnTo>
                    <a:pt x="678317" y="77516"/>
                  </a:lnTo>
                  <a:lnTo>
                    <a:pt x="680024" y="79796"/>
                  </a:lnTo>
                  <a:lnTo>
                    <a:pt x="681790" y="82076"/>
                  </a:lnTo>
                  <a:lnTo>
                    <a:pt x="683631" y="84356"/>
                  </a:lnTo>
                  <a:lnTo>
                    <a:pt x="685514" y="86636"/>
                  </a:lnTo>
                  <a:lnTo>
                    <a:pt x="687494" y="88916"/>
                  </a:lnTo>
                  <a:lnTo>
                    <a:pt x="689501" y="91196"/>
                  </a:lnTo>
                  <a:lnTo>
                    <a:pt x="691627" y="93476"/>
                  </a:lnTo>
                  <a:lnTo>
                    <a:pt x="693773" y="95756"/>
                  </a:lnTo>
                  <a:lnTo>
                    <a:pt x="696041" y="98036"/>
                  </a:lnTo>
                  <a:lnTo>
                    <a:pt x="698341" y="100315"/>
                  </a:lnTo>
                  <a:lnTo>
                    <a:pt x="700747" y="102595"/>
                  </a:lnTo>
                  <a:lnTo>
                    <a:pt x="703207" y="104875"/>
                  </a:lnTo>
                  <a:lnTo>
                    <a:pt x="705756" y="107155"/>
                  </a:lnTo>
                  <a:lnTo>
                    <a:pt x="708383" y="109435"/>
                  </a:lnTo>
                  <a:lnTo>
                    <a:pt x="711079" y="111715"/>
                  </a:lnTo>
                  <a:lnTo>
                    <a:pt x="713879" y="113995"/>
                  </a:lnTo>
                  <a:lnTo>
                    <a:pt x="716727" y="116275"/>
                  </a:lnTo>
                  <a:lnTo>
                    <a:pt x="719706" y="118555"/>
                  </a:lnTo>
                  <a:lnTo>
                    <a:pt x="722710" y="120835"/>
                  </a:lnTo>
                  <a:lnTo>
                    <a:pt x="725872" y="123115"/>
                  </a:lnTo>
                  <a:lnTo>
                    <a:pt x="729059" y="125394"/>
                  </a:lnTo>
                  <a:lnTo>
                    <a:pt x="732387" y="127674"/>
                  </a:lnTo>
                  <a:lnTo>
                    <a:pt x="735763" y="129954"/>
                  </a:lnTo>
                  <a:lnTo>
                    <a:pt x="739258" y="132234"/>
                  </a:lnTo>
                  <a:lnTo>
                    <a:pt x="742829" y="134514"/>
                  </a:lnTo>
                  <a:lnTo>
                    <a:pt x="746494" y="136794"/>
                  </a:lnTo>
                  <a:lnTo>
                    <a:pt x="750262" y="139074"/>
                  </a:lnTo>
                  <a:lnTo>
                    <a:pt x="754100" y="141354"/>
                  </a:lnTo>
                  <a:lnTo>
                    <a:pt x="758069" y="143634"/>
                  </a:lnTo>
                  <a:lnTo>
                    <a:pt x="762082" y="145914"/>
                  </a:lnTo>
                  <a:lnTo>
                    <a:pt x="766253" y="148194"/>
                  </a:lnTo>
                  <a:lnTo>
                    <a:pt x="770451" y="150473"/>
                  </a:lnTo>
                  <a:lnTo>
                    <a:pt x="774819" y="152753"/>
                  </a:lnTo>
                  <a:lnTo>
                    <a:pt x="779222" y="155033"/>
                  </a:lnTo>
                  <a:lnTo>
                    <a:pt x="783769" y="157313"/>
                  </a:lnTo>
                  <a:lnTo>
                    <a:pt x="788377" y="159593"/>
                  </a:lnTo>
                  <a:lnTo>
                    <a:pt x="793102" y="161873"/>
                  </a:lnTo>
                  <a:lnTo>
                    <a:pt x="797915" y="164153"/>
                  </a:lnTo>
                  <a:lnTo>
                    <a:pt x="802818" y="166433"/>
                  </a:lnTo>
                  <a:lnTo>
                    <a:pt x="807834" y="168713"/>
                  </a:lnTo>
                  <a:lnTo>
                    <a:pt x="812914" y="170993"/>
                  </a:lnTo>
                  <a:lnTo>
                    <a:pt x="818132" y="173273"/>
                  </a:lnTo>
                  <a:lnTo>
                    <a:pt x="823385" y="175552"/>
                  </a:lnTo>
                  <a:lnTo>
                    <a:pt x="828802" y="177832"/>
                  </a:lnTo>
                  <a:lnTo>
                    <a:pt x="834244" y="180112"/>
                  </a:lnTo>
                  <a:lnTo>
                    <a:pt x="839837" y="182392"/>
                  </a:lnTo>
                  <a:lnTo>
                    <a:pt x="845471" y="184672"/>
                  </a:lnTo>
                  <a:lnTo>
                    <a:pt x="851228" y="186952"/>
                  </a:lnTo>
                  <a:lnTo>
                    <a:pt x="857049" y="189232"/>
                  </a:lnTo>
                  <a:lnTo>
                    <a:pt x="862964" y="191512"/>
                  </a:lnTo>
                  <a:lnTo>
                    <a:pt x="868964" y="193792"/>
                  </a:lnTo>
                  <a:lnTo>
                    <a:pt x="875032" y="196072"/>
                  </a:lnTo>
                  <a:lnTo>
                    <a:pt x="881203" y="198352"/>
                  </a:lnTo>
                  <a:lnTo>
                    <a:pt x="887417" y="200631"/>
                  </a:lnTo>
                  <a:lnTo>
                    <a:pt x="893748" y="202911"/>
                  </a:lnTo>
                  <a:lnTo>
                    <a:pt x="900101" y="205191"/>
                  </a:lnTo>
                  <a:lnTo>
                    <a:pt x="906583" y="207471"/>
                  </a:lnTo>
                  <a:lnTo>
                    <a:pt x="913083" y="209751"/>
                  </a:lnTo>
                  <a:lnTo>
                    <a:pt x="919685" y="212031"/>
                  </a:lnTo>
                  <a:lnTo>
                    <a:pt x="926320" y="214311"/>
                  </a:lnTo>
                  <a:lnTo>
                    <a:pt x="933032" y="216591"/>
                  </a:lnTo>
                  <a:lnTo>
                    <a:pt x="939789" y="218871"/>
                  </a:lnTo>
                  <a:lnTo>
                    <a:pt x="946600" y="221151"/>
                  </a:lnTo>
                  <a:lnTo>
                    <a:pt x="953463" y="223431"/>
                  </a:lnTo>
                  <a:lnTo>
                    <a:pt x="960361" y="225710"/>
                  </a:lnTo>
                  <a:lnTo>
                    <a:pt x="967315" y="227990"/>
                  </a:lnTo>
                  <a:lnTo>
                    <a:pt x="974286" y="230270"/>
                  </a:lnTo>
                  <a:lnTo>
                    <a:pt x="981314" y="232550"/>
                  </a:lnTo>
                  <a:lnTo>
                    <a:pt x="988349" y="234830"/>
                  </a:lnTo>
                  <a:lnTo>
                    <a:pt x="995428" y="237110"/>
                  </a:lnTo>
                  <a:lnTo>
                    <a:pt x="1002514" y="239390"/>
                  </a:lnTo>
                  <a:lnTo>
                    <a:pt x="1009625" y="241670"/>
                  </a:lnTo>
                  <a:lnTo>
                    <a:pt x="1016742" y="243950"/>
                  </a:lnTo>
                  <a:lnTo>
                    <a:pt x="1023869" y="246230"/>
                  </a:lnTo>
                  <a:lnTo>
                    <a:pt x="1030995" y="248510"/>
                  </a:lnTo>
                  <a:lnTo>
                    <a:pt x="1038122" y="250789"/>
                  </a:lnTo>
                  <a:lnTo>
                    <a:pt x="1045238" y="253069"/>
                  </a:lnTo>
                  <a:lnTo>
                    <a:pt x="1052347" y="255349"/>
                  </a:lnTo>
                  <a:lnTo>
                    <a:pt x="1059429" y="257629"/>
                  </a:lnTo>
                  <a:lnTo>
                    <a:pt x="1066505" y="259909"/>
                  </a:lnTo>
                  <a:lnTo>
                    <a:pt x="1073531" y="262189"/>
                  </a:lnTo>
                  <a:lnTo>
                    <a:pt x="1080546" y="264469"/>
                  </a:lnTo>
                  <a:lnTo>
                    <a:pt x="1087500" y="266749"/>
                  </a:lnTo>
                  <a:lnTo>
                    <a:pt x="1094431" y="269029"/>
                  </a:lnTo>
                  <a:lnTo>
                    <a:pt x="1101297" y="271309"/>
                  </a:lnTo>
                  <a:lnTo>
                    <a:pt x="1108118" y="273589"/>
                  </a:lnTo>
                  <a:lnTo>
                    <a:pt x="1114877" y="275868"/>
                  </a:lnTo>
                  <a:lnTo>
                    <a:pt x="1121565" y="278148"/>
                  </a:lnTo>
                  <a:lnTo>
                    <a:pt x="1128199" y="280428"/>
                  </a:lnTo>
                  <a:lnTo>
                    <a:pt x="1134729" y="282708"/>
                  </a:lnTo>
                  <a:lnTo>
                    <a:pt x="1141219" y="284988"/>
                  </a:lnTo>
                  <a:lnTo>
                    <a:pt x="1147568" y="287268"/>
                  </a:lnTo>
                  <a:lnTo>
                    <a:pt x="1153892" y="289548"/>
                  </a:lnTo>
                  <a:lnTo>
                    <a:pt x="1160038" y="291828"/>
                  </a:lnTo>
                  <a:lnTo>
                    <a:pt x="1166150" y="294108"/>
                  </a:lnTo>
                  <a:lnTo>
                    <a:pt x="1172098" y="296388"/>
                  </a:lnTo>
                  <a:lnTo>
                    <a:pt x="1177975" y="298668"/>
                  </a:lnTo>
                  <a:lnTo>
                    <a:pt x="1183705" y="300947"/>
                  </a:lnTo>
                  <a:lnTo>
                    <a:pt x="1189325" y="303227"/>
                  </a:lnTo>
                  <a:lnTo>
                    <a:pt x="1194820" y="305507"/>
                  </a:lnTo>
                  <a:lnTo>
                    <a:pt x="1200159" y="307787"/>
                  </a:lnTo>
                  <a:lnTo>
                    <a:pt x="1205403" y="310067"/>
                  </a:lnTo>
                  <a:lnTo>
                    <a:pt x="1210440" y="312347"/>
                  </a:lnTo>
                  <a:lnTo>
                    <a:pt x="1215417" y="314627"/>
                  </a:lnTo>
                  <a:lnTo>
                    <a:pt x="1220131" y="316907"/>
                  </a:lnTo>
                  <a:lnTo>
                    <a:pt x="1224802" y="319187"/>
                  </a:lnTo>
                  <a:lnTo>
                    <a:pt x="1229197" y="321467"/>
                  </a:lnTo>
                  <a:lnTo>
                    <a:pt x="1233521" y="323747"/>
                  </a:lnTo>
                  <a:lnTo>
                    <a:pt x="1237604" y="326026"/>
                  </a:lnTo>
                  <a:lnTo>
                    <a:pt x="1241564" y="328306"/>
                  </a:lnTo>
                  <a:lnTo>
                    <a:pt x="1245322" y="330586"/>
                  </a:lnTo>
                  <a:lnTo>
                    <a:pt x="1248902" y="332866"/>
                  </a:lnTo>
                  <a:lnTo>
                    <a:pt x="1252323" y="335146"/>
                  </a:lnTo>
                  <a:lnTo>
                    <a:pt x="1255507" y="337426"/>
                  </a:lnTo>
                  <a:lnTo>
                    <a:pt x="1258580" y="339706"/>
                  </a:lnTo>
                  <a:lnTo>
                    <a:pt x="1261356" y="341986"/>
                  </a:lnTo>
                  <a:lnTo>
                    <a:pt x="1264072" y="344266"/>
                  </a:lnTo>
                  <a:lnTo>
                    <a:pt x="1266428" y="346546"/>
                  </a:lnTo>
                  <a:lnTo>
                    <a:pt x="1268728" y="348826"/>
                  </a:lnTo>
                  <a:lnTo>
                    <a:pt x="1270705" y="351105"/>
                  </a:lnTo>
                  <a:lnTo>
                    <a:pt x="1272574" y="353385"/>
                  </a:lnTo>
                  <a:lnTo>
                    <a:pt x="1274171" y="355665"/>
                  </a:lnTo>
                  <a:lnTo>
                    <a:pt x="1275603" y="357945"/>
                  </a:lnTo>
                  <a:lnTo>
                    <a:pt x="1276817" y="360225"/>
                  </a:lnTo>
                  <a:lnTo>
                    <a:pt x="1277805" y="362505"/>
                  </a:lnTo>
                  <a:lnTo>
                    <a:pt x="1278633" y="364785"/>
                  </a:lnTo>
                  <a:lnTo>
                    <a:pt x="1279176" y="367065"/>
                  </a:lnTo>
                  <a:lnTo>
                    <a:pt x="1279616" y="369345"/>
                  </a:lnTo>
                  <a:lnTo>
                    <a:pt x="1279712" y="371625"/>
                  </a:lnTo>
                  <a:lnTo>
                    <a:pt x="1279751" y="373905"/>
                  </a:lnTo>
                  <a:lnTo>
                    <a:pt x="1279416" y="376184"/>
                  </a:lnTo>
                  <a:lnTo>
                    <a:pt x="1279010" y="378464"/>
                  </a:lnTo>
                  <a:lnTo>
                    <a:pt x="1278292" y="380744"/>
                  </a:lnTo>
                  <a:lnTo>
                    <a:pt x="1277447" y="383024"/>
                  </a:lnTo>
                  <a:lnTo>
                    <a:pt x="1276350" y="385304"/>
                  </a:lnTo>
                  <a:lnTo>
                    <a:pt x="1275071" y="387584"/>
                  </a:lnTo>
                  <a:lnTo>
                    <a:pt x="1273600" y="389864"/>
                  </a:lnTo>
                  <a:lnTo>
                    <a:pt x="1271896" y="392144"/>
                  </a:lnTo>
                  <a:lnTo>
                    <a:pt x="1270060" y="394424"/>
                  </a:lnTo>
                  <a:lnTo>
                    <a:pt x="1267942" y="396704"/>
                  </a:lnTo>
                  <a:lnTo>
                    <a:pt x="1265749" y="398984"/>
                  </a:lnTo>
                  <a:lnTo>
                    <a:pt x="1263229" y="401263"/>
                  </a:lnTo>
                  <a:lnTo>
                    <a:pt x="1260658" y="403543"/>
                  </a:lnTo>
                  <a:lnTo>
                    <a:pt x="1257782" y="405823"/>
                  </a:lnTo>
                  <a:lnTo>
                    <a:pt x="1254828" y="408103"/>
                  </a:lnTo>
                  <a:lnTo>
                    <a:pt x="1251629" y="410383"/>
                  </a:lnTo>
                  <a:lnTo>
                    <a:pt x="1248309" y="412663"/>
                  </a:lnTo>
                  <a:lnTo>
                    <a:pt x="1244802" y="414943"/>
                  </a:lnTo>
                  <a:lnTo>
                    <a:pt x="1241135" y="417223"/>
                  </a:lnTo>
                  <a:lnTo>
                    <a:pt x="1237334" y="419503"/>
                  </a:lnTo>
                  <a:lnTo>
                    <a:pt x="1233340" y="421783"/>
                  </a:lnTo>
                  <a:lnTo>
                    <a:pt x="1229262" y="424063"/>
                  </a:lnTo>
                  <a:lnTo>
                    <a:pt x="1224964" y="426342"/>
                  </a:lnTo>
                  <a:lnTo>
                    <a:pt x="1220626" y="428622"/>
                  </a:lnTo>
                  <a:lnTo>
                    <a:pt x="1216047" y="430902"/>
                  </a:lnTo>
                  <a:lnTo>
                    <a:pt x="1211434" y="433182"/>
                  </a:lnTo>
                  <a:lnTo>
                    <a:pt x="1206632" y="435462"/>
                  </a:lnTo>
                  <a:lnTo>
                    <a:pt x="1201770" y="437742"/>
                  </a:lnTo>
                  <a:lnTo>
                    <a:pt x="1196765" y="440022"/>
                  </a:lnTo>
                  <a:lnTo>
                    <a:pt x="1191679" y="442302"/>
                  </a:lnTo>
                  <a:lnTo>
                    <a:pt x="1186493" y="444582"/>
                  </a:lnTo>
                  <a:lnTo>
                    <a:pt x="1181211" y="446862"/>
                  </a:lnTo>
                  <a:lnTo>
                    <a:pt x="1175865" y="449142"/>
                  </a:lnTo>
                  <a:lnTo>
                    <a:pt x="1170415" y="451421"/>
                  </a:lnTo>
                  <a:lnTo>
                    <a:pt x="1164930" y="453701"/>
                  </a:lnTo>
                  <a:lnTo>
                    <a:pt x="1159340" y="455981"/>
                  </a:lnTo>
                  <a:lnTo>
                    <a:pt x="1153735" y="458261"/>
                  </a:lnTo>
                  <a:lnTo>
                    <a:pt x="1148040" y="460541"/>
                  </a:lnTo>
                  <a:lnTo>
                    <a:pt x="1142332" y="462821"/>
                  </a:lnTo>
                  <a:lnTo>
                    <a:pt x="1136567" y="465101"/>
                  </a:lnTo>
                  <a:lnTo>
                    <a:pt x="1130786" y="467381"/>
                  </a:lnTo>
                  <a:lnTo>
                    <a:pt x="1124973" y="469661"/>
                  </a:lnTo>
                  <a:lnTo>
                    <a:pt x="1119149" y="471941"/>
                  </a:lnTo>
                  <a:lnTo>
                    <a:pt x="1113312" y="474221"/>
                  </a:lnTo>
                  <a:lnTo>
                    <a:pt x="1107475" y="476500"/>
                  </a:lnTo>
                  <a:lnTo>
                    <a:pt x="1101637" y="478780"/>
                  </a:lnTo>
                  <a:lnTo>
                    <a:pt x="1095817" y="481060"/>
                  </a:lnTo>
                  <a:lnTo>
                    <a:pt x="1090001" y="483340"/>
                  </a:lnTo>
                  <a:lnTo>
                    <a:pt x="1084228" y="485620"/>
                  </a:lnTo>
                  <a:lnTo>
                    <a:pt x="1078464" y="487900"/>
                  </a:lnTo>
                  <a:lnTo>
                    <a:pt x="1072760" y="490180"/>
                  </a:lnTo>
                  <a:lnTo>
                    <a:pt x="1067079" y="492460"/>
                  </a:lnTo>
                  <a:lnTo>
                    <a:pt x="1061464" y="494740"/>
                  </a:lnTo>
                  <a:lnTo>
                    <a:pt x="1055894" y="497020"/>
                  </a:lnTo>
                  <a:lnTo>
                    <a:pt x="1050390" y="499300"/>
                  </a:lnTo>
                  <a:lnTo>
                    <a:pt x="1044960" y="501579"/>
                  </a:lnTo>
                  <a:lnTo>
                    <a:pt x="1039588" y="503859"/>
                  </a:lnTo>
                  <a:lnTo>
                    <a:pt x="1034324" y="506139"/>
                  </a:lnTo>
                  <a:lnTo>
                    <a:pt x="1029105" y="508419"/>
                  </a:lnTo>
                  <a:lnTo>
                    <a:pt x="1024033" y="510699"/>
                  </a:lnTo>
                  <a:lnTo>
                    <a:pt x="1018989" y="512979"/>
                  </a:lnTo>
                  <a:lnTo>
                    <a:pt x="1014133" y="515259"/>
                  </a:lnTo>
                  <a:lnTo>
                    <a:pt x="1009311" y="517539"/>
                  </a:lnTo>
                  <a:lnTo>
                    <a:pt x="1004665" y="519819"/>
                  </a:lnTo>
                  <a:lnTo>
                    <a:pt x="1000091" y="522099"/>
                  </a:lnTo>
                  <a:lnTo>
                    <a:pt x="995672" y="524379"/>
                  </a:lnTo>
                  <a:lnTo>
                    <a:pt x="991366" y="526658"/>
                  </a:lnTo>
                  <a:lnTo>
                    <a:pt x="987191" y="528938"/>
                  </a:lnTo>
                  <a:lnTo>
                    <a:pt x="983175" y="531218"/>
                  </a:lnTo>
                  <a:lnTo>
                    <a:pt x="979259" y="533498"/>
                  </a:lnTo>
                  <a:lnTo>
                    <a:pt x="975553" y="535778"/>
                  </a:lnTo>
                  <a:lnTo>
                    <a:pt x="971911" y="538058"/>
                  </a:lnTo>
                  <a:lnTo>
                    <a:pt x="968532" y="540338"/>
                  </a:lnTo>
                  <a:lnTo>
                    <a:pt x="965197" y="542618"/>
                  </a:lnTo>
                  <a:lnTo>
                    <a:pt x="962142" y="544898"/>
                  </a:lnTo>
                  <a:lnTo>
                    <a:pt x="959154" y="547178"/>
                  </a:lnTo>
                  <a:lnTo>
                    <a:pt x="956410" y="549458"/>
                  </a:lnTo>
                  <a:lnTo>
                    <a:pt x="953784" y="551737"/>
                  </a:lnTo>
                  <a:lnTo>
                    <a:pt x="951360" y="554017"/>
                  </a:lnTo>
                  <a:lnTo>
                    <a:pt x="949107" y="556297"/>
                  </a:lnTo>
                  <a:lnTo>
                    <a:pt x="947013" y="558577"/>
                  </a:lnTo>
                  <a:lnTo>
                    <a:pt x="945145" y="560857"/>
                  </a:lnTo>
                  <a:lnTo>
                    <a:pt x="943388" y="563137"/>
                  </a:lnTo>
                  <a:lnTo>
                    <a:pt x="941913" y="565417"/>
                  </a:lnTo>
                  <a:lnTo>
                    <a:pt x="940500" y="567697"/>
                  </a:lnTo>
                  <a:lnTo>
                    <a:pt x="939426" y="569977"/>
                  </a:lnTo>
                  <a:lnTo>
                    <a:pt x="938405" y="572257"/>
                  </a:lnTo>
                  <a:lnTo>
                    <a:pt x="937693" y="574537"/>
                  </a:lnTo>
                  <a:lnTo>
                    <a:pt x="937079" y="576816"/>
                  </a:lnTo>
                  <a:lnTo>
                    <a:pt x="936722" y="579096"/>
                  </a:lnTo>
                  <a:lnTo>
                    <a:pt x="936517" y="581376"/>
                  </a:lnTo>
                  <a:lnTo>
                    <a:pt x="936517" y="583656"/>
                  </a:lnTo>
                  <a:lnTo>
                    <a:pt x="936722" y="585936"/>
                  </a:lnTo>
                  <a:lnTo>
                    <a:pt x="937079" y="588216"/>
                  </a:lnTo>
                  <a:lnTo>
                    <a:pt x="937693" y="590496"/>
                  </a:lnTo>
                  <a:lnTo>
                    <a:pt x="938405" y="592776"/>
                  </a:lnTo>
                  <a:lnTo>
                    <a:pt x="939426" y="595056"/>
                  </a:lnTo>
                  <a:lnTo>
                    <a:pt x="940500" y="597336"/>
                  </a:lnTo>
                  <a:lnTo>
                    <a:pt x="941913" y="599616"/>
                  </a:lnTo>
                  <a:lnTo>
                    <a:pt x="943388" y="601895"/>
                  </a:lnTo>
                  <a:lnTo>
                    <a:pt x="945145" y="604175"/>
                  </a:lnTo>
                  <a:lnTo>
                    <a:pt x="947013" y="606455"/>
                  </a:lnTo>
                  <a:lnTo>
                    <a:pt x="949107" y="608735"/>
                  </a:lnTo>
                  <a:lnTo>
                    <a:pt x="951360" y="611015"/>
                  </a:lnTo>
                  <a:lnTo>
                    <a:pt x="953784" y="613295"/>
                  </a:lnTo>
                  <a:lnTo>
                    <a:pt x="956410" y="615575"/>
                  </a:lnTo>
                  <a:lnTo>
                    <a:pt x="959154" y="617855"/>
                  </a:lnTo>
                  <a:lnTo>
                    <a:pt x="962142" y="620135"/>
                  </a:lnTo>
                  <a:lnTo>
                    <a:pt x="965197" y="622415"/>
                  </a:lnTo>
                  <a:lnTo>
                    <a:pt x="968532" y="624695"/>
                  </a:lnTo>
                  <a:lnTo>
                    <a:pt x="971911" y="626974"/>
                  </a:lnTo>
                  <a:lnTo>
                    <a:pt x="975553" y="629254"/>
                  </a:lnTo>
                  <a:lnTo>
                    <a:pt x="979259" y="631534"/>
                  </a:lnTo>
                  <a:lnTo>
                    <a:pt x="983175" y="633814"/>
                  </a:lnTo>
                  <a:lnTo>
                    <a:pt x="987191" y="636094"/>
                  </a:lnTo>
                  <a:lnTo>
                    <a:pt x="991366" y="638374"/>
                  </a:lnTo>
                  <a:lnTo>
                    <a:pt x="995672" y="640654"/>
                  </a:lnTo>
                  <a:lnTo>
                    <a:pt x="1000091" y="642934"/>
                  </a:lnTo>
                  <a:lnTo>
                    <a:pt x="1004665" y="645214"/>
                  </a:lnTo>
                  <a:lnTo>
                    <a:pt x="1009311" y="647494"/>
                  </a:lnTo>
                  <a:lnTo>
                    <a:pt x="1014133" y="649774"/>
                  </a:lnTo>
                  <a:lnTo>
                    <a:pt x="1018989" y="652053"/>
                  </a:lnTo>
                  <a:lnTo>
                    <a:pt x="1024033" y="654333"/>
                  </a:lnTo>
                  <a:lnTo>
                    <a:pt x="1029105" y="656613"/>
                  </a:lnTo>
                  <a:lnTo>
                    <a:pt x="1034324" y="658893"/>
                  </a:lnTo>
                  <a:lnTo>
                    <a:pt x="1039588" y="661173"/>
                  </a:lnTo>
                  <a:lnTo>
                    <a:pt x="1044960" y="663453"/>
                  </a:lnTo>
                  <a:lnTo>
                    <a:pt x="1050390" y="665733"/>
                  </a:lnTo>
                  <a:lnTo>
                    <a:pt x="1055894" y="668013"/>
                  </a:lnTo>
                  <a:lnTo>
                    <a:pt x="1061464" y="670293"/>
                  </a:lnTo>
                  <a:lnTo>
                    <a:pt x="1067079" y="672573"/>
                  </a:lnTo>
                  <a:lnTo>
                    <a:pt x="1072760" y="674853"/>
                  </a:lnTo>
                  <a:lnTo>
                    <a:pt x="1078464" y="677132"/>
                  </a:lnTo>
                  <a:lnTo>
                    <a:pt x="1084228" y="679412"/>
                  </a:lnTo>
                  <a:lnTo>
                    <a:pt x="1090001" y="681692"/>
                  </a:lnTo>
                  <a:lnTo>
                    <a:pt x="1095817" y="683972"/>
                  </a:lnTo>
                  <a:lnTo>
                    <a:pt x="1101637" y="686252"/>
                  </a:lnTo>
                  <a:lnTo>
                    <a:pt x="1107475" y="688532"/>
                  </a:lnTo>
                  <a:lnTo>
                    <a:pt x="1113312" y="690812"/>
                  </a:lnTo>
                  <a:lnTo>
                    <a:pt x="1119149" y="693092"/>
                  </a:lnTo>
                  <a:lnTo>
                    <a:pt x="1124973" y="695372"/>
                  </a:lnTo>
                  <a:lnTo>
                    <a:pt x="1130786" y="697652"/>
                  </a:lnTo>
                  <a:lnTo>
                    <a:pt x="1136567" y="699932"/>
                  </a:lnTo>
                  <a:lnTo>
                    <a:pt x="1142332" y="702211"/>
                  </a:lnTo>
                  <a:lnTo>
                    <a:pt x="1148040" y="704491"/>
                  </a:lnTo>
                  <a:lnTo>
                    <a:pt x="1153735" y="706771"/>
                  </a:lnTo>
                  <a:lnTo>
                    <a:pt x="1159340" y="709051"/>
                  </a:lnTo>
                  <a:lnTo>
                    <a:pt x="1164930" y="711331"/>
                  </a:lnTo>
                  <a:lnTo>
                    <a:pt x="1170415" y="713611"/>
                  </a:lnTo>
                  <a:lnTo>
                    <a:pt x="1175865" y="715891"/>
                  </a:lnTo>
                  <a:lnTo>
                    <a:pt x="1181211" y="718171"/>
                  </a:lnTo>
                  <a:lnTo>
                    <a:pt x="1186493" y="720451"/>
                  </a:lnTo>
                  <a:lnTo>
                    <a:pt x="1191679" y="722731"/>
                  </a:lnTo>
                  <a:lnTo>
                    <a:pt x="1196765" y="725011"/>
                  </a:lnTo>
                  <a:lnTo>
                    <a:pt x="1201770" y="727290"/>
                  </a:lnTo>
                  <a:lnTo>
                    <a:pt x="1206632" y="729570"/>
                  </a:lnTo>
                  <a:lnTo>
                    <a:pt x="1211434" y="731850"/>
                  </a:lnTo>
                  <a:lnTo>
                    <a:pt x="1216047" y="734130"/>
                  </a:lnTo>
                  <a:lnTo>
                    <a:pt x="1220626" y="736410"/>
                  </a:lnTo>
                  <a:lnTo>
                    <a:pt x="1224964" y="738690"/>
                  </a:lnTo>
                  <a:lnTo>
                    <a:pt x="1229262" y="740970"/>
                  </a:lnTo>
                  <a:lnTo>
                    <a:pt x="1233340" y="743250"/>
                  </a:lnTo>
                  <a:lnTo>
                    <a:pt x="1237334" y="745530"/>
                  </a:lnTo>
                  <a:lnTo>
                    <a:pt x="1241135" y="747810"/>
                  </a:lnTo>
                  <a:lnTo>
                    <a:pt x="1244802" y="750090"/>
                  </a:lnTo>
                  <a:lnTo>
                    <a:pt x="1248309" y="752369"/>
                  </a:lnTo>
                  <a:lnTo>
                    <a:pt x="1251629" y="754649"/>
                  </a:lnTo>
                  <a:lnTo>
                    <a:pt x="1254828" y="756929"/>
                  </a:lnTo>
                  <a:lnTo>
                    <a:pt x="1257782" y="759209"/>
                  </a:lnTo>
                  <a:lnTo>
                    <a:pt x="1260658" y="761489"/>
                  </a:lnTo>
                  <a:lnTo>
                    <a:pt x="1263229" y="763769"/>
                  </a:lnTo>
                  <a:lnTo>
                    <a:pt x="1265749" y="766049"/>
                  </a:lnTo>
                  <a:lnTo>
                    <a:pt x="1267942" y="768329"/>
                  </a:lnTo>
                  <a:lnTo>
                    <a:pt x="1270060" y="770609"/>
                  </a:lnTo>
                  <a:lnTo>
                    <a:pt x="1271896" y="772889"/>
                  </a:lnTo>
                  <a:lnTo>
                    <a:pt x="1273600" y="775169"/>
                  </a:lnTo>
                  <a:lnTo>
                    <a:pt x="1275071" y="777448"/>
                  </a:lnTo>
                  <a:lnTo>
                    <a:pt x="1276350" y="779728"/>
                  </a:lnTo>
                  <a:lnTo>
                    <a:pt x="1277447" y="782008"/>
                  </a:lnTo>
                  <a:lnTo>
                    <a:pt x="1278292" y="784288"/>
                  </a:lnTo>
                  <a:lnTo>
                    <a:pt x="1279010" y="786568"/>
                  </a:lnTo>
                  <a:lnTo>
                    <a:pt x="1279416" y="788848"/>
                  </a:lnTo>
                  <a:lnTo>
                    <a:pt x="1279751" y="791128"/>
                  </a:lnTo>
                  <a:lnTo>
                    <a:pt x="1279712" y="793408"/>
                  </a:lnTo>
                  <a:lnTo>
                    <a:pt x="1279616" y="795688"/>
                  </a:lnTo>
                  <a:lnTo>
                    <a:pt x="1279176" y="797968"/>
                  </a:lnTo>
                  <a:lnTo>
                    <a:pt x="1278633" y="800248"/>
                  </a:lnTo>
                  <a:lnTo>
                    <a:pt x="1277805" y="802527"/>
                  </a:lnTo>
                  <a:lnTo>
                    <a:pt x="1276817" y="804807"/>
                  </a:lnTo>
                  <a:lnTo>
                    <a:pt x="1275603" y="807087"/>
                  </a:lnTo>
                  <a:lnTo>
                    <a:pt x="1274171" y="809367"/>
                  </a:lnTo>
                  <a:lnTo>
                    <a:pt x="1272574" y="811647"/>
                  </a:lnTo>
                  <a:lnTo>
                    <a:pt x="1270705" y="813927"/>
                  </a:lnTo>
                  <a:lnTo>
                    <a:pt x="1268728" y="816207"/>
                  </a:lnTo>
                  <a:lnTo>
                    <a:pt x="1266428" y="818487"/>
                  </a:lnTo>
                  <a:lnTo>
                    <a:pt x="1264072" y="820767"/>
                  </a:lnTo>
                  <a:lnTo>
                    <a:pt x="1261356" y="823047"/>
                  </a:lnTo>
                  <a:lnTo>
                    <a:pt x="1258580" y="825327"/>
                  </a:lnTo>
                  <a:lnTo>
                    <a:pt x="1255507" y="827606"/>
                  </a:lnTo>
                  <a:lnTo>
                    <a:pt x="1252323" y="829886"/>
                  </a:lnTo>
                  <a:lnTo>
                    <a:pt x="1248902" y="832166"/>
                  </a:lnTo>
                  <a:lnTo>
                    <a:pt x="1245322" y="834446"/>
                  </a:lnTo>
                  <a:lnTo>
                    <a:pt x="1241564" y="836726"/>
                  </a:lnTo>
                  <a:lnTo>
                    <a:pt x="1237604" y="839006"/>
                  </a:lnTo>
                  <a:lnTo>
                    <a:pt x="1233521" y="841286"/>
                  </a:lnTo>
                  <a:lnTo>
                    <a:pt x="1229197" y="843566"/>
                  </a:lnTo>
                  <a:lnTo>
                    <a:pt x="1224802" y="845846"/>
                  </a:lnTo>
                  <a:lnTo>
                    <a:pt x="1220131" y="848126"/>
                  </a:lnTo>
                  <a:lnTo>
                    <a:pt x="1215417" y="850406"/>
                  </a:lnTo>
                  <a:lnTo>
                    <a:pt x="1210440" y="852685"/>
                  </a:lnTo>
                  <a:lnTo>
                    <a:pt x="1205403" y="854965"/>
                  </a:lnTo>
                  <a:lnTo>
                    <a:pt x="1200159" y="857245"/>
                  </a:lnTo>
                  <a:lnTo>
                    <a:pt x="1194820" y="859525"/>
                  </a:lnTo>
                  <a:lnTo>
                    <a:pt x="1189325" y="861805"/>
                  </a:lnTo>
                  <a:lnTo>
                    <a:pt x="1183705" y="864085"/>
                  </a:lnTo>
                  <a:lnTo>
                    <a:pt x="1177975" y="866365"/>
                  </a:lnTo>
                  <a:lnTo>
                    <a:pt x="1172098" y="868645"/>
                  </a:lnTo>
                  <a:lnTo>
                    <a:pt x="1166150" y="870925"/>
                  </a:lnTo>
                  <a:lnTo>
                    <a:pt x="1160038" y="873205"/>
                  </a:lnTo>
                  <a:lnTo>
                    <a:pt x="1153892" y="875485"/>
                  </a:lnTo>
                  <a:lnTo>
                    <a:pt x="1147568" y="877764"/>
                  </a:lnTo>
                  <a:lnTo>
                    <a:pt x="1141219" y="880044"/>
                  </a:lnTo>
                  <a:lnTo>
                    <a:pt x="1134729" y="882324"/>
                  </a:lnTo>
                  <a:lnTo>
                    <a:pt x="1128199" y="884604"/>
                  </a:lnTo>
                  <a:lnTo>
                    <a:pt x="1121565" y="886884"/>
                  </a:lnTo>
                  <a:lnTo>
                    <a:pt x="1114877" y="889164"/>
                  </a:lnTo>
                  <a:lnTo>
                    <a:pt x="1108118" y="891444"/>
                  </a:lnTo>
                  <a:lnTo>
                    <a:pt x="1101297" y="893724"/>
                  </a:lnTo>
                  <a:lnTo>
                    <a:pt x="1094431" y="896004"/>
                  </a:lnTo>
                  <a:lnTo>
                    <a:pt x="1087500" y="898284"/>
                  </a:lnTo>
                  <a:lnTo>
                    <a:pt x="1080546" y="900564"/>
                  </a:lnTo>
                  <a:lnTo>
                    <a:pt x="1073531" y="902843"/>
                  </a:lnTo>
                  <a:lnTo>
                    <a:pt x="1066505" y="905123"/>
                  </a:lnTo>
                  <a:lnTo>
                    <a:pt x="1059429" y="907403"/>
                  </a:lnTo>
                  <a:lnTo>
                    <a:pt x="1052347" y="909683"/>
                  </a:lnTo>
                  <a:lnTo>
                    <a:pt x="1045238" y="911963"/>
                  </a:lnTo>
                  <a:lnTo>
                    <a:pt x="1038122" y="914243"/>
                  </a:lnTo>
                  <a:lnTo>
                    <a:pt x="1030995" y="916523"/>
                  </a:lnTo>
                  <a:lnTo>
                    <a:pt x="1023869" y="918803"/>
                  </a:lnTo>
                  <a:lnTo>
                    <a:pt x="1016742" y="921083"/>
                  </a:lnTo>
                  <a:lnTo>
                    <a:pt x="1009625" y="923363"/>
                  </a:lnTo>
                  <a:lnTo>
                    <a:pt x="1002514" y="925643"/>
                  </a:lnTo>
                  <a:lnTo>
                    <a:pt x="995428" y="927922"/>
                  </a:lnTo>
                  <a:lnTo>
                    <a:pt x="988349" y="930202"/>
                  </a:lnTo>
                  <a:lnTo>
                    <a:pt x="981314" y="932482"/>
                  </a:lnTo>
                  <a:lnTo>
                    <a:pt x="974286" y="934762"/>
                  </a:lnTo>
                  <a:lnTo>
                    <a:pt x="967315" y="937042"/>
                  </a:lnTo>
                  <a:lnTo>
                    <a:pt x="960361" y="939322"/>
                  </a:lnTo>
                  <a:lnTo>
                    <a:pt x="953463" y="941602"/>
                  </a:lnTo>
                  <a:lnTo>
                    <a:pt x="946600" y="943882"/>
                  </a:lnTo>
                  <a:lnTo>
                    <a:pt x="939789" y="946162"/>
                  </a:lnTo>
                  <a:lnTo>
                    <a:pt x="933032" y="948442"/>
                  </a:lnTo>
                  <a:lnTo>
                    <a:pt x="926320" y="950722"/>
                  </a:lnTo>
                  <a:lnTo>
                    <a:pt x="919685" y="953001"/>
                  </a:lnTo>
                  <a:lnTo>
                    <a:pt x="913083" y="955281"/>
                  </a:lnTo>
                  <a:lnTo>
                    <a:pt x="906583" y="957561"/>
                  </a:lnTo>
                  <a:lnTo>
                    <a:pt x="900101" y="959841"/>
                  </a:lnTo>
                  <a:lnTo>
                    <a:pt x="893748" y="962121"/>
                  </a:lnTo>
                  <a:lnTo>
                    <a:pt x="887417" y="964401"/>
                  </a:lnTo>
                  <a:lnTo>
                    <a:pt x="881203" y="966681"/>
                  </a:lnTo>
                  <a:lnTo>
                    <a:pt x="875032" y="968961"/>
                  </a:lnTo>
                  <a:lnTo>
                    <a:pt x="868964" y="971241"/>
                  </a:lnTo>
                  <a:lnTo>
                    <a:pt x="862964" y="973521"/>
                  </a:lnTo>
                  <a:lnTo>
                    <a:pt x="857049" y="975801"/>
                  </a:lnTo>
                  <a:lnTo>
                    <a:pt x="851228" y="978080"/>
                  </a:lnTo>
                  <a:lnTo>
                    <a:pt x="845471" y="980360"/>
                  </a:lnTo>
                  <a:lnTo>
                    <a:pt x="839837" y="982640"/>
                  </a:lnTo>
                  <a:lnTo>
                    <a:pt x="834244" y="984920"/>
                  </a:lnTo>
                  <a:lnTo>
                    <a:pt x="828802" y="987200"/>
                  </a:lnTo>
                  <a:lnTo>
                    <a:pt x="823385" y="989480"/>
                  </a:lnTo>
                  <a:lnTo>
                    <a:pt x="818132" y="991760"/>
                  </a:lnTo>
                  <a:lnTo>
                    <a:pt x="812914" y="994040"/>
                  </a:lnTo>
                  <a:lnTo>
                    <a:pt x="807834" y="996320"/>
                  </a:lnTo>
                  <a:lnTo>
                    <a:pt x="802818" y="998600"/>
                  </a:lnTo>
                  <a:lnTo>
                    <a:pt x="797915" y="1000880"/>
                  </a:lnTo>
                  <a:lnTo>
                    <a:pt x="793102" y="1003159"/>
                  </a:lnTo>
                  <a:lnTo>
                    <a:pt x="788377" y="1005439"/>
                  </a:lnTo>
                  <a:lnTo>
                    <a:pt x="783769" y="1007719"/>
                  </a:lnTo>
                  <a:lnTo>
                    <a:pt x="779222" y="1009999"/>
                  </a:lnTo>
                  <a:lnTo>
                    <a:pt x="774819" y="1012279"/>
                  </a:lnTo>
                  <a:lnTo>
                    <a:pt x="770451" y="1014559"/>
                  </a:lnTo>
                  <a:lnTo>
                    <a:pt x="766253" y="1016839"/>
                  </a:lnTo>
                  <a:lnTo>
                    <a:pt x="762082" y="1019119"/>
                  </a:lnTo>
                  <a:lnTo>
                    <a:pt x="758069" y="1021399"/>
                  </a:lnTo>
                  <a:lnTo>
                    <a:pt x="754100" y="1023679"/>
                  </a:lnTo>
                  <a:lnTo>
                    <a:pt x="750262" y="1025959"/>
                  </a:lnTo>
                  <a:lnTo>
                    <a:pt x="746494" y="1028238"/>
                  </a:lnTo>
                  <a:lnTo>
                    <a:pt x="742829" y="1030518"/>
                  </a:lnTo>
                  <a:lnTo>
                    <a:pt x="739258" y="1032798"/>
                  </a:lnTo>
                  <a:lnTo>
                    <a:pt x="735763" y="1035078"/>
                  </a:lnTo>
                  <a:lnTo>
                    <a:pt x="732387" y="1037358"/>
                  </a:lnTo>
                  <a:lnTo>
                    <a:pt x="729059" y="1039638"/>
                  </a:lnTo>
                  <a:lnTo>
                    <a:pt x="725872" y="1041918"/>
                  </a:lnTo>
                  <a:lnTo>
                    <a:pt x="722710" y="1044198"/>
                  </a:lnTo>
                  <a:lnTo>
                    <a:pt x="719706" y="1046478"/>
                  </a:lnTo>
                  <a:lnTo>
                    <a:pt x="716727" y="1048758"/>
                  </a:lnTo>
                  <a:lnTo>
                    <a:pt x="713879" y="1051038"/>
                  </a:lnTo>
                  <a:lnTo>
                    <a:pt x="711079" y="1053317"/>
                  </a:lnTo>
                  <a:lnTo>
                    <a:pt x="708383" y="1055597"/>
                  </a:lnTo>
                  <a:lnTo>
                    <a:pt x="705756" y="1057877"/>
                  </a:lnTo>
                  <a:lnTo>
                    <a:pt x="703207" y="1060157"/>
                  </a:lnTo>
                  <a:lnTo>
                    <a:pt x="700747" y="1062437"/>
                  </a:lnTo>
                  <a:lnTo>
                    <a:pt x="698341" y="1064717"/>
                  </a:lnTo>
                  <a:lnTo>
                    <a:pt x="696041" y="1066997"/>
                  </a:lnTo>
                  <a:lnTo>
                    <a:pt x="693773" y="1069277"/>
                  </a:lnTo>
                  <a:lnTo>
                    <a:pt x="691627" y="1071557"/>
                  </a:lnTo>
                  <a:lnTo>
                    <a:pt x="689501" y="1073837"/>
                  </a:lnTo>
                  <a:lnTo>
                    <a:pt x="687494" y="1076117"/>
                  </a:lnTo>
                  <a:lnTo>
                    <a:pt x="685514" y="1078396"/>
                  </a:lnTo>
                  <a:lnTo>
                    <a:pt x="683631" y="1080676"/>
                  </a:lnTo>
                  <a:lnTo>
                    <a:pt x="681790" y="1082956"/>
                  </a:lnTo>
                  <a:lnTo>
                    <a:pt x="680024" y="1085236"/>
                  </a:lnTo>
                  <a:lnTo>
                    <a:pt x="678317" y="1087516"/>
                  </a:lnTo>
                  <a:lnTo>
                    <a:pt x="676664" y="1089796"/>
                  </a:lnTo>
                  <a:lnTo>
                    <a:pt x="675083" y="1092076"/>
                  </a:lnTo>
                  <a:lnTo>
                    <a:pt x="673537" y="1094356"/>
                  </a:lnTo>
                  <a:lnTo>
                    <a:pt x="672076" y="1096636"/>
                  </a:lnTo>
                  <a:lnTo>
                    <a:pt x="670633" y="1098916"/>
                  </a:lnTo>
                  <a:lnTo>
                    <a:pt x="669285" y="1101196"/>
                  </a:lnTo>
                  <a:lnTo>
                    <a:pt x="667951" y="1103475"/>
                  </a:lnTo>
                  <a:lnTo>
                    <a:pt x="666698" y="1105755"/>
                  </a:lnTo>
                  <a:lnTo>
                    <a:pt x="665470" y="1108035"/>
                  </a:lnTo>
                  <a:lnTo>
                    <a:pt x="664305" y="1110315"/>
                  </a:lnTo>
                  <a:lnTo>
                    <a:pt x="663175" y="1112595"/>
                  </a:lnTo>
                  <a:lnTo>
                    <a:pt x="662094" y="1114875"/>
                  </a:lnTo>
                  <a:lnTo>
                    <a:pt x="661057" y="1117155"/>
                  </a:lnTo>
                  <a:lnTo>
                    <a:pt x="660054" y="1119435"/>
                  </a:lnTo>
                  <a:lnTo>
                    <a:pt x="659105" y="1121715"/>
                  </a:lnTo>
                  <a:lnTo>
                    <a:pt x="658176" y="1123995"/>
                  </a:lnTo>
                  <a:lnTo>
                    <a:pt x="657308" y="1126275"/>
                  </a:lnTo>
                  <a:lnTo>
                    <a:pt x="656451" y="1128554"/>
                  </a:lnTo>
                  <a:lnTo>
                    <a:pt x="655657" y="1130834"/>
                  </a:lnTo>
                  <a:lnTo>
                    <a:pt x="654875" y="1133114"/>
                  </a:lnTo>
                  <a:lnTo>
                    <a:pt x="654142" y="1135394"/>
                  </a:lnTo>
                  <a:lnTo>
                    <a:pt x="653429" y="1137674"/>
                  </a:lnTo>
                  <a:lnTo>
                    <a:pt x="652755" y="1139954"/>
                  </a:lnTo>
                  <a:lnTo>
                    <a:pt x="652106" y="1142234"/>
                  </a:lnTo>
                  <a:lnTo>
                    <a:pt x="651486" y="1144514"/>
                  </a:lnTo>
                  <a:lnTo>
                    <a:pt x="650897" y="1146794"/>
                  </a:lnTo>
                  <a:lnTo>
                    <a:pt x="650327" y="1149074"/>
                  </a:lnTo>
                  <a:lnTo>
                    <a:pt x="649793" y="1151354"/>
                  </a:lnTo>
                  <a:lnTo>
                    <a:pt x="649270" y="1153633"/>
                  </a:lnTo>
                  <a:lnTo>
                    <a:pt x="648788" y="1155913"/>
                  </a:lnTo>
                  <a:lnTo>
                    <a:pt x="648311" y="1158193"/>
                  </a:lnTo>
                  <a:lnTo>
                    <a:pt x="647873" y="1160473"/>
                  </a:lnTo>
                  <a:lnTo>
                    <a:pt x="647442" y="1162753"/>
                  </a:lnTo>
                  <a:lnTo>
                    <a:pt x="647041" y="11650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24622" y="1199695"/>
              <a:ext cx="433269" cy="5006810"/>
            </a:xfrm>
            <a:custGeom>
              <a:avLst/>
              <a:pathLst>
                <a:path w="433269" h="5006810">
                  <a:moveTo>
                    <a:pt x="216348" y="5006810"/>
                  </a:moveTo>
                  <a:lnTo>
                    <a:pt x="216324" y="4997012"/>
                  </a:lnTo>
                  <a:lnTo>
                    <a:pt x="216299" y="4987214"/>
                  </a:lnTo>
                  <a:lnTo>
                    <a:pt x="216272" y="4977416"/>
                  </a:lnTo>
                  <a:lnTo>
                    <a:pt x="216243" y="4967618"/>
                  </a:lnTo>
                  <a:lnTo>
                    <a:pt x="216212" y="4957820"/>
                  </a:lnTo>
                  <a:lnTo>
                    <a:pt x="216178" y="4948021"/>
                  </a:lnTo>
                  <a:lnTo>
                    <a:pt x="216143" y="4938223"/>
                  </a:lnTo>
                  <a:lnTo>
                    <a:pt x="216105" y="4928425"/>
                  </a:lnTo>
                  <a:lnTo>
                    <a:pt x="216064" y="4918627"/>
                  </a:lnTo>
                  <a:lnTo>
                    <a:pt x="216021" y="4908829"/>
                  </a:lnTo>
                  <a:lnTo>
                    <a:pt x="215975" y="4899031"/>
                  </a:lnTo>
                  <a:lnTo>
                    <a:pt x="215925" y="4889233"/>
                  </a:lnTo>
                  <a:lnTo>
                    <a:pt x="215874" y="4879435"/>
                  </a:lnTo>
                  <a:lnTo>
                    <a:pt x="215818" y="4869637"/>
                  </a:lnTo>
                  <a:lnTo>
                    <a:pt x="215758" y="4859839"/>
                  </a:lnTo>
                  <a:lnTo>
                    <a:pt x="215697" y="4850041"/>
                  </a:lnTo>
                  <a:lnTo>
                    <a:pt x="215629" y="4840243"/>
                  </a:lnTo>
                  <a:lnTo>
                    <a:pt x="215559" y="4830445"/>
                  </a:lnTo>
                  <a:lnTo>
                    <a:pt x="215485" y="4820647"/>
                  </a:lnTo>
                  <a:lnTo>
                    <a:pt x="215405" y="4810849"/>
                  </a:lnTo>
                  <a:lnTo>
                    <a:pt x="215322" y="4801051"/>
                  </a:lnTo>
                  <a:lnTo>
                    <a:pt x="215234" y="4791252"/>
                  </a:lnTo>
                  <a:lnTo>
                    <a:pt x="215140" y="4781454"/>
                  </a:lnTo>
                  <a:lnTo>
                    <a:pt x="215043" y="4771656"/>
                  </a:lnTo>
                  <a:lnTo>
                    <a:pt x="214939" y="4761858"/>
                  </a:lnTo>
                  <a:lnTo>
                    <a:pt x="214829" y="4752060"/>
                  </a:lnTo>
                  <a:lnTo>
                    <a:pt x="214716" y="4742262"/>
                  </a:lnTo>
                  <a:lnTo>
                    <a:pt x="214593" y="4732464"/>
                  </a:lnTo>
                  <a:lnTo>
                    <a:pt x="214467" y="4722666"/>
                  </a:lnTo>
                  <a:lnTo>
                    <a:pt x="214333" y="4712868"/>
                  </a:lnTo>
                  <a:lnTo>
                    <a:pt x="214192" y="4703070"/>
                  </a:lnTo>
                  <a:lnTo>
                    <a:pt x="214047" y="4693272"/>
                  </a:lnTo>
                  <a:lnTo>
                    <a:pt x="213892" y="4683474"/>
                  </a:lnTo>
                  <a:lnTo>
                    <a:pt x="213731" y="4673676"/>
                  </a:lnTo>
                  <a:lnTo>
                    <a:pt x="213564" y="4663878"/>
                  </a:lnTo>
                  <a:lnTo>
                    <a:pt x="213385" y="4654080"/>
                  </a:lnTo>
                  <a:lnTo>
                    <a:pt x="213202" y="4644281"/>
                  </a:lnTo>
                  <a:lnTo>
                    <a:pt x="213010" y="4634483"/>
                  </a:lnTo>
                  <a:lnTo>
                    <a:pt x="212808" y="4624685"/>
                  </a:lnTo>
                  <a:lnTo>
                    <a:pt x="212601" y="4614887"/>
                  </a:lnTo>
                  <a:lnTo>
                    <a:pt x="212382" y="4605089"/>
                  </a:lnTo>
                  <a:lnTo>
                    <a:pt x="212155" y="4595291"/>
                  </a:lnTo>
                  <a:lnTo>
                    <a:pt x="211922" y="4585493"/>
                  </a:lnTo>
                  <a:lnTo>
                    <a:pt x="211675" y="4575695"/>
                  </a:lnTo>
                  <a:lnTo>
                    <a:pt x="211421" y="4565897"/>
                  </a:lnTo>
                  <a:lnTo>
                    <a:pt x="211158" y="4556099"/>
                  </a:lnTo>
                  <a:lnTo>
                    <a:pt x="210883" y="4546301"/>
                  </a:lnTo>
                  <a:lnTo>
                    <a:pt x="210602" y="4536503"/>
                  </a:lnTo>
                  <a:lnTo>
                    <a:pt x="210308" y="4526705"/>
                  </a:lnTo>
                  <a:lnTo>
                    <a:pt x="210004" y="4516907"/>
                  </a:lnTo>
                  <a:lnTo>
                    <a:pt x="209693" y="4507109"/>
                  </a:lnTo>
                  <a:lnTo>
                    <a:pt x="209367" y="4497311"/>
                  </a:lnTo>
                  <a:lnTo>
                    <a:pt x="209034" y="4487512"/>
                  </a:lnTo>
                  <a:lnTo>
                    <a:pt x="208691" y="4477714"/>
                  </a:lnTo>
                  <a:lnTo>
                    <a:pt x="208334" y="4467916"/>
                  </a:lnTo>
                  <a:lnTo>
                    <a:pt x="207970" y="4458118"/>
                  </a:lnTo>
                  <a:lnTo>
                    <a:pt x="207594" y="4448320"/>
                  </a:lnTo>
                  <a:lnTo>
                    <a:pt x="207207" y="4438522"/>
                  </a:lnTo>
                  <a:lnTo>
                    <a:pt x="206813" y="4428724"/>
                  </a:lnTo>
                  <a:lnTo>
                    <a:pt x="206403" y="4418926"/>
                  </a:lnTo>
                  <a:lnTo>
                    <a:pt x="205986" y="4409128"/>
                  </a:lnTo>
                  <a:lnTo>
                    <a:pt x="205560" y="4399330"/>
                  </a:lnTo>
                  <a:lnTo>
                    <a:pt x="205119" y="4389532"/>
                  </a:lnTo>
                  <a:lnTo>
                    <a:pt x="204672" y="4379734"/>
                  </a:lnTo>
                  <a:lnTo>
                    <a:pt x="204213" y="4369936"/>
                  </a:lnTo>
                  <a:lnTo>
                    <a:pt x="203744" y="4360138"/>
                  </a:lnTo>
                  <a:lnTo>
                    <a:pt x="203267" y="4350340"/>
                  </a:lnTo>
                  <a:lnTo>
                    <a:pt x="202777" y="4340542"/>
                  </a:lnTo>
                  <a:lnTo>
                    <a:pt x="202280" y="4330743"/>
                  </a:lnTo>
                  <a:lnTo>
                    <a:pt x="201775" y="4320945"/>
                  </a:lnTo>
                  <a:lnTo>
                    <a:pt x="201257" y="4311147"/>
                  </a:lnTo>
                  <a:lnTo>
                    <a:pt x="200733" y="4301349"/>
                  </a:lnTo>
                  <a:lnTo>
                    <a:pt x="200200" y="4291551"/>
                  </a:lnTo>
                  <a:lnTo>
                    <a:pt x="199657" y="4281753"/>
                  </a:lnTo>
                  <a:lnTo>
                    <a:pt x="199108" y="4271955"/>
                  </a:lnTo>
                  <a:lnTo>
                    <a:pt x="198550" y="4262157"/>
                  </a:lnTo>
                  <a:lnTo>
                    <a:pt x="197984" y="4252359"/>
                  </a:lnTo>
                  <a:lnTo>
                    <a:pt x="197413" y="4242561"/>
                  </a:lnTo>
                  <a:lnTo>
                    <a:pt x="196832" y="4232763"/>
                  </a:lnTo>
                  <a:lnTo>
                    <a:pt x="196247" y="4222965"/>
                  </a:lnTo>
                  <a:lnTo>
                    <a:pt x="195655" y="4213167"/>
                  </a:lnTo>
                  <a:lnTo>
                    <a:pt x="195056" y="4203369"/>
                  </a:lnTo>
                  <a:lnTo>
                    <a:pt x="194453" y="4193571"/>
                  </a:lnTo>
                  <a:lnTo>
                    <a:pt x="193843" y="4183773"/>
                  </a:lnTo>
                  <a:lnTo>
                    <a:pt x="193230" y="4173974"/>
                  </a:lnTo>
                  <a:lnTo>
                    <a:pt x="192613" y="4164176"/>
                  </a:lnTo>
                  <a:lnTo>
                    <a:pt x="191989" y="4154378"/>
                  </a:lnTo>
                  <a:lnTo>
                    <a:pt x="191364" y="4144580"/>
                  </a:lnTo>
                  <a:lnTo>
                    <a:pt x="190735" y="4134782"/>
                  </a:lnTo>
                  <a:lnTo>
                    <a:pt x="190102" y="4124984"/>
                  </a:lnTo>
                  <a:lnTo>
                    <a:pt x="189467" y="4115186"/>
                  </a:lnTo>
                  <a:lnTo>
                    <a:pt x="188830" y="4105388"/>
                  </a:lnTo>
                  <a:lnTo>
                    <a:pt x="188191" y="4095590"/>
                  </a:lnTo>
                  <a:lnTo>
                    <a:pt x="187551" y="4085792"/>
                  </a:lnTo>
                  <a:lnTo>
                    <a:pt x="186909" y="4075994"/>
                  </a:lnTo>
                  <a:lnTo>
                    <a:pt x="186266" y="4066196"/>
                  </a:lnTo>
                  <a:lnTo>
                    <a:pt x="185623" y="4056398"/>
                  </a:lnTo>
                  <a:lnTo>
                    <a:pt x="184980" y="4046600"/>
                  </a:lnTo>
                  <a:lnTo>
                    <a:pt x="184337" y="4036802"/>
                  </a:lnTo>
                  <a:lnTo>
                    <a:pt x="183695" y="4027004"/>
                  </a:lnTo>
                  <a:lnTo>
                    <a:pt x="183053" y="4017205"/>
                  </a:lnTo>
                  <a:lnTo>
                    <a:pt x="182411" y="4007407"/>
                  </a:lnTo>
                  <a:lnTo>
                    <a:pt x="181772" y="3997609"/>
                  </a:lnTo>
                  <a:lnTo>
                    <a:pt x="181133" y="3987811"/>
                  </a:lnTo>
                  <a:lnTo>
                    <a:pt x="180496" y="3978013"/>
                  </a:lnTo>
                  <a:lnTo>
                    <a:pt x="179861" y="3968215"/>
                  </a:lnTo>
                  <a:lnTo>
                    <a:pt x="179228" y="3958417"/>
                  </a:lnTo>
                  <a:lnTo>
                    <a:pt x="178597" y="3948619"/>
                  </a:lnTo>
                  <a:lnTo>
                    <a:pt x="177969" y="3938821"/>
                  </a:lnTo>
                  <a:lnTo>
                    <a:pt x="177342" y="3929023"/>
                  </a:lnTo>
                  <a:lnTo>
                    <a:pt x="176719" y="3919225"/>
                  </a:lnTo>
                  <a:lnTo>
                    <a:pt x="176097" y="3909427"/>
                  </a:lnTo>
                  <a:lnTo>
                    <a:pt x="175478" y="3899629"/>
                  </a:lnTo>
                  <a:lnTo>
                    <a:pt x="174862" y="3889831"/>
                  </a:lnTo>
                  <a:lnTo>
                    <a:pt x="174248" y="3880033"/>
                  </a:lnTo>
                  <a:lnTo>
                    <a:pt x="173637" y="3870234"/>
                  </a:lnTo>
                  <a:lnTo>
                    <a:pt x="173028" y="3860436"/>
                  </a:lnTo>
                  <a:lnTo>
                    <a:pt x="172421" y="3850638"/>
                  </a:lnTo>
                  <a:lnTo>
                    <a:pt x="171818" y="3840840"/>
                  </a:lnTo>
                  <a:lnTo>
                    <a:pt x="171216" y="3831042"/>
                  </a:lnTo>
                  <a:lnTo>
                    <a:pt x="170615" y="3821244"/>
                  </a:lnTo>
                  <a:lnTo>
                    <a:pt x="170018" y="3811446"/>
                  </a:lnTo>
                  <a:lnTo>
                    <a:pt x="169421" y="3801648"/>
                  </a:lnTo>
                  <a:lnTo>
                    <a:pt x="168826" y="3791850"/>
                  </a:lnTo>
                  <a:lnTo>
                    <a:pt x="168232" y="3782052"/>
                  </a:lnTo>
                  <a:lnTo>
                    <a:pt x="167639" y="3772254"/>
                  </a:lnTo>
                  <a:lnTo>
                    <a:pt x="167047" y="3762456"/>
                  </a:lnTo>
                  <a:lnTo>
                    <a:pt x="166456" y="3752658"/>
                  </a:lnTo>
                  <a:lnTo>
                    <a:pt x="165865" y="3742860"/>
                  </a:lnTo>
                  <a:lnTo>
                    <a:pt x="165273" y="3733062"/>
                  </a:lnTo>
                  <a:lnTo>
                    <a:pt x="164681" y="3723264"/>
                  </a:lnTo>
                  <a:lnTo>
                    <a:pt x="164089" y="3713465"/>
                  </a:lnTo>
                  <a:lnTo>
                    <a:pt x="163495" y="3703667"/>
                  </a:lnTo>
                  <a:lnTo>
                    <a:pt x="162900" y="3693869"/>
                  </a:lnTo>
                  <a:lnTo>
                    <a:pt x="162303" y="3684071"/>
                  </a:lnTo>
                  <a:lnTo>
                    <a:pt x="161703" y="3674273"/>
                  </a:lnTo>
                  <a:lnTo>
                    <a:pt x="161102" y="3664475"/>
                  </a:lnTo>
                  <a:lnTo>
                    <a:pt x="160497" y="3654677"/>
                  </a:lnTo>
                  <a:lnTo>
                    <a:pt x="159890" y="3644879"/>
                  </a:lnTo>
                  <a:lnTo>
                    <a:pt x="159279" y="3635081"/>
                  </a:lnTo>
                  <a:lnTo>
                    <a:pt x="158663" y="3625283"/>
                  </a:lnTo>
                  <a:lnTo>
                    <a:pt x="158044" y="3615485"/>
                  </a:lnTo>
                  <a:lnTo>
                    <a:pt x="157420" y="3605687"/>
                  </a:lnTo>
                  <a:lnTo>
                    <a:pt x="156790" y="3595889"/>
                  </a:lnTo>
                  <a:lnTo>
                    <a:pt x="156157" y="3586091"/>
                  </a:lnTo>
                  <a:lnTo>
                    <a:pt x="155516" y="3576293"/>
                  </a:lnTo>
                  <a:lnTo>
                    <a:pt x="154870" y="3566495"/>
                  </a:lnTo>
                  <a:lnTo>
                    <a:pt x="154219" y="3556696"/>
                  </a:lnTo>
                  <a:lnTo>
                    <a:pt x="153558" y="3546898"/>
                  </a:lnTo>
                  <a:lnTo>
                    <a:pt x="152893" y="3537100"/>
                  </a:lnTo>
                  <a:lnTo>
                    <a:pt x="152221" y="3527302"/>
                  </a:lnTo>
                  <a:lnTo>
                    <a:pt x="151540" y="3517504"/>
                  </a:lnTo>
                  <a:lnTo>
                    <a:pt x="150854" y="3507706"/>
                  </a:lnTo>
                  <a:lnTo>
                    <a:pt x="150158" y="3497908"/>
                  </a:lnTo>
                  <a:lnTo>
                    <a:pt x="149455" y="3488110"/>
                  </a:lnTo>
                  <a:lnTo>
                    <a:pt x="148746" y="3478312"/>
                  </a:lnTo>
                  <a:lnTo>
                    <a:pt x="148025" y="3468514"/>
                  </a:lnTo>
                  <a:lnTo>
                    <a:pt x="147298" y="3458716"/>
                  </a:lnTo>
                  <a:lnTo>
                    <a:pt x="146563" y="3448918"/>
                  </a:lnTo>
                  <a:lnTo>
                    <a:pt x="145818" y="3439120"/>
                  </a:lnTo>
                  <a:lnTo>
                    <a:pt x="145067" y="3429322"/>
                  </a:lnTo>
                  <a:lnTo>
                    <a:pt x="144306" y="3419524"/>
                  </a:lnTo>
                  <a:lnTo>
                    <a:pt x="143537" y="3409726"/>
                  </a:lnTo>
                  <a:lnTo>
                    <a:pt x="142762" y="3399927"/>
                  </a:lnTo>
                  <a:lnTo>
                    <a:pt x="141975" y="3390129"/>
                  </a:lnTo>
                  <a:lnTo>
                    <a:pt x="141182" y="3380331"/>
                  </a:lnTo>
                  <a:lnTo>
                    <a:pt x="140382" y="3370533"/>
                  </a:lnTo>
                  <a:lnTo>
                    <a:pt x="139572" y="3360735"/>
                  </a:lnTo>
                  <a:lnTo>
                    <a:pt x="138758" y="3350937"/>
                  </a:lnTo>
                  <a:lnTo>
                    <a:pt x="137934" y="3341139"/>
                  </a:lnTo>
                  <a:lnTo>
                    <a:pt x="137104" y="3331341"/>
                  </a:lnTo>
                  <a:lnTo>
                    <a:pt x="136269" y="3321543"/>
                  </a:lnTo>
                  <a:lnTo>
                    <a:pt x="135425" y="3311745"/>
                  </a:lnTo>
                  <a:lnTo>
                    <a:pt x="134577" y="3301947"/>
                  </a:lnTo>
                  <a:lnTo>
                    <a:pt x="133724" y="3292149"/>
                  </a:lnTo>
                  <a:lnTo>
                    <a:pt x="132863" y="3282351"/>
                  </a:lnTo>
                  <a:lnTo>
                    <a:pt x="132000" y="3272553"/>
                  </a:lnTo>
                  <a:lnTo>
                    <a:pt x="131132" y="3262755"/>
                  </a:lnTo>
                  <a:lnTo>
                    <a:pt x="130260" y="3252957"/>
                  </a:lnTo>
                  <a:lnTo>
                    <a:pt x="129386" y="3243158"/>
                  </a:lnTo>
                  <a:lnTo>
                    <a:pt x="128508" y="3233360"/>
                  </a:lnTo>
                  <a:lnTo>
                    <a:pt x="127628" y="3223562"/>
                  </a:lnTo>
                  <a:lnTo>
                    <a:pt x="126747" y="3213764"/>
                  </a:lnTo>
                  <a:lnTo>
                    <a:pt x="125864" y="3203966"/>
                  </a:lnTo>
                  <a:lnTo>
                    <a:pt x="124981" y="3194168"/>
                  </a:lnTo>
                  <a:lnTo>
                    <a:pt x="124098" y="3184370"/>
                  </a:lnTo>
                  <a:lnTo>
                    <a:pt x="123215" y="3174572"/>
                  </a:lnTo>
                  <a:lnTo>
                    <a:pt x="122334" y="3164774"/>
                  </a:lnTo>
                  <a:lnTo>
                    <a:pt x="121454" y="3154976"/>
                  </a:lnTo>
                  <a:lnTo>
                    <a:pt x="120577" y="3145178"/>
                  </a:lnTo>
                  <a:lnTo>
                    <a:pt x="119702" y="3135380"/>
                  </a:lnTo>
                  <a:lnTo>
                    <a:pt x="118832" y="3125582"/>
                  </a:lnTo>
                  <a:lnTo>
                    <a:pt x="117965" y="3115784"/>
                  </a:lnTo>
                  <a:lnTo>
                    <a:pt x="117102" y="3105986"/>
                  </a:lnTo>
                  <a:lnTo>
                    <a:pt x="116246" y="3096187"/>
                  </a:lnTo>
                  <a:lnTo>
                    <a:pt x="115393" y="3086389"/>
                  </a:lnTo>
                  <a:lnTo>
                    <a:pt x="114548" y="3076591"/>
                  </a:lnTo>
                  <a:lnTo>
                    <a:pt x="113710" y="3066793"/>
                  </a:lnTo>
                  <a:lnTo>
                    <a:pt x="112876" y="3056995"/>
                  </a:lnTo>
                  <a:lnTo>
                    <a:pt x="112054" y="3047197"/>
                  </a:lnTo>
                  <a:lnTo>
                    <a:pt x="111237" y="3037399"/>
                  </a:lnTo>
                  <a:lnTo>
                    <a:pt x="110428" y="3027601"/>
                  </a:lnTo>
                  <a:lnTo>
                    <a:pt x="109630" y="3017803"/>
                  </a:lnTo>
                  <a:lnTo>
                    <a:pt x="108838" y="3008005"/>
                  </a:lnTo>
                  <a:lnTo>
                    <a:pt x="108057" y="2998207"/>
                  </a:lnTo>
                  <a:lnTo>
                    <a:pt x="107285" y="2988409"/>
                  </a:lnTo>
                  <a:lnTo>
                    <a:pt x="106520" y="2978611"/>
                  </a:lnTo>
                  <a:lnTo>
                    <a:pt x="105769" y="2968813"/>
                  </a:lnTo>
                  <a:lnTo>
                    <a:pt x="105025" y="2959015"/>
                  </a:lnTo>
                  <a:lnTo>
                    <a:pt x="104290" y="2949217"/>
                  </a:lnTo>
                  <a:lnTo>
                    <a:pt x="103568" y="2939418"/>
                  </a:lnTo>
                  <a:lnTo>
                    <a:pt x="102851" y="2929620"/>
                  </a:lnTo>
                  <a:lnTo>
                    <a:pt x="102146" y="2919822"/>
                  </a:lnTo>
                  <a:lnTo>
                    <a:pt x="101451" y="2910024"/>
                  </a:lnTo>
                  <a:lnTo>
                    <a:pt x="100762" y="2900226"/>
                  </a:lnTo>
                  <a:lnTo>
                    <a:pt x="100085" y="2890428"/>
                  </a:lnTo>
                  <a:lnTo>
                    <a:pt x="99415" y="2880630"/>
                  </a:lnTo>
                  <a:lnTo>
                    <a:pt x="98751" y="2870832"/>
                  </a:lnTo>
                  <a:lnTo>
                    <a:pt x="98098" y="2861034"/>
                  </a:lnTo>
                  <a:lnTo>
                    <a:pt x="97448" y="2851236"/>
                  </a:lnTo>
                  <a:lnTo>
                    <a:pt x="96806" y="2841438"/>
                  </a:lnTo>
                  <a:lnTo>
                    <a:pt x="96171" y="2831640"/>
                  </a:lnTo>
                  <a:lnTo>
                    <a:pt x="95538" y="2821842"/>
                  </a:lnTo>
                  <a:lnTo>
                    <a:pt x="94911" y="2812044"/>
                  </a:lnTo>
                  <a:lnTo>
                    <a:pt x="94286" y="2802246"/>
                  </a:lnTo>
                  <a:lnTo>
                    <a:pt x="93664" y="2792448"/>
                  </a:lnTo>
                  <a:lnTo>
                    <a:pt x="93043" y="2782649"/>
                  </a:lnTo>
                  <a:lnTo>
                    <a:pt x="92423" y="2772851"/>
                  </a:lnTo>
                  <a:lnTo>
                    <a:pt x="91802" y="2763053"/>
                  </a:lnTo>
                  <a:lnTo>
                    <a:pt x="91179" y="2753255"/>
                  </a:lnTo>
                  <a:lnTo>
                    <a:pt x="90554" y="2743457"/>
                  </a:lnTo>
                  <a:lnTo>
                    <a:pt x="89924" y="2733659"/>
                  </a:lnTo>
                  <a:lnTo>
                    <a:pt x="89289" y="2723861"/>
                  </a:lnTo>
                  <a:lnTo>
                    <a:pt x="88650" y="2714063"/>
                  </a:lnTo>
                  <a:lnTo>
                    <a:pt x="88000" y="2704265"/>
                  </a:lnTo>
                  <a:lnTo>
                    <a:pt x="87343" y="2694467"/>
                  </a:lnTo>
                  <a:lnTo>
                    <a:pt x="86676" y="2684669"/>
                  </a:lnTo>
                  <a:lnTo>
                    <a:pt x="85995" y="2674871"/>
                  </a:lnTo>
                  <a:lnTo>
                    <a:pt x="85305" y="2665073"/>
                  </a:lnTo>
                  <a:lnTo>
                    <a:pt x="84598" y="2655275"/>
                  </a:lnTo>
                  <a:lnTo>
                    <a:pt x="83876" y="2645477"/>
                  </a:lnTo>
                  <a:lnTo>
                    <a:pt x="83143" y="2635679"/>
                  </a:lnTo>
                  <a:lnTo>
                    <a:pt x="82382" y="2625880"/>
                  </a:lnTo>
                  <a:lnTo>
                    <a:pt x="81608" y="2616082"/>
                  </a:lnTo>
                  <a:lnTo>
                    <a:pt x="80816" y="2606284"/>
                  </a:lnTo>
                  <a:lnTo>
                    <a:pt x="79994" y="2596486"/>
                  </a:lnTo>
                  <a:lnTo>
                    <a:pt x="79158" y="2586688"/>
                  </a:lnTo>
                  <a:lnTo>
                    <a:pt x="78294" y="2576890"/>
                  </a:lnTo>
                  <a:lnTo>
                    <a:pt x="77403" y="2567092"/>
                  </a:lnTo>
                  <a:lnTo>
                    <a:pt x="76495" y="2557294"/>
                  </a:lnTo>
                  <a:lnTo>
                    <a:pt x="75548" y="2547496"/>
                  </a:lnTo>
                  <a:lnTo>
                    <a:pt x="74580" y="2537698"/>
                  </a:lnTo>
                  <a:lnTo>
                    <a:pt x="73588" y="2527900"/>
                  </a:lnTo>
                  <a:lnTo>
                    <a:pt x="72555" y="2518102"/>
                  </a:lnTo>
                  <a:lnTo>
                    <a:pt x="71503" y="2508304"/>
                  </a:lnTo>
                  <a:lnTo>
                    <a:pt x="70416" y="2498506"/>
                  </a:lnTo>
                  <a:lnTo>
                    <a:pt x="69296" y="2488708"/>
                  </a:lnTo>
                  <a:lnTo>
                    <a:pt x="68155" y="2478910"/>
                  </a:lnTo>
                  <a:lnTo>
                    <a:pt x="66971" y="2469111"/>
                  </a:lnTo>
                  <a:lnTo>
                    <a:pt x="65760" y="2459313"/>
                  </a:lnTo>
                  <a:lnTo>
                    <a:pt x="64526" y="2449515"/>
                  </a:lnTo>
                  <a:lnTo>
                    <a:pt x="63246" y="2439717"/>
                  </a:lnTo>
                  <a:lnTo>
                    <a:pt x="61946" y="2429919"/>
                  </a:lnTo>
                  <a:lnTo>
                    <a:pt x="60614" y="2420121"/>
                  </a:lnTo>
                  <a:lnTo>
                    <a:pt x="59247" y="2410323"/>
                  </a:lnTo>
                  <a:lnTo>
                    <a:pt x="57862" y="2400525"/>
                  </a:lnTo>
                  <a:lnTo>
                    <a:pt x="56438" y="2390727"/>
                  </a:lnTo>
                  <a:lnTo>
                    <a:pt x="54991" y="2380929"/>
                  </a:lnTo>
                  <a:lnTo>
                    <a:pt x="53525" y="2371131"/>
                  </a:lnTo>
                  <a:lnTo>
                    <a:pt x="52021" y="2361333"/>
                  </a:lnTo>
                  <a:lnTo>
                    <a:pt x="50503" y="2351535"/>
                  </a:lnTo>
                  <a:lnTo>
                    <a:pt x="48963" y="2341737"/>
                  </a:lnTo>
                  <a:lnTo>
                    <a:pt x="47398" y="2331939"/>
                  </a:lnTo>
                  <a:lnTo>
                    <a:pt x="45822" y="2322140"/>
                  </a:lnTo>
                  <a:lnTo>
                    <a:pt x="44225" y="2312342"/>
                  </a:lnTo>
                  <a:lnTo>
                    <a:pt x="42615" y="2302544"/>
                  </a:lnTo>
                  <a:lnTo>
                    <a:pt x="40997" y="2292746"/>
                  </a:lnTo>
                  <a:lnTo>
                    <a:pt x="39364" y="2282948"/>
                  </a:lnTo>
                  <a:lnTo>
                    <a:pt x="37728" y="2273150"/>
                  </a:lnTo>
                  <a:lnTo>
                    <a:pt x="36087" y="2263352"/>
                  </a:lnTo>
                  <a:lnTo>
                    <a:pt x="34445" y="2253554"/>
                  </a:lnTo>
                  <a:lnTo>
                    <a:pt x="32804" y="2243756"/>
                  </a:lnTo>
                  <a:lnTo>
                    <a:pt x="31168" y="2233958"/>
                  </a:lnTo>
                  <a:lnTo>
                    <a:pt x="29541" y="2224160"/>
                  </a:lnTo>
                  <a:lnTo>
                    <a:pt x="27919" y="2214362"/>
                  </a:lnTo>
                  <a:lnTo>
                    <a:pt x="26319" y="2204564"/>
                  </a:lnTo>
                  <a:lnTo>
                    <a:pt x="24732" y="2194766"/>
                  </a:lnTo>
                  <a:lnTo>
                    <a:pt x="23161" y="2184968"/>
                  </a:lnTo>
                  <a:lnTo>
                    <a:pt x="21623" y="2175170"/>
                  </a:lnTo>
                  <a:lnTo>
                    <a:pt x="20103" y="2165371"/>
                  </a:lnTo>
                  <a:lnTo>
                    <a:pt x="18618" y="2155573"/>
                  </a:lnTo>
                  <a:lnTo>
                    <a:pt x="17170" y="2145775"/>
                  </a:lnTo>
                  <a:lnTo>
                    <a:pt x="15746" y="2135977"/>
                  </a:lnTo>
                  <a:lnTo>
                    <a:pt x="14379" y="2126179"/>
                  </a:lnTo>
                  <a:lnTo>
                    <a:pt x="13050" y="2116381"/>
                  </a:lnTo>
                  <a:lnTo>
                    <a:pt x="11756" y="2106583"/>
                  </a:lnTo>
                  <a:lnTo>
                    <a:pt x="10536" y="2096785"/>
                  </a:lnTo>
                  <a:lnTo>
                    <a:pt x="9352" y="2086987"/>
                  </a:lnTo>
                  <a:lnTo>
                    <a:pt x="8228" y="2077189"/>
                  </a:lnTo>
                  <a:lnTo>
                    <a:pt x="7174" y="2067391"/>
                  </a:lnTo>
                  <a:lnTo>
                    <a:pt x="6162" y="2057593"/>
                  </a:lnTo>
                  <a:lnTo>
                    <a:pt x="5238" y="2047795"/>
                  </a:lnTo>
                  <a:lnTo>
                    <a:pt x="4376" y="2037997"/>
                  </a:lnTo>
                  <a:lnTo>
                    <a:pt x="3563" y="2028199"/>
                  </a:lnTo>
                  <a:lnTo>
                    <a:pt x="2863" y="2018401"/>
                  </a:lnTo>
                  <a:lnTo>
                    <a:pt x="2213" y="2008602"/>
                  </a:lnTo>
                  <a:lnTo>
                    <a:pt x="1641" y="1998804"/>
                  </a:lnTo>
                  <a:lnTo>
                    <a:pt x="1168" y="1989006"/>
                  </a:lnTo>
                  <a:lnTo>
                    <a:pt x="749" y="1979208"/>
                  </a:lnTo>
                  <a:lnTo>
                    <a:pt x="438" y="1969410"/>
                  </a:lnTo>
                  <a:lnTo>
                    <a:pt x="208" y="1959612"/>
                  </a:lnTo>
                  <a:lnTo>
                    <a:pt x="34" y="1949814"/>
                  </a:lnTo>
                  <a:lnTo>
                    <a:pt x="0" y="1940016"/>
                  </a:lnTo>
                  <a:lnTo>
                    <a:pt x="23" y="1930218"/>
                  </a:lnTo>
                  <a:lnTo>
                    <a:pt x="130" y="1920420"/>
                  </a:lnTo>
                  <a:lnTo>
                    <a:pt x="354" y="1910622"/>
                  </a:lnTo>
                  <a:lnTo>
                    <a:pt x="636" y="1900824"/>
                  </a:lnTo>
                  <a:lnTo>
                    <a:pt x="1031" y="1891026"/>
                  </a:lnTo>
                  <a:lnTo>
                    <a:pt x="1515" y="1881228"/>
                  </a:lnTo>
                  <a:lnTo>
                    <a:pt x="2059" y="1871430"/>
                  </a:lnTo>
                  <a:lnTo>
                    <a:pt x="2738" y="1861632"/>
                  </a:lnTo>
                  <a:lnTo>
                    <a:pt x="3481" y="1851833"/>
                  </a:lnTo>
                  <a:lnTo>
                    <a:pt x="4301" y="1842035"/>
                  </a:lnTo>
                  <a:lnTo>
                    <a:pt x="5239" y="1832237"/>
                  </a:lnTo>
                  <a:lnTo>
                    <a:pt x="6233" y="1822439"/>
                  </a:lnTo>
                  <a:lnTo>
                    <a:pt x="7325" y="1812641"/>
                  </a:lnTo>
                  <a:lnTo>
                    <a:pt x="8504" y="1802843"/>
                  </a:lnTo>
                  <a:lnTo>
                    <a:pt x="9736" y="1793045"/>
                  </a:lnTo>
                  <a:lnTo>
                    <a:pt x="11082" y="1783247"/>
                  </a:lnTo>
                  <a:lnTo>
                    <a:pt x="12487" y="1773449"/>
                  </a:lnTo>
                  <a:lnTo>
                    <a:pt x="13953" y="1763651"/>
                  </a:lnTo>
                  <a:lnTo>
                    <a:pt x="15520" y="1753853"/>
                  </a:lnTo>
                  <a:lnTo>
                    <a:pt x="17132" y="1744055"/>
                  </a:lnTo>
                  <a:lnTo>
                    <a:pt x="18817" y="1734257"/>
                  </a:lnTo>
                  <a:lnTo>
                    <a:pt x="20573" y="1724459"/>
                  </a:lnTo>
                  <a:lnTo>
                    <a:pt x="22369" y="1714661"/>
                  </a:lnTo>
                  <a:lnTo>
                    <a:pt x="24245" y="1704863"/>
                  </a:lnTo>
                  <a:lnTo>
                    <a:pt x="26166" y="1695064"/>
                  </a:lnTo>
                  <a:lnTo>
                    <a:pt x="28125" y="1685266"/>
                  </a:lnTo>
                  <a:lnTo>
                    <a:pt x="30156" y="1675468"/>
                  </a:lnTo>
                  <a:lnTo>
                    <a:pt x="32215" y="1665670"/>
                  </a:lnTo>
                  <a:lnTo>
                    <a:pt x="34318" y="1655872"/>
                  </a:lnTo>
                  <a:lnTo>
                    <a:pt x="36465" y="1646074"/>
                  </a:lnTo>
                  <a:lnTo>
                    <a:pt x="38634" y="1636276"/>
                  </a:lnTo>
                  <a:lnTo>
                    <a:pt x="40846" y="1626478"/>
                  </a:lnTo>
                  <a:lnTo>
                    <a:pt x="43082" y="1616680"/>
                  </a:lnTo>
                  <a:lnTo>
                    <a:pt x="45335" y="1606882"/>
                  </a:lnTo>
                  <a:lnTo>
                    <a:pt x="47622" y="1597084"/>
                  </a:lnTo>
                  <a:lnTo>
                    <a:pt x="49919" y="1587286"/>
                  </a:lnTo>
                  <a:lnTo>
                    <a:pt x="52232" y="1577488"/>
                  </a:lnTo>
                  <a:lnTo>
                    <a:pt x="54559" y="1567690"/>
                  </a:lnTo>
                  <a:lnTo>
                    <a:pt x="56892" y="1557892"/>
                  </a:lnTo>
                  <a:lnTo>
                    <a:pt x="59233" y="1548093"/>
                  </a:lnTo>
                  <a:lnTo>
                    <a:pt x="61575" y="1538295"/>
                  </a:lnTo>
                  <a:lnTo>
                    <a:pt x="63918" y="1528497"/>
                  </a:lnTo>
                  <a:lnTo>
                    <a:pt x="66258" y="1518699"/>
                  </a:lnTo>
                  <a:lnTo>
                    <a:pt x="68593" y="1508901"/>
                  </a:lnTo>
                  <a:lnTo>
                    <a:pt x="70922" y="1499103"/>
                  </a:lnTo>
                  <a:lnTo>
                    <a:pt x="73238" y="1489305"/>
                  </a:lnTo>
                  <a:lnTo>
                    <a:pt x="75546" y="1479507"/>
                  </a:lnTo>
                  <a:lnTo>
                    <a:pt x="77837" y="1469709"/>
                  </a:lnTo>
                  <a:lnTo>
                    <a:pt x="80111" y="1459911"/>
                  </a:lnTo>
                  <a:lnTo>
                    <a:pt x="82374" y="1450113"/>
                  </a:lnTo>
                  <a:lnTo>
                    <a:pt x="84608" y="1440315"/>
                  </a:lnTo>
                  <a:lnTo>
                    <a:pt x="86826" y="1430517"/>
                  </a:lnTo>
                  <a:lnTo>
                    <a:pt x="89026" y="1420719"/>
                  </a:lnTo>
                  <a:lnTo>
                    <a:pt x="91192" y="1410921"/>
                  </a:lnTo>
                  <a:lnTo>
                    <a:pt x="93342" y="1401123"/>
                  </a:lnTo>
                  <a:lnTo>
                    <a:pt x="95463" y="1391324"/>
                  </a:lnTo>
                  <a:lnTo>
                    <a:pt x="97554" y="1381526"/>
                  </a:lnTo>
                  <a:lnTo>
                    <a:pt x="99628" y="1371728"/>
                  </a:lnTo>
                  <a:lnTo>
                    <a:pt x="101662" y="1361930"/>
                  </a:lnTo>
                  <a:lnTo>
                    <a:pt x="103673" y="1352132"/>
                  </a:lnTo>
                  <a:lnTo>
                    <a:pt x="105661" y="1342334"/>
                  </a:lnTo>
                  <a:lnTo>
                    <a:pt x="107607" y="1332536"/>
                  </a:lnTo>
                  <a:lnTo>
                    <a:pt x="109534" y="1322738"/>
                  </a:lnTo>
                  <a:lnTo>
                    <a:pt x="111430" y="1312940"/>
                  </a:lnTo>
                  <a:lnTo>
                    <a:pt x="113292" y="1303142"/>
                  </a:lnTo>
                  <a:lnTo>
                    <a:pt x="115134" y="1293344"/>
                  </a:lnTo>
                  <a:lnTo>
                    <a:pt x="116938" y="1283546"/>
                  </a:lnTo>
                  <a:lnTo>
                    <a:pt x="118717" y="1273748"/>
                  </a:lnTo>
                  <a:lnTo>
                    <a:pt x="120476" y="1263950"/>
                  </a:lnTo>
                  <a:lnTo>
                    <a:pt x="122192" y="1254152"/>
                  </a:lnTo>
                  <a:lnTo>
                    <a:pt x="123891" y="1244354"/>
                  </a:lnTo>
                  <a:lnTo>
                    <a:pt x="125563" y="1234555"/>
                  </a:lnTo>
                  <a:lnTo>
                    <a:pt x="127203" y="1224757"/>
                  </a:lnTo>
                  <a:lnTo>
                    <a:pt x="128827" y="1214959"/>
                  </a:lnTo>
                  <a:lnTo>
                    <a:pt x="130419" y="1205161"/>
                  </a:lnTo>
                  <a:lnTo>
                    <a:pt x="131989" y="1195363"/>
                  </a:lnTo>
                  <a:lnTo>
                    <a:pt x="133544" y="1185565"/>
                  </a:lnTo>
                  <a:lnTo>
                    <a:pt x="135063" y="1175767"/>
                  </a:lnTo>
                  <a:lnTo>
                    <a:pt x="136568" y="1165969"/>
                  </a:lnTo>
                  <a:lnTo>
                    <a:pt x="138054" y="1156171"/>
                  </a:lnTo>
                  <a:lnTo>
                    <a:pt x="139514" y="1146373"/>
                  </a:lnTo>
                  <a:lnTo>
                    <a:pt x="140961" y="1136575"/>
                  </a:lnTo>
                  <a:lnTo>
                    <a:pt x="142385" y="1126777"/>
                  </a:lnTo>
                  <a:lnTo>
                    <a:pt x="143792" y="1116979"/>
                  </a:lnTo>
                  <a:lnTo>
                    <a:pt x="145187" y="1107181"/>
                  </a:lnTo>
                  <a:lnTo>
                    <a:pt x="146558" y="1097383"/>
                  </a:lnTo>
                  <a:lnTo>
                    <a:pt x="147918" y="1087585"/>
                  </a:lnTo>
                  <a:lnTo>
                    <a:pt x="149264" y="1077786"/>
                  </a:lnTo>
                  <a:lnTo>
                    <a:pt x="150591" y="1067988"/>
                  </a:lnTo>
                  <a:lnTo>
                    <a:pt x="151909" y="1058190"/>
                  </a:lnTo>
                  <a:lnTo>
                    <a:pt x="153211" y="1048392"/>
                  </a:lnTo>
                  <a:lnTo>
                    <a:pt x="154500" y="1038594"/>
                  </a:lnTo>
                  <a:lnTo>
                    <a:pt x="155781" y="1028796"/>
                  </a:lnTo>
                  <a:lnTo>
                    <a:pt x="157044" y="1018998"/>
                  </a:lnTo>
                  <a:lnTo>
                    <a:pt x="158298" y="1009200"/>
                  </a:lnTo>
                  <a:lnTo>
                    <a:pt x="159543" y="999402"/>
                  </a:lnTo>
                  <a:lnTo>
                    <a:pt x="160773" y="989604"/>
                  </a:lnTo>
                  <a:lnTo>
                    <a:pt x="161995" y="979806"/>
                  </a:lnTo>
                  <a:lnTo>
                    <a:pt x="163206" y="970008"/>
                  </a:lnTo>
                  <a:lnTo>
                    <a:pt x="164405" y="960210"/>
                  </a:lnTo>
                  <a:lnTo>
                    <a:pt x="165597" y="950412"/>
                  </a:lnTo>
                  <a:lnTo>
                    <a:pt x="166775" y="940614"/>
                  </a:lnTo>
                  <a:lnTo>
                    <a:pt x="167944" y="930816"/>
                  </a:lnTo>
                  <a:lnTo>
                    <a:pt x="169106" y="921017"/>
                  </a:lnTo>
                  <a:lnTo>
                    <a:pt x="170252" y="911219"/>
                  </a:lnTo>
                  <a:lnTo>
                    <a:pt x="171391" y="901421"/>
                  </a:lnTo>
                  <a:lnTo>
                    <a:pt x="172519" y="891623"/>
                  </a:lnTo>
                  <a:lnTo>
                    <a:pt x="173634" y="881825"/>
                  </a:lnTo>
                  <a:lnTo>
                    <a:pt x="174743" y="872027"/>
                  </a:lnTo>
                  <a:lnTo>
                    <a:pt x="175836" y="862229"/>
                  </a:lnTo>
                  <a:lnTo>
                    <a:pt x="176919" y="852431"/>
                  </a:lnTo>
                  <a:lnTo>
                    <a:pt x="177995" y="842633"/>
                  </a:lnTo>
                  <a:lnTo>
                    <a:pt x="179051" y="832835"/>
                  </a:lnTo>
                  <a:lnTo>
                    <a:pt x="180100" y="823037"/>
                  </a:lnTo>
                  <a:lnTo>
                    <a:pt x="181137" y="813239"/>
                  </a:lnTo>
                  <a:lnTo>
                    <a:pt x="182157" y="803441"/>
                  </a:lnTo>
                  <a:lnTo>
                    <a:pt x="183168" y="793643"/>
                  </a:lnTo>
                  <a:lnTo>
                    <a:pt x="184163" y="783845"/>
                  </a:lnTo>
                  <a:lnTo>
                    <a:pt x="185145" y="774046"/>
                  </a:lnTo>
                  <a:lnTo>
                    <a:pt x="186117" y="764248"/>
                  </a:lnTo>
                  <a:lnTo>
                    <a:pt x="187067" y="754450"/>
                  </a:lnTo>
                  <a:lnTo>
                    <a:pt x="188006" y="744652"/>
                  </a:lnTo>
                  <a:lnTo>
                    <a:pt x="188932" y="734854"/>
                  </a:lnTo>
                  <a:lnTo>
                    <a:pt x="189837" y="725056"/>
                  </a:lnTo>
                  <a:lnTo>
                    <a:pt x="190732" y="715258"/>
                  </a:lnTo>
                  <a:lnTo>
                    <a:pt x="191609" y="705460"/>
                  </a:lnTo>
                  <a:lnTo>
                    <a:pt x="192468" y="695662"/>
                  </a:lnTo>
                  <a:lnTo>
                    <a:pt x="193316" y="685864"/>
                  </a:lnTo>
                  <a:lnTo>
                    <a:pt x="194140" y="676066"/>
                  </a:lnTo>
                  <a:lnTo>
                    <a:pt x="194950" y="666268"/>
                  </a:lnTo>
                  <a:lnTo>
                    <a:pt x="195747" y="656470"/>
                  </a:lnTo>
                  <a:lnTo>
                    <a:pt x="196519" y="646672"/>
                  </a:lnTo>
                  <a:lnTo>
                    <a:pt x="197280" y="636874"/>
                  </a:lnTo>
                  <a:lnTo>
                    <a:pt x="198021" y="627076"/>
                  </a:lnTo>
                  <a:lnTo>
                    <a:pt x="198742" y="617277"/>
                  </a:lnTo>
                  <a:lnTo>
                    <a:pt x="199451" y="607479"/>
                  </a:lnTo>
                  <a:lnTo>
                    <a:pt x="200136" y="597681"/>
                  </a:lnTo>
                  <a:lnTo>
                    <a:pt x="200805" y="587883"/>
                  </a:lnTo>
                  <a:lnTo>
                    <a:pt x="201461" y="578085"/>
                  </a:lnTo>
                  <a:lnTo>
                    <a:pt x="202090" y="568287"/>
                  </a:lnTo>
                  <a:lnTo>
                    <a:pt x="202708" y="558489"/>
                  </a:lnTo>
                  <a:lnTo>
                    <a:pt x="203307" y="548691"/>
                  </a:lnTo>
                  <a:lnTo>
                    <a:pt x="203885" y="538893"/>
                  </a:lnTo>
                  <a:lnTo>
                    <a:pt x="204451" y="529095"/>
                  </a:lnTo>
                  <a:lnTo>
                    <a:pt x="204994" y="519297"/>
                  </a:lnTo>
                  <a:lnTo>
                    <a:pt x="205521" y="509499"/>
                  </a:lnTo>
                  <a:lnTo>
                    <a:pt x="206037" y="499701"/>
                  </a:lnTo>
                  <a:lnTo>
                    <a:pt x="206526" y="489903"/>
                  </a:lnTo>
                  <a:lnTo>
                    <a:pt x="207004" y="480105"/>
                  </a:lnTo>
                  <a:lnTo>
                    <a:pt x="207465" y="470307"/>
                  </a:lnTo>
                  <a:lnTo>
                    <a:pt x="207906" y="460508"/>
                  </a:lnTo>
                  <a:lnTo>
                    <a:pt x="208337" y="450710"/>
                  </a:lnTo>
                  <a:lnTo>
                    <a:pt x="208747" y="440912"/>
                  </a:lnTo>
                  <a:lnTo>
                    <a:pt x="209142" y="431114"/>
                  </a:lnTo>
                  <a:lnTo>
                    <a:pt x="209528" y="421316"/>
                  </a:lnTo>
                  <a:lnTo>
                    <a:pt x="209890" y="411518"/>
                  </a:lnTo>
                  <a:lnTo>
                    <a:pt x="210242" y="401720"/>
                  </a:lnTo>
                  <a:lnTo>
                    <a:pt x="210580" y="391922"/>
                  </a:lnTo>
                  <a:lnTo>
                    <a:pt x="210901" y="382124"/>
                  </a:lnTo>
                  <a:lnTo>
                    <a:pt x="211212" y="372326"/>
                  </a:lnTo>
                  <a:lnTo>
                    <a:pt x="211507" y="362528"/>
                  </a:lnTo>
                  <a:lnTo>
                    <a:pt x="211789" y="352730"/>
                  </a:lnTo>
                  <a:lnTo>
                    <a:pt x="212063" y="342932"/>
                  </a:lnTo>
                  <a:lnTo>
                    <a:pt x="212318" y="333134"/>
                  </a:lnTo>
                  <a:lnTo>
                    <a:pt x="212565" y="323336"/>
                  </a:lnTo>
                  <a:lnTo>
                    <a:pt x="212802" y="313538"/>
                  </a:lnTo>
                  <a:lnTo>
                    <a:pt x="213023" y="303739"/>
                  </a:lnTo>
                  <a:lnTo>
                    <a:pt x="213237" y="293941"/>
                  </a:lnTo>
                  <a:lnTo>
                    <a:pt x="213440" y="284143"/>
                  </a:lnTo>
                  <a:lnTo>
                    <a:pt x="213631" y="274345"/>
                  </a:lnTo>
                  <a:lnTo>
                    <a:pt x="213816" y="264547"/>
                  </a:lnTo>
                  <a:lnTo>
                    <a:pt x="213988" y="254749"/>
                  </a:lnTo>
                  <a:lnTo>
                    <a:pt x="214152" y="244951"/>
                  </a:lnTo>
                  <a:lnTo>
                    <a:pt x="214309" y="235153"/>
                  </a:lnTo>
                  <a:lnTo>
                    <a:pt x="214455" y="225355"/>
                  </a:lnTo>
                  <a:lnTo>
                    <a:pt x="214595" y="215557"/>
                  </a:lnTo>
                  <a:lnTo>
                    <a:pt x="214727" y="205759"/>
                  </a:lnTo>
                  <a:lnTo>
                    <a:pt x="214851" y="195961"/>
                  </a:lnTo>
                  <a:lnTo>
                    <a:pt x="214970" y="186163"/>
                  </a:lnTo>
                  <a:lnTo>
                    <a:pt x="215079" y="176365"/>
                  </a:lnTo>
                  <a:lnTo>
                    <a:pt x="215184" y="166567"/>
                  </a:lnTo>
                  <a:lnTo>
                    <a:pt x="215283" y="156769"/>
                  </a:lnTo>
                  <a:lnTo>
                    <a:pt x="215374" y="146970"/>
                  </a:lnTo>
                  <a:lnTo>
                    <a:pt x="215462" y="137172"/>
                  </a:lnTo>
                  <a:lnTo>
                    <a:pt x="215544" y="127374"/>
                  </a:lnTo>
                  <a:lnTo>
                    <a:pt x="215620" y="117576"/>
                  </a:lnTo>
                  <a:lnTo>
                    <a:pt x="215693" y="107778"/>
                  </a:lnTo>
                  <a:lnTo>
                    <a:pt x="215760" y="97980"/>
                  </a:lnTo>
                  <a:lnTo>
                    <a:pt x="215822" y="88182"/>
                  </a:lnTo>
                  <a:lnTo>
                    <a:pt x="215883" y="78384"/>
                  </a:lnTo>
                  <a:lnTo>
                    <a:pt x="215937" y="68586"/>
                  </a:lnTo>
                  <a:lnTo>
                    <a:pt x="215989" y="58788"/>
                  </a:lnTo>
                  <a:lnTo>
                    <a:pt x="216037" y="48990"/>
                  </a:lnTo>
                  <a:lnTo>
                    <a:pt x="216082" y="39192"/>
                  </a:lnTo>
                  <a:lnTo>
                    <a:pt x="216124" y="29394"/>
                  </a:lnTo>
                  <a:lnTo>
                    <a:pt x="216163" y="19596"/>
                  </a:lnTo>
                  <a:lnTo>
                    <a:pt x="216199" y="9798"/>
                  </a:lnTo>
                  <a:lnTo>
                    <a:pt x="216234" y="0"/>
                  </a:lnTo>
                  <a:lnTo>
                    <a:pt x="217034" y="0"/>
                  </a:lnTo>
                  <a:lnTo>
                    <a:pt x="217069" y="9798"/>
                  </a:lnTo>
                  <a:lnTo>
                    <a:pt x="217105" y="19596"/>
                  </a:lnTo>
                  <a:lnTo>
                    <a:pt x="217144" y="29394"/>
                  </a:lnTo>
                  <a:lnTo>
                    <a:pt x="217186" y="39192"/>
                  </a:lnTo>
                  <a:lnTo>
                    <a:pt x="217231" y="48990"/>
                  </a:lnTo>
                  <a:lnTo>
                    <a:pt x="217279" y="58788"/>
                  </a:lnTo>
                  <a:lnTo>
                    <a:pt x="217331" y="68586"/>
                  </a:lnTo>
                  <a:lnTo>
                    <a:pt x="217385" y="78384"/>
                  </a:lnTo>
                  <a:lnTo>
                    <a:pt x="217446" y="88182"/>
                  </a:lnTo>
                  <a:lnTo>
                    <a:pt x="217509" y="97980"/>
                  </a:lnTo>
                  <a:lnTo>
                    <a:pt x="217576" y="107778"/>
                  </a:lnTo>
                  <a:lnTo>
                    <a:pt x="217648" y="117576"/>
                  </a:lnTo>
                  <a:lnTo>
                    <a:pt x="217724" y="127374"/>
                  </a:lnTo>
                  <a:lnTo>
                    <a:pt x="217806" y="137172"/>
                  </a:lnTo>
                  <a:lnTo>
                    <a:pt x="217894" y="146970"/>
                  </a:lnTo>
                  <a:lnTo>
                    <a:pt x="217985" y="156769"/>
                  </a:lnTo>
                  <a:lnTo>
                    <a:pt x="218084" y="166567"/>
                  </a:lnTo>
                  <a:lnTo>
                    <a:pt x="218189" y="176365"/>
                  </a:lnTo>
                  <a:lnTo>
                    <a:pt x="218298" y="186163"/>
                  </a:lnTo>
                  <a:lnTo>
                    <a:pt x="218417" y="195961"/>
                  </a:lnTo>
                  <a:lnTo>
                    <a:pt x="218541" y="205759"/>
                  </a:lnTo>
                  <a:lnTo>
                    <a:pt x="218673" y="215557"/>
                  </a:lnTo>
                  <a:lnTo>
                    <a:pt x="218813" y="225355"/>
                  </a:lnTo>
                  <a:lnTo>
                    <a:pt x="218959" y="235153"/>
                  </a:lnTo>
                  <a:lnTo>
                    <a:pt x="219116" y="244951"/>
                  </a:lnTo>
                  <a:lnTo>
                    <a:pt x="219281" y="254749"/>
                  </a:lnTo>
                  <a:lnTo>
                    <a:pt x="219452" y="264547"/>
                  </a:lnTo>
                  <a:lnTo>
                    <a:pt x="219637" y="274345"/>
                  </a:lnTo>
                  <a:lnTo>
                    <a:pt x="219828" y="284143"/>
                  </a:lnTo>
                  <a:lnTo>
                    <a:pt x="220031" y="293941"/>
                  </a:lnTo>
                  <a:lnTo>
                    <a:pt x="220245" y="303739"/>
                  </a:lnTo>
                  <a:lnTo>
                    <a:pt x="220466" y="313538"/>
                  </a:lnTo>
                  <a:lnTo>
                    <a:pt x="220703" y="323336"/>
                  </a:lnTo>
                  <a:lnTo>
                    <a:pt x="220950" y="333134"/>
                  </a:lnTo>
                  <a:lnTo>
                    <a:pt x="221205" y="342932"/>
                  </a:lnTo>
                  <a:lnTo>
                    <a:pt x="221479" y="352730"/>
                  </a:lnTo>
                  <a:lnTo>
                    <a:pt x="221761" y="362528"/>
                  </a:lnTo>
                  <a:lnTo>
                    <a:pt x="222056" y="372326"/>
                  </a:lnTo>
                  <a:lnTo>
                    <a:pt x="222367" y="382124"/>
                  </a:lnTo>
                  <a:lnTo>
                    <a:pt x="222688" y="391922"/>
                  </a:lnTo>
                  <a:lnTo>
                    <a:pt x="223026" y="401720"/>
                  </a:lnTo>
                  <a:lnTo>
                    <a:pt x="223378" y="411518"/>
                  </a:lnTo>
                  <a:lnTo>
                    <a:pt x="223740" y="421316"/>
                  </a:lnTo>
                  <a:lnTo>
                    <a:pt x="224126" y="431114"/>
                  </a:lnTo>
                  <a:lnTo>
                    <a:pt x="224521" y="440912"/>
                  </a:lnTo>
                  <a:lnTo>
                    <a:pt x="224931" y="450710"/>
                  </a:lnTo>
                  <a:lnTo>
                    <a:pt x="225362" y="460508"/>
                  </a:lnTo>
                  <a:lnTo>
                    <a:pt x="225803" y="470307"/>
                  </a:lnTo>
                  <a:lnTo>
                    <a:pt x="226264" y="480105"/>
                  </a:lnTo>
                  <a:lnTo>
                    <a:pt x="226742" y="489903"/>
                  </a:lnTo>
                  <a:lnTo>
                    <a:pt x="227231" y="499701"/>
                  </a:lnTo>
                  <a:lnTo>
                    <a:pt x="227747" y="509499"/>
                  </a:lnTo>
                  <a:lnTo>
                    <a:pt x="228274" y="519297"/>
                  </a:lnTo>
                  <a:lnTo>
                    <a:pt x="228817" y="529095"/>
                  </a:lnTo>
                  <a:lnTo>
                    <a:pt x="229383" y="538893"/>
                  </a:lnTo>
                  <a:lnTo>
                    <a:pt x="229961" y="548691"/>
                  </a:lnTo>
                  <a:lnTo>
                    <a:pt x="230560" y="558489"/>
                  </a:lnTo>
                  <a:lnTo>
                    <a:pt x="231178" y="568287"/>
                  </a:lnTo>
                  <a:lnTo>
                    <a:pt x="231807" y="578085"/>
                  </a:lnTo>
                  <a:lnTo>
                    <a:pt x="232463" y="587883"/>
                  </a:lnTo>
                  <a:lnTo>
                    <a:pt x="233132" y="597681"/>
                  </a:lnTo>
                  <a:lnTo>
                    <a:pt x="233817" y="607479"/>
                  </a:lnTo>
                  <a:lnTo>
                    <a:pt x="234526" y="617277"/>
                  </a:lnTo>
                  <a:lnTo>
                    <a:pt x="235247" y="627076"/>
                  </a:lnTo>
                  <a:lnTo>
                    <a:pt x="235988" y="636874"/>
                  </a:lnTo>
                  <a:lnTo>
                    <a:pt x="236749" y="646672"/>
                  </a:lnTo>
                  <a:lnTo>
                    <a:pt x="237521" y="656470"/>
                  </a:lnTo>
                  <a:lnTo>
                    <a:pt x="238318" y="666268"/>
                  </a:lnTo>
                  <a:lnTo>
                    <a:pt x="239128" y="676066"/>
                  </a:lnTo>
                  <a:lnTo>
                    <a:pt x="239952" y="685864"/>
                  </a:lnTo>
                  <a:lnTo>
                    <a:pt x="240800" y="695662"/>
                  </a:lnTo>
                  <a:lnTo>
                    <a:pt x="241659" y="705460"/>
                  </a:lnTo>
                  <a:lnTo>
                    <a:pt x="242536" y="715258"/>
                  </a:lnTo>
                  <a:lnTo>
                    <a:pt x="243431" y="725056"/>
                  </a:lnTo>
                  <a:lnTo>
                    <a:pt x="244336" y="734854"/>
                  </a:lnTo>
                  <a:lnTo>
                    <a:pt x="245262" y="744652"/>
                  </a:lnTo>
                  <a:lnTo>
                    <a:pt x="246201" y="754450"/>
                  </a:lnTo>
                  <a:lnTo>
                    <a:pt x="247151" y="764248"/>
                  </a:lnTo>
                  <a:lnTo>
                    <a:pt x="248123" y="774046"/>
                  </a:lnTo>
                  <a:lnTo>
                    <a:pt x="249105" y="783845"/>
                  </a:lnTo>
                  <a:lnTo>
                    <a:pt x="250100" y="793643"/>
                  </a:lnTo>
                  <a:lnTo>
                    <a:pt x="251111" y="803441"/>
                  </a:lnTo>
                  <a:lnTo>
                    <a:pt x="252132" y="813239"/>
                  </a:lnTo>
                  <a:lnTo>
                    <a:pt x="253168" y="823037"/>
                  </a:lnTo>
                  <a:lnTo>
                    <a:pt x="254217" y="832835"/>
                  </a:lnTo>
                  <a:lnTo>
                    <a:pt x="255273" y="842633"/>
                  </a:lnTo>
                  <a:lnTo>
                    <a:pt x="256349" y="852431"/>
                  </a:lnTo>
                  <a:lnTo>
                    <a:pt x="257432" y="862229"/>
                  </a:lnTo>
                  <a:lnTo>
                    <a:pt x="258526" y="872027"/>
                  </a:lnTo>
                  <a:lnTo>
                    <a:pt x="259634" y="881825"/>
                  </a:lnTo>
                  <a:lnTo>
                    <a:pt x="260749" y="891623"/>
                  </a:lnTo>
                  <a:lnTo>
                    <a:pt x="261877" y="901421"/>
                  </a:lnTo>
                  <a:lnTo>
                    <a:pt x="263017" y="911219"/>
                  </a:lnTo>
                  <a:lnTo>
                    <a:pt x="264163" y="921017"/>
                  </a:lnTo>
                  <a:lnTo>
                    <a:pt x="265324" y="930816"/>
                  </a:lnTo>
                  <a:lnTo>
                    <a:pt x="266493" y="940614"/>
                  </a:lnTo>
                  <a:lnTo>
                    <a:pt x="267671" y="950412"/>
                  </a:lnTo>
                  <a:lnTo>
                    <a:pt x="268863" y="960210"/>
                  </a:lnTo>
                  <a:lnTo>
                    <a:pt x="270062" y="970008"/>
                  </a:lnTo>
                  <a:lnTo>
                    <a:pt x="271273" y="979806"/>
                  </a:lnTo>
                  <a:lnTo>
                    <a:pt x="272495" y="989604"/>
                  </a:lnTo>
                  <a:lnTo>
                    <a:pt x="273725" y="999402"/>
                  </a:lnTo>
                  <a:lnTo>
                    <a:pt x="274970" y="1009200"/>
                  </a:lnTo>
                  <a:lnTo>
                    <a:pt x="276224" y="1018998"/>
                  </a:lnTo>
                  <a:lnTo>
                    <a:pt x="277487" y="1028796"/>
                  </a:lnTo>
                  <a:lnTo>
                    <a:pt x="278768" y="1038594"/>
                  </a:lnTo>
                  <a:lnTo>
                    <a:pt x="280057" y="1048392"/>
                  </a:lnTo>
                  <a:lnTo>
                    <a:pt x="281359" y="1058190"/>
                  </a:lnTo>
                  <a:lnTo>
                    <a:pt x="282677" y="1067988"/>
                  </a:lnTo>
                  <a:lnTo>
                    <a:pt x="284004" y="1077786"/>
                  </a:lnTo>
                  <a:lnTo>
                    <a:pt x="285350" y="1087585"/>
                  </a:lnTo>
                  <a:lnTo>
                    <a:pt x="286710" y="1097383"/>
                  </a:lnTo>
                  <a:lnTo>
                    <a:pt x="288081" y="1107181"/>
                  </a:lnTo>
                  <a:lnTo>
                    <a:pt x="289476" y="1116979"/>
                  </a:lnTo>
                  <a:lnTo>
                    <a:pt x="290883" y="1126777"/>
                  </a:lnTo>
                  <a:lnTo>
                    <a:pt x="292307" y="1136575"/>
                  </a:lnTo>
                  <a:lnTo>
                    <a:pt x="293755" y="1146373"/>
                  </a:lnTo>
                  <a:lnTo>
                    <a:pt x="295214" y="1156171"/>
                  </a:lnTo>
                  <a:lnTo>
                    <a:pt x="296700" y="1165969"/>
                  </a:lnTo>
                  <a:lnTo>
                    <a:pt x="298205" y="1175767"/>
                  </a:lnTo>
                  <a:lnTo>
                    <a:pt x="299725" y="1185565"/>
                  </a:lnTo>
                  <a:lnTo>
                    <a:pt x="301279" y="1195363"/>
                  </a:lnTo>
                  <a:lnTo>
                    <a:pt x="302849" y="1205161"/>
                  </a:lnTo>
                  <a:lnTo>
                    <a:pt x="304441" y="1214959"/>
                  </a:lnTo>
                  <a:lnTo>
                    <a:pt x="306065" y="1224757"/>
                  </a:lnTo>
                  <a:lnTo>
                    <a:pt x="307705" y="1234555"/>
                  </a:lnTo>
                  <a:lnTo>
                    <a:pt x="309377" y="1244354"/>
                  </a:lnTo>
                  <a:lnTo>
                    <a:pt x="311076" y="1254152"/>
                  </a:lnTo>
                  <a:lnTo>
                    <a:pt x="312793" y="1263950"/>
                  </a:lnTo>
                  <a:lnTo>
                    <a:pt x="314551" y="1273748"/>
                  </a:lnTo>
                  <a:lnTo>
                    <a:pt x="316330" y="1283546"/>
                  </a:lnTo>
                  <a:lnTo>
                    <a:pt x="318134" y="1293344"/>
                  </a:lnTo>
                  <a:lnTo>
                    <a:pt x="319976" y="1303142"/>
                  </a:lnTo>
                  <a:lnTo>
                    <a:pt x="321838" y="1312940"/>
                  </a:lnTo>
                  <a:lnTo>
                    <a:pt x="323734" y="1322738"/>
                  </a:lnTo>
                  <a:lnTo>
                    <a:pt x="325661" y="1332536"/>
                  </a:lnTo>
                  <a:lnTo>
                    <a:pt x="327607" y="1342334"/>
                  </a:lnTo>
                  <a:lnTo>
                    <a:pt x="329595" y="1352132"/>
                  </a:lnTo>
                  <a:lnTo>
                    <a:pt x="331606" y="1361930"/>
                  </a:lnTo>
                  <a:lnTo>
                    <a:pt x="333640" y="1371728"/>
                  </a:lnTo>
                  <a:lnTo>
                    <a:pt x="335714" y="1381526"/>
                  </a:lnTo>
                  <a:lnTo>
                    <a:pt x="337805" y="1391324"/>
                  </a:lnTo>
                  <a:lnTo>
                    <a:pt x="339926" y="1401123"/>
                  </a:lnTo>
                  <a:lnTo>
                    <a:pt x="342076" y="1410921"/>
                  </a:lnTo>
                  <a:lnTo>
                    <a:pt x="344242" y="1420719"/>
                  </a:lnTo>
                  <a:lnTo>
                    <a:pt x="346442" y="1430517"/>
                  </a:lnTo>
                  <a:lnTo>
                    <a:pt x="348660" y="1440315"/>
                  </a:lnTo>
                  <a:lnTo>
                    <a:pt x="350894" y="1450113"/>
                  </a:lnTo>
                  <a:lnTo>
                    <a:pt x="353157" y="1459911"/>
                  </a:lnTo>
                  <a:lnTo>
                    <a:pt x="355431" y="1469709"/>
                  </a:lnTo>
                  <a:lnTo>
                    <a:pt x="357722" y="1479507"/>
                  </a:lnTo>
                  <a:lnTo>
                    <a:pt x="360030" y="1489305"/>
                  </a:lnTo>
                  <a:lnTo>
                    <a:pt x="362346" y="1499103"/>
                  </a:lnTo>
                  <a:lnTo>
                    <a:pt x="364675" y="1508901"/>
                  </a:lnTo>
                  <a:lnTo>
                    <a:pt x="367010" y="1518699"/>
                  </a:lnTo>
                  <a:lnTo>
                    <a:pt x="369350" y="1528497"/>
                  </a:lnTo>
                  <a:lnTo>
                    <a:pt x="371693" y="1538295"/>
                  </a:lnTo>
                  <a:lnTo>
                    <a:pt x="374036" y="1548093"/>
                  </a:lnTo>
                  <a:lnTo>
                    <a:pt x="376376" y="1557892"/>
                  </a:lnTo>
                  <a:lnTo>
                    <a:pt x="378709" y="1567690"/>
                  </a:lnTo>
                  <a:lnTo>
                    <a:pt x="381036" y="1577488"/>
                  </a:lnTo>
                  <a:lnTo>
                    <a:pt x="383349" y="1587286"/>
                  </a:lnTo>
                  <a:lnTo>
                    <a:pt x="385646" y="1597084"/>
                  </a:lnTo>
                  <a:lnTo>
                    <a:pt x="387933" y="1606882"/>
                  </a:lnTo>
                  <a:lnTo>
                    <a:pt x="390186" y="1616680"/>
                  </a:lnTo>
                  <a:lnTo>
                    <a:pt x="392422" y="1626478"/>
                  </a:lnTo>
                  <a:lnTo>
                    <a:pt x="394634" y="1636276"/>
                  </a:lnTo>
                  <a:lnTo>
                    <a:pt x="396803" y="1646074"/>
                  </a:lnTo>
                  <a:lnTo>
                    <a:pt x="398951" y="1655872"/>
                  </a:lnTo>
                  <a:lnTo>
                    <a:pt x="401053" y="1665670"/>
                  </a:lnTo>
                  <a:lnTo>
                    <a:pt x="403112" y="1675468"/>
                  </a:lnTo>
                  <a:lnTo>
                    <a:pt x="405143" y="1685266"/>
                  </a:lnTo>
                  <a:lnTo>
                    <a:pt x="407102" y="1695064"/>
                  </a:lnTo>
                  <a:lnTo>
                    <a:pt x="409023" y="1704863"/>
                  </a:lnTo>
                  <a:lnTo>
                    <a:pt x="410899" y="1714661"/>
                  </a:lnTo>
                  <a:lnTo>
                    <a:pt x="412695" y="1724459"/>
                  </a:lnTo>
                  <a:lnTo>
                    <a:pt x="414451" y="1734257"/>
                  </a:lnTo>
                  <a:lnTo>
                    <a:pt x="416136" y="1744055"/>
                  </a:lnTo>
                  <a:lnTo>
                    <a:pt x="417748" y="1753853"/>
                  </a:lnTo>
                  <a:lnTo>
                    <a:pt x="419315" y="1763651"/>
                  </a:lnTo>
                  <a:lnTo>
                    <a:pt x="420781" y="1773449"/>
                  </a:lnTo>
                  <a:lnTo>
                    <a:pt x="422186" y="1783247"/>
                  </a:lnTo>
                  <a:lnTo>
                    <a:pt x="423532" y="1793045"/>
                  </a:lnTo>
                  <a:lnTo>
                    <a:pt x="424764" y="1802843"/>
                  </a:lnTo>
                  <a:lnTo>
                    <a:pt x="425943" y="1812641"/>
                  </a:lnTo>
                  <a:lnTo>
                    <a:pt x="427035" y="1822439"/>
                  </a:lnTo>
                  <a:lnTo>
                    <a:pt x="428029" y="1832237"/>
                  </a:lnTo>
                  <a:lnTo>
                    <a:pt x="428967" y="1842035"/>
                  </a:lnTo>
                  <a:lnTo>
                    <a:pt x="429787" y="1851833"/>
                  </a:lnTo>
                  <a:lnTo>
                    <a:pt x="430530" y="1861632"/>
                  </a:lnTo>
                  <a:lnTo>
                    <a:pt x="431210" y="1871430"/>
                  </a:lnTo>
                  <a:lnTo>
                    <a:pt x="431753" y="1881228"/>
                  </a:lnTo>
                  <a:lnTo>
                    <a:pt x="432237" y="1891026"/>
                  </a:lnTo>
                  <a:lnTo>
                    <a:pt x="432632" y="1900824"/>
                  </a:lnTo>
                  <a:lnTo>
                    <a:pt x="432914" y="1910622"/>
                  </a:lnTo>
                  <a:lnTo>
                    <a:pt x="433138" y="1920420"/>
                  </a:lnTo>
                  <a:lnTo>
                    <a:pt x="433245" y="1930218"/>
                  </a:lnTo>
                  <a:lnTo>
                    <a:pt x="433269" y="1940016"/>
                  </a:lnTo>
                  <a:lnTo>
                    <a:pt x="433234" y="1949814"/>
                  </a:lnTo>
                  <a:lnTo>
                    <a:pt x="433060" y="1959612"/>
                  </a:lnTo>
                  <a:lnTo>
                    <a:pt x="432830" y="1969410"/>
                  </a:lnTo>
                  <a:lnTo>
                    <a:pt x="432519" y="1979208"/>
                  </a:lnTo>
                  <a:lnTo>
                    <a:pt x="432100" y="1989006"/>
                  </a:lnTo>
                  <a:lnTo>
                    <a:pt x="431627" y="1998804"/>
                  </a:lnTo>
                  <a:lnTo>
                    <a:pt x="431055" y="2008602"/>
                  </a:lnTo>
                  <a:lnTo>
                    <a:pt x="430405" y="2018401"/>
                  </a:lnTo>
                  <a:lnTo>
                    <a:pt x="429705" y="2028199"/>
                  </a:lnTo>
                  <a:lnTo>
                    <a:pt x="428892" y="2037997"/>
                  </a:lnTo>
                  <a:lnTo>
                    <a:pt x="428030" y="2047795"/>
                  </a:lnTo>
                  <a:lnTo>
                    <a:pt x="427107" y="2057593"/>
                  </a:lnTo>
                  <a:lnTo>
                    <a:pt x="426094" y="2067391"/>
                  </a:lnTo>
                  <a:lnTo>
                    <a:pt x="425040" y="2077189"/>
                  </a:lnTo>
                  <a:lnTo>
                    <a:pt x="423916" y="2086987"/>
                  </a:lnTo>
                  <a:lnTo>
                    <a:pt x="422732" y="2096785"/>
                  </a:lnTo>
                  <a:lnTo>
                    <a:pt x="421512" y="2106583"/>
                  </a:lnTo>
                  <a:lnTo>
                    <a:pt x="420218" y="2116381"/>
                  </a:lnTo>
                  <a:lnTo>
                    <a:pt x="418889" y="2126179"/>
                  </a:lnTo>
                  <a:lnTo>
                    <a:pt x="417522" y="2135977"/>
                  </a:lnTo>
                  <a:lnTo>
                    <a:pt x="416098" y="2145775"/>
                  </a:lnTo>
                  <a:lnTo>
                    <a:pt x="414651" y="2155573"/>
                  </a:lnTo>
                  <a:lnTo>
                    <a:pt x="413165" y="2165371"/>
                  </a:lnTo>
                  <a:lnTo>
                    <a:pt x="411645" y="2175170"/>
                  </a:lnTo>
                  <a:lnTo>
                    <a:pt x="410108" y="2184968"/>
                  </a:lnTo>
                  <a:lnTo>
                    <a:pt x="408537" y="2194766"/>
                  </a:lnTo>
                  <a:lnTo>
                    <a:pt x="406950" y="2204564"/>
                  </a:lnTo>
                  <a:lnTo>
                    <a:pt x="405349" y="2214362"/>
                  </a:lnTo>
                  <a:lnTo>
                    <a:pt x="403727" y="2224160"/>
                  </a:lnTo>
                  <a:lnTo>
                    <a:pt x="402100" y="2233958"/>
                  </a:lnTo>
                  <a:lnTo>
                    <a:pt x="400464" y="2243756"/>
                  </a:lnTo>
                  <a:lnTo>
                    <a:pt x="398823" y="2253554"/>
                  </a:lnTo>
                  <a:lnTo>
                    <a:pt x="397181" y="2263352"/>
                  </a:lnTo>
                  <a:lnTo>
                    <a:pt x="395540" y="2273150"/>
                  </a:lnTo>
                  <a:lnTo>
                    <a:pt x="393904" y="2282948"/>
                  </a:lnTo>
                  <a:lnTo>
                    <a:pt x="392271" y="2292746"/>
                  </a:lnTo>
                  <a:lnTo>
                    <a:pt x="390653" y="2302544"/>
                  </a:lnTo>
                  <a:lnTo>
                    <a:pt x="389043" y="2312342"/>
                  </a:lnTo>
                  <a:lnTo>
                    <a:pt x="387446" y="2322140"/>
                  </a:lnTo>
                  <a:lnTo>
                    <a:pt x="385870" y="2331939"/>
                  </a:lnTo>
                  <a:lnTo>
                    <a:pt x="384305" y="2341737"/>
                  </a:lnTo>
                  <a:lnTo>
                    <a:pt x="382765" y="2351535"/>
                  </a:lnTo>
                  <a:lnTo>
                    <a:pt x="381247" y="2361333"/>
                  </a:lnTo>
                  <a:lnTo>
                    <a:pt x="379743" y="2371131"/>
                  </a:lnTo>
                  <a:lnTo>
                    <a:pt x="378277" y="2380929"/>
                  </a:lnTo>
                  <a:lnTo>
                    <a:pt x="376830" y="2390727"/>
                  </a:lnTo>
                  <a:lnTo>
                    <a:pt x="375406" y="2400525"/>
                  </a:lnTo>
                  <a:lnTo>
                    <a:pt x="374021" y="2410323"/>
                  </a:lnTo>
                  <a:lnTo>
                    <a:pt x="372654" y="2420121"/>
                  </a:lnTo>
                  <a:lnTo>
                    <a:pt x="371322" y="2429919"/>
                  </a:lnTo>
                  <a:lnTo>
                    <a:pt x="370022" y="2439717"/>
                  </a:lnTo>
                  <a:lnTo>
                    <a:pt x="368742" y="2449515"/>
                  </a:lnTo>
                  <a:lnTo>
                    <a:pt x="367508" y="2459313"/>
                  </a:lnTo>
                  <a:lnTo>
                    <a:pt x="366298" y="2469111"/>
                  </a:lnTo>
                  <a:lnTo>
                    <a:pt x="365113" y="2478910"/>
                  </a:lnTo>
                  <a:lnTo>
                    <a:pt x="363972" y="2488708"/>
                  </a:lnTo>
                  <a:lnTo>
                    <a:pt x="362852" y="2498506"/>
                  </a:lnTo>
                  <a:lnTo>
                    <a:pt x="361766" y="2508304"/>
                  </a:lnTo>
                  <a:lnTo>
                    <a:pt x="360713" y="2518102"/>
                  </a:lnTo>
                  <a:lnTo>
                    <a:pt x="359680" y="2527900"/>
                  </a:lnTo>
                  <a:lnTo>
                    <a:pt x="358688" y="2537698"/>
                  </a:lnTo>
                  <a:lnTo>
                    <a:pt x="357720" y="2547496"/>
                  </a:lnTo>
                  <a:lnTo>
                    <a:pt x="356773" y="2557294"/>
                  </a:lnTo>
                  <a:lnTo>
                    <a:pt x="355865" y="2567092"/>
                  </a:lnTo>
                  <a:lnTo>
                    <a:pt x="354975" y="2576890"/>
                  </a:lnTo>
                  <a:lnTo>
                    <a:pt x="354110" y="2586688"/>
                  </a:lnTo>
                  <a:lnTo>
                    <a:pt x="353274" y="2596486"/>
                  </a:lnTo>
                  <a:lnTo>
                    <a:pt x="352452" y="2606284"/>
                  </a:lnTo>
                  <a:lnTo>
                    <a:pt x="351660" y="2616082"/>
                  </a:lnTo>
                  <a:lnTo>
                    <a:pt x="350886" y="2625880"/>
                  </a:lnTo>
                  <a:lnTo>
                    <a:pt x="350125" y="2635679"/>
                  </a:lnTo>
                  <a:lnTo>
                    <a:pt x="349392" y="2645477"/>
                  </a:lnTo>
                  <a:lnTo>
                    <a:pt x="348670" y="2655275"/>
                  </a:lnTo>
                  <a:lnTo>
                    <a:pt x="347963" y="2665073"/>
                  </a:lnTo>
                  <a:lnTo>
                    <a:pt x="347273" y="2674871"/>
                  </a:lnTo>
                  <a:lnTo>
                    <a:pt x="346592" y="2684669"/>
                  </a:lnTo>
                  <a:lnTo>
                    <a:pt x="345926" y="2694467"/>
                  </a:lnTo>
                  <a:lnTo>
                    <a:pt x="345268" y="2704265"/>
                  </a:lnTo>
                  <a:lnTo>
                    <a:pt x="344618" y="2714063"/>
                  </a:lnTo>
                  <a:lnTo>
                    <a:pt x="343979" y="2723861"/>
                  </a:lnTo>
                  <a:lnTo>
                    <a:pt x="343344" y="2733659"/>
                  </a:lnTo>
                  <a:lnTo>
                    <a:pt x="342714" y="2743457"/>
                  </a:lnTo>
                  <a:lnTo>
                    <a:pt x="342089" y="2753255"/>
                  </a:lnTo>
                  <a:lnTo>
                    <a:pt x="341466" y="2763053"/>
                  </a:lnTo>
                  <a:lnTo>
                    <a:pt x="340845" y="2772851"/>
                  </a:lnTo>
                  <a:lnTo>
                    <a:pt x="340225" y="2782649"/>
                  </a:lnTo>
                  <a:lnTo>
                    <a:pt x="339604" y="2792448"/>
                  </a:lnTo>
                  <a:lnTo>
                    <a:pt x="338982" y="2802246"/>
                  </a:lnTo>
                  <a:lnTo>
                    <a:pt x="338357" y="2812044"/>
                  </a:lnTo>
                  <a:lnTo>
                    <a:pt x="337730" y="2821842"/>
                  </a:lnTo>
                  <a:lnTo>
                    <a:pt x="337098" y="2831640"/>
                  </a:lnTo>
                  <a:lnTo>
                    <a:pt x="336462" y="2841438"/>
                  </a:lnTo>
                  <a:lnTo>
                    <a:pt x="335820" y="2851236"/>
                  </a:lnTo>
                  <a:lnTo>
                    <a:pt x="335171" y="2861034"/>
                  </a:lnTo>
                  <a:lnTo>
                    <a:pt x="334517" y="2870832"/>
                  </a:lnTo>
                  <a:lnTo>
                    <a:pt x="333853" y="2880630"/>
                  </a:lnTo>
                  <a:lnTo>
                    <a:pt x="333183" y="2890428"/>
                  </a:lnTo>
                  <a:lnTo>
                    <a:pt x="332506" y="2900226"/>
                  </a:lnTo>
                  <a:lnTo>
                    <a:pt x="331817" y="2910024"/>
                  </a:lnTo>
                  <a:lnTo>
                    <a:pt x="331122" y="2919822"/>
                  </a:lnTo>
                  <a:lnTo>
                    <a:pt x="330417" y="2929620"/>
                  </a:lnTo>
                  <a:lnTo>
                    <a:pt x="329701" y="2939418"/>
                  </a:lnTo>
                  <a:lnTo>
                    <a:pt x="328978" y="2949217"/>
                  </a:lnTo>
                  <a:lnTo>
                    <a:pt x="328243" y="2959015"/>
                  </a:lnTo>
                  <a:lnTo>
                    <a:pt x="327499" y="2968813"/>
                  </a:lnTo>
                  <a:lnTo>
                    <a:pt x="326748" y="2978611"/>
                  </a:lnTo>
                  <a:lnTo>
                    <a:pt x="325983" y="2988409"/>
                  </a:lnTo>
                  <a:lnTo>
                    <a:pt x="325211" y="2998207"/>
                  </a:lnTo>
                  <a:lnTo>
                    <a:pt x="324430" y="3008005"/>
                  </a:lnTo>
                  <a:lnTo>
                    <a:pt x="323638" y="3017803"/>
                  </a:lnTo>
                  <a:lnTo>
                    <a:pt x="322840" y="3027601"/>
                  </a:lnTo>
                  <a:lnTo>
                    <a:pt x="322031" y="3037399"/>
                  </a:lnTo>
                  <a:lnTo>
                    <a:pt x="321214" y="3047197"/>
                  </a:lnTo>
                  <a:lnTo>
                    <a:pt x="320392" y="3056995"/>
                  </a:lnTo>
                  <a:lnTo>
                    <a:pt x="319558" y="3066793"/>
                  </a:lnTo>
                  <a:lnTo>
                    <a:pt x="318720" y="3076591"/>
                  </a:lnTo>
                  <a:lnTo>
                    <a:pt x="317875" y="3086389"/>
                  </a:lnTo>
                  <a:lnTo>
                    <a:pt x="317022" y="3096187"/>
                  </a:lnTo>
                  <a:lnTo>
                    <a:pt x="316166" y="3105986"/>
                  </a:lnTo>
                  <a:lnTo>
                    <a:pt x="315303" y="3115784"/>
                  </a:lnTo>
                  <a:lnTo>
                    <a:pt x="314436" y="3125582"/>
                  </a:lnTo>
                  <a:lnTo>
                    <a:pt x="313566" y="3135380"/>
                  </a:lnTo>
                  <a:lnTo>
                    <a:pt x="312691" y="3145178"/>
                  </a:lnTo>
                  <a:lnTo>
                    <a:pt x="311814" y="3154976"/>
                  </a:lnTo>
                  <a:lnTo>
                    <a:pt x="310935" y="3164774"/>
                  </a:lnTo>
                  <a:lnTo>
                    <a:pt x="310053" y="3174572"/>
                  </a:lnTo>
                  <a:lnTo>
                    <a:pt x="309171" y="3184370"/>
                  </a:lnTo>
                  <a:lnTo>
                    <a:pt x="308287" y="3194168"/>
                  </a:lnTo>
                  <a:lnTo>
                    <a:pt x="307404" y="3203966"/>
                  </a:lnTo>
                  <a:lnTo>
                    <a:pt x="306521" y="3213764"/>
                  </a:lnTo>
                  <a:lnTo>
                    <a:pt x="305640" y="3223562"/>
                  </a:lnTo>
                  <a:lnTo>
                    <a:pt x="304760" y="3233360"/>
                  </a:lnTo>
                  <a:lnTo>
                    <a:pt x="303882" y="3243158"/>
                  </a:lnTo>
                  <a:lnTo>
                    <a:pt x="303008" y="3252957"/>
                  </a:lnTo>
                  <a:lnTo>
                    <a:pt x="302136" y="3262755"/>
                  </a:lnTo>
                  <a:lnTo>
                    <a:pt x="301268" y="3272553"/>
                  </a:lnTo>
                  <a:lnTo>
                    <a:pt x="300405" y="3282351"/>
                  </a:lnTo>
                  <a:lnTo>
                    <a:pt x="299545" y="3292149"/>
                  </a:lnTo>
                  <a:lnTo>
                    <a:pt x="298691" y="3301947"/>
                  </a:lnTo>
                  <a:lnTo>
                    <a:pt x="297843" y="3311745"/>
                  </a:lnTo>
                  <a:lnTo>
                    <a:pt x="296999" y="3321543"/>
                  </a:lnTo>
                  <a:lnTo>
                    <a:pt x="296164" y="3331341"/>
                  </a:lnTo>
                  <a:lnTo>
                    <a:pt x="295334" y="3341139"/>
                  </a:lnTo>
                  <a:lnTo>
                    <a:pt x="294510" y="3350937"/>
                  </a:lnTo>
                  <a:lnTo>
                    <a:pt x="293696" y="3360735"/>
                  </a:lnTo>
                  <a:lnTo>
                    <a:pt x="292886" y="3370533"/>
                  </a:lnTo>
                  <a:lnTo>
                    <a:pt x="292086" y="3380331"/>
                  </a:lnTo>
                  <a:lnTo>
                    <a:pt x="291293" y="3390129"/>
                  </a:lnTo>
                  <a:lnTo>
                    <a:pt x="290506" y="3399927"/>
                  </a:lnTo>
                  <a:lnTo>
                    <a:pt x="289731" y="3409726"/>
                  </a:lnTo>
                  <a:lnTo>
                    <a:pt x="288962" y="3419524"/>
                  </a:lnTo>
                  <a:lnTo>
                    <a:pt x="288201" y="3429322"/>
                  </a:lnTo>
                  <a:lnTo>
                    <a:pt x="287450" y="3439120"/>
                  </a:lnTo>
                  <a:lnTo>
                    <a:pt x="286705" y="3448918"/>
                  </a:lnTo>
                  <a:lnTo>
                    <a:pt x="285970" y="3458716"/>
                  </a:lnTo>
                  <a:lnTo>
                    <a:pt x="285243" y="3468514"/>
                  </a:lnTo>
                  <a:lnTo>
                    <a:pt x="284522" y="3478312"/>
                  </a:lnTo>
                  <a:lnTo>
                    <a:pt x="283813" y="3488110"/>
                  </a:lnTo>
                  <a:lnTo>
                    <a:pt x="283110" y="3497908"/>
                  </a:lnTo>
                  <a:lnTo>
                    <a:pt x="282414" y="3507706"/>
                  </a:lnTo>
                  <a:lnTo>
                    <a:pt x="281728" y="3517504"/>
                  </a:lnTo>
                  <a:lnTo>
                    <a:pt x="281047" y="3527302"/>
                  </a:lnTo>
                  <a:lnTo>
                    <a:pt x="280375" y="3537100"/>
                  </a:lnTo>
                  <a:lnTo>
                    <a:pt x="279710" y="3546898"/>
                  </a:lnTo>
                  <a:lnTo>
                    <a:pt x="279049" y="3556696"/>
                  </a:lnTo>
                  <a:lnTo>
                    <a:pt x="278398" y="3566495"/>
                  </a:lnTo>
                  <a:lnTo>
                    <a:pt x="277752" y="3576293"/>
                  </a:lnTo>
                  <a:lnTo>
                    <a:pt x="277111" y="3586091"/>
                  </a:lnTo>
                  <a:lnTo>
                    <a:pt x="276478" y="3595889"/>
                  </a:lnTo>
                  <a:lnTo>
                    <a:pt x="275848" y="3605687"/>
                  </a:lnTo>
                  <a:lnTo>
                    <a:pt x="275224" y="3615485"/>
                  </a:lnTo>
                  <a:lnTo>
                    <a:pt x="274605" y="3625283"/>
                  </a:lnTo>
                  <a:lnTo>
                    <a:pt x="273989" y="3635081"/>
                  </a:lnTo>
                  <a:lnTo>
                    <a:pt x="273379" y="3644879"/>
                  </a:lnTo>
                  <a:lnTo>
                    <a:pt x="272771" y="3654677"/>
                  </a:lnTo>
                  <a:lnTo>
                    <a:pt x="272166" y="3664475"/>
                  </a:lnTo>
                  <a:lnTo>
                    <a:pt x="271565" y="3674273"/>
                  </a:lnTo>
                  <a:lnTo>
                    <a:pt x="270965" y="3684071"/>
                  </a:lnTo>
                  <a:lnTo>
                    <a:pt x="270368" y="3693869"/>
                  </a:lnTo>
                  <a:lnTo>
                    <a:pt x="269773" y="3703667"/>
                  </a:lnTo>
                  <a:lnTo>
                    <a:pt x="269179" y="3713465"/>
                  </a:lnTo>
                  <a:lnTo>
                    <a:pt x="268587" y="3723264"/>
                  </a:lnTo>
                  <a:lnTo>
                    <a:pt x="267995" y="3733062"/>
                  </a:lnTo>
                  <a:lnTo>
                    <a:pt x="267404" y="3742860"/>
                  </a:lnTo>
                  <a:lnTo>
                    <a:pt x="266812" y="3752658"/>
                  </a:lnTo>
                  <a:lnTo>
                    <a:pt x="266221" y="3762456"/>
                  </a:lnTo>
                  <a:lnTo>
                    <a:pt x="265629" y="3772254"/>
                  </a:lnTo>
                  <a:lnTo>
                    <a:pt x="265036" y="3782052"/>
                  </a:lnTo>
                  <a:lnTo>
                    <a:pt x="264442" y="3791850"/>
                  </a:lnTo>
                  <a:lnTo>
                    <a:pt x="263847" y="3801648"/>
                  </a:lnTo>
                  <a:lnTo>
                    <a:pt x="263251" y="3811446"/>
                  </a:lnTo>
                  <a:lnTo>
                    <a:pt x="262653" y="3821244"/>
                  </a:lnTo>
                  <a:lnTo>
                    <a:pt x="262052" y="3831042"/>
                  </a:lnTo>
                  <a:lnTo>
                    <a:pt x="261451" y="3840840"/>
                  </a:lnTo>
                  <a:lnTo>
                    <a:pt x="260847" y="3850638"/>
                  </a:lnTo>
                  <a:lnTo>
                    <a:pt x="260240" y="3860436"/>
                  </a:lnTo>
                  <a:lnTo>
                    <a:pt x="259631" y="3870234"/>
                  </a:lnTo>
                  <a:lnTo>
                    <a:pt x="259020" y="3880033"/>
                  </a:lnTo>
                  <a:lnTo>
                    <a:pt x="258406" y="3889831"/>
                  </a:lnTo>
                  <a:lnTo>
                    <a:pt x="257790" y="3899629"/>
                  </a:lnTo>
                  <a:lnTo>
                    <a:pt x="257171" y="3909427"/>
                  </a:lnTo>
                  <a:lnTo>
                    <a:pt x="256550" y="3919225"/>
                  </a:lnTo>
                  <a:lnTo>
                    <a:pt x="255926" y="3929023"/>
                  </a:lnTo>
                  <a:lnTo>
                    <a:pt x="255299" y="3938821"/>
                  </a:lnTo>
                  <a:lnTo>
                    <a:pt x="254671" y="3948619"/>
                  </a:lnTo>
                  <a:lnTo>
                    <a:pt x="254040" y="3958417"/>
                  </a:lnTo>
                  <a:lnTo>
                    <a:pt x="253407" y="3968215"/>
                  </a:lnTo>
                  <a:lnTo>
                    <a:pt x="252772" y="3978013"/>
                  </a:lnTo>
                  <a:lnTo>
                    <a:pt x="252135" y="3987811"/>
                  </a:lnTo>
                  <a:lnTo>
                    <a:pt x="251496" y="3997609"/>
                  </a:lnTo>
                  <a:lnTo>
                    <a:pt x="250857" y="4007407"/>
                  </a:lnTo>
                  <a:lnTo>
                    <a:pt x="250215" y="4017205"/>
                  </a:lnTo>
                  <a:lnTo>
                    <a:pt x="249574" y="4027004"/>
                  </a:lnTo>
                  <a:lnTo>
                    <a:pt x="248931" y="4036802"/>
                  </a:lnTo>
                  <a:lnTo>
                    <a:pt x="248288" y="4046600"/>
                  </a:lnTo>
                  <a:lnTo>
                    <a:pt x="247645" y="4056398"/>
                  </a:lnTo>
                  <a:lnTo>
                    <a:pt x="247002" y="4066196"/>
                  </a:lnTo>
                  <a:lnTo>
                    <a:pt x="246359" y="4075994"/>
                  </a:lnTo>
                  <a:lnTo>
                    <a:pt x="245717" y="4085792"/>
                  </a:lnTo>
                  <a:lnTo>
                    <a:pt x="245077" y="4095590"/>
                  </a:lnTo>
                  <a:lnTo>
                    <a:pt x="244438" y="4105388"/>
                  </a:lnTo>
                  <a:lnTo>
                    <a:pt x="243801" y="4115186"/>
                  </a:lnTo>
                  <a:lnTo>
                    <a:pt x="243166" y="4124984"/>
                  </a:lnTo>
                  <a:lnTo>
                    <a:pt x="242534" y="4134782"/>
                  </a:lnTo>
                  <a:lnTo>
                    <a:pt x="241905" y="4144580"/>
                  </a:lnTo>
                  <a:lnTo>
                    <a:pt x="241279" y="4154378"/>
                  </a:lnTo>
                  <a:lnTo>
                    <a:pt x="240655" y="4164176"/>
                  </a:lnTo>
                  <a:lnTo>
                    <a:pt x="240039" y="4173974"/>
                  </a:lnTo>
                  <a:lnTo>
                    <a:pt x="239425" y="4183773"/>
                  </a:lnTo>
                  <a:lnTo>
                    <a:pt x="238815" y="4193571"/>
                  </a:lnTo>
                  <a:lnTo>
                    <a:pt x="238212" y="4203369"/>
                  </a:lnTo>
                  <a:lnTo>
                    <a:pt x="237613" y="4213167"/>
                  </a:lnTo>
                  <a:lnTo>
                    <a:pt x="237022" y="4222965"/>
                  </a:lnTo>
                  <a:lnTo>
                    <a:pt x="236436" y="4232763"/>
                  </a:lnTo>
                  <a:lnTo>
                    <a:pt x="235855" y="4242561"/>
                  </a:lnTo>
                  <a:lnTo>
                    <a:pt x="235284" y="4252359"/>
                  </a:lnTo>
                  <a:lnTo>
                    <a:pt x="234719" y="4262157"/>
                  </a:lnTo>
                  <a:lnTo>
                    <a:pt x="234160" y="4271955"/>
                  </a:lnTo>
                  <a:lnTo>
                    <a:pt x="233611" y="4281753"/>
                  </a:lnTo>
                  <a:lnTo>
                    <a:pt x="233068" y="4291551"/>
                  </a:lnTo>
                  <a:lnTo>
                    <a:pt x="232535" y="4301349"/>
                  </a:lnTo>
                  <a:lnTo>
                    <a:pt x="232011" y="4311147"/>
                  </a:lnTo>
                  <a:lnTo>
                    <a:pt x="231493" y="4320945"/>
                  </a:lnTo>
                  <a:lnTo>
                    <a:pt x="230988" y="4330743"/>
                  </a:lnTo>
                  <a:lnTo>
                    <a:pt x="230491" y="4340542"/>
                  </a:lnTo>
                  <a:lnTo>
                    <a:pt x="230001" y="4350340"/>
                  </a:lnTo>
                  <a:lnTo>
                    <a:pt x="229525" y="4360138"/>
                  </a:lnTo>
                  <a:lnTo>
                    <a:pt x="229055" y="4369936"/>
                  </a:lnTo>
                  <a:lnTo>
                    <a:pt x="228596" y="4379734"/>
                  </a:lnTo>
                  <a:lnTo>
                    <a:pt x="228149" y="4389532"/>
                  </a:lnTo>
                  <a:lnTo>
                    <a:pt x="227708" y="4399330"/>
                  </a:lnTo>
                  <a:lnTo>
                    <a:pt x="227282" y="4409128"/>
                  </a:lnTo>
                  <a:lnTo>
                    <a:pt x="226865" y="4418926"/>
                  </a:lnTo>
                  <a:lnTo>
                    <a:pt x="226455" y="4428724"/>
                  </a:lnTo>
                  <a:lnTo>
                    <a:pt x="226061" y="4438522"/>
                  </a:lnTo>
                  <a:lnTo>
                    <a:pt x="225674" y="4448320"/>
                  </a:lnTo>
                  <a:lnTo>
                    <a:pt x="225298" y="4458118"/>
                  </a:lnTo>
                  <a:lnTo>
                    <a:pt x="224934" y="4467916"/>
                  </a:lnTo>
                  <a:lnTo>
                    <a:pt x="224577" y="4477714"/>
                  </a:lnTo>
                  <a:lnTo>
                    <a:pt x="224235" y="4487512"/>
                  </a:lnTo>
                  <a:lnTo>
                    <a:pt x="223901" y="4497311"/>
                  </a:lnTo>
                  <a:lnTo>
                    <a:pt x="223575" y="4507109"/>
                  </a:lnTo>
                  <a:lnTo>
                    <a:pt x="223264" y="4516907"/>
                  </a:lnTo>
                  <a:lnTo>
                    <a:pt x="222960" y="4526705"/>
                  </a:lnTo>
                  <a:lnTo>
                    <a:pt x="222666" y="4536503"/>
                  </a:lnTo>
                  <a:lnTo>
                    <a:pt x="222385" y="4546301"/>
                  </a:lnTo>
                  <a:lnTo>
                    <a:pt x="222110" y="4556099"/>
                  </a:lnTo>
                  <a:lnTo>
                    <a:pt x="221847" y="4565897"/>
                  </a:lnTo>
                  <a:lnTo>
                    <a:pt x="221594" y="4575695"/>
                  </a:lnTo>
                  <a:lnTo>
                    <a:pt x="221346" y="4585493"/>
                  </a:lnTo>
                  <a:lnTo>
                    <a:pt x="221113" y="4595291"/>
                  </a:lnTo>
                  <a:lnTo>
                    <a:pt x="220886" y="4605089"/>
                  </a:lnTo>
                  <a:lnTo>
                    <a:pt x="220667" y="4614887"/>
                  </a:lnTo>
                  <a:lnTo>
                    <a:pt x="220460" y="4624685"/>
                  </a:lnTo>
                  <a:lnTo>
                    <a:pt x="220258" y="4634483"/>
                  </a:lnTo>
                  <a:lnTo>
                    <a:pt x="220066" y="4644281"/>
                  </a:lnTo>
                  <a:lnTo>
                    <a:pt x="219883" y="4654080"/>
                  </a:lnTo>
                  <a:lnTo>
                    <a:pt x="219704" y="4663878"/>
                  </a:lnTo>
                  <a:lnTo>
                    <a:pt x="219537" y="4673676"/>
                  </a:lnTo>
                  <a:lnTo>
                    <a:pt x="219376" y="4683474"/>
                  </a:lnTo>
                  <a:lnTo>
                    <a:pt x="219221" y="4693272"/>
                  </a:lnTo>
                  <a:lnTo>
                    <a:pt x="219076" y="4703070"/>
                  </a:lnTo>
                  <a:lnTo>
                    <a:pt x="218935" y="4712868"/>
                  </a:lnTo>
                  <a:lnTo>
                    <a:pt x="218801" y="4722666"/>
                  </a:lnTo>
                  <a:lnTo>
                    <a:pt x="218675" y="4732464"/>
                  </a:lnTo>
                  <a:lnTo>
                    <a:pt x="218553" y="4742262"/>
                  </a:lnTo>
                  <a:lnTo>
                    <a:pt x="218439" y="4752060"/>
                  </a:lnTo>
                  <a:lnTo>
                    <a:pt x="218330" y="4761858"/>
                  </a:lnTo>
                  <a:lnTo>
                    <a:pt x="218225" y="4771656"/>
                  </a:lnTo>
                  <a:lnTo>
                    <a:pt x="218128" y="4781454"/>
                  </a:lnTo>
                  <a:lnTo>
                    <a:pt x="218034" y="4791252"/>
                  </a:lnTo>
                  <a:lnTo>
                    <a:pt x="217946" y="4801051"/>
                  </a:lnTo>
                  <a:lnTo>
                    <a:pt x="217863" y="4810849"/>
                  </a:lnTo>
                  <a:lnTo>
                    <a:pt x="217783" y="4820647"/>
                  </a:lnTo>
                  <a:lnTo>
                    <a:pt x="217709" y="4830445"/>
                  </a:lnTo>
                  <a:lnTo>
                    <a:pt x="217639" y="4840243"/>
                  </a:lnTo>
                  <a:lnTo>
                    <a:pt x="217571" y="4850041"/>
                  </a:lnTo>
                  <a:lnTo>
                    <a:pt x="217510" y="4859839"/>
                  </a:lnTo>
                  <a:lnTo>
                    <a:pt x="217450" y="4869637"/>
                  </a:lnTo>
                  <a:lnTo>
                    <a:pt x="217395" y="4879435"/>
                  </a:lnTo>
                  <a:lnTo>
                    <a:pt x="217343" y="4889233"/>
                  </a:lnTo>
                  <a:lnTo>
                    <a:pt x="217293" y="4899031"/>
                  </a:lnTo>
                  <a:lnTo>
                    <a:pt x="217247" y="4908829"/>
                  </a:lnTo>
                  <a:lnTo>
                    <a:pt x="217204" y="4918627"/>
                  </a:lnTo>
                  <a:lnTo>
                    <a:pt x="217163" y="4928425"/>
                  </a:lnTo>
                  <a:lnTo>
                    <a:pt x="217126" y="4938223"/>
                  </a:lnTo>
                  <a:lnTo>
                    <a:pt x="217090" y="4948021"/>
                  </a:lnTo>
                  <a:lnTo>
                    <a:pt x="217056" y="4957820"/>
                  </a:lnTo>
                  <a:lnTo>
                    <a:pt x="217026" y="4967618"/>
                  </a:lnTo>
                  <a:lnTo>
                    <a:pt x="216996" y="4977416"/>
                  </a:lnTo>
                  <a:lnTo>
                    <a:pt x="216969" y="4987214"/>
                  </a:lnTo>
                  <a:lnTo>
                    <a:pt x="216944" y="4997012"/>
                  </a:lnTo>
                  <a:lnTo>
                    <a:pt x="216920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078002" y="1483418"/>
              <a:ext cx="570400" cy="4586534"/>
            </a:xfrm>
            <a:custGeom>
              <a:avLst/>
              <a:pathLst>
                <a:path w="570400" h="4586534">
                  <a:moveTo>
                    <a:pt x="285140" y="4586534"/>
                  </a:moveTo>
                  <a:lnTo>
                    <a:pt x="285131" y="4577558"/>
                  </a:lnTo>
                  <a:lnTo>
                    <a:pt x="285120" y="4568583"/>
                  </a:lnTo>
                  <a:lnTo>
                    <a:pt x="285108" y="4559607"/>
                  </a:lnTo>
                  <a:lnTo>
                    <a:pt x="285094" y="4550631"/>
                  </a:lnTo>
                  <a:lnTo>
                    <a:pt x="285079" y="4541656"/>
                  </a:lnTo>
                  <a:lnTo>
                    <a:pt x="285061" y="4532680"/>
                  </a:lnTo>
                  <a:lnTo>
                    <a:pt x="285041" y="4523705"/>
                  </a:lnTo>
                  <a:lnTo>
                    <a:pt x="285019" y="4514729"/>
                  </a:lnTo>
                  <a:lnTo>
                    <a:pt x="284995" y="4505753"/>
                  </a:lnTo>
                  <a:lnTo>
                    <a:pt x="284967" y="4496778"/>
                  </a:lnTo>
                  <a:lnTo>
                    <a:pt x="284936" y="4487802"/>
                  </a:lnTo>
                  <a:lnTo>
                    <a:pt x="284901" y="4478827"/>
                  </a:lnTo>
                  <a:lnTo>
                    <a:pt x="284864" y="4469851"/>
                  </a:lnTo>
                  <a:lnTo>
                    <a:pt x="284821" y="4460875"/>
                  </a:lnTo>
                  <a:lnTo>
                    <a:pt x="284773" y="4451900"/>
                  </a:lnTo>
                  <a:lnTo>
                    <a:pt x="284722" y="4442924"/>
                  </a:lnTo>
                  <a:lnTo>
                    <a:pt x="284665" y="4433949"/>
                  </a:lnTo>
                  <a:lnTo>
                    <a:pt x="284602" y="4424973"/>
                  </a:lnTo>
                  <a:lnTo>
                    <a:pt x="284533" y="4415997"/>
                  </a:lnTo>
                  <a:lnTo>
                    <a:pt x="284458" y="4407022"/>
                  </a:lnTo>
                  <a:lnTo>
                    <a:pt x="284376" y="4398046"/>
                  </a:lnTo>
                  <a:lnTo>
                    <a:pt x="284286" y="4389071"/>
                  </a:lnTo>
                  <a:lnTo>
                    <a:pt x="284188" y="4380095"/>
                  </a:lnTo>
                  <a:lnTo>
                    <a:pt x="284083" y="4371119"/>
                  </a:lnTo>
                  <a:lnTo>
                    <a:pt x="283970" y="4362144"/>
                  </a:lnTo>
                  <a:lnTo>
                    <a:pt x="283845" y="4353168"/>
                  </a:lnTo>
                  <a:lnTo>
                    <a:pt x="283712" y="4344192"/>
                  </a:lnTo>
                  <a:lnTo>
                    <a:pt x="283570" y="4335217"/>
                  </a:lnTo>
                  <a:lnTo>
                    <a:pt x="283419" y="4326241"/>
                  </a:lnTo>
                  <a:lnTo>
                    <a:pt x="283254" y="4317266"/>
                  </a:lnTo>
                  <a:lnTo>
                    <a:pt x="283079" y="4308290"/>
                  </a:lnTo>
                  <a:lnTo>
                    <a:pt x="282894" y="4299314"/>
                  </a:lnTo>
                  <a:lnTo>
                    <a:pt x="282698" y="4290339"/>
                  </a:lnTo>
                  <a:lnTo>
                    <a:pt x="282487" y="4281363"/>
                  </a:lnTo>
                  <a:lnTo>
                    <a:pt x="282266" y="4272388"/>
                  </a:lnTo>
                  <a:lnTo>
                    <a:pt x="282033" y="4263412"/>
                  </a:lnTo>
                  <a:lnTo>
                    <a:pt x="281789" y="4254436"/>
                  </a:lnTo>
                  <a:lnTo>
                    <a:pt x="281530" y="4245461"/>
                  </a:lnTo>
                  <a:lnTo>
                    <a:pt x="281259" y="4236485"/>
                  </a:lnTo>
                  <a:lnTo>
                    <a:pt x="280978" y="4227510"/>
                  </a:lnTo>
                  <a:lnTo>
                    <a:pt x="280685" y="4218534"/>
                  </a:lnTo>
                  <a:lnTo>
                    <a:pt x="280377" y="4209558"/>
                  </a:lnTo>
                  <a:lnTo>
                    <a:pt x="280059" y="4200583"/>
                  </a:lnTo>
                  <a:lnTo>
                    <a:pt x="279730" y="4191607"/>
                  </a:lnTo>
                  <a:lnTo>
                    <a:pt x="279391" y="4182632"/>
                  </a:lnTo>
                  <a:lnTo>
                    <a:pt x="279039" y="4173656"/>
                  </a:lnTo>
                  <a:lnTo>
                    <a:pt x="278679" y="4164680"/>
                  </a:lnTo>
                  <a:lnTo>
                    <a:pt x="278309" y="4155705"/>
                  </a:lnTo>
                  <a:lnTo>
                    <a:pt x="277931" y="4146729"/>
                  </a:lnTo>
                  <a:lnTo>
                    <a:pt x="277544" y="4137754"/>
                  </a:lnTo>
                  <a:lnTo>
                    <a:pt x="277150" y="4128778"/>
                  </a:lnTo>
                  <a:lnTo>
                    <a:pt x="276750" y="4119802"/>
                  </a:lnTo>
                  <a:lnTo>
                    <a:pt x="276344" y="4110827"/>
                  </a:lnTo>
                  <a:lnTo>
                    <a:pt x="275932" y="4101851"/>
                  </a:lnTo>
                  <a:lnTo>
                    <a:pt x="275517" y="4092876"/>
                  </a:lnTo>
                  <a:lnTo>
                    <a:pt x="275099" y="4083900"/>
                  </a:lnTo>
                  <a:lnTo>
                    <a:pt x="274678" y="4074924"/>
                  </a:lnTo>
                  <a:lnTo>
                    <a:pt x="274256" y="4065949"/>
                  </a:lnTo>
                  <a:lnTo>
                    <a:pt x="273834" y="4056973"/>
                  </a:lnTo>
                  <a:lnTo>
                    <a:pt x="273412" y="4047997"/>
                  </a:lnTo>
                  <a:lnTo>
                    <a:pt x="272991" y="4039022"/>
                  </a:lnTo>
                  <a:lnTo>
                    <a:pt x="272572" y="4030046"/>
                  </a:lnTo>
                  <a:lnTo>
                    <a:pt x="272156" y="4021071"/>
                  </a:lnTo>
                  <a:lnTo>
                    <a:pt x="271744" y="4012095"/>
                  </a:lnTo>
                  <a:lnTo>
                    <a:pt x="271335" y="4003119"/>
                  </a:lnTo>
                  <a:lnTo>
                    <a:pt x="270932" y="3994144"/>
                  </a:lnTo>
                  <a:lnTo>
                    <a:pt x="270534" y="3985168"/>
                  </a:lnTo>
                  <a:lnTo>
                    <a:pt x="270141" y="3976193"/>
                  </a:lnTo>
                  <a:lnTo>
                    <a:pt x="269754" y="3967217"/>
                  </a:lnTo>
                  <a:lnTo>
                    <a:pt x="269375" y="3958241"/>
                  </a:lnTo>
                  <a:lnTo>
                    <a:pt x="269001" y="3949266"/>
                  </a:lnTo>
                  <a:lnTo>
                    <a:pt x="268632" y="3940290"/>
                  </a:lnTo>
                  <a:lnTo>
                    <a:pt x="268271" y="3931315"/>
                  </a:lnTo>
                  <a:lnTo>
                    <a:pt x="267917" y="3922339"/>
                  </a:lnTo>
                  <a:lnTo>
                    <a:pt x="267567" y="3913363"/>
                  </a:lnTo>
                  <a:lnTo>
                    <a:pt x="267223" y="3904388"/>
                  </a:lnTo>
                  <a:lnTo>
                    <a:pt x="266885" y="3895412"/>
                  </a:lnTo>
                  <a:lnTo>
                    <a:pt x="266551" y="3886437"/>
                  </a:lnTo>
                  <a:lnTo>
                    <a:pt x="266221" y="3877461"/>
                  </a:lnTo>
                  <a:lnTo>
                    <a:pt x="265893" y="3868485"/>
                  </a:lnTo>
                  <a:lnTo>
                    <a:pt x="265569" y="3859510"/>
                  </a:lnTo>
                  <a:lnTo>
                    <a:pt x="265245" y="3850534"/>
                  </a:lnTo>
                  <a:lnTo>
                    <a:pt x="264922" y="3841559"/>
                  </a:lnTo>
                  <a:lnTo>
                    <a:pt x="264598" y="3832583"/>
                  </a:lnTo>
                  <a:lnTo>
                    <a:pt x="264272" y="3823607"/>
                  </a:lnTo>
                  <a:lnTo>
                    <a:pt x="263942" y="3814632"/>
                  </a:lnTo>
                  <a:lnTo>
                    <a:pt x="263609" y="3805656"/>
                  </a:lnTo>
                  <a:lnTo>
                    <a:pt x="263271" y="3796681"/>
                  </a:lnTo>
                  <a:lnTo>
                    <a:pt x="262926" y="3787705"/>
                  </a:lnTo>
                  <a:lnTo>
                    <a:pt x="262571" y="3778729"/>
                  </a:lnTo>
                  <a:lnTo>
                    <a:pt x="262208" y="3769754"/>
                  </a:lnTo>
                  <a:lnTo>
                    <a:pt x="261836" y="3760778"/>
                  </a:lnTo>
                  <a:lnTo>
                    <a:pt x="261452" y="3751803"/>
                  </a:lnTo>
                  <a:lnTo>
                    <a:pt x="261052" y="3742827"/>
                  </a:lnTo>
                  <a:lnTo>
                    <a:pt x="260641" y="3733851"/>
                  </a:lnTo>
                  <a:lnTo>
                    <a:pt x="260216" y="3724876"/>
                  </a:lnTo>
                  <a:lnTo>
                    <a:pt x="259773" y="3715900"/>
                  </a:lnTo>
                  <a:lnTo>
                    <a:pt x="259312" y="3706924"/>
                  </a:lnTo>
                  <a:lnTo>
                    <a:pt x="258835" y="3697949"/>
                  </a:lnTo>
                  <a:lnTo>
                    <a:pt x="258342" y="3688973"/>
                  </a:lnTo>
                  <a:lnTo>
                    <a:pt x="257828" y="3679998"/>
                  </a:lnTo>
                  <a:lnTo>
                    <a:pt x="257293" y="3671022"/>
                  </a:lnTo>
                  <a:lnTo>
                    <a:pt x="256741" y="3662046"/>
                  </a:lnTo>
                  <a:lnTo>
                    <a:pt x="256171" y="3653071"/>
                  </a:lnTo>
                  <a:lnTo>
                    <a:pt x="255579" y="3644095"/>
                  </a:lnTo>
                  <a:lnTo>
                    <a:pt x="254966" y="3635120"/>
                  </a:lnTo>
                  <a:lnTo>
                    <a:pt x="254336" y="3626144"/>
                  </a:lnTo>
                  <a:lnTo>
                    <a:pt x="253691" y="3617168"/>
                  </a:lnTo>
                  <a:lnTo>
                    <a:pt x="253024" y="3608193"/>
                  </a:lnTo>
                  <a:lnTo>
                    <a:pt x="252340" y="3599217"/>
                  </a:lnTo>
                  <a:lnTo>
                    <a:pt x="251643" y="3590242"/>
                  </a:lnTo>
                  <a:lnTo>
                    <a:pt x="250932" y="3581266"/>
                  </a:lnTo>
                  <a:lnTo>
                    <a:pt x="250207" y="3572290"/>
                  </a:lnTo>
                  <a:lnTo>
                    <a:pt x="249470" y="3563315"/>
                  </a:lnTo>
                  <a:lnTo>
                    <a:pt x="248725" y="3554339"/>
                  </a:lnTo>
                  <a:lnTo>
                    <a:pt x="247973" y="3545364"/>
                  </a:lnTo>
                  <a:lnTo>
                    <a:pt x="247214" y="3536388"/>
                  </a:lnTo>
                  <a:lnTo>
                    <a:pt x="246453" y="3527412"/>
                  </a:lnTo>
                  <a:lnTo>
                    <a:pt x="245691" y="3518437"/>
                  </a:lnTo>
                  <a:lnTo>
                    <a:pt x="244930" y="3509461"/>
                  </a:lnTo>
                  <a:lnTo>
                    <a:pt x="244175" y="3500486"/>
                  </a:lnTo>
                  <a:lnTo>
                    <a:pt x="243426" y="3491510"/>
                  </a:lnTo>
                  <a:lnTo>
                    <a:pt x="242687" y="3482534"/>
                  </a:lnTo>
                  <a:lnTo>
                    <a:pt x="241958" y="3473559"/>
                  </a:lnTo>
                  <a:lnTo>
                    <a:pt x="241246" y="3464583"/>
                  </a:lnTo>
                  <a:lnTo>
                    <a:pt x="240553" y="3455608"/>
                  </a:lnTo>
                  <a:lnTo>
                    <a:pt x="239877" y="3446632"/>
                  </a:lnTo>
                  <a:lnTo>
                    <a:pt x="239221" y="3437656"/>
                  </a:lnTo>
                  <a:lnTo>
                    <a:pt x="238595" y="3428681"/>
                  </a:lnTo>
                  <a:lnTo>
                    <a:pt x="237996" y="3419705"/>
                  </a:lnTo>
                  <a:lnTo>
                    <a:pt x="237423" y="3410730"/>
                  </a:lnTo>
                  <a:lnTo>
                    <a:pt x="236877" y="3401754"/>
                  </a:lnTo>
                  <a:lnTo>
                    <a:pt x="236372" y="3392778"/>
                  </a:lnTo>
                  <a:lnTo>
                    <a:pt x="235900" y="3383803"/>
                  </a:lnTo>
                  <a:lnTo>
                    <a:pt x="235459" y="3374827"/>
                  </a:lnTo>
                  <a:lnTo>
                    <a:pt x="235050" y="3365851"/>
                  </a:lnTo>
                  <a:lnTo>
                    <a:pt x="234687" y="3356876"/>
                  </a:lnTo>
                  <a:lnTo>
                    <a:pt x="234359" y="3347900"/>
                  </a:lnTo>
                  <a:lnTo>
                    <a:pt x="234065" y="3338925"/>
                  </a:lnTo>
                  <a:lnTo>
                    <a:pt x="233803" y="3329949"/>
                  </a:lnTo>
                  <a:lnTo>
                    <a:pt x="233587" y="3320973"/>
                  </a:lnTo>
                  <a:lnTo>
                    <a:pt x="233404" y="3311998"/>
                  </a:lnTo>
                  <a:lnTo>
                    <a:pt x="233251" y="3303022"/>
                  </a:lnTo>
                  <a:lnTo>
                    <a:pt x="233128" y="3294047"/>
                  </a:lnTo>
                  <a:lnTo>
                    <a:pt x="233043" y="3285071"/>
                  </a:lnTo>
                  <a:lnTo>
                    <a:pt x="232985" y="3276095"/>
                  </a:lnTo>
                  <a:lnTo>
                    <a:pt x="232951" y="3267120"/>
                  </a:lnTo>
                  <a:lnTo>
                    <a:pt x="232937" y="3258144"/>
                  </a:lnTo>
                  <a:lnTo>
                    <a:pt x="232951" y="3249169"/>
                  </a:lnTo>
                  <a:lnTo>
                    <a:pt x="232981" y="3240193"/>
                  </a:lnTo>
                  <a:lnTo>
                    <a:pt x="233024" y="3231217"/>
                  </a:lnTo>
                  <a:lnTo>
                    <a:pt x="233078" y="3222242"/>
                  </a:lnTo>
                  <a:lnTo>
                    <a:pt x="233143" y="3213266"/>
                  </a:lnTo>
                  <a:lnTo>
                    <a:pt x="233211" y="3204291"/>
                  </a:lnTo>
                  <a:lnTo>
                    <a:pt x="233281" y="3195315"/>
                  </a:lnTo>
                  <a:lnTo>
                    <a:pt x="233351" y="3186339"/>
                  </a:lnTo>
                  <a:lnTo>
                    <a:pt x="233414" y="3177364"/>
                  </a:lnTo>
                  <a:lnTo>
                    <a:pt x="233468" y="3168388"/>
                  </a:lnTo>
                  <a:lnTo>
                    <a:pt x="233513" y="3159413"/>
                  </a:lnTo>
                  <a:lnTo>
                    <a:pt x="233545" y="3150437"/>
                  </a:lnTo>
                  <a:lnTo>
                    <a:pt x="233555" y="3141461"/>
                  </a:lnTo>
                  <a:lnTo>
                    <a:pt x="233546" y="3132486"/>
                  </a:lnTo>
                  <a:lnTo>
                    <a:pt x="233518" y="3123510"/>
                  </a:lnTo>
                  <a:lnTo>
                    <a:pt x="233469" y="3114535"/>
                  </a:lnTo>
                  <a:lnTo>
                    <a:pt x="233385" y="3105559"/>
                  </a:lnTo>
                  <a:lnTo>
                    <a:pt x="233276" y="3096583"/>
                  </a:lnTo>
                  <a:lnTo>
                    <a:pt x="233141" y="3087608"/>
                  </a:lnTo>
                  <a:lnTo>
                    <a:pt x="232979" y="3078632"/>
                  </a:lnTo>
                  <a:lnTo>
                    <a:pt x="232776" y="3069657"/>
                  </a:lnTo>
                  <a:lnTo>
                    <a:pt x="232545" y="3060681"/>
                  </a:lnTo>
                  <a:lnTo>
                    <a:pt x="232287" y="3051705"/>
                  </a:lnTo>
                  <a:lnTo>
                    <a:pt x="231999" y="3042730"/>
                  </a:lnTo>
                  <a:lnTo>
                    <a:pt x="231671" y="3033754"/>
                  </a:lnTo>
                  <a:lnTo>
                    <a:pt x="231315" y="3024778"/>
                  </a:lnTo>
                  <a:lnTo>
                    <a:pt x="230934" y="3015803"/>
                  </a:lnTo>
                  <a:lnTo>
                    <a:pt x="230526" y="3006827"/>
                  </a:lnTo>
                  <a:lnTo>
                    <a:pt x="230082" y="2997852"/>
                  </a:lnTo>
                  <a:lnTo>
                    <a:pt x="229615" y="2988876"/>
                  </a:lnTo>
                  <a:lnTo>
                    <a:pt x="229127" y="2979900"/>
                  </a:lnTo>
                  <a:lnTo>
                    <a:pt x="228618" y="2970925"/>
                  </a:lnTo>
                  <a:lnTo>
                    <a:pt x="228083" y="2961949"/>
                  </a:lnTo>
                  <a:lnTo>
                    <a:pt x="227531" y="2952974"/>
                  </a:lnTo>
                  <a:lnTo>
                    <a:pt x="226965" y="2943998"/>
                  </a:lnTo>
                  <a:lnTo>
                    <a:pt x="226385" y="2935022"/>
                  </a:lnTo>
                  <a:lnTo>
                    <a:pt x="225790" y="2926047"/>
                  </a:lnTo>
                  <a:lnTo>
                    <a:pt x="225187" y="2917071"/>
                  </a:lnTo>
                  <a:lnTo>
                    <a:pt x="224577" y="2908096"/>
                  </a:lnTo>
                  <a:lnTo>
                    <a:pt x="223961" y="2899120"/>
                  </a:lnTo>
                  <a:lnTo>
                    <a:pt x="223340" y="2890144"/>
                  </a:lnTo>
                  <a:lnTo>
                    <a:pt x="222719" y="2881169"/>
                  </a:lnTo>
                  <a:lnTo>
                    <a:pt x="222099" y="2872193"/>
                  </a:lnTo>
                  <a:lnTo>
                    <a:pt x="221480" y="2863218"/>
                  </a:lnTo>
                  <a:lnTo>
                    <a:pt x="220867" y="2854242"/>
                  </a:lnTo>
                  <a:lnTo>
                    <a:pt x="220259" y="2845266"/>
                  </a:lnTo>
                  <a:lnTo>
                    <a:pt x="219658" y="2836291"/>
                  </a:lnTo>
                  <a:lnTo>
                    <a:pt x="219065" y="2827315"/>
                  </a:lnTo>
                  <a:lnTo>
                    <a:pt x="218484" y="2818340"/>
                  </a:lnTo>
                  <a:lnTo>
                    <a:pt x="217914" y="2809364"/>
                  </a:lnTo>
                  <a:lnTo>
                    <a:pt x="217353" y="2800388"/>
                  </a:lnTo>
                  <a:lnTo>
                    <a:pt x="216805" y="2791413"/>
                  </a:lnTo>
                  <a:lnTo>
                    <a:pt x="216273" y="2782437"/>
                  </a:lnTo>
                  <a:lnTo>
                    <a:pt x="215753" y="2773462"/>
                  </a:lnTo>
                  <a:lnTo>
                    <a:pt x="215245" y="2764486"/>
                  </a:lnTo>
                  <a:lnTo>
                    <a:pt x="214750" y="2755510"/>
                  </a:lnTo>
                  <a:lnTo>
                    <a:pt x="214273" y="2746535"/>
                  </a:lnTo>
                  <a:lnTo>
                    <a:pt x="213806" y="2737559"/>
                  </a:lnTo>
                  <a:lnTo>
                    <a:pt x="213351" y="2728584"/>
                  </a:lnTo>
                  <a:lnTo>
                    <a:pt x="212908" y="2719608"/>
                  </a:lnTo>
                  <a:lnTo>
                    <a:pt x="212479" y="2710632"/>
                  </a:lnTo>
                  <a:lnTo>
                    <a:pt x="212059" y="2701657"/>
                  </a:lnTo>
                  <a:lnTo>
                    <a:pt x="211647" y="2692681"/>
                  </a:lnTo>
                  <a:lnTo>
                    <a:pt x="211243" y="2683705"/>
                  </a:lnTo>
                  <a:lnTo>
                    <a:pt x="210847" y="2674730"/>
                  </a:lnTo>
                  <a:lnTo>
                    <a:pt x="210454" y="2665754"/>
                  </a:lnTo>
                  <a:lnTo>
                    <a:pt x="210065" y="2656779"/>
                  </a:lnTo>
                  <a:lnTo>
                    <a:pt x="209678" y="2647803"/>
                  </a:lnTo>
                  <a:lnTo>
                    <a:pt x="209291" y="2638827"/>
                  </a:lnTo>
                  <a:lnTo>
                    <a:pt x="208902" y="2629852"/>
                  </a:lnTo>
                  <a:lnTo>
                    <a:pt x="208509" y="2620876"/>
                  </a:lnTo>
                  <a:lnTo>
                    <a:pt x="208111" y="2611901"/>
                  </a:lnTo>
                  <a:lnTo>
                    <a:pt x="207704" y="2602925"/>
                  </a:lnTo>
                  <a:lnTo>
                    <a:pt x="207287" y="2593949"/>
                  </a:lnTo>
                  <a:lnTo>
                    <a:pt x="206861" y="2584974"/>
                  </a:lnTo>
                  <a:lnTo>
                    <a:pt x="206421" y="2575998"/>
                  </a:lnTo>
                  <a:lnTo>
                    <a:pt x="205963" y="2567023"/>
                  </a:lnTo>
                  <a:lnTo>
                    <a:pt x="205489" y="2558047"/>
                  </a:lnTo>
                  <a:lnTo>
                    <a:pt x="204998" y="2549071"/>
                  </a:lnTo>
                  <a:lnTo>
                    <a:pt x="204487" y="2540096"/>
                  </a:lnTo>
                  <a:lnTo>
                    <a:pt x="203950" y="2531120"/>
                  </a:lnTo>
                  <a:lnTo>
                    <a:pt x="203391" y="2522145"/>
                  </a:lnTo>
                  <a:lnTo>
                    <a:pt x="202811" y="2513169"/>
                  </a:lnTo>
                  <a:lnTo>
                    <a:pt x="202204" y="2504193"/>
                  </a:lnTo>
                  <a:lnTo>
                    <a:pt x="201565" y="2495218"/>
                  </a:lnTo>
                  <a:lnTo>
                    <a:pt x="200901" y="2486242"/>
                  </a:lnTo>
                  <a:lnTo>
                    <a:pt x="200211" y="2477267"/>
                  </a:lnTo>
                  <a:lnTo>
                    <a:pt x="199491" y="2468291"/>
                  </a:lnTo>
                  <a:lnTo>
                    <a:pt x="198735" y="2459315"/>
                  </a:lnTo>
                  <a:lnTo>
                    <a:pt x="197952" y="2450340"/>
                  </a:lnTo>
                  <a:lnTo>
                    <a:pt x="197141" y="2441364"/>
                  </a:lnTo>
                  <a:lnTo>
                    <a:pt x="196297" y="2432389"/>
                  </a:lnTo>
                  <a:lnTo>
                    <a:pt x="195416" y="2423413"/>
                  </a:lnTo>
                  <a:lnTo>
                    <a:pt x="194507" y="2414437"/>
                  </a:lnTo>
                  <a:lnTo>
                    <a:pt x="193569" y="2405462"/>
                  </a:lnTo>
                  <a:lnTo>
                    <a:pt x="192597" y="2396486"/>
                  </a:lnTo>
                  <a:lnTo>
                    <a:pt x="191587" y="2387511"/>
                  </a:lnTo>
                  <a:lnTo>
                    <a:pt x="190547" y="2378535"/>
                  </a:lnTo>
                  <a:lnTo>
                    <a:pt x="189479" y="2369559"/>
                  </a:lnTo>
                  <a:lnTo>
                    <a:pt x="188374" y="2360584"/>
                  </a:lnTo>
                  <a:lnTo>
                    <a:pt x="187230" y="2351608"/>
                  </a:lnTo>
                  <a:lnTo>
                    <a:pt x="186056" y="2342632"/>
                  </a:lnTo>
                  <a:lnTo>
                    <a:pt x="184851" y="2333657"/>
                  </a:lnTo>
                  <a:lnTo>
                    <a:pt x="183607" y="2324681"/>
                  </a:lnTo>
                  <a:lnTo>
                    <a:pt x="182321" y="2315706"/>
                  </a:lnTo>
                  <a:lnTo>
                    <a:pt x="181002" y="2306730"/>
                  </a:lnTo>
                  <a:lnTo>
                    <a:pt x="179648" y="2297754"/>
                  </a:lnTo>
                  <a:lnTo>
                    <a:pt x="178250" y="2288779"/>
                  </a:lnTo>
                  <a:lnTo>
                    <a:pt x="176805" y="2279803"/>
                  </a:lnTo>
                  <a:lnTo>
                    <a:pt x="175322" y="2270828"/>
                  </a:lnTo>
                  <a:lnTo>
                    <a:pt x="173799" y="2261852"/>
                  </a:lnTo>
                  <a:lnTo>
                    <a:pt x="172223" y="2252876"/>
                  </a:lnTo>
                  <a:lnTo>
                    <a:pt x="170593" y="2243901"/>
                  </a:lnTo>
                  <a:lnTo>
                    <a:pt x="168917" y="2234925"/>
                  </a:lnTo>
                  <a:lnTo>
                    <a:pt x="167193" y="2225950"/>
                  </a:lnTo>
                  <a:lnTo>
                    <a:pt x="165407" y="2216974"/>
                  </a:lnTo>
                  <a:lnTo>
                    <a:pt x="163557" y="2207998"/>
                  </a:lnTo>
                  <a:lnTo>
                    <a:pt x="161652" y="2199023"/>
                  </a:lnTo>
                  <a:lnTo>
                    <a:pt x="159691" y="2190047"/>
                  </a:lnTo>
                  <a:lnTo>
                    <a:pt x="157655" y="2181072"/>
                  </a:lnTo>
                  <a:lnTo>
                    <a:pt x="155546" y="2172096"/>
                  </a:lnTo>
                  <a:lnTo>
                    <a:pt x="153373" y="2163120"/>
                  </a:lnTo>
                  <a:lnTo>
                    <a:pt x="151136" y="2154145"/>
                  </a:lnTo>
                  <a:lnTo>
                    <a:pt x="148813" y="2145169"/>
                  </a:lnTo>
                  <a:lnTo>
                    <a:pt x="146408" y="2136194"/>
                  </a:lnTo>
                  <a:lnTo>
                    <a:pt x="143932" y="2127218"/>
                  </a:lnTo>
                  <a:lnTo>
                    <a:pt x="141386" y="2118242"/>
                  </a:lnTo>
                  <a:lnTo>
                    <a:pt x="138745" y="2109267"/>
                  </a:lnTo>
                  <a:lnTo>
                    <a:pt x="136017" y="2100291"/>
                  </a:lnTo>
                  <a:lnTo>
                    <a:pt x="133216" y="2091316"/>
                  </a:lnTo>
                  <a:lnTo>
                    <a:pt x="130342" y="2082340"/>
                  </a:lnTo>
                  <a:lnTo>
                    <a:pt x="127370" y="2073364"/>
                  </a:lnTo>
                  <a:lnTo>
                    <a:pt x="124312" y="2064389"/>
                  </a:lnTo>
                  <a:lnTo>
                    <a:pt x="121182" y="2055413"/>
                  </a:lnTo>
                  <a:lnTo>
                    <a:pt x="117982" y="2046438"/>
                  </a:lnTo>
                  <a:lnTo>
                    <a:pt x="114690" y="2037462"/>
                  </a:lnTo>
                  <a:lnTo>
                    <a:pt x="111320" y="2028486"/>
                  </a:lnTo>
                  <a:lnTo>
                    <a:pt x="107888" y="2019511"/>
                  </a:lnTo>
                  <a:lnTo>
                    <a:pt x="104394" y="2010535"/>
                  </a:lnTo>
                  <a:lnTo>
                    <a:pt x="100823" y="2001559"/>
                  </a:lnTo>
                  <a:lnTo>
                    <a:pt x="97192" y="1992584"/>
                  </a:lnTo>
                  <a:lnTo>
                    <a:pt x="93515" y="1983608"/>
                  </a:lnTo>
                  <a:lnTo>
                    <a:pt x="89793" y="1974633"/>
                  </a:lnTo>
                  <a:lnTo>
                    <a:pt x="86021" y="1965657"/>
                  </a:lnTo>
                  <a:lnTo>
                    <a:pt x="82215" y="1956681"/>
                  </a:lnTo>
                  <a:lnTo>
                    <a:pt x="78386" y="1947706"/>
                  </a:lnTo>
                  <a:lnTo>
                    <a:pt x="74539" y="1938730"/>
                  </a:lnTo>
                  <a:lnTo>
                    <a:pt x="70677" y="1929755"/>
                  </a:lnTo>
                  <a:lnTo>
                    <a:pt x="66817" y="1920779"/>
                  </a:lnTo>
                  <a:lnTo>
                    <a:pt x="62965" y="1911803"/>
                  </a:lnTo>
                  <a:lnTo>
                    <a:pt x="59126" y="1902828"/>
                  </a:lnTo>
                  <a:lnTo>
                    <a:pt x="55321" y="1893852"/>
                  </a:lnTo>
                  <a:lnTo>
                    <a:pt x="51558" y="1884877"/>
                  </a:lnTo>
                  <a:lnTo>
                    <a:pt x="47839" y="1875901"/>
                  </a:lnTo>
                  <a:lnTo>
                    <a:pt x="44171" y="1866925"/>
                  </a:lnTo>
                  <a:lnTo>
                    <a:pt x="40591" y="1857950"/>
                  </a:lnTo>
                  <a:lnTo>
                    <a:pt x="37096" y="1848974"/>
                  </a:lnTo>
                  <a:lnTo>
                    <a:pt x="33686" y="1839999"/>
                  </a:lnTo>
                  <a:lnTo>
                    <a:pt x="30367" y="1831023"/>
                  </a:lnTo>
                  <a:lnTo>
                    <a:pt x="27193" y="1822047"/>
                  </a:lnTo>
                  <a:lnTo>
                    <a:pt x="24148" y="1813072"/>
                  </a:lnTo>
                  <a:lnTo>
                    <a:pt x="21226" y="1804096"/>
                  </a:lnTo>
                  <a:lnTo>
                    <a:pt x="18435" y="1795121"/>
                  </a:lnTo>
                  <a:lnTo>
                    <a:pt x="15845" y="1786145"/>
                  </a:lnTo>
                  <a:lnTo>
                    <a:pt x="13421" y="1777169"/>
                  </a:lnTo>
                  <a:lnTo>
                    <a:pt x="11157" y="1768194"/>
                  </a:lnTo>
                  <a:lnTo>
                    <a:pt x="9057" y="1759218"/>
                  </a:lnTo>
                  <a:lnTo>
                    <a:pt x="7206" y="1750243"/>
                  </a:lnTo>
                  <a:lnTo>
                    <a:pt x="5551" y="1741267"/>
                  </a:lnTo>
                  <a:lnTo>
                    <a:pt x="4082" y="1732291"/>
                  </a:lnTo>
                  <a:lnTo>
                    <a:pt x="2804" y="1723316"/>
                  </a:lnTo>
                  <a:lnTo>
                    <a:pt x="1809" y="1714340"/>
                  </a:lnTo>
                  <a:lnTo>
                    <a:pt x="1027" y="1705365"/>
                  </a:lnTo>
                  <a:lnTo>
                    <a:pt x="449" y="1696389"/>
                  </a:lnTo>
                  <a:lnTo>
                    <a:pt x="74" y="1687413"/>
                  </a:lnTo>
                  <a:lnTo>
                    <a:pt x="0" y="1678438"/>
                  </a:lnTo>
                  <a:lnTo>
                    <a:pt x="141" y="1669462"/>
                  </a:lnTo>
                  <a:lnTo>
                    <a:pt x="489" y="1660486"/>
                  </a:lnTo>
                  <a:lnTo>
                    <a:pt x="1041" y="1651511"/>
                  </a:lnTo>
                  <a:lnTo>
                    <a:pt x="1889" y="1642535"/>
                  </a:lnTo>
                  <a:lnTo>
                    <a:pt x="2941" y="1633560"/>
                  </a:lnTo>
                  <a:lnTo>
                    <a:pt x="4187" y="1624584"/>
                  </a:lnTo>
                  <a:lnTo>
                    <a:pt x="5624" y="1615608"/>
                  </a:lnTo>
                  <a:lnTo>
                    <a:pt x="7332" y="1606633"/>
                  </a:lnTo>
                  <a:lnTo>
                    <a:pt x="9218" y="1597657"/>
                  </a:lnTo>
                  <a:lnTo>
                    <a:pt x="11273" y="1588682"/>
                  </a:lnTo>
                  <a:lnTo>
                    <a:pt x="13491" y="1579706"/>
                  </a:lnTo>
                  <a:lnTo>
                    <a:pt x="15935" y="1570730"/>
                  </a:lnTo>
                  <a:lnTo>
                    <a:pt x="18521" y="1561755"/>
                  </a:lnTo>
                  <a:lnTo>
                    <a:pt x="21238" y="1552779"/>
                  </a:lnTo>
                  <a:lnTo>
                    <a:pt x="24081" y="1543804"/>
                  </a:lnTo>
                  <a:lnTo>
                    <a:pt x="27091" y="1534828"/>
                  </a:lnTo>
                  <a:lnTo>
                    <a:pt x="30197" y="1525852"/>
                  </a:lnTo>
                  <a:lnTo>
                    <a:pt x="33391" y="1516877"/>
                  </a:lnTo>
                  <a:lnTo>
                    <a:pt x="36666" y="1507901"/>
                  </a:lnTo>
                  <a:lnTo>
                    <a:pt x="40037" y="1498926"/>
                  </a:lnTo>
                  <a:lnTo>
                    <a:pt x="43458" y="1489950"/>
                  </a:lnTo>
                  <a:lnTo>
                    <a:pt x="46919" y="1480974"/>
                  </a:lnTo>
                  <a:lnTo>
                    <a:pt x="50414" y="1471999"/>
                  </a:lnTo>
                  <a:lnTo>
                    <a:pt x="53934" y="1463023"/>
                  </a:lnTo>
                  <a:lnTo>
                    <a:pt x="57457" y="1454048"/>
                  </a:lnTo>
                  <a:lnTo>
                    <a:pt x="60974" y="1445072"/>
                  </a:lnTo>
                  <a:lnTo>
                    <a:pt x="64480" y="1436096"/>
                  </a:lnTo>
                  <a:lnTo>
                    <a:pt x="67946" y="1427121"/>
                  </a:lnTo>
                  <a:lnTo>
                    <a:pt x="71374" y="1418145"/>
                  </a:lnTo>
                  <a:lnTo>
                    <a:pt x="74757" y="1409170"/>
                  </a:lnTo>
                  <a:lnTo>
                    <a:pt x="78087" y="1400194"/>
                  </a:lnTo>
                  <a:lnTo>
                    <a:pt x="81326" y="1391218"/>
                  </a:lnTo>
                  <a:lnTo>
                    <a:pt x="84495" y="1382243"/>
                  </a:lnTo>
                  <a:lnTo>
                    <a:pt x="87588" y="1373267"/>
                  </a:lnTo>
                  <a:lnTo>
                    <a:pt x="90597" y="1364292"/>
                  </a:lnTo>
                  <a:lnTo>
                    <a:pt x="93481" y="1355316"/>
                  </a:lnTo>
                  <a:lnTo>
                    <a:pt x="96272" y="1346340"/>
                  </a:lnTo>
                  <a:lnTo>
                    <a:pt x="98970" y="1337365"/>
                  </a:lnTo>
                  <a:lnTo>
                    <a:pt x="101564" y="1328389"/>
                  </a:lnTo>
                  <a:lnTo>
                    <a:pt x="104015" y="1319413"/>
                  </a:lnTo>
                  <a:lnTo>
                    <a:pt x="106365" y="1310438"/>
                  </a:lnTo>
                  <a:lnTo>
                    <a:pt x="108614" y="1301462"/>
                  </a:lnTo>
                  <a:lnTo>
                    <a:pt x="110754" y="1292487"/>
                  </a:lnTo>
                  <a:lnTo>
                    <a:pt x="112751" y="1283511"/>
                  </a:lnTo>
                  <a:lnTo>
                    <a:pt x="114650" y="1274535"/>
                  </a:lnTo>
                  <a:lnTo>
                    <a:pt x="116452" y="1265560"/>
                  </a:lnTo>
                  <a:lnTo>
                    <a:pt x="118151" y="1256584"/>
                  </a:lnTo>
                  <a:lnTo>
                    <a:pt x="119723" y="1247609"/>
                  </a:lnTo>
                  <a:lnTo>
                    <a:pt x="121209" y="1238633"/>
                  </a:lnTo>
                  <a:lnTo>
                    <a:pt x="122612" y="1229657"/>
                  </a:lnTo>
                  <a:lnTo>
                    <a:pt x="123928" y="1220682"/>
                  </a:lnTo>
                  <a:lnTo>
                    <a:pt x="125143" y="1211706"/>
                  </a:lnTo>
                  <a:lnTo>
                    <a:pt x="126292" y="1202731"/>
                  </a:lnTo>
                  <a:lnTo>
                    <a:pt x="127379" y="1193755"/>
                  </a:lnTo>
                  <a:lnTo>
                    <a:pt x="128403" y="1184779"/>
                  </a:lnTo>
                  <a:lnTo>
                    <a:pt x="129358" y="1175804"/>
                  </a:lnTo>
                  <a:lnTo>
                    <a:pt x="130272" y="1166828"/>
                  </a:lnTo>
                  <a:lnTo>
                    <a:pt x="131148" y="1157853"/>
                  </a:lnTo>
                  <a:lnTo>
                    <a:pt x="131987" y="1148877"/>
                  </a:lnTo>
                  <a:lnTo>
                    <a:pt x="132794" y="1139901"/>
                  </a:lnTo>
                  <a:lnTo>
                    <a:pt x="133584" y="1130926"/>
                  </a:lnTo>
                  <a:lnTo>
                    <a:pt x="134361" y="1121950"/>
                  </a:lnTo>
                  <a:lnTo>
                    <a:pt x="135131" y="1112975"/>
                  </a:lnTo>
                  <a:lnTo>
                    <a:pt x="135901" y="1103999"/>
                  </a:lnTo>
                  <a:lnTo>
                    <a:pt x="136678" y="1095023"/>
                  </a:lnTo>
                  <a:lnTo>
                    <a:pt x="137466" y="1086048"/>
                  </a:lnTo>
                  <a:lnTo>
                    <a:pt x="138271" y="1077072"/>
                  </a:lnTo>
                  <a:lnTo>
                    <a:pt x="139106" y="1068097"/>
                  </a:lnTo>
                  <a:lnTo>
                    <a:pt x="139969" y="1059121"/>
                  </a:lnTo>
                  <a:lnTo>
                    <a:pt x="140862" y="1050145"/>
                  </a:lnTo>
                  <a:lnTo>
                    <a:pt x="141794" y="1041170"/>
                  </a:lnTo>
                  <a:lnTo>
                    <a:pt x="142778" y="1032194"/>
                  </a:lnTo>
                  <a:lnTo>
                    <a:pt x="143805" y="1023219"/>
                  </a:lnTo>
                  <a:lnTo>
                    <a:pt x="144877" y="1014243"/>
                  </a:lnTo>
                  <a:lnTo>
                    <a:pt x="146004" y="1005267"/>
                  </a:lnTo>
                  <a:lnTo>
                    <a:pt x="147198" y="996292"/>
                  </a:lnTo>
                  <a:lnTo>
                    <a:pt x="148445" y="987316"/>
                  </a:lnTo>
                  <a:lnTo>
                    <a:pt x="149745" y="978340"/>
                  </a:lnTo>
                  <a:lnTo>
                    <a:pt x="151110" y="969365"/>
                  </a:lnTo>
                  <a:lnTo>
                    <a:pt x="152548" y="960389"/>
                  </a:lnTo>
                  <a:lnTo>
                    <a:pt x="154043" y="951414"/>
                  </a:lnTo>
                  <a:lnTo>
                    <a:pt x="155594" y="942438"/>
                  </a:lnTo>
                  <a:lnTo>
                    <a:pt x="157213" y="933462"/>
                  </a:lnTo>
                  <a:lnTo>
                    <a:pt x="158905" y="924487"/>
                  </a:lnTo>
                  <a:lnTo>
                    <a:pt x="160651" y="915511"/>
                  </a:lnTo>
                  <a:lnTo>
                    <a:pt x="162452" y="906536"/>
                  </a:lnTo>
                  <a:lnTo>
                    <a:pt x="164317" y="897560"/>
                  </a:lnTo>
                  <a:lnTo>
                    <a:pt x="166247" y="888584"/>
                  </a:lnTo>
                  <a:lnTo>
                    <a:pt x="168226" y="879609"/>
                  </a:lnTo>
                  <a:lnTo>
                    <a:pt x="170252" y="870633"/>
                  </a:lnTo>
                  <a:lnTo>
                    <a:pt x="172333" y="861658"/>
                  </a:lnTo>
                  <a:lnTo>
                    <a:pt x="174467" y="852682"/>
                  </a:lnTo>
                  <a:lnTo>
                    <a:pt x="176640" y="843706"/>
                  </a:lnTo>
                  <a:lnTo>
                    <a:pt x="178850" y="834731"/>
                  </a:lnTo>
                  <a:lnTo>
                    <a:pt x="181101" y="825755"/>
                  </a:lnTo>
                  <a:lnTo>
                    <a:pt x="183390" y="816780"/>
                  </a:lnTo>
                  <a:lnTo>
                    <a:pt x="185705" y="807804"/>
                  </a:lnTo>
                  <a:lnTo>
                    <a:pt x="188045" y="798828"/>
                  </a:lnTo>
                  <a:lnTo>
                    <a:pt x="190410" y="789853"/>
                  </a:lnTo>
                  <a:lnTo>
                    <a:pt x="192796" y="780877"/>
                  </a:lnTo>
                  <a:lnTo>
                    <a:pt x="195195" y="771902"/>
                  </a:lnTo>
                  <a:lnTo>
                    <a:pt x="197604" y="762926"/>
                  </a:lnTo>
                  <a:lnTo>
                    <a:pt x="200023" y="753950"/>
                  </a:lnTo>
                  <a:lnTo>
                    <a:pt x="202444" y="744975"/>
                  </a:lnTo>
                  <a:lnTo>
                    <a:pt x="204866" y="735999"/>
                  </a:lnTo>
                  <a:lnTo>
                    <a:pt x="207285" y="727024"/>
                  </a:lnTo>
                  <a:lnTo>
                    <a:pt x="209696" y="718048"/>
                  </a:lnTo>
                  <a:lnTo>
                    <a:pt x="212095" y="709072"/>
                  </a:lnTo>
                  <a:lnTo>
                    <a:pt x="214482" y="700097"/>
                  </a:lnTo>
                  <a:lnTo>
                    <a:pt x="216853" y="691121"/>
                  </a:lnTo>
                  <a:lnTo>
                    <a:pt x="219203" y="682146"/>
                  </a:lnTo>
                  <a:lnTo>
                    <a:pt x="221527" y="673170"/>
                  </a:lnTo>
                  <a:lnTo>
                    <a:pt x="223827" y="664194"/>
                  </a:lnTo>
                  <a:lnTo>
                    <a:pt x="226103" y="655219"/>
                  </a:lnTo>
                  <a:lnTo>
                    <a:pt x="228344" y="646243"/>
                  </a:lnTo>
                  <a:lnTo>
                    <a:pt x="230548" y="637267"/>
                  </a:lnTo>
                  <a:lnTo>
                    <a:pt x="232720" y="628292"/>
                  </a:lnTo>
                  <a:lnTo>
                    <a:pt x="234860" y="619316"/>
                  </a:lnTo>
                  <a:lnTo>
                    <a:pt x="236954" y="610341"/>
                  </a:lnTo>
                  <a:lnTo>
                    <a:pt x="239004" y="601365"/>
                  </a:lnTo>
                  <a:lnTo>
                    <a:pt x="241015" y="592389"/>
                  </a:lnTo>
                  <a:lnTo>
                    <a:pt x="242988" y="583414"/>
                  </a:lnTo>
                  <a:lnTo>
                    <a:pt x="244908" y="574438"/>
                  </a:lnTo>
                  <a:lnTo>
                    <a:pt x="246777" y="565463"/>
                  </a:lnTo>
                  <a:lnTo>
                    <a:pt x="248605" y="556487"/>
                  </a:lnTo>
                  <a:lnTo>
                    <a:pt x="250389" y="547511"/>
                  </a:lnTo>
                  <a:lnTo>
                    <a:pt x="252115" y="538536"/>
                  </a:lnTo>
                  <a:lnTo>
                    <a:pt x="253788" y="529560"/>
                  </a:lnTo>
                  <a:lnTo>
                    <a:pt x="255416" y="520585"/>
                  </a:lnTo>
                  <a:lnTo>
                    <a:pt x="256998" y="511609"/>
                  </a:lnTo>
                  <a:lnTo>
                    <a:pt x="258519" y="502633"/>
                  </a:lnTo>
                  <a:lnTo>
                    <a:pt x="259987" y="493658"/>
                  </a:lnTo>
                  <a:lnTo>
                    <a:pt x="261408" y="484682"/>
                  </a:lnTo>
                  <a:lnTo>
                    <a:pt x="262783" y="475707"/>
                  </a:lnTo>
                  <a:lnTo>
                    <a:pt x="264096" y="466731"/>
                  </a:lnTo>
                  <a:lnTo>
                    <a:pt x="265357" y="457755"/>
                  </a:lnTo>
                  <a:lnTo>
                    <a:pt x="266572" y="448780"/>
                  </a:lnTo>
                  <a:lnTo>
                    <a:pt x="267741" y="439804"/>
                  </a:lnTo>
                  <a:lnTo>
                    <a:pt x="268850" y="430829"/>
                  </a:lnTo>
                  <a:lnTo>
                    <a:pt x="269908" y="421853"/>
                  </a:lnTo>
                  <a:lnTo>
                    <a:pt x="270924" y="412877"/>
                  </a:lnTo>
                  <a:lnTo>
                    <a:pt x="271896" y="403902"/>
                  </a:lnTo>
                  <a:lnTo>
                    <a:pt x="272810" y="394926"/>
                  </a:lnTo>
                  <a:lnTo>
                    <a:pt x="273677" y="385951"/>
                  </a:lnTo>
                  <a:lnTo>
                    <a:pt x="274505" y="376975"/>
                  </a:lnTo>
                  <a:lnTo>
                    <a:pt x="275293" y="367999"/>
                  </a:lnTo>
                  <a:lnTo>
                    <a:pt x="276028" y="359024"/>
                  </a:lnTo>
                  <a:lnTo>
                    <a:pt x="276721" y="350048"/>
                  </a:lnTo>
                  <a:lnTo>
                    <a:pt x="277379" y="341073"/>
                  </a:lnTo>
                  <a:lnTo>
                    <a:pt x="278001" y="332097"/>
                  </a:lnTo>
                  <a:lnTo>
                    <a:pt x="278576" y="323121"/>
                  </a:lnTo>
                  <a:lnTo>
                    <a:pt x="279115" y="314146"/>
                  </a:lnTo>
                  <a:lnTo>
                    <a:pt x="279624" y="305170"/>
                  </a:lnTo>
                  <a:lnTo>
                    <a:pt x="280101" y="296194"/>
                  </a:lnTo>
                  <a:lnTo>
                    <a:pt x="280539" y="287219"/>
                  </a:lnTo>
                  <a:lnTo>
                    <a:pt x="280946" y="278243"/>
                  </a:lnTo>
                  <a:lnTo>
                    <a:pt x="281328" y="269268"/>
                  </a:lnTo>
                  <a:lnTo>
                    <a:pt x="281684" y="260292"/>
                  </a:lnTo>
                  <a:lnTo>
                    <a:pt x="282007" y="251316"/>
                  </a:lnTo>
                  <a:lnTo>
                    <a:pt x="282306" y="242341"/>
                  </a:lnTo>
                  <a:lnTo>
                    <a:pt x="282584" y="233365"/>
                  </a:lnTo>
                  <a:lnTo>
                    <a:pt x="282842" y="224390"/>
                  </a:lnTo>
                  <a:lnTo>
                    <a:pt x="283073" y="215414"/>
                  </a:lnTo>
                  <a:lnTo>
                    <a:pt x="283286" y="206438"/>
                  </a:lnTo>
                  <a:lnTo>
                    <a:pt x="283482" y="197463"/>
                  </a:lnTo>
                  <a:lnTo>
                    <a:pt x="283663" y="188487"/>
                  </a:lnTo>
                  <a:lnTo>
                    <a:pt x="283823" y="179512"/>
                  </a:lnTo>
                  <a:lnTo>
                    <a:pt x="283970" y="170536"/>
                  </a:lnTo>
                  <a:lnTo>
                    <a:pt x="284104" y="161560"/>
                  </a:lnTo>
                  <a:lnTo>
                    <a:pt x="284227" y="152585"/>
                  </a:lnTo>
                  <a:lnTo>
                    <a:pt x="284335" y="143609"/>
                  </a:lnTo>
                  <a:lnTo>
                    <a:pt x="284432" y="134634"/>
                  </a:lnTo>
                  <a:lnTo>
                    <a:pt x="284521" y="125658"/>
                  </a:lnTo>
                  <a:lnTo>
                    <a:pt x="284602" y="116682"/>
                  </a:lnTo>
                  <a:lnTo>
                    <a:pt x="284672" y="107707"/>
                  </a:lnTo>
                  <a:lnTo>
                    <a:pt x="284735" y="98731"/>
                  </a:lnTo>
                  <a:lnTo>
                    <a:pt x="284792" y="89756"/>
                  </a:lnTo>
                  <a:lnTo>
                    <a:pt x="284844" y="80780"/>
                  </a:lnTo>
                  <a:lnTo>
                    <a:pt x="284888" y="71804"/>
                  </a:lnTo>
                  <a:lnTo>
                    <a:pt x="284927" y="62829"/>
                  </a:lnTo>
                  <a:lnTo>
                    <a:pt x="284962" y="53853"/>
                  </a:lnTo>
                  <a:lnTo>
                    <a:pt x="284994" y="44878"/>
                  </a:lnTo>
                  <a:lnTo>
                    <a:pt x="285021" y="35902"/>
                  </a:lnTo>
                  <a:lnTo>
                    <a:pt x="285045" y="26926"/>
                  </a:lnTo>
                  <a:lnTo>
                    <a:pt x="285066" y="17951"/>
                  </a:lnTo>
                  <a:lnTo>
                    <a:pt x="285085" y="8975"/>
                  </a:lnTo>
                  <a:lnTo>
                    <a:pt x="285100" y="0"/>
                  </a:lnTo>
                  <a:lnTo>
                    <a:pt x="285299" y="0"/>
                  </a:lnTo>
                  <a:lnTo>
                    <a:pt x="285315" y="8975"/>
                  </a:lnTo>
                  <a:lnTo>
                    <a:pt x="285334" y="17951"/>
                  </a:lnTo>
                  <a:lnTo>
                    <a:pt x="285355" y="26926"/>
                  </a:lnTo>
                  <a:lnTo>
                    <a:pt x="285379" y="35902"/>
                  </a:lnTo>
                  <a:lnTo>
                    <a:pt x="285405" y="44878"/>
                  </a:lnTo>
                  <a:lnTo>
                    <a:pt x="285437" y="53853"/>
                  </a:lnTo>
                  <a:lnTo>
                    <a:pt x="285472" y="62829"/>
                  </a:lnTo>
                  <a:lnTo>
                    <a:pt x="285512" y="71804"/>
                  </a:lnTo>
                  <a:lnTo>
                    <a:pt x="285556" y="80780"/>
                  </a:lnTo>
                  <a:lnTo>
                    <a:pt x="285607" y="89756"/>
                  </a:lnTo>
                  <a:lnTo>
                    <a:pt x="285664" y="98731"/>
                  </a:lnTo>
                  <a:lnTo>
                    <a:pt x="285727" y="107707"/>
                  </a:lnTo>
                  <a:lnTo>
                    <a:pt x="285797" y="116682"/>
                  </a:lnTo>
                  <a:lnTo>
                    <a:pt x="285878" y="125658"/>
                  </a:lnTo>
                  <a:lnTo>
                    <a:pt x="285967" y="134634"/>
                  </a:lnTo>
                  <a:lnTo>
                    <a:pt x="286065" y="143609"/>
                  </a:lnTo>
                  <a:lnTo>
                    <a:pt x="286172" y="152585"/>
                  </a:lnTo>
                  <a:lnTo>
                    <a:pt x="286295" y="161560"/>
                  </a:lnTo>
                  <a:lnTo>
                    <a:pt x="286429" y="170536"/>
                  </a:lnTo>
                  <a:lnTo>
                    <a:pt x="286576" y="179512"/>
                  </a:lnTo>
                  <a:lnTo>
                    <a:pt x="286736" y="188487"/>
                  </a:lnTo>
                  <a:lnTo>
                    <a:pt x="286917" y="197463"/>
                  </a:lnTo>
                  <a:lnTo>
                    <a:pt x="287114" y="206438"/>
                  </a:lnTo>
                  <a:lnTo>
                    <a:pt x="287326" y="215414"/>
                  </a:lnTo>
                  <a:lnTo>
                    <a:pt x="287557" y="224390"/>
                  </a:lnTo>
                  <a:lnTo>
                    <a:pt x="287815" y="233365"/>
                  </a:lnTo>
                  <a:lnTo>
                    <a:pt x="288093" y="242341"/>
                  </a:lnTo>
                  <a:lnTo>
                    <a:pt x="288392" y="251316"/>
                  </a:lnTo>
                  <a:lnTo>
                    <a:pt x="288715" y="260292"/>
                  </a:lnTo>
                  <a:lnTo>
                    <a:pt x="289071" y="269268"/>
                  </a:lnTo>
                  <a:lnTo>
                    <a:pt x="289453" y="278243"/>
                  </a:lnTo>
                  <a:lnTo>
                    <a:pt x="289861" y="287219"/>
                  </a:lnTo>
                  <a:lnTo>
                    <a:pt x="290298" y="296194"/>
                  </a:lnTo>
                  <a:lnTo>
                    <a:pt x="290776" y="305170"/>
                  </a:lnTo>
                  <a:lnTo>
                    <a:pt x="291284" y="314146"/>
                  </a:lnTo>
                  <a:lnTo>
                    <a:pt x="291823" y="323121"/>
                  </a:lnTo>
                  <a:lnTo>
                    <a:pt x="292398" y="332097"/>
                  </a:lnTo>
                  <a:lnTo>
                    <a:pt x="293020" y="341073"/>
                  </a:lnTo>
                  <a:lnTo>
                    <a:pt x="293678" y="350048"/>
                  </a:lnTo>
                  <a:lnTo>
                    <a:pt x="294371" y="359024"/>
                  </a:lnTo>
                  <a:lnTo>
                    <a:pt x="295106" y="367999"/>
                  </a:lnTo>
                  <a:lnTo>
                    <a:pt x="295894" y="376975"/>
                  </a:lnTo>
                  <a:lnTo>
                    <a:pt x="296722" y="385951"/>
                  </a:lnTo>
                  <a:lnTo>
                    <a:pt x="297590" y="394926"/>
                  </a:lnTo>
                  <a:lnTo>
                    <a:pt x="298504" y="403902"/>
                  </a:lnTo>
                  <a:lnTo>
                    <a:pt x="299476" y="412877"/>
                  </a:lnTo>
                  <a:lnTo>
                    <a:pt x="300491" y="421853"/>
                  </a:lnTo>
                  <a:lnTo>
                    <a:pt x="301549" y="430829"/>
                  </a:lnTo>
                  <a:lnTo>
                    <a:pt x="302658" y="439804"/>
                  </a:lnTo>
                  <a:lnTo>
                    <a:pt x="303828" y="448780"/>
                  </a:lnTo>
                  <a:lnTo>
                    <a:pt x="305043" y="457755"/>
                  </a:lnTo>
                  <a:lnTo>
                    <a:pt x="306303" y="466731"/>
                  </a:lnTo>
                  <a:lnTo>
                    <a:pt x="307616" y="475707"/>
                  </a:lnTo>
                  <a:lnTo>
                    <a:pt x="308991" y="484682"/>
                  </a:lnTo>
                  <a:lnTo>
                    <a:pt x="310413" y="493658"/>
                  </a:lnTo>
                  <a:lnTo>
                    <a:pt x="311880" y="502633"/>
                  </a:lnTo>
                  <a:lnTo>
                    <a:pt x="313401" y="511609"/>
                  </a:lnTo>
                  <a:lnTo>
                    <a:pt x="314984" y="520585"/>
                  </a:lnTo>
                  <a:lnTo>
                    <a:pt x="316612" y="529560"/>
                  </a:lnTo>
                  <a:lnTo>
                    <a:pt x="318285" y="538536"/>
                  </a:lnTo>
                  <a:lnTo>
                    <a:pt x="320010" y="547511"/>
                  </a:lnTo>
                  <a:lnTo>
                    <a:pt x="321795" y="556487"/>
                  </a:lnTo>
                  <a:lnTo>
                    <a:pt x="323622" y="565463"/>
                  </a:lnTo>
                  <a:lnTo>
                    <a:pt x="325492" y="574438"/>
                  </a:lnTo>
                  <a:lnTo>
                    <a:pt x="327411" y="583414"/>
                  </a:lnTo>
                  <a:lnTo>
                    <a:pt x="329384" y="592389"/>
                  </a:lnTo>
                  <a:lnTo>
                    <a:pt x="331396" y="601365"/>
                  </a:lnTo>
                  <a:lnTo>
                    <a:pt x="333445" y="610341"/>
                  </a:lnTo>
                  <a:lnTo>
                    <a:pt x="335539" y="619316"/>
                  </a:lnTo>
                  <a:lnTo>
                    <a:pt x="337679" y="628292"/>
                  </a:lnTo>
                  <a:lnTo>
                    <a:pt x="339852" y="637267"/>
                  </a:lnTo>
                  <a:lnTo>
                    <a:pt x="342056" y="646243"/>
                  </a:lnTo>
                  <a:lnTo>
                    <a:pt x="344296" y="655219"/>
                  </a:lnTo>
                  <a:lnTo>
                    <a:pt x="346572" y="664194"/>
                  </a:lnTo>
                  <a:lnTo>
                    <a:pt x="348873" y="673170"/>
                  </a:lnTo>
                  <a:lnTo>
                    <a:pt x="351196" y="682146"/>
                  </a:lnTo>
                  <a:lnTo>
                    <a:pt x="353546" y="691121"/>
                  </a:lnTo>
                  <a:lnTo>
                    <a:pt x="355918" y="700097"/>
                  </a:lnTo>
                  <a:lnTo>
                    <a:pt x="358304" y="709072"/>
                  </a:lnTo>
                  <a:lnTo>
                    <a:pt x="360703" y="718048"/>
                  </a:lnTo>
                  <a:lnTo>
                    <a:pt x="363115" y="727024"/>
                  </a:lnTo>
                  <a:lnTo>
                    <a:pt x="365533" y="735999"/>
                  </a:lnTo>
                  <a:lnTo>
                    <a:pt x="367955" y="744975"/>
                  </a:lnTo>
                  <a:lnTo>
                    <a:pt x="370377" y="753950"/>
                  </a:lnTo>
                  <a:lnTo>
                    <a:pt x="372795" y="762926"/>
                  </a:lnTo>
                  <a:lnTo>
                    <a:pt x="375205" y="771902"/>
                  </a:lnTo>
                  <a:lnTo>
                    <a:pt x="377603" y="780877"/>
                  </a:lnTo>
                  <a:lnTo>
                    <a:pt x="379989" y="789853"/>
                  </a:lnTo>
                  <a:lnTo>
                    <a:pt x="382355" y="798828"/>
                  </a:lnTo>
                  <a:lnTo>
                    <a:pt x="384694" y="807804"/>
                  </a:lnTo>
                  <a:lnTo>
                    <a:pt x="387009" y="816780"/>
                  </a:lnTo>
                  <a:lnTo>
                    <a:pt x="389298" y="825755"/>
                  </a:lnTo>
                  <a:lnTo>
                    <a:pt x="391550" y="834731"/>
                  </a:lnTo>
                  <a:lnTo>
                    <a:pt x="393759" y="843706"/>
                  </a:lnTo>
                  <a:lnTo>
                    <a:pt x="395932" y="852682"/>
                  </a:lnTo>
                  <a:lnTo>
                    <a:pt x="398067" y="861658"/>
                  </a:lnTo>
                  <a:lnTo>
                    <a:pt x="400148" y="870633"/>
                  </a:lnTo>
                  <a:lnTo>
                    <a:pt x="402174" y="879609"/>
                  </a:lnTo>
                  <a:lnTo>
                    <a:pt x="404152" y="888584"/>
                  </a:lnTo>
                  <a:lnTo>
                    <a:pt x="406083" y="897560"/>
                  </a:lnTo>
                  <a:lnTo>
                    <a:pt x="407947" y="906536"/>
                  </a:lnTo>
                  <a:lnTo>
                    <a:pt x="409748" y="915511"/>
                  </a:lnTo>
                  <a:lnTo>
                    <a:pt x="411495" y="924487"/>
                  </a:lnTo>
                  <a:lnTo>
                    <a:pt x="413186" y="933462"/>
                  </a:lnTo>
                  <a:lnTo>
                    <a:pt x="414805" y="942438"/>
                  </a:lnTo>
                  <a:lnTo>
                    <a:pt x="416356" y="951414"/>
                  </a:lnTo>
                  <a:lnTo>
                    <a:pt x="417851" y="960389"/>
                  </a:lnTo>
                  <a:lnTo>
                    <a:pt x="419290" y="969365"/>
                  </a:lnTo>
                  <a:lnTo>
                    <a:pt x="420654" y="978340"/>
                  </a:lnTo>
                  <a:lnTo>
                    <a:pt x="421954" y="987316"/>
                  </a:lnTo>
                  <a:lnTo>
                    <a:pt x="423201" y="996292"/>
                  </a:lnTo>
                  <a:lnTo>
                    <a:pt x="424395" y="1005267"/>
                  </a:lnTo>
                  <a:lnTo>
                    <a:pt x="425522" y="1014243"/>
                  </a:lnTo>
                  <a:lnTo>
                    <a:pt x="426594" y="1023219"/>
                  </a:lnTo>
                  <a:lnTo>
                    <a:pt x="427621" y="1032194"/>
                  </a:lnTo>
                  <a:lnTo>
                    <a:pt x="428605" y="1041170"/>
                  </a:lnTo>
                  <a:lnTo>
                    <a:pt x="429538" y="1050145"/>
                  </a:lnTo>
                  <a:lnTo>
                    <a:pt x="430430" y="1059121"/>
                  </a:lnTo>
                  <a:lnTo>
                    <a:pt x="431293" y="1068097"/>
                  </a:lnTo>
                  <a:lnTo>
                    <a:pt x="432128" y="1077072"/>
                  </a:lnTo>
                  <a:lnTo>
                    <a:pt x="432934" y="1086048"/>
                  </a:lnTo>
                  <a:lnTo>
                    <a:pt x="433722" y="1095023"/>
                  </a:lnTo>
                  <a:lnTo>
                    <a:pt x="434499" y="1103999"/>
                  </a:lnTo>
                  <a:lnTo>
                    <a:pt x="435269" y="1112975"/>
                  </a:lnTo>
                  <a:lnTo>
                    <a:pt x="436038" y="1121950"/>
                  </a:lnTo>
                  <a:lnTo>
                    <a:pt x="436815" y="1130926"/>
                  </a:lnTo>
                  <a:lnTo>
                    <a:pt x="437605" y="1139901"/>
                  </a:lnTo>
                  <a:lnTo>
                    <a:pt x="438412" y="1148877"/>
                  </a:lnTo>
                  <a:lnTo>
                    <a:pt x="439252" y="1157853"/>
                  </a:lnTo>
                  <a:lnTo>
                    <a:pt x="440128" y="1166828"/>
                  </a:lnTo>
                  <a:lnTo>
                    <a:pt x="441041" y="1175804"/>
                  </a:lnTo>
                  <a:lnTo>
                    <a:pt x="441997" y="1184779"/>
                  </a:lnTo>
                  <a:lnTo>
                    <a:pt x="443020" y="1193755"/>
                  </a:lnTo>
                  <a:lnTo>
                    <a:pt x="444107" y="1202731"/>
                  </a:lnTo>
                  <a:lnTo>
                    <a:pt x="445257" y="1211706"/>
                  </a:lnTo>
                  <a:lnTo>
                    <a:pt x="446471" y="1220682"/>
                  </a:lnTo>
                  <a:lnTo>
                    <a:pt x="447788" y="1229657"/>
                  </a:lnTo>
                  <a:lnTo>
                    <a:pt x="449191" y="1238633"/>
                  </a:lnTo>
                  <a:lnTo>
                    <a:pt x="450677" y="1247609"/>
                  </a:lnTo>
                  <a:lnTo>
                    <a:pt x="452248" y="1256584"/>
                  </a:lnTo>
                  <a:lnTo>
                    <a:pt x="453947" y="1265560"/>
                  </a:lnTo>
                  <a:lnTo>
                    <a:pt x="455749" y="1274535"/>
                  </a:lnTo>
                  <a:lnTo>
                    <a:pt x="457648" y="1283511"/>
                  </a:lnTo>
                  <a:lnTo>
                    <a:pt x="459645" y="1292487"/>
                  </a:lnTo>
                  <a:lnTo>
                    <a:pt x="461785" y="1301462"/>
                  </a:lnTo>
                  <a:lnTo>
                    <a:pt x="464034" y="1310438"/>
                  </a:lnTo>
                  <a:lnTo>
                    <a:pt x="466384" y="1319413"/>
                  </a:lnTo>
                  <a:lnTo>
                    <a:pt x="468835" y="1328389"/>
                  </a:lnTo>
                  <a:lnTo>
                    <a:pt x="471430" y="1337365"/>
                  </a:lnTo>
                  <a:lnTo>
                    <a:pt x="474127" y="1346340"/>
                  </a:lnTo>
                  <a:lnTo>
                    <a:pt x="476918" y="1355316"/>
                  </a:lnTo>
                  <a:lnTo>
                    <a:pt x="479802" y="1364292"/>
                  </a:lnTo>
                  <a:lnTo>
                    <a:pt x="482811" y="1373267"/>
                  </a:lnTo>
                  <a:lnTo>
                    <a:pt x="485904" y="1382243"/>
                  </a:lnTo>
                  <a:lnTo>
                    <a:pt x="489073" y="1391218"/>
                  </a:lnTo>
                  <a:lnTo>
                    <a:pt x="492313" y="1400194"/>
                  </a:lnTo>
                  <a:lnTo>
                    <a:pt x="495642" y="1409170"/>
                  </a:lnTo>
                  <a:lnTo>
                    <a:pt x="499026" y="1418145"/>
                  </a:lnTo>
                  <a:lnTo>
                    <a:pt x="502453" y="1427121"/>
                  </a:lnTo>
                  <a:lnTo>
                    <a:pt x="505920" y="1436096"/>
                  </a:lnTo>
                  <a:lnTo>
                    <a:pt x="509425" y="1445072"/>
                  </a:lnTo>
                  <a:lnTo>
                    <a:pt x="512943" y="1454048"/>
                  </a:lnTo>
                  <a:lnTo>
                    <a:pt x="516465" y="1463023"/>
                  </a:lnTo>
                  <a:lnTo>
                    <a:pt x="519986" y="1471999"/>
                  </a:lnTo>
                  <a:lnTo>
                    <a:pt x="523480" y="1480974"/>
                  </a:lnTo>
                  <a:lnTo>
                    <a:pt x="526942" y="1489950"/>
                  </a:lnTo>
                  <a:lnTo>
                    <a:pt x="530362" y="1498926"/>
                  </a:lnTo>
                  <a:lnTo>
                    <a:pt x="533733" y="1507901"/>
                  </a:lnTo>
                  <a:lnTo>
                    <a:pt x="537008" y="1516877"/>
                  </a:lnTo>
                  <a:lnTo>
                    <a:pt x="540202" y="1525852"/>
                  </a:lnTo>
                  <a:lnTo>
                    <a:pt x="543308" y="1534828"/>
                  </a:lnTo>
                  <a:lnTo>
                    <a:pt x="546318" y="1543804"/>
                  </a:lnTo>
                  <a:lnTo>
                    <a:pt x="549161" y="1552779"/>
                  </a:lnTo>
                  <a:lnTo>
                    <a:pt x="551879" y="1561755"/>
                  </a:lnTo>
                  <a:lnTo>
                    <a:pt x="554464" y="1570730"/>
                  </a:lnTo>
                  <a:lnTo>
                    <a:pt x="556909" y="1579706"/>
                  </a:lnTo>
                  <a:lnTo>
                    <a:pt x="559127" y="1588682"/>
                  </a:lnTo>
                  <a:lnTo>
                    <a:pt x="561181" y="1597657"/>
                  </a:lnTo>
                  <a:lnTo>
                    <a:pt x="563068" y="1606633"/>
                  </a:lnTo>
                  <a:lnTo>
                    <a:pt x="564775" y="1615608"/>
                  </a:lnTo>
                  <a:lnTo>
                    <a:pt x="566212" y="1624584"/>
                  </a:lnTo>
                  <a:lnTo>
                    <a:pt x="567458" y="1633560"/>
                  </a:lnTo>
                  <a:lnTo>
                    <a:pt x="568511" y="1642535"/>
                  </a:lnTo>
                  <a:lnTo>
                    <a:pt x="569358" y="1651511"/>
                  </a:lnTo>
                  <a:lnTo>
                    <a:pt x="569910" y="1660486"/>
                  </a:lnTo>
                  <a:lnTo>
                    <a:pt x="570258" y="1669462"/>
                  </a:lnTo>
                  <a:lnTo>
                    <a:pt x="570400" y="1678438"/>
                  </a:lnTo>
                  <a:lnTo>
                    <a:pt x="570325" y="1687413"/>
                  </a:lnTo>
                  <a:lnTo>
                    <a:pt x="569951" y="1696389"/>
                  </a:lnTo>
                  <a:lnTo>
                    <a:pt x="569372" y="1705365"/>
                  </a:lnTo>
                  <a:lnTo>
                    <a:pt x="568590" y="1714340"/>
                  </a:lnTo>
                  <a:lnTo>
                    <a:pt x="567595" y="1723316"/>
                  </a:lnTo>
                  <a:lnTo>
                    <a:pt x="566317" y="1732291"/>
                  </a:lnTo>
                  <a:lnTo>
                    <a:pt x="564849" y="1741267"/>
                  </a:lnTo>
                  <a:lnTo>
                    <a:pt x="563194" y="1750243"/>
                  </a:lnTo>
                  <a:lnTo>
                    <a:pt x="561342" y="1759218"/>
                  </a:lnTo>
                  <a:lnTo>
                    <a:pt x="559243" y="1768194"/>
                  </a:lnTo>
                  <a:lnTo>
                    <a:pt x="556978" y="1777169"/>
                  </a:lnTo>
                  <a:lnTo>
                    <a:pt x="554554" y="1786145"/>
                  </a:lnTo>
                  <a:lnTo>
                    <a:pt x="551964" y="1795121"/>
                  </a:lnTo>
                  <a:lnTo>
                    <a:pt x="549173" y="1804096"/>
                  </a:lnTo>
                  <a:lnTo>
                    <a:pt x="546251" y="1813072"/>
                  </a:lnTo>
                  <a:lnTo>
                    <a:pt x="543206" y="1822047"/>
                  </a:lnTo>
                  <a:lnTo>
                    <a:pt x="540032" y="1831023"/>
                  </a:lnTo>
                  <a:lnTo>
                    <a:pt x="536713" y="1839999"/>
                  </a:lnTo>
                  <a:lnTo>
                    <a:pt x="533303" y="1848974"/>
                  </a:lnTo>
                  <a:lnTo>
                    <a:pt x="529808" y="1857950"/>
                  </a:lnTo>
                  <a:lnTo>
                    <a:pt x="526228" y="1866925"/>
                  </a:lnTo>
                  <a:lnTo>
                    <a:pt x="522561" y="1875901"/>
                  </a:lnTo>
                  <a:lnTo>
                    <a:pt x="518842" y="1884877"/>
                  </a:lnTo>
                  <a:lnTo>
                    <a:pt x="515078" y="1893852"/>
                  </a:lnTo>
                  <a:lnTo>
                    <a:pt x="511273" y="1902828"/>
                  </a:lnTo>
                  <a:lnTo>
                    <a:pt x="507434" y="1911803"/>
                  </a:lnTo>
                  <a:lnTo>
                    <a:pt x="503582" y="1920779"/>
                  </a:lnTo>
                  <a:lnTo>
                    <a:pt x="499722" y="1929755"/>
                  </a:lnTo>
                  <a:lnTo>
                    <a:pt x="495861" y="1938730"/>
                  </a:lnTo>
                  <a:lnTo>
                    <a:pt x="492013" y="1947706"/>
                  </a:lnTo>
                  <a:lnTo>
                    <a:pt x="488184" y="1956681"/>
                  </a:lnTo>
                  <a:lnTo>
                    <a:pt x="484379" y="1965657"/>
                  </a:lnTo>
                  <a:lnTo>
                    <a:pt x="480606" y="1974633"/>
                  </a:lnTo>
                  <a:lnTo>
                    <a:pt x="476885" y="1983608"/>
                  </a:lnTo>
                  <a:lnTo>
                    <a:pt x="473207" y="1992584"/>
                  </a:lnTo>
                  <a:lnTo>
                    <a:pt x="469577" y="2001559"/>
                  </a:lnTo>
                  <a:lnTo>
                    <a:pt x="466006" y="2010535"/>
                  </a:lnTo>
                  <a:lnTo>
                    <a:pt x="462512" y="2019511"/>
                  </a:lnTo>
                  <a:lnTo>
                    <a:pt x="459079" y="2028486"/>
                  </a:lnTo>
                  <a:lnTo>
                    <a:pt x="455710" y="2037462"/>
                  </a:lnTo>
                  <a:lnTo>
                    <a:pt x="452417" y="2046438"/>
                  </a:lnTo>
                  <a:lnTo>
                    <a:pt x="449217" y="2055413"/>
                  </a:lnTo>
                  <a:lnTo>
                    <a:pt x="446088" y="2064389"/>
                  </a:lnTo>
                  <a:lnTo>
                    <a:pt x="443030" y="2073364"/>
                  </a:lnTo>
                  <a:lnTo>
                    <a:pt x="440058" y="2082340"/>
                  </a:lnTo>
                  <a:lnTo>
                    <a:pt x="437183" y="2091316"/>
                  </a:lnTo>
                  <a:lnTo>
                    <a:pt x="434382" y="2100291"/>
                  </a:lnTo>
                  <a:lnTo>
                    <a:pt x="431654" y="2109267"/>
                  </a:lnTo>
                  <a:lnTo>
                    <a:pt x="429013" y="2118242"/>
                  </a:lnTo>
                  <a:lnTo>
                    <a:pt x="426467" y="2127218"/>
                  </a:lnTo>
                  <a:lnTo>
                    <a:pt x="423992" y="2136194"/>
                  </a:lnTo>
                  <a:lnTo>
                    <a:pt x="421586" y="2145169"/>
                  </a:lnTo>
                  <a:lnTo>
                    <a:pt x="419263" y="2154145"/>
                  </a:lnTo>
                  <a:lnTo>
                    <a:pt x="417026" y="2163120"/>
                  </a:lnTo>
                  <a:lnTo>
                    <a:pt x="414854" y="2172096"/>
                  </a:lnTo>
                  <a:lnTo>
                    <a:pt x="412744" y="2181072"/>
                  </a:lnTo>
                  <a:lnTo>
                    <a:pt x="410708" y="2190047"/>
                  </a:lnTo>
                  <a:lnTo>
                    <a:pt x="408748" y="2199023"/>
                  </a:lnTo>
                  <a:lnTo>
                    <a:pt x="406843" y="2207998"/>
                  </a:lnTo>
                  <a:lnTo>
                    <a:pt x="404992" y="2216974"/>
                  </a:lnTo>
                  <a:lnTo>
                    <a:pt x="403206" y="2225950"/>
                  </a:lnTo>
                  <a:lnTo>
                    <a:pt x="401483" y="2234925"/>
                  </a:lnTo>
                  <a:lnTo>
                    <a:pt x="399807" y="2243901"/>
                  </a:lnTo>
                  <a:lnTo>
                    <a:pt x="398176" y="2252876"/>
                  </a:lnTo>
                  <a:lnTo>
                    <a:pt x="396601" y="2261852"/>
                  </a:lnTo>
                  <a:lnTo>
                    <a:pt x="395077" y="2270828"/>
                  </a:lnTo>
                  <a:lnTo>
                    <a:pt x="393594" y="2279803"/>
                  </a:lnTo>
                  <a:lnTo>
                    <a:pt x="392149" y="2288779"/>
                  </a:lnTo>
                  <a:lnTo>
                    <a:pt x="390751" y="2297754"/>
                  </a:lnTo>
                  <a:lnTo>
                    <a:pt x="389397" y="2306730"/>
                  </a:lnTo>
                  <a:lnTo>
                    <a:pt x="388078" y="2315706"/>
                  </a:lnTo>
                  <a:lnTo>
                    <a:pt x="386793" y="2324681"/>
                  </a:lnTo>
                  <a:lnTo>
                    <a:pt x="385548" y="2333657"/>
                  </a:lnTo>
                  <a:lnTo>
                    <a:pt x="384343" y="2342632"/>
                  </a:lnTo>
                  <a:lnTo>
                    <a:pt x="383169" y="2351608"/>
                  </a:lnTo>
                  <a:lnTo>
                    <a:pt x="382026" y="2360584"/>
                  </a:lnTo>
                  <a:lnTo>
                    <a:pt x="380921" y="2369559"/>
                  </a:lnTo>
                  <a:lnTo>
                    <a:pt x="379852" y="2378535"/>
                  </a:lnTo>
                  <a:lnTo>
                    <a:pt x="378813" y="2387511"/>
                  </a:lnTo>
                  <a:lnTo>
                    <a:pt x="377803" y="2396486"/>
                  </a:lnTo>
                  <a:lnTo>
                    <a:pt x="376830" y="2405462"/>
                  </a:lnTo>
                  <a:lnTo>
                    <a:pt x="375892" y="2414437"/>
                  </a:lnTo>
                  <a:lnTo>
                    <a:pt x="374983" y="2423413"/>
                  </a:lnTo>
                  <a:lnTo>
                    <a:pt x="374102" y="2432389"/>
                  </a:lnTo>
                  <a:lnTo>
                    <a:pt x="373258" y="2441364"/>
                  </a:lnTo>
                  <a:lnTo>
                    <a:pt x="372447" y="2450340"/>
                  </a:lnTo>
                  <a:lnTo>
                    <a:pt x="371664" y="2459315"/>
                  </a:lnTo>
                  <a:lnTo>
                    <a:pt x="370909" y="2468291"/>
                  </a:lnTo>
                  <a:lnTo>
                    <a:pt x="370188" y="2477267"/>
                  </a:lnTo>
                  <a:lnTo>
                    <a:pt x="369499" y="2486242"/>
                  </a:lnTo>
                  <a:lnTo>
                    <a:pt x="368835" y="2495218"/>
                  </a:lnTo>
                  <a:lnTo>
                    <a:pt x="368196" y="2504193"/>
                  </a:lnTo>
                  <a:lnTo>
                    <a:pt x="367588" y="2513169"/>
                  </a:lnTo>
                  <a:lnTo>
                    <a:pt x="367008" y="2522145"/>
                  </a:lnTo>
                  <a:lnTo>
                    <a:pt x="366450" y="2531120"/>
                  </a:lnTo>
                  <a:lnTo>
                    <a:pt x="365912" y="2540096"/>
                  </a:lnTo>
                  <a:lnTo>
                    <a:pt x="365401" y="2549071"/>
                  </a:lnTo>
                  <a:lnTo>
                    <a:pt x="364911" y="2558047"/>
                  </a:lnTo>
                  <a:lnTo>
                    <a:pt x="364437" y="2567023"/>
                  </a:lnTo>
                  <a:lnTo>
                    <a:pt x="363978" y="2575998"/>
                  </a:lnTo>
                  <a:lnTo>
                    <a:pt x="363539" y="2584974"/>
                  </a:lnTo>
                  <a:lnTo>
                    <a:pt x="363112" y="2593949"/>
                  </a:lnTo>
                  <a:lnTo>
                    <a:pt x="362696" y="2602925"/>
                  </a:lnTo>
                  <a:lnTo>
                    <a:pt x="362288" y="2611901"/>
                  </a:lnTo>
                  <a:lnTo>
                    <a:pt x="361890" y="2620876"/>
                  </a:lnTo>
                  <a:lnTo>
                    <a:pt x="361498" y="2629852"/>
                  </a:lnTo>
                  <a:lnTo>
                    <a:pt x="361108" y="2638827"/>
                  </a:lnTo>
                  <a:lnTo>
                    <a:pt x="360721" y="2647803"/>
                  </a:lnTo>
                  <a:lnTo>
                    <a:pt x="360334" y="2656779"/>
                  </a:lnTo>
                  <a:lnTo>
                    <a:pt x="359945" y="2665754"/>
                  </a:lnTo>
                  <a:lnTo>
                    <a:pt x="359553" y="2674730"/>
                  </a:lnTo>
                  <a:lnTo>
                    <a:pt x="359157" y="2683705"/>
                  </a:lnTo>
                  <a:lnTo>
                    <a:pt x="358753" y="2692681"/>
                  </a:lnTo>
                  <a:lnTo>
                    <a:pt x="358340" y="2701657"/>
                  </a:lnTo>
                  <a:lnTo>
                    <a:pt x="357920" y="2710632"/>
                  </a:lnTo>
                  <a:lnTo>
                    <a:pt x="357491" y="2719608"/>
                  </a:lnTo>
                  <a:lnTo>
                    <a:pt x="357048" y="2728584"/>
                  </a:lnTo>
                  <a:lnTo>
                    <a:pt x="356593" y="2737559"/>
                  </a:lnTo>
                  <a:lnTo>
                    <a:pt x="356127" y="2746535"/>
                  </a:lnTo>
                  <a:lnTo>
                    <a:pt x="355649" y="2755510"/>
                  </a:lnTo>
                  <a:lnTo>
                    <a:pt x="355154" y="2764486"/>
                  </a:lnTo>
                  <a:lnTo>
                    <a:pt x="354646" y="2773462"/>
                  </a:lnTo>
                  <a:lnTo>
                    <a:pt x="354126" y="2782437"/>
                  </a:lnTo>
                  <a:lnTo>
                    <a:pt x="353594" y="2791413"/>
                  </a:lnTo>
                  <a:lnTo>
                    <a:pt x="353046" y="2800388"/>
                  </a:lnTo>
                  <a:lnTo>
                    <a:pt x="352486" y="2809364"/>
                  </a:lnTo>
                  <a:lnTo>
                    <a:pt x="351915" y="2818340"/>
                  </a:lnTo>
                  <a:lnTo>
                    <a:pt x="351334" y="2827315"/>
                  </a:lnTo>
                  <a:lnTo>
                    <a:pt x="350741" y="2836291"/>
                  </a:lnTo>
                  <a:lnTo>
                    <a:pt x="350140" y="2845266"/>
                  </a:lnTo>
                  <a:lnTo>
                    <a:pt x="349532" y="2854242"/>
                  </a:lnTo>
                  <a:lnTo>
                    <a:pt x="348919" y="2863218"/>
                  </a:lnTo>
                  <a:lnTo>
                    <a:pt x="348300" y="2872193"/>
                  </a:lnTo>
                  <a:lnTo>
                    <a:pt x="347680" y="2881169"/>
                  </a:lnTo>
                  <a:lnTo>
                    <a:pt x="347059" y="2890144"/>
                  </a:lnTo>
                  <a:lnTo>
                    <a:pt x="346439" y="2899120"/>
                  </a:lnTo>
                  <a:lnTo>
                    <a:pt x="345823" y="2908096"/>
                  </a:lnTo>
                  <a:lnTo>
                    <a:pt x="345213" y="2917071"/>
                  </a:lnTo>
                  <a:lnTo>
                    <a:pt x="344609" y="2926047"/>
                  </a:lnTo>
                  <a:lnTo>
                    <a:pt x="344014" y="2935022"/>
                  </a:lnTo>
                  <a:lnTo>
                    <a:pt x="343434" y="2943998"/>
                  </a:lnTo>
                  <a:lnTo>
                    <a:pt x="342868" y="2952974"/>
                  </a:lnTo>
                  <a:lnTo>
                    <a:pt x="342317" y="2961949"/>
                  </a:lnTo>
                  <a:lnTo>
                    <a:pt x="341781" y="2970925"/>
                  </a:lnTo>
                  <a:lnTo>
                    <a:pt x="341272" y="2979900"/>
                  </a:lnTo>
                  <a:lnTo>
                    <a:pt x="340784" y="2988876"/>
                  </a:lnTo>
                  <a:lnTo>
                    <a:pt x="340318" y="2997852"/>
                  </a:lnTo>
                  <a:lnTo>
                    <a:pt x="339874" y="3006827"/>
                  </a:lnTo>
                  <a:lnTo>
                    <a:pt x="339466" y="3015803"/>
                  </a:lnTo>
                  <a:lnTo>
                    <a:pt x="339084" y="3024778"/>
                  </a:lnTo>
                  <a:lnTo>
                    <a:pt x="338728" y="3033754"/>
                  </a:lnTo>
                  <a:lnTo>
                    <a:pt x="338400" y="3042730"/>
                  </a:lnTo>
                  <a:lnTo>
                    <a:pt x="338113" y="3051705"/>
                  </a:lnTo>
                  <a:lnTo>
                    <a:pt x="337854" y="3060681"/>
                  </a:lnTo>
                  <a:lnTo>
                    <a:pt x="337623" y="3069657"/>
                  </a:lnTo>
                  <a:lnTo>
                    <a:pt x="337420" y="3078632"/>
                  </a:lnTo>
                  <a:lnTo>
                    <a:pt x="337259" y="3087608"/>
                  </a:lnTo>
                  <a:lnTo>
                    <a:pt x="337123" y="3096583"/>
                  </a:lnTo>
                  <a:lnTo>
                    <a:pt x="337014" y="3105559"/>
                  </a:lnTo>
                  <a:lnTo>
                    <a:pt x="336930" y="3114535"/>
                  </a:lnTo>
                  <a:lnTo>
                    <a:pt x="336881" y="3123510"/>
                  </a:lnTo>
                  <a:lnTo>
                    <a:pt x="336853" y="3132486"/>
                  </a:lnTo>
                  <a:lnTo>
                    <a:pt x="336844" y="3141461"/>
                  </a:lnTo>
                  <a:lnTo>
                    <a:pt x="336854" y="3150437"/>
                  </a:lnTo>
                  <a:lnTo>
                    <a:pt x="336887" y="3159413"/>
                  </a:lnTo>
                  <a:lnTo>
                    <a:pt x="336931" y="3168388"/>
                  </a:lnTo>
                  <a:lnTo>
                    <a:pt x="336985" y="3177364"/>
                  </a:lnTo>
                  <a:lnTo>
                    <a:pt x="337048" y="3186339"/>
                  </a:lnTo>
                  <a:lnTo>
                    <a:pt x="337118" y="3195315"/>
                  </a:lnTo>
                  <a:lnTo>
                    <a:pt x="337188" y="3204291"/>
                  </a:lnTo>
                  <a:lnTo>
                    <a:pt x="337257" y="3213266"/>
                  </a:lnTo>
                  <a:lnTo>
                    <a:pt x="337322" y="3222242"/>
                  </a:lnTo>
                  <a:lnTo>
                    <a:pt x="337376" y="3231217"/>
                  </a:lnTo>
                  <a:lnTo>
                    <a:pt x="337418" y="3240193"/>
                  </a:lnTo>
                  <a:lnTo>
                    <a:pt x="337448" y="3249169"/>
                  </a:lnTo>
                  <a:lnTo>
                    <a:pt x="337462" y="3258144"/>
                  </a:lnTo>
                  <a:lnTo>
                    <a:pt x="337449" y="3267120"/>
                  </a:lnTo>
                  <a:lnTo>
                    <a:pt x="337414" y="3276095"/>
                  </a:lnTo>
                  <a:lnTo>
                    <a:pt x="337356" y="3285071"/>
                  </a:lnTo>
                  <a:lnTo>
                    <a:pt x="337271" y="3294047"/>
                  </a:lnTo>
                  <a:lnTo>
                    <a:pt x="337148" y="3303022"/>
                  </a:lnTo>
                  <a:lnTo>
                    <a:pt x="336995" y="3311998"/>
                  </a:lnTo>
                  <a:lnTo>
                    <a:pt x="336812" y="3320973"/>
                  </a:lnTo>
                  <a:lnTo>
                    <a:pt x="336596" y="3329949"/>
                  </a:lnTo>
                  <a:lnTo>
                    <a:pt x="336334" y="3338925"/>
                  </a:lnTo>
                  <a:lnTo>
                    <a:pt x="336040" y="3347900"/>
                  </a:lnTo>
                  <a:lnTo>
                    <a:pt x="335713" y="3356876"/>
                  </a:lnTo>
                  <a:lnTo>
                    <a:pt x="335349" y="3365851"/>
                  </a:lnTo>
                  <a:lnTo>
                    <a:pt x="334940" y="3374827"/>
                  </a:lnTo>
                  <a:lnTo>
                    <a:pt x="334500" y="3383803"/>
                  </a:lnTo>
                  <a:lnTo>
                    <a:pt x="334028" y="3392778"/>
                  </a:lnTo>
                  <a:lnTo>
                    <a:pt x="333522" y="3401754"/>
                  </a:lnTo>
                  <a:lnTo>
                    <a:pt x="332976" y="3410730"/>
                  </a:lnTo>
                  <a:lnTo>
                    <a:pt x="332403" y="3419705"/>
                  </a:lnTo>
                  <a:lnTo>
                    <a:pt x="331805" y="3428681"/>
                  </a:lnTo>
                  <a:lnTo>
                    <a:pt x="331179" y="3437656"/>
                  </a:lnTo>
                  <a:lnTo>
                    <a:pt x="330522" y="3446632"/>
                  </a:lnTo>
                  <a:lnTo>
                    <a:pt x="329847" y="3455608"/>
                  </a:lnTo>
                  <a:lnTo>
                    <a:pt x="329153" y="3464583"/>
                  </a:lnTo>
                  <a:lnTo>
                    <a:pt x="328442" y="3473559"/>
                  </a:lnTo>
                  <a:lnTo>
                    <a:pt x="327712" y="3482534"/>
                  </a:lnTo>
                  <a:lnTo>
                    <a:pt x="326973" y="3491510"/>
                  </a:lnTo>
                  <a:lnTo>
                    <a:pt x="326225" y="3500486"/>
                  </a:lnTo>
                  <a:lnTo>
                    <a:pt x="325469" y="3509461"/>
                  </a:lnTo>
                  <a:lnTo>
                    <a:pt x="324708" y="3518437"/>
                  </a:lnTo>
                  <a:lnTo>
                    <a:pt x="323947" y="3527412"/>
                  </a:lnTo>
                  <a:lnTo>
                    <a:pt x="323185" y="3536388"/>
                  </a:lnTo>
                  <a:lnTo>
                    <a:pt x="322427" y="3545364"/>
                  </a:lnTo>
                  <a:lnTo>
                    <a:pt x="321675" y="3554339"/>
                  </a:lnTo>
                  <a:lnTo>
                    <a:pt x="320930" y="3563315"/>
                  </a:lnTo>
                  <a:lnTo>
                    <a:pt x="320193" y="3572290"/>
                  </a:lnTo>
                  <a:lnTo>
                    <a:pt x="319467" y="3581266"/>
                  </a:lnTo>
                  <a:lnTo>
                    <a:pt x="318757" y="3590242"/>
                  </a:lnTo>
                  <a:lnTo>
                    <a:pt x="318059" y="3599217"/>
                  </a:lnTo>
                  <a:lnTo>
                    <a:pt x="317375" y="3608193"/>
                  </a:lnTo>
                  <a:lnTo>
                    <a:pt x="316709" y="3617168"/>
                  </a:lnTo>
                  <a:lnTo>
                    <a:pt x="316063" y="3626144"/>
                  </a:lnTo>
                  <a:lnTo>
                    <a:pt x="315433" y="3635120"/>
                  </a:lnTo>
                  <a:lnTo>
                    <a:pt x="314821" y="3644095"/>
                  </a:lnTo>
                  <a:lnTo>
                    <a:pt x="314228" y="3653071"/>
                  </a:lnTo>
                  <a:lnTo>
                    <a:pt x="313659" y="3662046"/>
                  </a:lnTo>
                  <a:lnTo>
                    <a:pt x="313106" y="3671022"/>
                  </a:lnTo>
                  <a:lnTo>
                    <a:pt x="312571" y="3679998"/>
                  </a:lnTo>
                  <a:lnTo>
                    <a:pt x="312057" y="3688973"/>
                  </a:lnTo>
                  <a:lnTo>
                    <a:pt x="311564" y="3697949"/>
                  </a:lnTo>
                  <a:lnTo>
                    <a:pt x="311087" y="3706924"/>
                  </a:lnTo>
                  <a:lnTo>
                    <a:pt x="310626" y="3715900"/>
                  </a:lnTo>
                  <a:lnTo>
                    <a:pt x="310183" y="3724876"/>
                  </a:lnTo>
                  <a:lnTo>
                    <a:pt x="309758" y="3733851"/>
                  </a:lnTo>
                  <a:lnTo>
                    <a:pt x="309347" y="3742827"/>
                  </a:lnTo>
                  <a:lnTo>
                    <a:pt x="308948" y="3751803"/>
                  </a:lnTo>
                  <a:lnTo>
                    <a:pt x="308563" y="3760778"/>
                  </a:lnTo>
                  <a:lnTo>
                    <a:pt x="308191" y="3769754"/>
                  </a:lnTo>
                  <a:lnTo>
                    <a:pt x="307828" y="3778729"/>
                  </a:lnTo>
                  <a:lnTo>
                    <a:pt x="307474" y="3787705"/>
                  </a:lnTo>
                  <a:lnTo>
                    <a:pt x="307128" y="3796681"/>
                  </a:lnTo>
                  <a:lnTo>
                    <a:pt x="306790" y="3805656"/>
                  </a:lnTo>
                  <a:lnTo>
                    <a:pt x="306457" y="3814632"/>
                  </a:lnTo>
                  <a:lnTo>
                    <a:pt x="306127" y="3823607"/>
                  </a:lnTo>
                  <a:lnTo>
                    <a:pt x="305802" y="3832583"/>
                  </a:lnTo>
                  <a:lnTo>
                    <a:pt x="305478" y="3841559"/>
                  </a:lnTo>
                  <a:lnTo>
                    <a:pt x="305154" y="3850534"/>
                  </a:lnTo>
                  <a:lnTo>
                    <a:pt x="304831" y="3859510"/>
                  </a:lnTo>
                  <a:lnTo>
                    <a:pt x="304506" y="3868485"/>
                  </a:lnTo>
                  <a:lnTo>
                    <a:pt x="304178" y="3877461"/>
                  </a:lnTo>
                  <a:lnTo>
                    <a:pt x="303848" y="3886437"/>
                  </a:lnTo>
                  <a:lnTo>
                    <a:pt x="303515" y="3895412"/>
                  </a:lnTo>
                  <a:lnTo>
                    <a:pt x="303176" y="3904388"/>
                  </a:lnTo>
                  <a:lnTo>
                    <a:pt x="302832" y="3913363"/>
                  </a:lnTo>
                  <a:lnTo>
                    <a:pt x="302483" y="3922339"/>
                  </a:lnTo>
                  <a:lnTo>
                    <a:pt x="302128" y="3931315"/>
                  </a:lnTo>
                  <a:lnTo>
                    <a:pt x="301767" y="3940290"/>
                  </a:lnTo>
                  <a:lnTo>
                    <a:pt x="301399" y="3949266"/>
                  </a:lnTo>
                  <a:lnTo>
                    <a:pt x="301025" y="3958241"/>
                  </a:lnTo>
                  <a:lnTo>
                    <a:pt x="300645" y="3967217"/>
                  </a:lnTo>
                  <a:lnTo>
                    <a:pt x="300258" y="3976193"/>
                  </a:lnTo>
                  <a:lnTo>
                    <a:pt x="299865" y="3985168"/>
                  </a:lnTo>
                  <a:lnTo>
                    <a:pt x="299467" y="3994144"/>
                  </a:lnTo>
                  <a:lnTo>
                    <a:pt x="299064" y="4003119"/>
                  </a:lnTo>
                  <a:lnTo>
                    <a:pt x="298656" y="4012095"/>
                  </a:lnTo>
                  <a:lnTo>
                    <a:pt x="298243" y="4021071"/>
                  </a:lnTo>
                  <a:lnTo>
                    <a:pt x="297827" y="4030046"/>
                  </a:lnTo>
                  <a:lnTo>
                    <a:pt x="297409" y="4039022"/>
                  </a:lnTo>
                  <a:lnTo>
                    <a:pt x="296988" y="4047997"/>
                  </a:lnTo>
                  <a:lnTo>
                    <a:pt x="296566" y="4056973"/>
                  </a:lnTo>
                  <a:lnTo>
                    <a:pt x="296143" y="4065949"/>
                  </a:lnTo>
                  <a:lnTo>
                    <a:pt x="295721" y="4074924"/>
                  </a:lnTo>
                  <a:lnTo>
                    <a:pt x="295301" y="4083900"/>
                  </a:lnTo>
                  <a:lnTo>
                    <a:pt x="294883" y="4092876"/>
                  </a:lnTo>
                  <a:lnTo>
                    <a:pt x="294468" y="4101851"/>
                  </a:lnTo>
                  <a:lnTo>
                    <a:pt x="294056" y="4110827"/>
                  </a:lnTo>
                  <a:lnTo>
                    <a:pt x="293650" y="4119802"/>
                  </a:lnTo>
                  <a:lnTo>
                    <a:pt x="293250" y="4128778"/>
                  </a:lnTo>
                  <a:lnTo>
                    <a:pt x="292856" y="4137754"/>
                  </a:lnTo>
                  <a:lnTo>
                    <a:pt x="292468" y="4146729"/>
                  </a:lnTo>
                  <a:lnTo>
                    <a:pt x="292090" y="4155705"/>
                  </a:lnTo>
                  <a:lnTo>
                    <a:pt x="291721" y="4164680"/>
                  </a:lnTo>
                  <a:lnTo>
                    <a:pt x="291360" y="4173656"/>
                  </a:lnTo>
                  <a:lnTo>
                    <a:pt x="291008" y="4182632"/>
                  </a:lnTo>
                  <a:lnTo>
                    <a:pt x="290669" y="4191607"/>
                  </a:lnTo>
                  <a:lnTo>
                    <a:pt x="290341" y="4200583"/>
                  </a:lnTo>
                  <a:lnTo>
                    <a:pt x="290023" y="4209558"/>
                  </a:lnTo>
                  <a:lnTo>
                    <a:pt x="289715" y="4218534"/>
                  </a:lnTo>
                  <a:lnTo>
                    <a:pt x="289421" y="4227510"/>
                  </a:lnTo>
                  <a:lnTo>
                    <a:pt x="289140" y="4236485"/>
                  </a:lnTo>
                  <a:lnTo>
                    <a:pt x="288870" y="4245461"/>
                  </a:lnTo>
                  <a:lnTo>
                    <a:pt x="288610" y="4254436"/>
                  </a:lnTo>
                  <a:lnTo>
                    <a:pt x="288366" y="4263412"/>
                  </a:lnTo>
                  <a:lnTo>
                    <a:pt x="288134" y="4272388"/>
                  </a:lnTo>
                  <a:lnTo>
                    <a:pt x="287912" y="4281363"/>
                  </a:lnTo>
                  <a:lnTo>
                    <a:pt x="287701" y="4290339"/>
                  </a:lnTo>
                  <a:lnTo>
                    <a:pt x="287505" y="4299314"/>
                  </a:lnTo>
                  <a:lnTo>
                    <a:pt x="287321" y="4308290"/>
                  </a:lnTo>
                  <a:lnTo>
                    <a:pt x="287146" y="4317266"/>
                  </a:lnTo>
                  <a:lnTo>
                    <a:pt x="286981" y="4326241"/>
                  </a:lnTo>
                  <a:lnTo>
                    <a:pt x="286829" y="4335217"/>
                  </a:lnTo>
                  <a:lnTo>
                    <a:pt x="286687" y="4344192"/>
                  </a:lnTo>
                  <a:lnTo>
                    <a:pt x="286554" y="4353168"/>
                  </a:lnTo>
                  <a:lnTo>
                    <a:pt x="286429" y="4362144"/>
                  </a:lnTo>
                  <a:lnTo>
                    <a:pt x="286316" y="4371119"/>
                  </a:lnTo>
                  <a:lnTo>
                    <a:pt x="286211" y="4380095"/>
                  </a:lnTo>
                  <a:lnTo>
                    <a:pt x="286114" y="4389071"/>
                  </a:lnTo>
                  <a:lnTo>
                    <a:pt x="286023" y="4398046"/>
                  </a:lnTo>
                  <a:lnTo>
                    <a:pt x="285942" y="4407022"/>
                  </a:lnTo>
                  <a:lnTo>
                    <a:pt x="285867" y="4415997"/>
                  </a:lnTo>
                  <a:lnTo>
                    <a:pt x="285798" y="4424973"/>
                  </a:lnTo>
                  <a:lnTo>
                    <a:pt x="285734" y="4433949"/>
                  </a:lnTo>
                  <a:lnTo>
                    <a:pt x="285678" y="4442924"/>
                  </a:lnTo>
                  <a:lnTo>
                    <a:pt x="285626" y="4451900"/>
                  </a:lnTo>
                  <a:lnTo>
                    <a:pt x="285579" y="4460875"/>
                  </a:lnTo>
                  <a:lnTo>
                    <a:pt x="285536" y="4469851"/>
                  </a:lnTo>
                  <a:lnTo>
                    <a:pt x="285498" y="4478827"/>
                  </a:lnTo>
                  <a:lnTo>
                    <a:pt x="285464" y="4487802"/>
                  </a:lnTo>
                  <a:lnTo>
                    <a:pt x="285432" y="4496778"/>
                  </a:lnTo>
                  <a:lnTo>
                    <a:pt x="285404" y="4505753"/>
                  </a:lnTo>
                  <a:lnTo>
                    <a:pt x="285380" y="4514729"/>
                  </a:lnTo>
                  <a:lnTo>
                    <a:pt x="285358" y="4523705"/>
                  </a:lnTo>
                  <a:lnTo>
                    <a:pt x="285338" y="4532680"/>
                  </a:lnTo>
                  <a:lnTo>
                    <a:pt x="285320" y="4541656"/>
                  </a:lnTo>
                  <a:lnTo>
                    <a:pt x="285305" y="4550631"/>
                  </a:lnTo>
                  <a:lnTo>
                    <a:pt x="285292" y="4559607"/>
                  </a:lnTo>
                  <a:lnTo>
                    <a:pt x="285279" y="4568583"/>
                  </a:lnTo>
                  <a:lnTo>
                    <a:pt x="285269" y="45775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19311" y="3079978"/>
              <a:ext cx="0" cy="105754"/>
            </a:xfrm>
            <a:custGeom>
              <a:avLst/>
              <a:pathLst>
                <a:path w="0" h="105754">
                  <a:moveTo>
                    <a:pt x="0" y="1057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519311" y="3397242"/>
              <a:ext cx="0" cy="105754"/>
            </a:xfrm>
            <a:custGeom>
              <a:avLst/>
              <a:pathLst>
                <a:path w="0" h="105754">
                  <a:moveTo>
                    <a:pt x="0" y="0"/>
                  </a:moveTo>
                  <a:lnTo>
                    <a:pt x="0" y="1057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448214" y="3185732"/>
              <a:ext cx="142194" cy="211509"/>
            </a:xfrm>
            <a:custGeom>
              <a:avLst/>
              <a:pathLst>
                <a:path w="142194" h="211509">
                  <a:moveTo>
                    <a:pt x="0" y="0"/>
                  </a:moveTo>
                  <a:lnTo>
                    <a:pt x="0" y="211509"/>
                  </a:lnTo>
                  <a:lnTo>
                    <a:pt x="142194" y="211509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48214" y="3291487"/>
              <a:ext cx="142194" cy="0"/>
            </a:xfrm>
            <a:custGeom>
              <a:avLst/>
              <a:pathLst>
                <a:path w="142194" h="0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41257" y="2310469"/>
              <a:ext cx="0" cy="723681"/>
            </a:xfrm>
            <a:custGeom>
              <a:avLst/>
              <a:pathLst>
                <a:path w="0" h="723681">
                  <a:moveTo>
                    <a:pt x="0" y="7236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41257" y="4005681"/>
              <a:ext cx="0" cy="1090050"/>
            </a:xfrm>
            <a:custGeom>
              <a:avLst/>
              <a:pathLst>
                <a:path w="0" h="1090050">
                  <a:moveTo>
                    <a:pt x="0" y="0"/>
                  </a:moveTo>
                  <a:lnTo>
                    <a:pt x="0" y="10900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70159" y="3034151"/>
              <a:ext cx="142194" cy="971530"/>
            </a:xfrm>
            <a:custGeom>
              <a:avLst/>
              <a:pathLst>
                <a:path w="142194" h="971530">
                  <a:moveTo>
                    <a:pt x="0" y="0"/>
                  </a:moveTo>
                  <a:lnTo>
                    <a:pt x="0" y="971530"/>
                  </a:lnTo>
                  <a:lnTo>
                    <a:pt x="142194" y="971530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70159" y="3198408"/>
              <a:ext cx="142194" cy="0"/>
            </a:xfrm>
            <a:custGeom>
              <a:avLst/>
              <a:pathLst>
                <a:path w="142194" h="0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363202" y="2061255"/>
              <a:ext cx="0" cy="835176"/>
            </a:xfrm>
            <a:custGeom>
              <a:avLst/>
              <a:pathLst>
                <a:path w="0" h="835176">
                  <a:moveTo>
                    <a:pt x="0" y="8351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363202" y="3734389"/>
              <a:ext cx="0" cy="1242636"/>
            </a:xfrm>
            <a:custGeom>
              <a:avLst/>
              <a:pathLst>
                <a:path w="0" h="1242636">
                  <a:moveTo>
                    <a:pt x="0" y="0"/>
                  </a:moveTo>
                  <a:lnTo>
                    <a:pt x="0" y="12426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92105" y="2896431"/>
              <a:ext cx="142194" cy="837958"/>
            </a:xfrm>
            <a:custGeom>
              <a:avLst/>
              <a:pathLst>
                <a:path w="142194" h="837958">
                  <a:moveTo>
                    <a:pt x="0" y="0"/>
                  </a:moveTo>
                  <a:lnTo>
                    <a:pt x="0" y="837958"/>
                  </a:lnTo>
                  <a:lnTo>
                    <a:pt x="142194" y="837958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92105" y="3202305"/>
              <a:ext cx="142194" cy="0"/>
            </a:xfrm>
            <a:custGeom>
              <a:avLst/>
              <a:pathLst>
                <a:path w="142194" h="0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189137" y="3429478"/>
              <a:ext cx="147037" cy="1470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280891" y="3006459"/>
              <a:ext cx="147037" cy="1470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575276" y="4577703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820126" y="4208156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686874" y="3666111"/>
              <a:ext cx="170881" cy="1708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875262" y="3162145"/>
              <a:ext cx="170881" cy="1708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054462" y="5012089"/>
              <a:ext cx="167284" cy="1672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686513" y="3922039"/>
              <a:ext cx="167284" cy="1672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065264" y="2330725"/>
              <a:ext cx="164731" cy="1647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106837" y="3106179"/>
              <a:ext cx="78946" cy="789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045078" y="3046186"/>
              <a:ext cx="78946" cy="789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828702" y="2939791"/>
              <a:ext cx="156400" cy="15640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10906" y="2878299"/>
              <a:ext cx="146733" cy="1467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775222" y="3127872"/>
              <a:ext cx="141071" cy="1410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648337" y="3067879"/>
              <a:ext cx="141071" cy="1410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658237" y="4053300"/>
              <a:ext cx="140375" cy="1403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019241" y="3619873"/>
              <a:ext cx="140375" cy="1403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998806" y="2964205"/>
              <a:ext cx="139890" cy="139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786078" y="2241379"/>
              <a:ext cx="138180" cy="138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16823" y="4082554"/>
              <a:ext cx="134973" cy="1349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559959" y="3009010"/>
              <a:ext cx="134973" cy="1349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79627" y="2589442"/>
              <a:ext cx="81604" cy="816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04980" y="3679182"/>
              <a:ext cx="124052" cy="124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46891" y="3160960"/>
              <a:ext cx="124052" cy="124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275324" y="5277472"/>
              <a:ext cx="163100" cy="141248"/>
            </a:xfrm>
            <a:custGeom>
              <a:avLst/>
              <a:pathLst>
                <a:path w="163100" h="141248">
                  <a:moveTo>
                    <a:pt x="81550" y="0"/>
                  </a:moveTo>
                  <a:lnTo>
                    <a:pt x="163100" y="141248"/>
                  </a:lnTo>
                  <a:lnTo>
                    <a:pt x="0" y="1412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298335" y="4662652"/>
              <a:ext cx="121104" cy="1211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590778" y="3990367"/>
              <a:ext cx="78555" cy="785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13543" y="3719499"/>
              <a:ext cx="78555" cy="785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470389" y="2855290"/>
              <a:ext cx="92412" cy="924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32890" y="3233811"/>
              <a:ext cx="78156" cy="781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66223" y="2943656"/>
              <a:ext cx="78763" cy="7876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34491" y="2879560"/>
              <a:ext cx="78763" cy="7876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405728" y="2994084"/>
              <a:ext cx="75884" cy="7588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442220" y="3181288"/>
              <a:ext cx="77691" cy="776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202349" y="3586016"/>
              <a:ext cx="77783" cy="777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527638" y="3259790"/>
              <a:ext cx="77783" cy="777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343502" y="3390931"/>
              <a:ext cx="78730" cy="787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394491" y="3477491"/>
              <a:ext cx="77972" cy="779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58780" y="3358870"/>
              <a:ext cx="77972" cy="779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468181" y="3889055"/>
              <a:ext cx="77652" cy="77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324230" y="3032473"/>
              <a:ext cx="77652" cy="77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150021" y="2022378"/>
              <a:ext cx="77754" cy="777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496816" y="3713700"/>
              <a:ext cx="78290" cy="78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62839" y="3209733"/>
              <a:ext cx="78290" cy="78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76063" y="3576874"/>
              <a:ext cx="77757" cy="777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573236" y="3695511"/>
              <a:ext cx="77757" cy="777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34967" y="3754500"/>
              <a:ext cx="64002" cy="64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419497" y="3084785"/>
              <a:ext cx="64002" cy="64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447736" y="2694049"/>
              <a:ext cx="77688" cy="776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515515" y="3533261"/>
              <a:ext cx="77782" cy="7778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82994" y="3207035"/>
              <a:ext cx="77782" cy="7778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12433" y="3008343"/>
              <a:ext cx="78908" cy="7890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582568" y="3027829"/>
              <a:ext cx="77225" cy="772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316341" y="3448711"/>
              <a:ext cx="77801" cy="778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563813" y="2435348"/>
              <a:ext cx="77801" cy="778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350287" y="3132965"/>
              <a:ext cx="77629" cy="776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19380" y="2695780"/>
              <a:ext cx="77545" cy="775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520996" y="3120912"/>
              <a:ext cx="78273" cy="782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89856" y="3185771"/>
              <a:ext cx="77195" cy="771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248824" y="2319458"/>
              <a:ext cx="77195" cy="771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96795" y="2650732"/>
              <a:ext cx="77644" cy="77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582488" y="4043730"/>
              <a:ext cx="77340" cy="77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28005" y="3772862"/>
              <a:ext cx="77340" cy="77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62752" y="3157772"/>
              <a:ext cx="77326" cy="7732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114483" y="2644881"/>
              <a:ext cx="77601" cy="776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41422" y="2325170"/>
              <a:ext cx="78363" cy="7836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524640" y="3119830"/>
              <a:ext cx="78263" cy="782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72102" y="3316354"/>
              <a:ext cx="50635" cy="506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413874" y="2466918"/>
              <a:ext cx="50635" cy="506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582471" y="3103097"/>
              <a:ext cx="77284" cy="7728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54552" y="2766756"/>
              <a:ext cx="77284" cy="7728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112043" y="3323014"/>
              <a:ext cx="78712" cy="787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446492" y="2502715"/>
              <a:ext cx="78712" cy="787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540971" y="3800422"/>
              <a:ext cx="77670" cy="776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406763" y="3130707"/>
              <a:ext cx="77670" cy="776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55624" y="3231622"/>
              <a:ext cx="78462" cy="78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558127" y="2307805"/>
              <a:ext cx="78462" cy="78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530277" y="4117396"/>
              <a:ext cx="77373" cy="773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93110" y="4012555"/>
              <a:ext cx="77373" cy="773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491451" y="2906967"/>
              <a:ext cx="79638" cy="79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587424" y="5430291"/>
              <a:ext cx="107082" cy="92736"/>
            </a:xfrm>
            <a:custGeom>
              <a:avLst/>
              <a:pathLst>
                <a:path w="107082" h="92736">
                  <a:moveTo>
                    <a:pt x="53541" y="0"/>
                  </a:moveTo>
                  <a:lnTo>
                    <a:pt x="107082" y="92736"/>
                  </a:lnTo>
                  <a:lnTo>
                    <a:pt x="0" y="9273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299525" y="4905353"/>
              <a:ext cx="79510" cy="795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197124" y="3050149"/>
              <a:ext cx="77669" cy="7766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607626" y="2713808"/>
              <a:ext cx="77669" cy="7766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327839" y="3382172"/>
              <a:ext cx="77450" cy="7745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36429" y="3106849"/>
              <a:ext cx="79379" cy="793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473307" y="2108689"/>
              <a:ext cx="77438" cy="77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17672" y="2159824"/>
              <a:ext cx="77280" cy="772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94779" y="3004468"/>
              <a:ext cx="78599" cy="785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160622" y="3163317"/>
              <a:ext cx="77976" cy="779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412230" y="2316187"/>
              <a:ext cx="42228" cy="422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497823" y="2857787"/>
              <a:ext cx="77289" cy="77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409047" y="3165106"/>
              <a:ext cx="76989" cy="769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382142" y="2632890"/>
              <a:ext cx="76989" cy="769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74626" y="4729829"/>
              <a:ext cx="78735" cy="787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05896" y="4061595"/>
              <a:ext cx="78735" cy="787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37725" y="2619824"/>
              <a:ext cx="77083" cy="770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473166" y="2300291"/>
              <a:ext cx="78587" cy="785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85094" y="4072140"/>
              <a:ext cx="77693" cy="77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21060" y="4144449"/>
              <a:ext cx="77693" cy="77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342572" y="3075933"/>
              <a:ext cx="77384" cy="7738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41998" y="2541177"/>
              <a:ext cx="77384" cy="7738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216176" y="3851636"/>
              <a:ext cx="78527" cy="7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354537" y="2913222"/>
              <a:ext cx="77135" cy="771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374325" y="2345973"/>
              <a:ext cx="78462" cy="78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559842" y="4371113"/>
              <a:ext cx="77145" cy="7714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267137" y="3689883"/>
              <a:ext cx="77145" cy="7714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335501" y="3334750"/>
              <a:ext cx="77296" cy="772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449854" y="2523724"/>
              <a:ext cx="77296" cy="772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220952" y="3031780"/>
              <a:ext cx="78359" cy="783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97230" y="3289187"/>
              <a:ext cx="77024" cy="7702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529307" y="3153920"/>
              <a:ext cx="77992" cy="779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598849" y="4167180"/>
              <a:ext cx="78299" cy="7829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527452" y="3761164"/>
              <a:ext cx="78299" cy="7829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051577" y="4937913"/>
              <a:ext cx="78225" cy="782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438687" y="4390907"/>
              <a:ext cx="78225" cy="782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393652" y="2618701"/>
              <a:ext cx="77261" cy="77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32996" y="3248295"/>
              <a:ext cx="77257" cy="77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554555" y="2594594"/>
              <a:ext cx="77257" cy="77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43080" y="3552256"/>
              <a:ext cx="77551" cy="775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206221" y="3433635"/>
              <a:ext cx="77551" cy="775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150465" y="3160359"/>
              <a:ext cx="77178" cy="7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98802" y="2561633"/>
              <a:ext cx="77178" cy="7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320640" y="2939841"/>
              <a:ext cx="77130" cy="771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78465" y="2886842"/>
              <a:ext cx="77130" cy="771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509066" y="3236515"/>
              <a:ext cx="77631" cy="776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301988" y="4751028"/>
              <a:ext cx="77249" cy="7724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596427" y="4056001"/>
              <a:ext cx="77249" cy="7724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422773" y="2916226"/>
              <a:ext cx="78054" cy="7805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507037" y="3261134"/>
              <a:ext cx="78037" cy="780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40690" y="3860322"/>
              <a:ext cx="77956" cy="7795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583591" y="3055712"/>
              <a:ext cx="77956" cy="7795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522550" y="2490361"/>
              <a:ext cx="76937" cy="769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547550" y="2955275"/>
              <a:ext cx="76828" cy="768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606967" y="3137380"/>
              <a:ext cx="77421" cy="77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597615" y="3142200"/>
              <a:ext cx="77421" cy="77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401247" y="2546061"/>
              <a:ext cx="77778" cy="7777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134100" y="2325400"/>
              <a:ext cx="77763" cy="777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327996" y="3325313"/>
              <a:ext cx="77166" cy="7716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221005" y="3195737"/>
              <a:ext cx="77710" cy="777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385310" y="3077116"/>
              <a:ext cx="77710" cy="777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332239" y="2371406"/>
              <a:ext cx="77654" cy="776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316278" y="2311055"/>
              <a:ext cx="77080" cy="77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59292" y="3386633"/>
              <a:ext cx="77618" cy="776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254040" y="3385394"/>
              <a:ext cx="77598" cy="7759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467720" y="3104156"/>
              <a:ext cx="77574" cy="7757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593275" y="2109971"/>
              <a:ext cx="77540" cy="775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334941" y="4288198"/>
              <a:ext cx="77527" cy="7752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27295" y="3483331"/>
              <a:ext cx="77527" cy="7752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551936" y="4812662"/>
              <a:ext cx="77495" cy="77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084314" y="4368669"/>
              <a:ext cx="77495" cy="77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6090324" y="5346759"/>
              <a:ext cx="104130" cy="90179"/>
            </a:xfrm>
            <a:custGeom>
              <a:avLst/>
              <a:pathLst>
                <a:path w="104130" h="90179">
                  <a:moveTo>
                    <a:pt x="52065" y="0"/>
                  </a:moveTo>
                  <a:lnTo>
                    <a:pt x="104130" y="90179"/>
                  </a:lnTo>
                  <a:lnTo>
                    <a:pt x="0" y="901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559705" y="4864253"/>
              <a:ext cx="77318" cy="773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488494" y="3247863"/>
              <a:ext cx="77484" cy="774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242251" y="2324046"/>
              <a:ext cx="77484" cy="774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424151" y="5051363"/>
              <a:ext cx="104325" cy="90348"/>
            </a:xfrm>
            <a:custGeom>
              <a:avLst/>
              <a:pathLst>
                <a:path w="104325" h="90348">
                  <a:moveTo>
                    <a:pt x="52162" y="0"/>
                  </a:moveTo>
                  <a:lnTo>
                    <a:pt x="104325" y="90348"/>
                  </a:lnTo>
                  <a:lnTo>
                    <a:pt x="0" y="903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597047" y="4437487"/>
              <a:ext cx="77462" cy="774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492906" y="2628064"/>
              <a:ext cx="77467" cy="7746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201957" y="3443494"/>
              <a:ext cx="77430" cy="774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368314" y="3436660"/>
              <a:ext cx="77429" cy="774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307733" y="3198236"/>
              <a:ext cx="77429" cy="774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477194" y="3219711"/>
              <a:ext cx="77410" cy="774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524956" y="2068248"/>
              <a:ext cx="77399" cy="77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194354" y="2965500"/>
              <a:ext cx="77384" cy="7738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342201" y="3878923"/>
              <a:ext cx="76732" cy="7673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224636" y="3177625"/>
              <a:ext cx="77036" cy="770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360088" y="3005677"/>
              <a:ext cx="77339" cy="77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475596" y="3318454"/>
              <a:ext cx="77339" cy="77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203094" y="2806355"/>
              <a:ext cx="77324" cy="773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401651" y="5071528"/>
              <a:ext cx="104131" cy="90180"/>
            </a:xfrm>
            <a:custGeom>
              <a:avLst/>
              <a:pathLst>
                <a:path w="104131" h="90180">
                  <a:moveTo>
                    <a:pt x="52065" y="0"/>
                  </a:moveTo>
                  <a:lnTo>
                    <a:pt x="104131" y="90180"/>
                  </a:lnTo>
                  <a:lnTo>
                    <a:pt x="0" y="9018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162015" y="4426226"/>
              <a:ext cx="77319" cy="77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519158" y="2437565"/>
              <a:ext cx="77018" cy="770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100156" y="2120056"/>
              <a:ext cx="77270" cy="772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132935" y="3117077"/>
              <a:ext cx="76964" cy="769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526662" y="3017814"/>
              <a:ext cx="76929" cy="76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601281" y="2889237"/>
              <a:ext cx="77166" cy="7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061398" y="3251119"/>
              <a:ext cx="76877" cy="768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184141" y="2461908"/>
              <a:ext cx="76877" cy="768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273579" y="3637160"/>
              <a:ext cx="77110" cy="771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051197" y="2753405"/>
              <a:ext cx="77110" cy="771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265215" y="3132205"/>
              <a:ext cx="76859" cy="76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212080" y="3174911"/>
              <a:ext cx="77071" cy="77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586762" y="3425774"/>
              <a:ext cx="77068" cy="7706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139037" y="3594992"/>
              <a:ext cx="77070" cy="770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205924" y="2631577"/>
              <a:ext cx="77070" cy="770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090150" y="2485151"/>
              <a:ext cx="77017" cy="77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519043" y="2380063"/>
              <a:ext cx="77016" cy="770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581642" y="4276273"/>
              <a:ext cx="77000" cy="770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317625" y="3754686"/>
              <a:ext cx="77000" cy="770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100759" y="2669856"/>
              <a:ext cx="76965" cy="769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314061" y="2949965"/>
              <a:ext cx="76963" cy="769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259295" y="5179059"/>
              <a:ext cx="103274" cy="89438"/>
            </a:xfrm>
            <a:custGeom>
              <a:avLst/>
              <a:pathLst>
                <a:path w="103274" h="89438">
                  <a:moveTo>
                    <a:pt x="51637" y="0"/>
                  </a:moveTo>
                  <a:lnTo>
                    <a:pt x="103274" y="89438"/>
                  </a:lnTo>
                  <a:lnTo>
                    <a:pt x="0" y="8943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441051" y="4666569"/>
              <a:ext cx="76682" cy="766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116291" y="3582213"/>
              <a:ext cx="76923" cy="769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164429" y="2303145"/>
              <a:ext cx="76916" cy="769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103233" y="2952147"/>
              <a:ext cx="76898" cy="768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599723" y="3015069"/>
              <a:ext cx="76869" cy="76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334314" y="2950973"/>
              <a:ext cx="76869" cy="76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608739" y="3564535"/>
              <a:ext cx="76796" cy="76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321890" y="2833768"/>
              <a:ext cx="76795" cy="767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489951" y="2488484"/>
              <a:ext cx="76773" cy="767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378348" y="3812988"/>
              <a:ext cx="76774" cy="767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399984" y="3504478"/>
              <a:ext cx="76774" cy="767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146942" y="2994133"/>
              <a:ext cx="76741" cy="76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308022" y="3136303"/>
              <a:ext cx="76715" cy="767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564093" y="2325276"/>
              <a:ext cx="76715" cy="767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497353" y="4784521"/>
              <a:ext cx="76675" cy="766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464749" y="4766548"/>
              <a:ext cx="76675" cy="766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298675" y="4164462"/>
              <a:ext cx="76670" cy="766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097608" y="3090917"/>
              <a:ext cx="76670" cy="766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292776" y="4813082"/>
              <a:ext cx="76655" cy="76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268252" y="4369089"/>
              <a:ext cx="76655" cy="76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222610" y="3239917"/>
              <a:ext cx="76599" cy="765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469553" y="2242787"/>
              <a:ext cx="76591" cy="76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386472" y="3018378"/>
              <a:ext cx="76578" cy="7657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461439" y="4677973"/>
              <a:ext cx="76578" cy="7657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122161" y="4308426"/>
              <a:ext cx="76578" cy="7657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428046" y="4610997"/>
              <a:ext cx="76568" cy="76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348903" y="4190091"/>
              <a:ext cx="76568" cy="76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193540" y="3409887"/>
              <a:ext cx="76558" cy="76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045011" y="2462253"/>
              <a:ext cx="76558" cy="76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093741" y="3345284"/>
              <a:ext cx="21091" cy="210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330685" y="2757746"/>
              <a:ext cx="21091" cy="210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26609" y="3123034"/>
              <a:ext cx="76551" cy="765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491361" y="3063041"/>
              <a:ext cx="76551" cy="765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044763" y="3392694"/>
              <a:ext cx="76552" cy="7655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098800" y="3005236"/>
              <a:ext cx="76552" cy="7655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557928" y="2881123"/>
              <a:ext cx="76537" cy="765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547378" y="2790979"/>
              <a:ext cx="76537" cy="765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119416" y="3272785"/>
              <a:ext cx="76535" cy="765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208928" y="2483574"/>
              <a:ext cx="76535" cy="765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354982" y="2932225"/>
              <a:ext cx="76528" cy="765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6159425" y="5408095"/>
              <a:ext cx="192197" cy="20191"/>
            </a:xfrm>
            <a:custGeom>
              <a:avLst/>
              <a:pathLst>
                <a:path w="192197" h="20191">
                  <a:moveTo>
                    <a:pt x="0" y="20191"/>
                  </a:moveTo>
                  <a:lnTo>
                    <a:pt x="1921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6259526" y="5207479"/>
              <a:ext cx="92396" cy="27810"/>
            </a:xfrm>
            <a:custGeom>
              <a:avLst/>
              <a:pathLst>
                <a:path w="92396" h="27810">
                  <a:moveTo>
                    <a:pt x="0" y="0"/>
                  </a:moveTo>
                  <a:lnTo>
                    <a:pt x="92396" y="27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>
              <a:off x="6327088" y="5151497"/>
              <a:ext cx="843561" cy="169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Arg273His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6225051" y="5542169"/>
              <a:ext cx="934075" cy="171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Cys238Phe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5282947" y="5323606"/>
              <a:ext cx="853618" cy="169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Arg196Ter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6026164" y="4878703"/>
              <a:ext cx="883790" cy="171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Gly105Asp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5372902" y="5098177"/>
              <a:ext cx="863764" cy="1730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Arg248Gln</a:t>
              </a:r>
            </a:p>
          </p:txBody>
        </p:sp>
        <p:sp>
          <p:nvSpPr>
            <p:cNvPr id="258" name="pl258"/>
            <p:cNvSpPr/>
            <p:nvPr/>
          </p:nvSpPr>
          <p:spPr>
            <a:xfrm>
              <a:off x="2666144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>
              <a:off x="2448394" y="5738997"/>
              <a:ext cx="135508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2448394" y="4552668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2499144" y="3362172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2499144" y="2178374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2499144" y="990408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64" name="pl264"/>
            <p:cNvSpPr/>
            <p:nvPr/>
          </p:nvSpPr>
          <p:spPr>
            <a:xfrm>
              <a:off x="2621860" y="57912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2621860" y="46041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621860" y="341697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621860" y="222983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2621860" y="10426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2666144" y="6456846"/>
              <a:ext cx="4550226" cy="0"/>
            </a:xfrm>
            <a:custGeom>
              <a:avLst/>
              <a:pathLst>
                <a:path w="4550226" h="0">
                  <a:moveTo>
                    <a:pt x="0" y="0"/>
                  </a:moveTo>
                  <a:lnTo>
                    <a:pt x="45502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3519311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94125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6363202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tx273"/>
            <p:cNvSpPr/>
            <p:nvPr/>
          </p:nvSpPr>
          <p:spPr>
            <a:xfrm>
              <a:off x="3243942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4602338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6130212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4244468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7393505" y="2278892"/>
              <a:ext cx="1067407" cy="134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279" name="pt279"/>
            <p:cNvSpPr/>
            <p:nvPr/>
          </p:nvSpPr>
          <p:spPr>
            <a:xfrm>
              <a:off x="7466104" y="259402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7466104" y="278887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7466104" y="29837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7466104" y="31785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tx283"/>
            <p:cNvSpPr/>
            <p:nvPr/>
          </p:nvSpPr>
          <p:spPr>
            <a:xfrm>
              <a:off x="7676923" y="2564196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7676923" y="2759045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7676923" y="2950992"/>
              <a:ext cx="364331" cy="112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7676923" y="3142567"/>
              <a:ext cx="211708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7393505" y="3493892"/>
              <a:ext cx="346050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88" name="pt288"/>
            <p:cNvSpPr/>
            <p:nvPr/>
          </p:nvSpPr>
          <p:spPr>
            <a:xfrm>
              <a:off x="7486430" y="382631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7438762" y="3973496"/>
              <a:ext cx="104336" cy="10433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7419017" y="4148601"/>
              <a:ext cx="143825" cy="14382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tx291"/>
            <p:cNvSpPr/>
            <p:nvPr/>
          </p:nvSpPr>
          <p:spPr>
            <a:xfrm>
              <a:off x="7676923" y="3776009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7676923" y="3973388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7676923" y="4168312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7393505" y="4507532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95" name="pt295"/>
            <p:cNvSpPr/>
            <p:nvPr/>
          </p:nvSpPr>
          <p:spPr>
            <a:xfrm>
              <a:off x="7466104" y="482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7457495" y="500417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tx297"/>
            <p:cNvSpPr/>
            <p:nvPr/>
          </p:nvSpPr>
          <p:spPr>
            <a:xfrm>
              <a:off x="7676923" y="4790443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7676923" y="4981943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2666144" y="621074"/>
              <a:ext cx="6380559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TP53,Colorectal Cancer,FUSE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27643" y="1199695"/>
              <a:ext cx="958942" cy="5006810"/>
            </a:xfrm>
            <a:custGeom>
              <a:avLst/>
              <a:pathLst>
                <a:path w="958942" h="5006810">
                  <a:moveTo>
                    <a:pt x="477710" y="5006810"/>
                  </a:moveTo>
                  <a:lnTo>
                    <a:pt x="477582" y="4997012"/>
                  </a:lnTo>
                  <a:lnTo>
                    <a:pt x="477445" y="4987214"/>
                  </a:lnTo>
                  <a:lnTo>
                    <a:pt x="477302" y="4977416"/>
                  </a:lnTo>
                  <a:lnTo>
                    <a:pt x="477144" y="4967618"/>
                  </a:lnTo>
                  <a:lnTo>
                    <a:pt x="476981" y="4957820"/>
                  </a:lnTo>
                  <a:lnTo>
                    <a:pt x="476805" y="4948021"/>
                  </a:lnTo>
                  <a:lnTo>
                    <a:pt x="476619" y="4938223"/>
                  </a:lnTo>
                  <a:lnTo>
                    <a:pt x="476423" y="4928425"/>
                  </a:lnTo>
                  <a:lnTo>
                    <a:pt x="476210" y="4918627"/>
                  </a:lnTo>
                  <a:lnTo>
                    <a:pt x="475991" y="4908829"/>
                  </a:lnTo>
                  <a:lnTo>
                    <a:pt x="475752" y="4899031"/>
                  </a:lnTo>
                  <a:lnTo>
                    <a:pt x="475502" y="4889233"/>
                  </a:lnTo>
                  <a:lnTo>
                    <a:pt x="475237" y="4879435"/>
                  </a:lnTo>
                  <a:lnTo>
                    <a:pt x="474954" y="4869637"/>
                  </a:lnTo>
                  <a:lnTo>
                    <a:pt x="474662" y="4859839"/>
                  </a:lnTo>
                  <a:lnTo>
                    <a:pt x="474341" y="4850041"/>
                  </a:lnTo>
                  <a:lnTo>
                    <a:pt x="474010" y="4840243"/>
                  </a:lnTo>
                  <a:lnTo>
                    <a:pt x="473657" y="4830445"/>
                  </a:lnTo>
                  <a:lnTo>
                    <a:pt x="473284" y="4820647"/>
                  </a:lnTo>
                  <a:lnTo>
                    <a:pt x="472895" y="4810849"/>
                  </a:lnTo>
                  <a:lnTo>
                    <a:pt x="472475" y="4801051"/>
                  </a:lnTo>
                  <a:lnTo>
                    <a:pt x="472044" y="4791252"/>
                  </a:lnTo>
                  <a:lnTo>
                    <a:pt x="471577" y="4781454"/>
                  </a:lnTo>
                  <a:lnTo>
                    <a:pt x="471092" y="4771656"/>
                  </a:lnTo>
                  <a:lnTo>
                    <a:pt x="470582" y="4761858"/>
                  </a:lnTo>
                  <a:lnTo>
                    <a:pt x="470039" y="4752060"/>
                  </a:lnTo>
                  <a:lnTo>
                    <a:pt x="469482" y="4742262"/>
                  </a:lnTo>
                  <a:lnTo>
                    <a:pt x="468876" y="4732464"/>
                  </a:lnTo>
                  <a:lnTo>
                    <a:pt x="468253" y="4722666"/>
                  </a:lnTo>
                  <a:lnTo>
                    <a:pt x="467593" y="4712868"/>
                  </a:lnTo>
                  <a:lnTo>
                    <a:pt x="466899" y="4703070"/>
                  </a:lnTo>
                  <a:lnTo>
                    <a:pt x="466181" y="4693272"/>
                  </a:lnTo>
                  <a:lnTo>
                    <a:pt x="465410" y="4683474"/>
                  </a:lnTo>
                  <a:lnTo>
                    <a:pt x="464621" y="4673676"/>
                  </a:lnTo>
                  <a:lnTo>
                    <a:pt x="463777" y="4663878"/>
                  </a:lnTo>
                  <a:lnTo>
                    <a:pt x="462902" y="4654080"/>
                  </a:lnTo>
                  <a:lnTo>
                    <a:pt x="461989" y="4644281"/>
                  </a:lnTo>
                  <a:lnTo>
                    <a:pt x="461022" y="4634483"/>
                  </a:lnTo>
                  <a:lnTo>
                    <a:pt x="460034" y="4624685"/>
                  </a:lnTo>
                  <a:lnTo>
                    <a:pt x="458970" y="4614887"/>
                  </a:lnTo>
                  <a:lnTo>
                    <a:pt x="457881" y="4605089"/>
                  </a:lnTo>
                  <a:lnTo>
                    <a:pt x="456735" y="4595291"/>
                  </a:lnTo>
                  <a:lnTo>
                    <a:pt x="455538" y="4585493"/>
                  </a:lnTo>
                  <a:lnTo>
                    <a:pt x="454306" y="4575695"/>
                  </a:lnTo>
                  <a:lnTo>
                    <a:pt x="452993" y="4565897"/>
                  </a:lnTo>
                  <a:lnTo>
                    <a:pt x="451653" y="4556099"/>
                  </a:lnTo>
                  <a:lnTo>
                    <a:pt x="450235" y="4546301"/>
                  </a:lnTo>
                  <a:lnTo>
                    <a:pt x="448771" y="4536503"/>
                  </a:lnTo>
                  <a:lnTo>
                    <a:pt x="447253" y="4526705"/>
                  </a:lnTo>
                  <a:lnTo>
                    <a:pt x="445657" y="4516907"/>
                  </a:lnTo>
                  <a:lnTo>
                    <a:pt x="444030" y="4507109"/>
                  </a:lnTo>
                  <a:lnTo>
                    <a:pt x="442300" y="4497311"/>
                  </a:lnTo>
                  <a:lnTo>
                    <a:pt x="440532" y="4487512"/>
                  </a:lnTo>
                  <a:lnTo>
                    <a:pt x="438688" y="4477714"/>
                  </a:lnTo>
                  <a:lnTo>
                    <a:pt x="436771" y="4467916"/>
                  </a:lnTo>
                  <a:lnTo>
                    <a:pt x="434810" y="4458118"/>
                  </a:lnTo>
                  <a:lnTo>
                    <a:pt x="432739" y="4448320"/>
                  </a:lnTo>
                  <a:lnTo>
                    <a:pt x="430632" y="4438522"/>
                  </a:lnTo>
                  <a:lnTo>
                    <a:pt x="428423" y="4428724"/>
                  </a:lnTo>
                  <a:lnTo>
                    <a:pt x="426153" y="4418926"/>
                  </a:lnTo>
                  <a:lnTo>
                    <a:pt x="423815" y="4409128"/>
                  </a:lnTo>
                  <a:lnTo>
                    <a:pt x="421375" y="4399330"/>
                  </a:lnTo>
                  <a:lnTo>
                    <a:pt x="418896" y="4389532"/>
                  </a:lnTo>
                  <a:lnTo>
                    <a:pt x="416289" y="4379734"/>
                  </a:lnTo>
                  <a:lnTo>
                    <a:pt x="413633" y="4369936"/>
                  </a:lnTo>
                  <a:lnTo>
                    <a:pt x="410887" y="4360138"/>
                  </a:lnTo>
                  <a:lnTo>
                    <a:pt x="408050" y="4350340"/>
                  </a:lnTo>
                  <a:lnTo>
                    <a:pt x="405161" y="4340542"/>
                  </a:lnTo>
                  <a:lnTo>
                    <a:pt x="402139" y="4330743"/>
                  </a:lnTo>
                  <a:lnTo>
                    <a:pt x="399075" y="4320945"/>
                  </a:lnTo>
                  <a:lnTo>
                    <a:pt x="395895" y="4311147"/>
                  </a:lnTo>
                  <a:lnTo>
                    <a:pt x="392641" y="4301349"/>
                  </a:lnTo>
                  <a:lnTo>
                    <a:pt x="389314" y="4291551"/>
                  </a:lnTo>
                  <a:lnTo>
                    <a:pt x="385868" y="4281753"/>
                  </a:lnTo>
                  <a:lnTo>
                    <a:pt x="382380" y="4271955"/>
                  </a:lnTo>
                  <a:lnTo>
                    <a:pt x="378753" y="4262157"/>
                  </a:lnTo>
                  <a:lnTo>
                    <a:pt x="375072" y="4252359"/>
                  </a:lnTo>
                  <a:lnTo>
                    <a:pt x="371296" y="4242561"/>
                  </a:lnTo>
                  <a:lnTo>
                    <a:pt x="367422" y="4232763"/>
                  </a:lnTo>
                  <a:lnTo>
                    <a:pt x="363497" y="4222965"/>
                  </a:lnTo>
                  <a:lnTo>
                    <a:pt x="359432" y="4213167"/>
                  </a:lnTo>
                  <a:lnTo>
                    <a:pt x="355325" y="4203369"/>
                  </a:lnTo>
                  <a:lnTo>
                    <a:pt x="351106" y="4193571"/>
                  </a:lnTo>
                  <a:lnTo>
                    <a:pt x="346812" y="4183773"/>
                  </a:lnTo>
                  <a:lnTo>
                    <a:pt x="342448" y="4173974"/>
                  </a:lnTo>
                  <a:lnTo>
                    <a:pt x="337972" y="4164176"/>
                  </a:lnTo>
                  <a:lnTo>
                    <a:pt x="333455" y="4154378"/>
                  </a:lnTo>
                  <a:lnTo>
                    <a:pt x="328814" y="4144580"/>
                  </a:lnTo>
                  <a:lnTo>
                    <a:pt x="324122" y="4134782"/>
                  </a:lnTo>
                  <a:lnTo>
                    <a:pt x="319349" y="4124984"/>
                  </a:lnTo>
                  <a:lnTo>
                    <a:pt x="314491" y="4115186"/>
                  </a:lnTo>
                  <a:lnTo>
                    <a:pt x="309591" y="4105388"/>
                  </a:lnTo>
                  <a:lnTo>
                    <a:pt x="304574" y="4095590"/>
                  </a:lnTo>
                  <a:lnTo>
                    <a:pt x="299524" y="4085792"/>
                  </a:lnTo>
                  <a:lnTo>
                    <a:pt x="294389" y="4075994"/>
                  </a:lnTo>
                  <a:lnTo>
                    <a:pt x="289195" y="4066196"/>
                  </a:lnTo>
                  <a:lnTo>
                    <a:pt x="283953" y="4056398"/>
                  </a:lnTo>
                  <a:lnTo>
                    <a:pt x="278628" y="4046600"/>
                  </a:lnTo>
                  <a:lnTo>
                    <a:pt x="273276" y="4036802"/>
                  </a:lnTo>
                  <a:lnTo>
                    <a:pt x="267844" y="4027004"/>
                  </a:lnTo>
                  <a:lnTo>
                    <a:pt x="262379" y="4017205"/>
                  </a:lnTo>
                  <a:lnTo>
                    <a:pt x="256867" y="4007407"/>
                  </a:lnTo>
                  <a:lnTo>
                    <a:pt x="251305" y="3997609"/>
                  </a:lnTo>
                  <a:lnTo>
                    <a:pt x="245722" y="3987811"/>
                  </a:lnTo>
                  <a:lnTo>
                    <a:pt x="240080" y="3978013"/>
                  </a:lnTo>
                  <a:lnTo>
                    <a:pt x="234424" y="3968215"/>
                  </a:lnTo>
                  <a:lnTo>
                    <a:pt x="228733" y="3958417"/>
                  </a:lnTo>
                  <a:lnTo>
                    <a:pt x="223021" y="3948619"/>
                  </a:lnTo>
                  <a:lnTo>
                    <a:pt x="217293" y="3938821"/>
                  </a:lnTo>
                  <a:lnTo>
                    <a:pt x="211545" y="3929023"/>
                  </a:lnTo>
                  <a:lnTo>
                    <a:pt x="205791" y="3919225"/>
                  </a:lnTo>
                  <a:lnTo>
                    <a:pt x="200028" y="3909427"/>
                  </a:lnTo>
                  <a:lnTo>
                    <a:pt x="194265" y="3899629"/>
                  </a:lnTo>
                  <a:lnTo>
                    <a:pt x="188504" y="3889831"/>
                  </a:lnTo>
                  <a:lnTo>
                    <a:pt x="182753" y="3880033"/>
                  </a:lnTo>
                  <a:lnTo>
                    <a:pt x="177008" y="3870234"/>
                  </a:lnTo>
                  <a:lnTo>
                    <a:pt x="171291" y="3860436"/>
                  </a:lnTo>
                  <a:lnTo>
                    <a:pt x="165587" y="3850638"/>
                  </a:lnTo>
                  <a:lnTo>
                    <a:pt x="159914" y="3840840"/>
                  </a:lnTo>
                  <a:lnTo>
                    <a:pt x="154275" y="3831042"/>
                  </a:lnTo>
                  <a:lnTo>
                    <a:pt x="148660" y="3821244"/>
                  </a:lnTo>
                  <a:lnTo>
                    <a:pt x="143107" y="3811446"/>
                  </a:lnTo>
                  <a:lnTo>
                    <a:pt x="137577" y="3801648"/>
                  </a:lnTo>
                  <a:lnTo>
                    <a:pt x="132120" y="3791850"/>
                  </a:lnTo>
                  <a:lnTo>
                    <a:pt x="126708" y="3782052"/>
                  </a:lnTo>
                  <a:lnTo>
                    <a:pt x="121351" y="3772254"/>
                  </a:lnTo>
                  <a:lnTo>
                    <a:pt x="116079" y="3762456"/>
                  </a:lnTo>
                  <a:lnTo>
                    <a:pt x="110839" y="3752658"/>
                  </a:lnTo>
                  <a:lnTo>
                    <a:pt x="105726" y="3742860"/>
                  </a:lnTo>
                  <a:lnTo>
                    <a:pt x="100656" y="3733062"/>
                  </a:lnTo>
                  <a:lnTo>
                    <a:pt x="95685" y="3723264"/>
                  </a:lnTo>
                  <a:lnTo>
                    <a:pt x="90805" y="3713465"/>
                  </a:lnTo>
                  <a:lnTo>
                    <a:pt x="85989" y="3703667"/>
                  </a:lnTo>
                  <a:lnTo>
                    <a:pt x="81320" y="3693869"/>
                  </a:lnTo>
                  <a:lnTo>
                    <a:pt x="76701" y="3684071"/>
                  </a:lnTo>
                  <a:lnTo>
                    <a:pt x="72232" y="3674273"/>
                  </a:lnTo>
                  <a:lnTo>
                    <a:pt x="67850" y="3664475"/>
                  </a:lnTo>
                  <a:lnTo>
                    <a:pt x="63572" y="3654677"/>
                  </a:lnTo>
                  <a:lnTo>
                    <a:pt x="59444" y="3644879"/>
                  </a:lnTo>
                  <a:lnTo>
                    <a:pt x="55375" y="3635081"/>
                  </a:lnTo>
                  <a:lnTo>
                    <a:pt x="51510" y="3625283"/>
                  </a:lnTo>
                  <a:lnTo>
                    <a:pt x="47716" y="3615485"/>
                  </a:lnTo>
                  <a:lnTo>
                    <a:pt x="44072" y="3605687"/>
                  </a:lnTo>
                  <a:lnTo>
                    <a:pt x="40569" y="3595889"/>
                  </a:lnTo>
                  <a:lnTo>
                    <a:pt x="37154" y="3586091"/>
                  </a:lnTo>
                  <a:lnTo>
                    <a:pt x="33952" y="3576293"/>
                  </a:lnTo>
                  <a:lnTo>
                    <a:pt x="30820" y="3566495"/>
                  </a:lnTo>
                  <a:lnTo>
                    <a:pt x="27886" y="3556696"/>
                  </a:lnTo>
                  <a:lnTo>
                    <a:pt x="25069" y="3546898"/>
                  </a:lnTo>
                  <a:lnTo>
                    <a:pt x="22383" y="3537100"/>
                  </a:lnTo>
                  <a:lnTo>
                    <a:pt x="19891" y="3527302"/>
                  </a:lnTo>
                  <a:lnTo>
                    <a:pt x="17472" y="3517504"/>
                  </a:lnTo>
                  <a:lnTo>
                    <a:pt x="15295" y="3507706"/>
                  </a:lnTo>
                  <a:lnTo>
                    <a:pt x="13207" y="3497908"/>
                  </a:lnTo>
                  <a:lnTo>
                    <a:pt x="11289" y="3488110"/>
                  </a:lnTo>
                  <a:lnTo>
                    <a:pt x="9535" y="3478312"/>
                  </a:lnTo>
                  <a:lnTo>
                    <a:pt x="7878" y="3468514"/>
                  </a:lnTo>
                  <a:lnTo>
                    <a:pt x="6459" y="3458716"/>
                  </a:lnTo>
                  <a:lnTo>
                    <a:pt x="5115" y="3448918"/>
                  </a:lnTo>
                  <a:lnTo>
                    <a:pt x="3977" y="3439120"/>
                  </a:lnTo>
                  <a:lnTo>
                    <a:pt x="2966" y="3429322"/>
                  </a:lnTo>
                  <a:lnTo>
                    <a:pt x="2085" y="3419524"/>
                  </a:lnTo>
                  <a:lnTo>
                    <a:pt x="1404" y="3409726"/>
                  </a:lnTo>
                  <a:lnTo>
                    <a:pt x="795" y="3399927"/>
                  </a:lnTo>
                  <a:lnTo>
                    <a:pt x="419" y="3390129"/>
                  </a:lnTo>
                  <a:lnTo>
                    <a:pt x="131" y="3380331"/>
                  </a:lnTo>
                  <a:lnTo>
                    <a:pt x="0" y="3370533"/>
                  </a:lnTo>
                  <a:lnTo>
                    <a:pt x="23" y="3360735"/>
                  </a:lnTo>
                  <a:lnTo>
                    <a:pt x="131" y="3350937"/>
                  </a:lnTo>
                  <a:lnTo>
                    <a:pt x="457" y="3341139"/>
                  </a:lnTo>
                  <a:lnTo>
                    <a:pt x="847" y="3331341"/>
                  </a:lnTo>
                  <a:lnTo>
                    <a:pt x="1411" y="3321543"/>
                  </a:lnTo>
                  <a:lnTo>
                    <a:pt x="2086" y="3311745"/>
                  </a:lnTo>
                  <a:lnTo>
                    <a:pt x="2866" y="3301947"/>
                  </a:lnTo>
                  <a:lnTo>
                    <a:pt x="3812" y="3292149"/>
                  </a:lnTo>
                  <a:lnTo>
                    <a:pt x="4816" y="3282351"/>
                  </a:lnTo>
                  <a:lnTo>
                    <a:pt x="5998" y="3272553"/>
                  </a:lnTo>
                  <a:lnTo>
                    <a:pt x="7250" y="3262755"/>
                  </a:lnTo>
                  <a:lnTo>
                    <a:pt x="8618" y="3252957"/>
                  </a:lnTo>
                  <a:lnTo>
                    <a:pt x="10102" y="3243158"/>
                  </a:lnTo>
                  <a:lnTo>
                    <a:pt x="11643" y="3233360"/>
                  </a:lnTo>
                  <a:lnTo>
                    <a:pt x="13339" y="3223562"/>
                  </a:lnTo>
                  <a:lnTo>
                    <a:pt x="15080" y="3213764"/>
                  </a:lnTo>
                  <a:lnTo>
                    <a:pt x="16933" y="3203966"/>
                  </a:lnTo>
                  <a:lnTo>
                    <a:pt x="18859" y="3194168"/>
                  </a:lnTo>
                  <a:lnTo>
                    <a:pt x="20849" y="3184370"/>
                  </a:lnTo>
                  <a:lnTo>
                    <a:pt x="22941" y="3174572"/>
                  </a:lnTo>
                  <a:lnTo>
                    <a:pt x="25068" y="3164774"/>
                  </a:lnTo>
                  <a:lnTo>
                    <a:pt x="27293" y="3154976"/>
                  </a:lnTo>
                  <a:lnTo>
                    <a:pt x="29557" y="3145178"/>
                  </a:lnTo>
                  <a:lnTo>
                    <a:pt x="31879" y="3135380"/>
                  </a:lnTo>
                  <a:lnTo>
                    <a:pt x="34259" y="3125582"/>
                  </a:lnTo>
                  <a:lnTo>
                    <a:pt x="36665" y="3115784"/>
                  </a:lnTo>
                  <a:lnTo>
                    <a:pt x="39139" y="3105986"/>
                  </a:lnTo>
                  <a:lnTo>
                    <a:pt x="41631" y="3096187"/>
                  </a:lnTo>
                  <a:lnTo>
                    <a:pt x="44164" y="3086389"/>
                  </a:lnTo>
                  <a:lnTo>
                    <a:pt x="46720" y="3076591"/>
                  </a:lnTo>
                  <a:lnTo>
                    <a:pt x="49297" y="3066793"/>
                  </a:lnTo>
                  <a:lnTo>
                    <a:pt x="51898" y="3056995"/>
                  </a:lnTo>
                  <a:lnTo>
                    <a:pt x="54506" y="3047197"/>
                  </a:lnTo>
                  <a:lnTo>
                    <a:pt x="57129" y="3037399"/>
                  </a:lnTo>
                  <a:lnTo>
                    <a:pt x="59754" y="3027601"/>
                  </a:lnTo>
                  <a:lnTo>
                    <a:pt x="62381" y="3017803"/>
                  </a:lnTo>
                  <a:lnTo>
                    <a:pt x="65001" y="3008005"/>
                  </a:lnTo>
                  <a:lnTo>
                    <a:pt x="67620" y="2998207"/>
                  </a:lnTo>
                  <a:lnTo>
                    <a:pt x="70217" y="2988409"/>
                  </a:lnTo>
                  <a:lnTo>
                    <a:pt x="72806" y="2978611"/>
                  </a:lnTo>
                  <a:lnTo>
                    <a:pt x="75371" y="2968813"/>
                  </a:lnTo>
                  <a:lnTo>
                    <a:pt x="77910" y="2959015"/>
                  </a:lnTo>
                  <a:lnTo>
                    <a:pt x="80431" y="2949217"/>
                  </a:lnTo>
                  <a:lnTo>
                    <a:pt x="82905" y="2939418"/>
                  </a:lnTo>
                  <a:lnTo>
                    <a:pt x="85362" y="2929620"/>
                  </a:lnTo>
                  <a:lnTo>
                    <a:pt x="87762" y="2919822"/>
                  </a:lnTo>
                  <a:lnTo>
                    <a:pt x="90130" y="2910024"/>
                  </a:lnTo>
                  <a:lnTo>
                    <a:pt x="92456" y="2900226"/>
                  </a:lnTo>
                  <a:lnTo>
                    <a:pt x="94720" y="2890428"/>
                  </a:lnTo>
                  <a:lnTo>
                    <a:pt x="96960" y="2880630"/>
                  </a:lnTo>
                  <a:lnTo>
                    <a:pt x="99107" y="2870832"/>
                  </a:lnTo>
                  <a:lnTo>
                    <a:pt x="101224" y="2861034"/>
                  </a:lnTo>
                  <a:lnTo>
                    <a:pt x="103270" y="2851236"/>
                  </a:lnTo>
                  <a:lnTo>
                    <a:pt x="105252" y="2841438"/>
                  </a:lnTo>
                  <a:lnTo>
                    <a:pt x="107188" y="2831640"/>
                  </a:lnTo>
                  <a:lnTo>
                    <a:pt x="109022" y="2821842"/>
                  </a:lnTo>
                  <a:lnTo>
                    <a:pt x="110822" y="2812044"/>
                  </a:lnTo>
                  <a:lnTo>
                    <a:pt x="112519" y="2802246"/>
                  </a:lnTo>
                  <a:lnTo>
                    <a:pt x="114158" y="2792448"/>
                  </a:lnTo>
                  <a:lnTo>
                    <a:pt x="115726" y="2782649"/>
                  </a:lnTo>
                  <a:lnTo>
                    <a:pt x="117195" y="2772851"/>
                  </a:lnTo>
                  <a:lnTo>
                    <a:pt x="118625" y="2763053"/>
                  </a:lnTo>
                  <a:lnTo>
                    <a:pt x="119920" y="2753255"/>
                  </a:lnTo>
                  <a:lnTo>
                    <a:pt x="121170" y="2743457"/>
                  </a:lnTo>
                  <a:lnTo>
                    <a:pt x="122323" y="2733659"/>
                  </a:lnTo>
                  <a:lnTo>
                    <a:pt x="123387" y="2723861"/>
                  </a:lnTo>
                  <a:lnTo>
                    <a:pt x="124393" y="2714063"/>
                  </a:lnTo>
                  <a:lnTo>
                    <a:pt x="125266" y="2704265"/>
                  </a:lnTo>
                  <a:lnTo>
                    <a:pt x="126095" y="2694467"/>
                  </a:lnTo>
                  <a:lnTo>
                    <a:pt x="126801" y="2684669"/>
                  </a:lnTo>
                  <a:lnTo>
                    <a:pt x="127434" y="2674871"/>
                  </a:lnTo>
                  <a:lnTo>
                    <a:pt x="127986" y="2665073"/>
                  </a:lnTo>
                  <a:lnTo>
                    <a:pt x="128421" y="2655275"/>
                  </a:lnTo>
                  <a:lnTo>
                    <a:pt x="128812" y="2645477"/>
                  </a:lnTo>
                  <a:lnTo>
                    <a:pt x="129055" y="2635679"/>
                  </a:lnTo>
                  <a:lnTo>
                    <a:pt x="129246" y="2625880"/>
                  </a:lnTo>
                  <a:lnTo>
                    <a:pt x="129334" y="2616082"/>
                  </a:lnTo>
                  <a:lnTo>
                    <a:pt x="129325" y="2606284"/>
                  </a:lnTo>
                  <a:lnTo>
                    <a:pt x="129258" y="2596486"/>
                  </a:lnTo>
                  <a:lnTo>
                    <a:pt x="129052" y="2586688"/>
                  </a:lnTo>
                  <a:lnTo>
                    <a:pt x="128801" y="2576890"/>
                  </a:lnTo>
                  <a:lnTo>
                    <a:pt x="128429" y="2567092"/>
                  </a:lnTo>
                  <a:lnTo>
                    <a:pt x="127983" y="2557294"/>
                  </a:lnTo>
                  <a:lnTo>
                    <a:pt x="127461" y="2547496"/>
                  </a:lnTo>
                  <a:lnTo>
                    <a:pt x="126825" y="2537698"/>
                  </a:lnTo>
                  <a:lnTo>
                    <a:pt x="126146" y="2527900"/>
                  </a:lnTo>
                  <a:lnTo>
                    <a:pt x="125333" y="2518102"/>
                  </a:lnTo>
                  <a:lnTo>
                    <a:pt x="124469" y="2508304"/>
                  </a:lnTo>
                  <a:lnTo>
                    <a:pt x="123515" y="2498506"/>
                  </a:lnTo>
                  <a:lnTo>
                    <a:pt x="122473" y="2488708"/>
                  </a:lnTo>
                  <a:lnTo>
                    <a:pt x="121383" y="2478910"/>
                  </a:lnTo>
                  <a:lnTo>
                    <a:pt x="120169" y="2469111"/>
                  </a:lnTo>
                  <a:lnTo>
                    <a:pt x="118919" y="2459313"/>
                  </a:lnTo>
                  <a:lnTo>
                    <a:pt x="117570" y="2449515"/>
                  </a:lnTo>
                  <a:lnTo>
                    <a:pt x="116158" y="2439717"/>
                  </a:lnTo>
                  <a:lnTo>
                    <a:pt x="114688" y="2429919"/>
                  </a:lnTo>
                  <a:lnTo>
                    <a:pt x="113125" y="2420121"/>
                  </a:lnTo>
                  <a:lnTo>
                    <a:pt x="111529" y="2410323"/>
                  </a:lnTo>
                  <a:lnTo>
                    <a:pt x="109833" y="2400525"/>
                  </a:lnTo>
                  <a:lnTo>
                    <a:pt x="108100" y="2390727"/>
                  </a:lnTo>
                  <a:lnTo>
                    <a:pt x="106302" y="2380929"/>
                  </a:lnTo>
                  <a:lnTo>
                    <a:pt x="104441" y="2371131"/>
                  </a:lnTo>
                  <a:lnTo>
                    <a:pt x="102548" y="2361333"/>
                  </a:lnTo>
                  <a:lnTo>
                    <a:pt x="100572" y="2351535"/>
                  </a:lnTo>
                  <a:lnTo>
                    <a:pt x="98573" y="2341737"/>
                  </a:lnTo>
                  <a:lnTo>
                    <a:pt x="96513" y="2331939"/>
                  </a:lnTo>
                  <a:lnTo>
                    <a:pt x="94416" y="2322140"/>
                  </a:lnTo>
                  <a:lnTo>
                    <a:pt x="92286" y="2312342"/>
                  </a:lnTo>
                  <a:lnTo>
                    <a:pt x="90104" y="2302544"/>
                  </a:lnTo>
                  <a:lnTo>
                    <a:pt x="87906" y="2292746"/>
                  </a:lnTo>
                  <a:lnTo>
                    <a:pt x="85660" y="2282948"/>
                  </a:lnTo>
                  <a:lnTo>
                    <a:pt x="83397" y="2273150"/>
                  </a:lnTo>
                  <a:lnTo>
                    <a:pt x="81108" y="2263352"/>
                  </a:lnTo>
                  <a:lnTo>
                    <a:pt x="78795" y="2253554"/>
                  </a:lnTo>
                  <a:lnTo>
                    <a:pt x="76472" y="2243756"/>
                  </a:lnTo>
                  <a:lnTo>
                    <a:pt x="74126" y="2233958"/>
                  </a:lnTo>
                  <a:lnTo>
                    <a:pt x="71775" y="2224160"/>
                  </a:lnTo>
                  <a:lnTo>
                    <a:pt x="69414" y="2214362"/>
                  </a:lnTo>
                  <a:lnTo>
                    <a:pt x="67052" y="2204564"/>
                  </a:lnTo>
                  <a:lnTo>
                    <a:pt x="64688" y="2194766"/>
                  </a:lnTo>
                  <a:lnTo>
                    <a:pt x="62331" y="2184968"/>
                  </a:lnTo>
                  <a:lnTo>
                    <a:pt x="59978" y="2175170"/>
                  </a:lnTo>
                  <a:lnTo>
                    <a:pt x="57640" y="2165371"/>
                  </a:lnTo>
                  <a:lnTo>
                    <a:pt x="55315" y="2155573"/>
                  </a:lnTo>
                  <a:lnTo>
                    <a:pt x="53007" y="2145775"/>
                  </a:lnTo>
                  <a:lnTo>
                    <a:pt x="50728" y="2135977"/>
                  </a:lnTo>
                  <a:lnTo>
                    <a:pt x="48460" y="2126179"/>
                  </a:lnTo>
                  <a:lnTo>
                    <a:pt x="46244" y="2116381"/>
                  </a:lnTo>
                  <a:lnTo>
                    <a:pt x="44046" y="2106583"/>
                  </a:lnTo>
                  <a:lnTo>
                    <a:pt x="41893" y="2096785"/>
                  </a:lnTo>
                  <a:lnTo>
                    <a:pt x="39783" y="2086987"/>
                  </a:lnTo>
                  <a:lnTo>
                    <a:pt x="37704" y="2077189"/>
                  </a:lnTo>
                  <a:lnTo>
                    <a:pt x="35697" y="2067391"/>
                  </a:lnTo>
                  <a:lnTo>
                    <a:pt x="33717" y="2057593"/>
                  </a:lnTo>
                  <a:lnTo>
                    <a:pt x="31819" y="2047795"/>
                  </a:lnTo>
                  <a:lnTo>
                    <a:pt x="29967" y="2037997"/>
                  </a:lnTo>
                  <a:lnTo>
                    <a:pt x="28175" y="2028199"/>
                  </a:lnTo>
                  <a:lnTo>
                    <a:pt x="26468" y="2018401"/>
                  </a:lnTo>
                  <a:lnTo>
                    <a:pt x="24794" y="2008602"/>
                  </a:lnTo>
                  <a:lnTo>
                    <a:pt x="23246" y="1998804"/>
                  </a:lnTo>
                  <a:lnTo>
                    <a:pt x="21739" y="1989006"/>
                  </a:lnTo>
                  <a:lnTo>
                    <a:pt x="20329" y="1979208"/>
                  </a:lnTo>
                  <a:lnTo>
                    <a:pt x="19004" y="1969410"/>
                  </a:lnTo>
                  <a:lnTo>
                    <a:pt x="17741" y="1959612"/>
                  </a:lnTo>
                  <a:lnTo>
                    <a:pt x="16613" y="1949814"/>
                  </a:lnTo>
                  <a:lnTo>
                    <a:pt x="15531" y="1940016"/>
                  </a:lnTo>
                  <a:lnTo>
                    <a:pt x="14588" y="1930218"/>
                  </a:lnTo>
                  <a:lnTo>
                    <a:pt x="13721" y="1920420"/>
                  </a:lnTo>
                  <a:lnTo>
                    <a:pt x="12951" y="1910622"/>
                  </a:lnTo>
                  <a:lnTo>
                    <a:pt x="12312" y="1900824"/>
                  </a:lnTo>
                  <a:lnTo>
                    <a:pt x="11727" y="1891026"/>
                  </a:lnTo>
                  <a:lnTo>
                    <a:pt x="11323" y="1881228"/>
                  </a:lnTo>
                  <a:lnTo>
                    <a:pt x="10981" y="1871430"/>
                  </a:lnTo>
                  <a:lnTo>
                    <a:pt x="10771" y="1861632"/>
                  </a:lnTo>
                  <a:lnTo>
                    <a:pt x="10682" y="1851833"/>
                  </a:lnTo>
                  <a:lnTo>
                    <a:pt x="10672" y="1842035"/>
                  </a:lnTo>
                  <a:lnTo>
                    <a:pt x="10844" y="1832237"/>
                  </a:lnTo>
                  <a:lnTo>
                    <a:pt x="11076" y="1822439"/>
                  </a:lnTo>
                  <a:lnTo>
                    <a:pt x="11479" y="1812641"/>
                  </a:lnTo>
                  <a:lnTo>
                    <a:pt x="11982" y="1802843"/>
                  </a:lnTo>
                  <a:lnTo>
                    <a:pt x="12598" y="1793045"/>
                  </a:lnTo>
                  <a:lnTo>
                    <a:pt x="13378" y="1783247"/>
                  </a:lnTo>
                  <a:lnTo>
                    <a:pt x="14219" y="1773449"/>
                  </a:lnTo>
                  <a:lnTo>
                    <a:pt x="15268" y="1763651"/>
                  </a:lnTo>
                  <a:lnTo>
                    <a:pt x="16391" y="1753853"/>
                  </a:lnTo>
                  <a:lnTo>
                    <a:pt x="17659" y="1744055"/>
                  </a:lnTo>
                  <a:lnTo>
                    <a:pt x="19064" y="1734257"/>
                  </a:lnTo>
                  <a:lnTo>
                    <a:pt x="20552" y="1724459"/>
                  </a:lnTo>
                  <a:lnTo>
                    <a:pt x="22239" y="1714661"/>
                  </a:lnTo>
                  <a:lnTo>
                    <a:pt x="23990" y="1704863"/>
                  </a:lnTo>
                  <a:lnTo>
                    <a:pt x="25915" y="1695064"/>
                  </a:lnTo>
                  <a:lnTo>
                    <a:pt x="27946" y="1685266"/>
                  </a:lnTo>
                  <a:lnTo>
                    <a:pt x="30087" y="1675468"/>
                  </a:lnTo>
                  <a:lnTo>
                    <a:pt x="32395" y="1665670"/>
                  </a:lnTo>
                  <a:lnTo>
                    <a:pt x="34763" y="1655872"/>
                  </a:lnTo>
                  <a:lnTo>
                    <a:pt x="37329" y="1646074"/>
                  </a:lnTo>
                  <a:lnTo>
                    <a:pt x="39967" y="1636276"/>
                  </a:lnTo>
                  <a:lnTo>
                    <a:pt x="42738" y="1626478"/>
                  </a:lnTo>
                  <a:lnTo>
                    <a:pt x="45638" y="1616680"/>
                  </a:lnTo>
                  <a:lnTo>
                    <a:pt x="48611" y="1606882"/>
                  </a:lnTo>
                  <a:lnTo>
                    <a:pt x="51765" y="1597084"/>
                  </a:lnTo>
                  <a:lnTo>
                    <a:pt x="54974" y="1587286"/>
                  </a:lnTo>
                  <a:lnTo>
                    <a:pt x="58332" y="1577488"/>
                  </a:lnTo>
                  <a:lnTo>
                    <a:pt x="61781" y="1567690"/>
                  </a:lnTo>
                  <a:lnTo>
                    <a:pt x="65321" y="1557892"/>
                  </a:lnTo>
                  <a:lnTo>
                    <a:pt x="68999" y="1548093"/>
                  </a:lnTo>
                  <a:lnTo>
                    <a:pt x="72728" y="1538295"/>
                  </a:lnTo>
                  <a:lnTo>
                    <a:pt x="76609" y="1528497"/>
                  </a:lnTo>
                  <a:lnTo>
                    <a:pt x="80548" y="1518699"/>
                  </a:lnTo>
                  <a:lnTo>
                    <a:pt x="84588" y="1508901"/>
                  </a:lnTo>
                  <a:lnTo>
                    <a:pt x="88725" y="1499103"/>
                  </a:lnTo>
                  <a:lnTo>
                    <a:pt x="92914" y="1489305"/>
                  </a:lnTo>
                  <a:lnTo>
                    <a:pt x="97234" y="1479507"/>
                  </a:lnTo>
                  <a:lnTo>
                    <a:pt x="101592" y="1469709"/>
                  </a:lnTo>
                  <a:lnTo>
                    <a:pt x="106050" y="1459911"/>
                  </a:lnTo>
                  <a:lnTo>
                    <a:pt x="110570" y="1450113"/>
                  </a:lnTo>
                  <a:lnTo>
                    <a:pt x="115147" y="1440315"/>
                  </a:lnTo>
                  <a:lnTo>
                    <a:pt x="119812" y="1430517"/>
                  </a:lnTo>
                  <a:lnTo>
                    <a:pt x="124508" y="1420719"/>
                  </a:lnTo>
                  <a:lnTo>
                    <a:pt x="129293" y="1410921"/>
                  </a:lnTo>
                  <a:lnTo>
                    <a:pt x="134111" y="1401123"/>
                  </a:lnTo>
                  <a:lnTo>
                    <a:pt x="138983" y="1391324"/>
                  </a:lnTo>
                  <a:lnTo>
                    <a:pt x="143907" y="1381526"/>
                  </a:lnTo>
                  <a:lnTo>
                    <a:pt x="148856" y="1371728"/>
                  </a:lnTo>
                  <a:lnTo>
                    <a:pt x="153868" y="1361930"/>
                  </a:lnTo>
                  <a:lnTo>
                    <a:pt x="158896" y="1352132"/>
                  </a:lnTo>
                  <a:lnTo>
                    <a:pt x="163965" y="1342334"/>
                  </a:lnTo>
                  <a:lnTo>
                    <a:pt x="169058" y="1332536"/>
                  </a:lnTo>
                  <a:lnTo>
                    <a:pt x="174170" y="1322738"/>
                  </a:lnTo>
                  <a:lnTo>
                    <a:pt x="179310" y="1312940"/>
                  </a:lnTo>
                  <a:lnTo>
                    <a:pt x="184458" y="1303142"/>
                  </a:lnTo>
                  <a:lnTo>
                    <a:pt x="189625" y="1293344"/>
                  </a:lnTo>
                  <a:lnTo>
                    <a:pt x="194797" y="1283546"/>
                  </a:lnTo>
                  <a:lnTo>
                    <a:pt x="199976" y="1273748"/>
                  </a:lnTo>
                  <a:lnTo>
                    <a:pt x="205156" y="1263950"/>
                  </a:lnTo>
                  <a:lnTo>
                    <a:pt x="210336" y="1254152"/>
                  </a:lnTo>
                  <a:lnTo>
                    <a:pt x="215507" y="1244354"/>
                  </a:lnTo>
                  <a:lnTo>
                    <a:pt x="220673" y="1234555"/>
                  </a:lnTo>
                  <a:lnTo>
                    <a:pt x="225825" y="1224757"/>
                  </a:lnTo>
                  <a:lnTo>
                    <a:pt x="230962" y="1214959"/>
                  </a:lnTo>
                  <a:lnTo>
                    <a:pt x="236086" y="1205161"/>
                  </a:lnTo>
                  <a:lnTo>
                    <a:pt x="241178" y="1195363"/>
                  </a:lnTo>
                  <a:lnTo>
                    <a:pt x="246259" y="1185565"/>
                  </a:lnTo>
                  <a:lnTo>
                    <a:pt x="251300" y="1175767"/>
                  </a:lnTo>
                  <a:lnTo>
                    <a:pt x="256318" y="1165969"/>
                  </a:lnTo>
                  <a:lnTo>
                    <a:pt x="261305" y="1156171"/>
                  </a:lnTo>
                  <a:lnTo>
                    <a:pt x="266247" y="1146373"/>
                  </a:lnTo>
                  <a:lnTo>
                    <a:pt x="271171" y="1136575"/>
                  </a:lnTo>
                  <a:lnTo>
                    <a:pt x="276027" y="1126777"/>
                  </a:lnTo>
                  <a:lnTo>
                    <a:pt x="280860" y="1116979"/>
                  </a:lnTo>
                  <a:lnTo>
                    <a:pt x="285639" y="1107181"/>
                  </a:lnTo>
                  <a:lnTo>
                    <a:pt x="290369" y="1097383"/>
                  </a:lnTo>
                  <a:lnTo>
                    <a:pt x="295065" y="1087585"/>
                  </a:lnTo>
                  <a:lnTo>
                    <a:pt x="299684" y="1077786"/>
                  </a:lnTo>
                  <a:lnTo>
                    <a:pt x="304277" y="1067988"/>
                  </a:lnTo>
                  <a:lnTo>
                    <a:pt x="308790" y="1058190"/>
                  </a:lnTo>
                  <a:lnTo>
                    <a:pt x="313259" y="1048392"/>
                  </a:lnTo>
                  <a:lnTo>
                    <a:pt x="317673" y="1038594"/>
                  </a:lnTo>
                  <a:lnTo>
                    <a:pt x="322011" y="1028796"/>
                  </a:lnTo>
                  <a:lnTo>
                    <a:pt x="326319" y="1018998"/>
                  </a:lnTo>
                  <a:lnTo>
                    <a:pt x="330522" y="1009200"/>
                  </a:lnTo>
                  <a:lnTo>
                    <a:pt x="334690" y="999402"/>
                  </a:lnTo>
                  <a:lnTo>
                    <a:pt x="338782" y="989604"/>
                  </a:lnTo>
                  <a:lnTo>
                    <a:pt x="342806" y="979806"/>
                  </a:lnTo>
                  <a:lnTo>
                    <a:pt x="346783" y="970008"/>
                  </a:lnTo>
                  <a:lnTo>
                    <a:pt x="350658" y="960210"/>
                  </a:lnTo>
                  <a:lnTo>
                    <a:pt x="354499" y="950412"/>
                  </a:lnTo>
                  <a:lnTo>
                    <a:pt x="358241" y="940614"/>
                  </a:lnTo>
                  <a:lnTo>
                    <a:pt x="361929" y="930816"/>
                  </a:lnTo>
                  <a:lnTo>
                    <a:pt x="365551" y="921017"/>
                  </a:lnTo>
                  <a:lnTo>
                    <a:pt x="369083" y="911219"/>
                  </a:lnTo>
                  <a:lnTo>
                    <a:pt x="372579" y="901421"/>
                  </a:lnTo>
                  <a:lnTo>
                    <a:pt x="375959" y="891623"/>
                  </a:lnTo>
                  <a:lnTo>
                    <a:pt x="379298" y="881825"/>
                  </a:lnTo>
                  <a:lnTo>
                    <a:pt x="382555" y="872027"/>
                  </a:lnTo>
                  <a:lnTo>
                    <a:pt x="385737" y="862229"/>
                  </a:lnTo>
                  <a:lnTo>
                    <a:pt x="388872" y="852431"/>
                  </a:lnTo>
                  <a:lnTo>
                    <a:pt x="391896" y="842633"/>
                  </a:lnTo>
                  <a:lnTo>
                    <a:pt x="394886" y="832835"/>
                  </a:lnTo>
                  <a:lnTo>
                    <a:pt x="397778" y="823037"/>
                  </a:lnTo>
                  <a:lnTo>
                    <a:pt x="400612" y="813239"/>
                  </a:lnTo>
                  <a:lnTo>
                    <a:pt x="403383" y="803441"/>
                  </a:lnTo>
                  <a:lnTo>
                    <a:pt x="406064" y="793643"/>
                  </a:lnTo>
                  <a:lnTo>
                    <a:pt x="408710" y="783845"/>
                  </a:lnTo>
                  <a:lnTo>
                    <a:pt x="411246" y="774046"/>
                  </a:lnTo>
                  <a:lnTo>
                    <a:pt x="413742" y="764248"/>
                  </a:lnTo>
                  <a:lnTo>
                    <a:pt x="416163" y="754450"/>
                  </a:lnTo>
                  <a:lnTo>
                    <a:pt x="418512" y="744652"/>
                  </a:lnTo>
                  <a:lnTo>
                    <a:pt x="420820" y="734854"/>
                  </a:lnTo>
                  <a:lnTo>
                    <a:pt x="423025" y="725056"/>
                  </a:lnTo>
                  <a:lnTo>
                    <a:pt x="425200" y="715258"/>
                  </a:lnTo>
                  <a:lnTo>
                    <a:pt x="427288" y="705460"/>
                  </a:lnTo>
                  <a:lnTo>
                    <a:pt x="429325" y="695662"/>
                  </a:lnTo>
                  <a:lnTo>
                    <a:pt x="431308" y="685864"/>
                  </a:lnTo>
                  <a:lnTo>
                    <a:pt x="433211" y="676066"/>
                  </a:lnTo>
                  <a:lnTo>
                    <a:pt x="435084" y="666268"/>
                  </a:lnTo>
                  <a:lnTo>
                    <a:pt x="436865" y="656470"/>
                  </a:lnTo>
                  <a:lnTo>
                    <a:pt x="438611" y="646672"/>
                  </a:lnTo>
                  <a:lnTo>
                    <a:pt x="440295" y="636874"/>
                  </a:lnTo>
                  <a:lnTo>
                    <a:pt x="441919" y="627076"/>
                  </a:lnTo>
                  <a:lnTo>
                    <a:pt x="443509" y="617277"/>
                  </a:lnTo>
                  <a:lnTo>
                    <a:pt x="445015" y="607479"/>
                  </a:lnTo>
                  <a:lnTo>
                    <a:pt x="446496" y="597681"/>
                  </a:lnTo>
                  <a:lnTo>
                    <a:pt x="447910" y="587883"/>
                  </a:lnTo>
                  <a:lnTo>
                    <a:pt x="449280" y="578085"/>
                  </a:lnTo>
                  <a:lnTo>
                    <a:pt x="450610" y="568287"/>
                  </a:lnTo>
                  <a:lnTo>
                    <a:pt x="451875" y="558489"/>
                  </a:lnTo>
                  <a:lnTo>
                    <a:pt x="453117" y="548691"/>
                  </a:lnTo>
                  <a:lnTo>
                    <a:pt x="454290" y="538893"/>
                  </a:lnTo>
                  <a:lnTo>
                    <a:pt x="455434" y="529095"/>
                  </a:lnTo>
                  <a:lnTo>
                    <a:pt x="456532" y="519297"/>
                  </a:lnTo>
                  <a:lnTo>
                    <a:pt x="457584" y="509499"/>
                  </a:lnTo>
                  <a:lnTo>
                    <a:pt x="458612" y="499701"/>
                  </a:lnTo>
                  <a:lnTo>
                    <a:pt x="459576" y="489903"/>
                  </a:lnTo>
                  <a:lnTo>
                    <a:pt x="460521" y="480105"/>
                  </a:lnTo>
                  <a:lnTo>
                    <a:pt x="461418" y="470307"/>
                  </a:lnTo>
                  <a:lnTo>
                    <a:pt x="462282" y="460508"/>
                  </a:lnTo>
                  <a:lnTo>
                    <a:pt x="463119" y="450710"/>
                  </a:lnTo>
                  <a:lnTo>
                    <a:pt x="463907" y="440912"/>
                  </a:lnTo>
                  <a:lnTo>
                    <a:pt x="464680" y="431114"/>
                  </a:lnTo>
                  <a:lnTo>
                    <a:pt x="465404" y="421316"/>
                  </a:lnTo>
                  <a:lnTo>
                    <a:pt x="466107" y="411518"/>
                  </a:lnTo>
                  <a:lnTo>
                    <a:pt x="466779" y="401720"/>
                  </a:lnTo>
                  <a:lnTo>
                    <a:pt x="467417" y="391922"/>
                  </a:lnTo>
                  <a:lnTo>
                    <a:pt x="468041" y="382124"/>
                  </a:lnTo>
                  <a:lnTo>
                    <a:pt x="468619" y="372326"/>
                  </a:lnTo>
                  <a:lnTo>
                    <a:pt x="469184" y="362528"/>
                  </a:lnTo>
                  <a:lnTo>
                    <a:pt x="469718" y="352730"/>
                  </a:lnTo>
                  <a:lnTo>
                    <a:pt x="470230" y="342932"/>
                  </a:lnTo>
                  <a:lnTo>
                    <a:pt x="470723" y="333134"/>
                  </a:lnTo>
                  <a:lnTo>
                    <a:pt x="471184" y="323336"/>
                  </a:lnTo>
                  <a:lnTo>
                    <a:pt x="471634" y="313538"/>
                  </a:lnTo>
                  <a:lnTo>
                    <a:pt x="472053" y="303739"/>
                  </a:lnTo>
                  <a:lnTo>
                    <a:pt x="472458" y="293941"/>
                  </a:lnTo>
                  <a:lnTo>
                    <a:pt x="472844" y="284143"/>
                  </a:lnTo>
                  <a:lnTo>
                    <a:pt x="473207" y="274345"/>
                  </a:lnTo>
                  <a:lnTo>
                    <a:pt x="473561" y="264547"/>
                  </a:lnTo>
                  <a:lnTo>
                    <a:pt x="473887" y="254749"/>
                  </a:lnTo>
                  <a:lnTo>
                    <a:pt x="474204" y="244951"/>
                  </a:lnTo>
                  <a:lnTo>
                    <a:pt x="474502" y="235153"/>
                  </a:lnTo>
                  <a:lnTo>
                    <a:pt x="474785" y="225355"/>
                  </a:lnTo>
                  <a:lnTo>
                    <a:pt x="475058" y="215557"/>
                  </a:lnTo>
                  <a:lnTo>
                    <a:pt x="475310" y="205759"/>
                  </a:lnTo>
                  <a:lnTo>
                    <a:pt x="475556" y="195961"/>
                  </a:lnTo>
                  <a:lnTo>
                    <a:pt x="475784" y="186163"/>
                  </a:lnTo>
                  <a:lnTo>
                    <a:pt x="476003" y="176365"/>
                  </a:lnTo>
                  <a:lnTo>
                    <a:pt x="476210" y="166567"/>
                  </a:lnTo>
                  <a:lnTo>
                    <a:pt x="476404" y="156769"/>
                  </a:lnTo>
                  <a:lnTo>
                    <a:pt x="476592" y="146970"/>
                  </a:lnTo>
                  <a:lnTo>
                    <a:pt x="476764" y="137172"/>
                  </a:lnTo>
                  <a:lnTo>
                    <a:pt x="476931" y="127374"/>
                  </a:lnTo>
                  <a:lnTo>
                    <a:pt x="477086" y="117576"/>
                  </a:lnTo>
                  <a:lnTo>
                    <a:pt x="477234" y="107778"/>
                  </a:lnTo>
                  <a:lnTo>
                    <a:pt x="477375" y="97980"/>
                  </a:lnTo>
                  <a:lnTo>
                    <a:pt x="477504" y="88182"/>
                  </a:lnTo>
                  <a:lnTo>
                    <a:pt x="477630" y="78384"/>
                  </a:lnTo>
                  <a:lnTo>
                    <a:pt x="477746" y="68586"/>
                  </a:lnTo>
                  <a:lnTo>
                    <a:pt x="477856" y="58788"/>
                  </a:lnTo>
                  <a:lnTo>
                    <a:pt x="477961" y="48990"/>
                  </a:lnTo>
                  <a:lnTo>
                    <a:pt x="478058" y="39192"/>
                  </a:lnTo>
                  <a:lnTo>
                    <a:pt x="478151" y="29394"/>
                  </a:lnTo>
                  <a:lnTo>
                    <a:pt x="478236" y="19596"/>
                  </a:lnTo>
                  <a:lnTo>
                    <a:pt x="478318" y="9798"/>
                  </a:lnTo>
                  <a:lnTo>
                    <a:pt x="478395" y="0"/>
                  </a:lnTo>
                  <a:lnTo>
                    <a:pt x="480547" y="0"/>
                  </a:lnTo>
                  <a:lnTo>
                    <a:pt x="480623" y="9798"/>
                  </a:lnTo>
                  <a:lnTo>
                    <a:pt x="480706" y="19596"/>
                  </a:lnTo>
                  <a:lnTo>
                    <a:pt x="480790" y="29394"/>
                  </a:lnTo>
                  <a:lnTo>
                    <a:pt x="480884" y="39192"/>
                  </a:lnTo>
                  <a:lnTo>
                    <a:pt x="480981" y="48990"/>
                  </a:lnTo>
                  <a:lnTo>
                    <a:pt x="481085" y="58788"/>
                  </a:lnTo>
                  <a:lnTo>
                    <a:pt x="481196" y="68586"/>
                  </a:lnTo>
                  <a:lnTo>
                    <a:pt x="481312" y="78384"/>
                  </a:lnTo>
                  <a:lnTo>
                    <a:pt x="481437" y="88182"/>
                  </a:lnTo>
                  <a:lnTo>
                    <a:pt x="481567" y="97980"/>
                  </a:lnTo>
                  <a:lnTo>
                    <a:pt x="481708" y="107778"/>
                  </a:lnTo>
                  <a:lnTo>
                    <a:pt x="481855" y="117576"/>
                  </a:lnTo>
                  <a:lnTo>
                    <a:pt x="482011" y="127374"/>
                  </a:lnTo>
                  <a:lnTo>
                    <a:pt x="482178" y="137172"/>
                  </a:lnTo>
                  <a:lnTo>
                    <a:pt x="482350" y="146970"/>
                  </a:lnTo>
                  <a:lnTo>
                    <a:pt x="482538" y="156769"/>
                  </a:lnTo>
                  <a:lnTo>
                    <a:pt x="482732" y="166567"/>
                  </a:lnTo>
                  <a:lnTo>
                    <a:pt x="482939" y="176365"/>
                  </a:lnTo>
                  <a:lnTo>
                    <a:pt x="483158" y="186163"/>
                  </a:lnTo>
                  <a:lnTo>
                    <a:pt x="483385" y="195961"/>
                  </a:lnTo>
                  <a:lnTo>
                    <a:pt x="483631" y="205759"/>
                  </a:lnTo>
                  <a:lnTo>
                    <a:pt x="483884" y="215557"/>
                  </a:lnTo>
                  <a:lnTo>
                    <a:pt x="484156" y="225355"/>
                  </a:lnTo>
                  <a:lnTo>
                    <a:pt x="484440" y="235153"/>
                  </a:lnTo>
                  <a:lnTo>
                    <a:pt x="484738" y="244951"/>
                  </a:lnTo>
                  <a:lnTo>
                    <a:pt x="485055" y="254749"/>
                  </a:lnTo>
                  <a:lnTo>
                    <a:pt x="485380" y="264547"/>
                  </a:lnTo>
                  <a:lnTo>
                    <a:pt x="485735" y="274345"/>
                  </a:lnTo>
                  <a:lnTo>
                    <a:pt x="486098" y="284143"/>
                  </a:lnTo>
                  <a:lnTo>
                    <a:pt x="486484" y="293941"/>
                  </a:lnTo>
                  <a:lnTo>
                    <a:pt x="486889" y="303739"/>
                  </a:lnTo>
                  <a:lnTo>
                    <a:pt x="487308" y="313538"/>
                  </a:lnTo>
                  <a:lnTo>
                    <a:pt x="487758" y="323336"/>
                  </a:lnTo>
                  <a:lnTo>
                    <a:pt x="488219" y="333134"/>
                  </a:lnTo>
                  <a:lnTo>
                    <a:pt x="488712" y="342932"/>
                  </a:lnTo>
                  <a:lnTo>
                    <a:pt x="489223" y="352730"/>
                  </a:lnTo>
                  <a:lnTo>
                    <a:pt x="489757" y="362528"/>
                  </a:lnTo>
                  <a:lnTo>
                    <a:pt x="490323" y="372326"/>
                  </a:lnTo>
                  <a:lnTo>
                    <a:pt x="490901" y="382124"/>
                  </a:lnTo>
                  <a:lnTo>
                    <a:pt x="491525" y="391922"/>
                  </a:lnTo>
                  <a:lnTo>
                    <a:pt x="492163" y="401720"/>
                  </a:lnTo>
                  <a:lnTo>
                    <a:pt x="492835" y="411518"/>
                  </a:lnTo>
                  <a:lnTo>
                    <a:pt x="493538" y="421316"/>
                  </a:lnTo>
                  <a:lnTo>
                    <a:pt x="494262" y="431114"/>
                  </a:lnTo>
                  <a:lnTo>
                    <a:pt x="495034" y="440912"/>
                  </a:lnTo>
                  <a:lnTo>
                    <a:pt x="495823" y="450710"/>
                  </a:lnTo>
                  <a:lnTo>
                    <a:pt x="496659" y="460508"/>
                  </a:lnTo>
                  <a:lnTo>
                    <a:pt x="497524" y="470307"/>
                  </a:lnTo>
                  <a:lnTo>
                    <a:pt x="498421" y="480105"/>
                  </a:lnTo>
                  <a:lnTo>
                    <a:pt x="499366" y="489903"/>
                  </a:lnTo>
                  <a:lnTo>
                    <a:pt x="500330" y="499701"/>
                  </a:lnTo>
                  <a:lnTo>
                    <a:pt x="501358" y="509499"/>
                  </a:lnTo>
                  <a:lnTo>
                    <a:pt x="502409" y="519297"/>
                  </a:lnTo>
                  <a:lnTo>
                    <a:pt x="503508" y="529095"/>
                  </a:lnTo>
                  <a:lnTo>
                    <a:pt x="504652" y="538893"/>
                  </a:lnTo>
                  <a:lnTo>
                    <a:pt x="505825" y="548691"/>
                  </a:lnTo>
                  <a:lnTo>
                    <a:pt x="507067" y="558489"/>
                  </a:lnTo>
                  <a:lnTo>
                    <a:pt x="508332" y="568287"/>
                  </a:lnTo>
                  <a:lnTo>
                    <a:pt x="509662" y="578085"/>
                  </a:lnTo>
                  <a:lnTo>
                    <a:pt x="511032" y="587883"/>
                  </a:lnTo>
                  <a:lnTo>
                    <a:pt x="512446" y="597681"/>
                  </a:lnTo>
                  <a:lnTo>
                    <a:pt x="513926" y="607479"/>
                  </a:lnTo>
                  <a:lnTo>
                    <a:pt x="515432" y="617277"/>
                  </a:lnTo>
                  <a:lnTo>
                    <a:pt x="517023" y="627076"/>
                  </a:lnTo>
                  <a:lnTo>
                    <a:pt x="518647" y="636874"/>
                  </a:lnTo>
                  <a:lnTo>
                    <a:pt x="520331" y="646672"/>
                  </a:lnTo>
                  <a:lnTo>
                    <a:pt x="522077" y="656470"/>
                  </a:lnTo>
                  <a:lnTo>
                    <a:pt x="523858" y="666268"/>
                  </a:lnTo>
                  <a:lnTo>
                    <a:pt x="525731" y="676066"/>
                  </a:lnTo>
                  <a:lnTo>
                    <a:pt x="527634" y="685864"/>
                  </a:lnTo>
                  <a:lnTo>
                    <a:pt x="529617" y="695662"/>
                  </a:lnTo>
                  <a:lnTo>
                    <a:pt x="531653" y="705460"/>
                  </a:lnTo>
                  <a:lnTo>
                    <a:pt x="533742" y="715258"/>
                  </a:lnTo>
                  <a:lnTo>
                    <a:pt x="535916" y="725056"/>
                  </a:lnTo>
                  <a:lnTo>
                    <a:pt x="538122" y="734854"/>
                  </a:lnTo>
                  <a:lnTo>
                    <a:pt x="540430" y="744652"/>
                  </a:lnTo>
                  <a:lnTo>
                    <a:pt x="542779" y="754450"/>
                  </a:lnTo>
                  <a:lnTo>
                    <a:pt x="545200" y="764248"/>
                  </a:lnTo>
                  <a:lnTo>
                    <a:pt x="547696" y="774046"/>
                  </a:lnTo>
                  <a:lnTo>
                    <a:pt x="550232" y="783845"/>
                  </a:lnTo>
                  <a:lnTo>
                    <a:pt x="552878" y="793643"/>
                  </a:lnTo>
                  <a:lnTo>
                    <a:pt x="555559" y="803441"/>
                  </a:lnTo>
                  <a:lnTo>
                    <a:pt x="558330" y="813239"/>
                  </a:lnTo>
                  <a:lnTo>
                    <a:pt x="561164" y="823037"/>
                  </a:lnTo>
                  <a:lnTo>
                    <a:pt x="564056" y="832835"/>
                  </a:lnTo>
                  <a:lnTo>
                    <a:pt x="567046" y="842633"/>
                  </a:lnTo>
                  <a:lnTo>
                    <a:pt x="570070" y="852431"/>
                  </a:lnTo>
                  <a:lnTo>
                    <a:pt x="573205" y="862229"/>
                  </a:lnTo>
                  <a:lnTo>
                    <a:pt x="576387" y="872027"/>
                  </a:lnTo>
                  <a:lnTo>
                    <a:pt x="579644" y="881825"/>
                  </a:lnTo>
                  <a:lnTo>
                    <a:pt x="582983" y="891623"/>
                  </a:lnTo>
                  <a:lnTo>
                    <a:pt x="586362" y="901421"/>
                  </a:lnTo>
                  <a:lnTo>
                    <a:pt x="589859" y="911219"/>
                  </a:lnTo>
                  <a:lnTo>
                    <a:pt x="593391" y="921017"/>
                  </a:lnTo>
                  <a:lnTo>
                    <a:pt x="597013" y="930816"/>
                  </a:lnTo>
                  <a:lnTo>
                    <a:pt x="600700" y="940614"/>
                  </a:lnTo>
                  <a:lnTo>
                    <a:pt x="604443" y="950412"/>
                  </a:lnTo>
                  <a:lnTo>
                    <a:pt x="608284" y="960210"/>
                  </a:lnTo>
                  <a:lnTo>
                    <a:pt x="612158" y="970008"/>
                  </a:lnTo>
                  <a:lnTo>
                    <a:pt x="616136" y="979806"/>
                  </a:lnTo>
                  <a:lnTo>
                    <a:pt x="620160" y="989604"/>
                  </a:lnTo>
                  <a:lnTo>
                    <a:pt x="624251" y="999402"/>
                  </a:lnTo>
                  <a:lnTo>
                    <a:pt x="628420" y="1009200"/>
                  </a:lnTo>
                  <a:lnTo>
                    <a:pt x="632623" y="1018998"/>
                  </a:lnTo>
                  <a:lnTo>
                    <a:pt x="636931" y="1028796"/>
                  </a:lnTo>
                  <a:lnTo>
                    <a:pt x="641269" y="1038594"/>
                  </a:lnTo>
                  <a:lnTo>
                    <a:pt x="645683" y="1048392"/>
                  </a:lnTo>
                  <a:lnTo>
                    <a:pt x="650152" y="1058190"/>
                  </a:lnTo>
                  <a:lnTo>
                    <a:pt x="654665" y="1067988"/>
                  </a:lnTo>
                  <a:lnTo>
                    <a:pt x="659257" y="1077786"/>
                  </a:lnTo>
                  <a:lnTo>
                    <a:pt x="663876" y="1087585"/>
                  </a:lnTo>
                  <a:lnTo>
                    <a:pt x="668572" y="1097383"/>
                  </a:lnTo>
                  <a:lnTo>
                    <a:pt x="673303" y="1107181"/>
                  </a:lnTo>
                  <a:lnTo>
                    <a:pt x="678082" y="1116979"/>
                  </a:lnTo>
                  <a:lnTo>
                    <a:pt x="682915" y="1126777"/>
                  </a:lnTo>
                  <a:lnTo>
                    <a:pt x="687770" y="1136575"/>
                  </a:lnTo>
                  <a:lnTo>
                    <a:pt x="692695" y="1146373"/>
                  </a:lnTo>
                  <a:lnTo>
                    <a:pt x="697637" y="1156171"/>
                  </a:lnTo>
                  <a:lnTo>
                    <a:pt x="702624" y="1165969"/>
                  </a:lnTo>
                  <a:lnTo>
                    <a:pt x="707642" y="1175767"/>
                  </a:lnTo>
                  <a:lnTo>
                    <a:pt x="712683" y="1185565"/>
                  </a:lnTo>
                  <a:lnTo>
                    <a:pt x="717763" y="1195363"/>
                  </a:lnTo>
                  <a:lnTo>
                    <a:pt x="722856" y="1205161"/>
                  </a:lnTo>
                  <a:lnTo>
                    <a:pt x="727980" y="1214959"/>
                  </a:lnTo>
                  <a:lnTo>
                    <a:pt x="733117" y="1224757"/>
                  </a:lnTo>
                  <a:lnTo>
                    <a:pt x="738269" y="1234555"/>
                  </a:lnTo>
                  <a:lnTo>
                    <a:pt x="743435" y="1244354"/>
                  </a:lnTo>
                  <a:lnTo>
                    <a:pt x="748606" y="1254152"/>
                  </a:lnTo>
                  <a:lnTo>
                    <a:pt x="753786" y="1263950"/>
                  </a:lnTo>
                  <a:lnTo>
                    <a:pt x="758966" y="1273748"/>
                  </a:lnTo>
                  <a:lnTo>
                    <a:pt x="764144" y="1283546"/>
                  </a:lnTo>
                  <a:lnTo>
                    <a:pt x="769317" y="1293344"/>
                  </a:lnTo>
                  <a:lnTo>
                    <a:pt x="774484" y="1303142"/>
                  </a:lnTo>
                  <a:lnTo>
                    <a:pt x="779632" y="1312940"/>
                  </a:lnTo>
                  <a:lnTo>
                    <a:pt x="784772" y="1322738"/>
                  </a:lnTo>
                  <a:lnTo>
                    <a:pt x="789884" y="1332536"/>
                  </a:lnTo>
                  <a:lnTo>
                    <a:pt x="794977" y="1342334"/>
                  </a:lnTo>
                  <a:lnTo>
                    <a:pt x="800046" y="1352132"/>
                  </a:lnTo>
                  <a:lnTo>
                    <a:pt x="805074" y="1361930"/>
                  </a:lnTo>
                  <a:lnTo>
                    <a:pt x="810086" y="1371728"/>
                  </a:lnTo>
                  <a:lnTo>
                    <a:pt x="815034" y="1381526"/>
                  </a:lnTo>
                  <a:lnTo>
                    <a:pt x="819958" y="1391324"/>
                  </a:lnTo>
                  <a:lnTo>
                    <a:pt x="824830" y="1401123"/>
                  </a:lnTo>
                  <a:lnTo>
                    <a:pt x="829649" y="1410921"/>
                  </a:lnTo>
                  <a:lnTo>
                    <a:pt x="834433" y="1420719"/>
                  </a:lnTo>
                  <a:lnTo>
                    <a:pt x="839129" y="1430517"/>
                  </a:lnTo>
                  <a:lnTo>
                    <a:pt x="843795" y="1440315"/>
                  </a:lnTo>
                  <a:lnTo>
                    <a:pt x="848372" y="1450113"/>
                  </a:lnTo>
                  <a:lnTo>
                    <a:pt x="852892" y="1459911"/>
                  </a:lnTo>
                  <a:lnTo>
                    <a:pt x="857350" y="1469709"/>
                  </a:lnTo>
                  <a:lnTo>
                    <a:pt x="861708" y="1479507"/>
                  </a:lnTo>
                  <a:lnTo>
                    <a:pt x="866028" y="1489305"/>
                  </a:lnTo>
                  <a:lnTo>
                    <a:pt x="870217" y="1499103"/>
                  </a:lnTo>
                  <a:lnTo>
                    <a:pt x="874354" y="1508901"/>
                  </a:lnTo>
                  <a:lnTo>
                    <a:pt x="878393" y="1518699"/>
                  </a:lnTo>
                  <a:lnTo>
                    <a:pt x="882333" y="1528497"/>
                  </a:lnTo>
                  <a:lnTo>
                    <a:pt x="886214" y="1538295"/>
                  </a:lnTo>
                  <a:lnTo>
                    <a:pt x="889942" y="1548093"/>
                  </a:lnTo>
                  <a:lnTo>
                    <a:pt x="893621" y="1557892"/>
                  </a:lnTo>
                  <a:lnTo>
                    <a:pt x="897160" y="1567690"/>
                  </a:lnTo>
                  <a:lnTo>
                    <a:pt x="900610" y="1577488"/>
                  </a:lnTo>
                  <a:lnTo>
                    <a:pt x="903967" y="1587286"/>
                  </a:lnTo>
                  <a:lnTo>
                    <a:pt x="907176" y="1597084"/>
                  </a:lnTo>
                  <a:lnTo>
                    <a:pt x="910331" y="1606882"/>
                  </a:lnTo>
                  <a:lnTo>
                    <a:pt x="913303" y="1616680"/>
                  </a:lnTo>
                  <a:lnTo>
                    <a:pt x="916204" y="1626478"/>
                  </a:lnTo>
                  <a:lnTo>
                    <a:pt x="918975" y="1636276"/>
                  </a:lnTo>
                  <a:lnTo>
                    <a:pt x="921613" y="1646074"/>
                  </a:lnTo>
                  <a:lnTo>
                    <a:pt x="924179" y="1655872"/>
                  </a:lnTo>
                  <a:lnTo>
                    <a:pt x="926547" y="1665670"/>
                  </a:lnTo>
                  <a:lnTo>
                    <a:pt x="928854" y="1675468"/>
                  </a:lnTo>
                  <a:lnTo>
                    <a:pt x="930996" y="1685266"/>
                  </a:lnTo>
                  <a:lnTo>
                    <a:pt x="933027" y="1695064"/>
                  </a:lnTo>
                  <a:lnTo>
                    <a:pt x="934952" y="1704863"/>
                  </a:lnTo>
                  <a:lnTo>
                    <a:pt x="936702" y="1714661"/>
                  </a:lnTo>
                  <a:lnTo>
                    <a:pt x="938390" y="1724459"/>
                  </a:lnTo>
                  <a:lnTo>
                    <a:pt x="939878" y="1734257"/>
                  </a:lnTo>
                  <a:lnTo>
                    <a:pt x="941283" y="1744055"/>
                  </a:lnTo>
                  <a:lnTo>
                    <a:pt x="942551" y="1753853"/>
                  </a:lnTo>
                  <a:lnTo>
                    <a:pt x="943673" y="1763651"/>
                  </a:lnTo>
                  <a:lnTo>
                    <a:pt x="944723" y="1773449"/>
                  </a:lnTo>
                  <a:lnTo>
                    <a:pt x="945564" y="1783247"/>
                  </a:lnTo>
                  <a:lnTo>
                    <a:pt x="946343" y="1793045"/>
                  </a:lnTo>
                  <a:lnTo>
                    <a:pt x="946960" y="1802843"/>
                  </a:lnTo>
                  <a:lnTo>
                    <a:pt x="947463" y="1812641"/>
                  </a:lnTo>
                  <a:lnTo>
                    <a:pt x="947866" y="1822439"/>
                  </a:lnTo>
                  <a:lnTo>
                    <a:pt x="948098" y="1832237"/>
                  </a:lnTo>
                  <a:lnTo>
                    <a:pt x="948270" y="1842035"/>
                  </a:lnTo>
                  <a:lnTo>
                    <a:pt x="948260" y="1851833"/>
                  </a:lnTo>
                  <a:lnTo>
                    <a:pt x="948171" y="1861632"/>
                  </a:lnTo>
                  <a:lnTo>
                    <a:pt x="947961" y="1871430"/>
                  </a:lnTo>
                  <a:lnTo>
                    <a:pt x="947619" y="1881228"/>
                  </a:lnTo>
                  <a:lnTo>
                    <a:pt x="947215" y="1891026"/>
                  </a:lnTo>
                  <a:lnTo>
                    <a:pt x="946629" y="1900824"/>
                  </a:lnTo>
                  <a:lnTo>
                    <a:pt x="945991" y="1910622"/>
                  </a:lnTo>
                  <a:lnTo>
                    <a:pt x="945220" y="1920420"/>
                  </a:lnTo>
                  <a:lnTo>
                    <a:pt x="944354" y="1930218"/>
                  </a:lnTo>
                  <a:lnTo>
                    <a:pt x="943411" y="1940016"/>
                  </a:lnTo>
                  <a:lnTo>
                    <a:pt x="942329" y="1949814"/>
                  </a:lnTo>
                  <a:lnTo>
                    <a:pt x="941201" y="1959612"/>
                  </a:lnTo>
                  <a:lnTo>
                    <a:pt x="939938" y="1969410"/>
                  </a:lnTo>
                  <a:lnTo>
                    <a:pt x="938613" y="1979208"/>
                  </a:lnTo>
                  <a:lnTo>
                    <a:pt x="937202" y="1989006"/>
                  </a:lnTo>
                  <a:lnTo>
                    <a:pt x="935695" y="1998804"/>
                  </a:lnTo>
                  <a:lnTo>
                    <a:pt x="934148" y="2008602"/>
                  </a:lnTo>
                  <a:lnTo>
                    <a:pt x="932474" y="2018401"/>
                  </a:lnTo>
                  <a:lnTo>
                    <a:pt x="930767" y="2028199"/>
                  </a:lnTo>
                  <a:lnTo>
                    <a:pt x="928975" y="2037997"/>
                  </a:lnTo>
                  <a:lnTo>
                    <a:pt x="927123" y="2047795"/>
                  </a:lnTo>
                  <a:lnTo>
                    <a:pt x="925225" y="2057593"/>
                  </a:lnTo>
                  <a:lnTo>
                    <a:pt x="923244" y="2067391"/>
                  </a:lnTo>
                  <a:lnTo>
                    <a:pt x="921238" y="2077189"/>
                  </a:lnTo>
                  <a:lnTo>
                    <a:pt x="919159" y="2086987"/>
                  </a:lnTo>
                  <a:lnTo>
                    <a:pt x="917048" y="2096785"/>
                  </a:lnTo>
                  <a:lnTo>
                    <a:pt x="914896" y="2106583"/>
                  </a:lnTo>
                  <a:lnTo>
                    <a:pt x="912697" y="2116381"/>
                  </a:lnTo>
                  <a:lnTo>
                    <a:pt x="910481" y="2126179"/>
                  </a:lnTo>
                  <a:lnTo>
                    <a:pt x="908214" y="2135977"/>
                  </a:lnTo>
                  <a:lnTo>
                    <a:pt x="905935" y="2145775"/>
                  </a:lnTo>
                  <a:lnTo>
                    <a:pt x="903627" y="2155573"/>
                  </a:lnTo>
                  <a:lnTo>
                    <a:pt x="901302" y="2165371"/>
                  </a:lnTo>
                  <a:lnTo>
                    <a:pt x="898964" y="2175170"/>
                  </a:lnTo>
                  <a:lnTo>
                    <a:pt x="896611" y="2184968"/>
                  </a:lnTo>
                  <a:lnTo>
                    <a:pt x="894253" y="2194766"/>
                  </a:lnTo>
                  <a:lnTo>
                    <a:pt x="891890" y="2204564"/>
                  </a:lnTo>
                  <a:lnTo>
                    <a:pt x="889527" y="2214362"/>
                  </a:lnTo>
                  <a:lnTo>
                    <a:pt x="887167" y="2224160"/>
                  </a:lnTo>
                  <a:lnTo>
                    <a:pt x="884816" y="2233958"/>
                  </a:lnTo>
                  <a:lnTo>
                    <a:pt x="882470" y="2243756"/>
                  </a:lnTo>
                  <a:lnTo>
                    <a:pt x="880147" y="2253554"/>
                  </a:lnTo>
                  <a:lnTo>
                    <a:pt x="877834" y="2263352"/>
                  </a:lnTo>
                  <a:lnTo>
                    <a:pt x="875545" y="2273150"/>
                  </a:lnTo>
                  <a:lnTo>
                    <a:pt x="873282" y="2282948"/>
                  </a:lnTo>
                  <a:lnTo>
                    <a:pt x="871036" y="2292746"/>
                  </a:lnTo>
                  <a:lnTo>
                    <a:pt x="868837" y="2302544"/>
                  </a:lnTo>
                  <a:lnTo>
                    <a:pt x="866656" y="2312342"/>
                  </a:lnTo>
                  <a:lnTo>
                    <a:pt x="864526" y="2322140"/>
                  </a:lnTo>
                  <a:lnTo>
                    <a:pt x="862428" y="2331939"/>
                  </a:lnTo>
                  <a:lnTo>
                    <a:pt x="860369" y="2341737"/>
                  </a:lnTo>
                  <a:lnTo>
                    <a:pt x="858369" y="2351535"/>
                  </a:lnTo>
                  <a:lnTo>
                    <a:pt x="856393" y="2361333"/>
                  </a:lnTo>
                  <a:lnTo>
                    <a:pt x="854501" y="2371131"/>
                  </a:lnTo>
                  <a:lnTo>
                    <a:pt x="852640" y="2380929"/>
                  </a:lnTo>
                  <a:lnTo>
                    <a:pt x="850842" y="2390727"/>
                  </a:lnTo>
                  <a:lnTo>
                    <a:pt x="849108" y="2400525"/>
                  </a:lnTo>
                  <a:lnTo>
                    <a:pt x="847413" y="2410323"/>
                  </a:lnTo>
                  <a:lnTo>
                    <a:pt x="845817" y="2420121"/>
                  </a:lnTo>
                  <a:lnTo>
                    <a:pt x="844254" y="2429919"/>
                  </a:lnTo>
                  <a:lnTo>
                    <a:pt x="842783" y="2439717"/>
                  </a:lnTo>
                  <a:lnTo>
                    <a:pt x="841372" y="2449515"/>
                  </a:lnTo>
                  <a:lnTo>
                    <a:pt x="840023" y="2459313"/>
                  </a:lnTo>
                  <a:lnTo>
                    <a:pt x="838772" y="2469111"/>
                  </a:lnTo>
                  <a:lnTo>
                    <a:pt x="837559" y="2478910"/>
                  </a:lnTo>
                  <a:lnTo>
                    <a:pt x="836468" y="2488708"/>
                  </a:lnTo>
                  <a:lnTo>
                    <a:pt x="835427" y="2498506"/>
                  </a:lnTo>
                  <a:lnTo>
                    <a:pt x="834473" y="2508304"/>
                  </a:lnTo>
                  <a:lnTo>
                    <a:pt x="833609" y="2518102"/>
                  </a:lnTo>
                  <a:lnTo>
                    <a:pt x="832796" y="2527900"/>
                  </a:lnTo>
                  <a:lnTo>
                    <a:pt x="832117" y="2537698"/>
                  </a:lnTo>
                  <a:lnTo>
                    <a:pt x="831480" y="2547496"/>
                  </a:lnTo>
                  <a:lnTo>
                    <a:pt x="830959" y="2557294"/>
                  </a:lnTo>
                  <a:lnTo>
                    <a:pt x="830513" y="2567092"/>
                  </a:lnTo>
                  <a:lnTo>
                    <a:pt x="830141" y="2576890"/>
                  </a:lnTo>
                  <a:lnTo>
                    <a:pt x="829890" y="2586688"/>
                  </a:lnTo>
                  <a:lnTo>
                    <a:pt x="829683" y="2596486"/>
                  </a:lnTo>
                  <a:lnTo>
                    <a:pt x="829617" y="2606284"/>
                  </a:lnTo>
                  <a:lnTo>
                    <a:pt x="829608" y="2616082"/>
                  </a:lnTo>
                  <a:lnTo>
                    <a:pt x="829696" y="2625880"/>
                  </a:lnTo>
                  <a:lnTo>
                    <a:pt x="829887" y="2635679"/>
                  </a:lnTo>
                  <a:lnTo>
                    <a:pt x="830130" y="2645477"/>
                  </a:lnTo>
                  <a:lnTo>
                    <a:pt x="830520" y="2655275"/>
                  </a:lnTo>
                  <a:lnTo>
                    <a:pt x="830955" y="2665073"/>
                  </a:lnTo>
                  <a:lnTo>
                    <a:pt x="831508" y="2674871"/>
                  </a:lnTo>
                  <a:lnTo>
                    <a:pt x="832141" y="2684669"/>
                  </a:lnTo>
                  <a:lnTo>
                    <a:pt x="832847" y="2694467"/>
                  </a:lnTo>
                  <a:lnTo>
                    <a:pt x="833676" y="2704265"/>
                  </a:lnTo>
                  <a:lnTo>
                    <a:pt x="834549" y="2714063"/>
                  </a:lnTo>
                  <a:lnTo>
                    <a:pt x="835555" y="2723861"/>
                  </a:lnTo>
                  <a:lnTo>
                    <a:pt x="836619" y="2733659"/>
                  </a:lnTo>
                  <a:lnTo>
                    <a:pt x="837772" y="2743457"/>
                  </a:lnTo>
                  <a:lnTo>
                    <a:pt x="839022" y="2753255"/>
                  </a:lnTo>
                  <a:lnTo>
                    <a:pt x="840317" y="2763053"/>
                  </a:lnTo>
                  <a:lnTo>
                    <a:pt x="841747" y="2772851"/>
                  </a:lnTo>
                  <a:lnTo>
                    <a:pt x="843216" y="2782649"/>
                  </a:lnTo>
                  <a:lnTo>
                    <a:pt x="844784" y="2792448"/>
                  </a:lnTo>
                  <a:lnTo>
                    <a:pt x="846423" y="2802246"/>
                  </a:lnTo>
                  <a:lnTo>
                    <a:pt x="848120" y="2812044"/>
                  </a:lnTo>
                  <a:lnTo>
                    <a:pt x="849920" y="2821842"/>
                  </a:lnTo>
                  <a:lnTo>
                    <a:pt x="851754" y="2831640"/>
                  </a:lnTo>
                  <a:lnTo>
                    <a:pt x="853690" y="2841438"/>
                  </a:lnTo>
                  <a:lnTo>
                    <a:pt x="855672" y="2851236"/>
                  </a:lnTo>
                  <a:lnTo>
                    <a:pt x="857717" y="2861034"/>
                  </a:lnTo>
                  <a:lnTo>
                    <a:pt x="859834" y="2870832"/>
                  </a:lnTo>
                  <a:lnTo>
                    <a:pt x="861982" y="2880630"/>
                  </a:lnTo>
                  <a:lnTo>
                    <a:pt x="864222" y="2890428"/>
                  </a:lnTo>
                  <a:lnTo>
                    <a:pt x="866486" y="2900226"/>
                  </a:lnTo>
                  <a:lnTo>
                    <a:pt x="868811" y="2910024"/>
                  </a:lnTo>
                  <a:lnTo>
                    <a:pt x="871179" y="2919822"/>
                  </a:lnTo>
                  <a:lnTo>
                    <a:pt x="873580" y="2929620"/>
                  </a:lnTo>
                  <a:lnTo>
                    <a:pt x="876037" y="2939418"/>
                  </a:lnTo>
                  <a:lnTo>
                    <a:pt x="878511" y="2949217"/>
                  </a:lnTo>
                  <a:lnTo>
                    <a:pt x="881031" y="2959015"/>
                  </a:lnTo>
                  <a:lnTo>
                    <a:pt x="883571" y="2968813"/>
                  </a:lnTo>
                  <a:lnTo>
                    <a:pt x="886136" y="2978611"/>
                  </a:lnTo>
                  <a:lnTo>
                    <a:pt x="888725" y="2988409"/>
                  </a:lnTo>
                  <a:lnTo>
                    <a:pt x="891322" y="2998207"/>
                  </a:lnTo>
                  <a:lnTo>
                    <a:pt x="893940" y="3008005"/>
                  </a:lnTo>
                  <a:lnTo>
                    <a:pt x="896561" y="3017803"/>
                  </a:lnTo>
                  <a:lnTo>
                    <a:pt x="899188" y="3027601"/>
                  </a:lnTo>
                  <a:lnTo>
                    <a:pt x="901813" y="3037399"/>
                  </a:lnTo>
                  <a:lnTo>
                    <a:pt x="904436" y="3047197"/>
                  </a:lnTo>
                  <a:lnTo>
                    <a:pt x="907044" y="3056995"/>
                  </a:lnTo>
                  <a:lnTo>
                    <a:pt x="909645" y="3066793"/>
                  </a:lnTo>
                  <a:lnTo>
                    <a:pt x="912221" y="3076591"/>
                  </a:lnTo>
                  <a:lnTo>
                    <a:pt x="914778" y="3086389"/>
                  </a:lnTo>
                  <a:lnTo>
                    <a:pt x="917311" y="3096187"/>
                  </a:lnTo>
                  <a:lnTo>
                    <a:pt x="919802" y="3105986"/>
                  </a:lnTo>
                  <a:lnTo>
                    <a:pt x="922277" y="3115784"/>
                  </a:lnTo>
                  <a:lnTo>
                    <a:pt x="924683" y="3125582"/>
                  </a:lnTo>
                  <a:lnTo>
                    <a:pt x="927063" y="3135380"/>
                  </a:lnTo>
                  <a:lnTo>
                    <a:pt x="929385" y="3145178"/>
                  </a:lnTo>
                  <a:lnTo>
                    <a:pt x="931649" y="3154976"/>
                  </a:lnTo>
                  <a:lnTo>
                    <a:pt x="933874" y="3164774"/>
                  </a:lnTo>
                  <a:lnTo>
                    <a:pt x="936000" y="3174572"/>
                  </a:lnTo>
                  <a:lnTo>
                    <a:pt x="938092" y="3184370"/>
                  </a:lnTo>
                  <a:lnTo>
                    <a:pt x="940083" y="3194168"/>
                  </a:lnTo>
                  <a:lnTo>
                    <a:pt x="942009" y="3203966"/>
                  </a:lnTo>
                  <a:lnTo>
                    <a:pt x="943862" y="3213764"/>
                  </a:lnTo>
                  <a:lnTo>
                    <a:pt x="945602" y="3223562"/>
                  </a:lnTo>
                  <a:lnTo>
                    <a:pt x="947299" y="3233360"/>
                  </a:lnTo>
                  <a:lnTo>
                    <a:pt x="948840" y="3243158"/>
                  </a:lnTo>
                  <a:lnTo>
                    <a:pt x="950324" y="3252957"/>
                  </a:lnTo>
                  <a:lnTo>
                    <a:pt x="951691" y="3262755"/>
                  </a:lnTo>
                  <a:lnTo>
                    <a:pt x="952944" y="3272553"/>
                  </a:lnTo>
                  <a:lnTo>
                    <a:pt x="954126" y="3282351"/>
                  </a:lnTo>
                  <a:lnTo>
                    <a:pt x="955130" y="3292149"/>
                  </a:lnTo>
                  <a:lnTo>
                    <a:pt x="956075" y="3301947"/>
                  </a:lnTo>
                  <a:lnTo>
                    <a:pt x="956855" y="3311745"/>
                  </a:lnTo>
                  <a:lnTo>
                    <a:pt x="957530" y="3321543"/>
                  </a:lnTo>
                  <a:lnTo>
                    <a:pt x="958095" y="3331341"/>
                  </a:lnTo>
                  <a:lnTo>
                    <a:pt x="958485" y="3341139"/>
                  </a:lnTo>
                  <a:lnTo>
                    <a:pt x="958811" y="3350937"/>
                  </a:lnTo>
                  <a:lnTo>
                    <a:pt x="958918" y="3360735"/>
                  </a:lnTo>
                  <a:lnTo>
                    <a:pt x="958942" y="3370533"/>
                  </a:lnTo>
                  <a:lnTo>
                    <a:pt x="958811" y="3380331"/>
                  </a:lnTo>
                  <a:lnTo>
                    <a:pt x="958523" y="3390129"/>
                  </a:lnTo>
                  <a:lnTo>
                    <a:pt x="958147" y="3399927"/>
                  </a:lnTo>
                  <a:lnTo>
                    <a:pt x="957538" y="3409726"/>
                  </a:lnTo>
                  <a:lnTo>
                    <a:pt x="956856" y="3419524"/>
                  </a:lnTo>
                  <a:lnTo>
                    <a:pt x="955975" y="3429322"/>
                  </a:lnTo>
                  <a:lnTo>
                    <a:pt x="954965" y="3439120"/>
                  </a:lnTo>
                  <a:lnTo>
                    <a:pt x="953827" y="3448918"/>
                  </a:lnTo>
                  <a:lnTo>
                    <a:pt x="952483" y="3458716"/>
                  </a:lnTo>
                  <a:lnTo>
                    <a:pt x="951064" y="3468514"/>
                  </a:lnTo>
                  <a:lnTo>
                    <a:pt x="949406" y="3478312"/>
                  </a:lnTo>
                  <a:lnTo>
                    <a:pt x="947653" y="3488110"/>
                  </a:lnTo>
                  <a:lnTo>
                    <a:pt x="945735" y="3497908"/>
                  </a:lnTo>
                  <a:lnTo>
                    <a:pt x="943647" y="3507706"/>
                  </a:lnTo>
                  <a:lnTo>
                    <a:pt x="941470" y="3517504"/>
                  </a:lnTo>
                  <a:lnTo>
                    <a:pt x="939051" y="3527302"/>
                  </a:lnTo>
                  <a:lnTo>
                    <a:pt x="936559" y="3537100"/>
                  </a:lnTo>
                  <a:lnTo>
                    <a:pt x="933872" y="3546898"/>
                  </a:lnTo>
                  <a:lnTo>
                    <a:pt x="931056" y="3556696"/>
                  </a:lnTo>
                  <a:lnTo>
                    <a:pt x="928121" y="3566495"/>
                  </a:lnTo>
                  <a:lnTo>
                    <a:pt x="924989" y="3576293"/>
                  </a:lnTo>
                  <a:lnTo>
                    <a:pt x="921788" y="3586091"/>
                  </a:lnTo>
                  <a:lnTo>
                    <a:pt x="918373" y="3595889"/>
                  </a:lnTo>
                  <a:lnTo>
                    <a:pt x="914870" y="3605687"/>
                  </a:lnTo>
                  <a:lnTo>
                    <a:pt x="911226" y="3615485"/>
                  </a:lnTo>
                  <a:lnTo>
                    <a:pt x="907432" y="3625283"/>
                  </a:lnTo>
                  <a:lnTo>
                    <a:pt x="903567" y="3635081"/>
                  </a:lnTo>
                  <a:lnTo>
                    <a:pt x="899498" y="3644879"/>
                  </a:lnTo>
                  <a:lnTo>
                    <a:pt x="895370" y="3654677"/>
                  </a:lnTo>
                  <a:lnTo>
                    <a:pt x="891092" y="3664475"/>
                  </a:lnTo>
                  <a:lnTo>
                    <a:pt x="886710" y="3674273"/>
                  </a:lnTo>
                  <a:lnTo>
                    <a:pt x="882240" y="3684071"/>
                  </a:lnTo>
                  <a:lnTo>
                    <a:pt x="877622" y="3693869"/>
                  </a:lnTo>
                  <a:lnTo>
                    <a:pt x="872953" y="3703667"/>
                  </a:lnTo>
                  <a:lnTo>
                    <a:pt x="868137" y="3713465"/>
                  </a:lnTo>
                  <a:lnTo>
                    <a:pt x="863257" y="3723264"/>
                  </a:lnTo>
                  <a:lnTo>
                    <a:pt x="858286" y="3733062"/>
                  </a:lnTo>
                  <a:lnTo>
                    <a:pt x="853216" y="3742860"/>
                  </a:lnTo>
                  <a:lnTo>
                    <a:pt x="848103" y="3752658"/>
                  </a:lnTo>
                  <a:lnTo>
                    <a:pt x="842863" y="3762456"/>
                  </a:lnTo>
                  <a:lnTo>
                    <a:pt x="837590" y="3772254"/>
                  </a:lnTo>
                  <a:lnTo>
                    <a:pt x="832234" y="3782052"/>
                  </a:lnTo>
                  <a:lnTo>
                    <a:pt x="826822" y="3791850"/>
                  </a:lnTo>
                  <a:lnTo>
                    <a:pt x="821365" y="3801648"/>
                  </a:lnTo>
                  <a:lnTo>
                    <a:pt x="815835" y="3811446"/>
                  </a:lnTo>
                  <a:lnTo>
                    <a:pt x="810282" y="3821244"/>
                  </a:lnTo>
                  <a:lnTo>
                    <a:pt x="804667" y="3831042"/>
                  </a:lnTo>
                  <a:lnTo>
                    <a:pt x="799027" y="3840840"/>
                  </a:lnTo>
                  <a:lnTo>
                    <a:pt x="793355" y="3850638"/>
                  </a:lnTo>
                  <a:lnTo>
                    <a:pt x="787651" y="3860436"/>
                  </a:lnTo>
                  <a:lnTo>
                    <a:pt x="781934" y="3870234"/>
                  </a:lnTo>
                  <a:lnTo>
                    <a:pt x="776188" y="3880033"/>
                  </a:lnTo>
                  <a:lnTo>
                    <a:pt x="770438" y="3889831"/>
                  </a:lnTo>
                  <a:lnTo>
                    <a:pt x="764677" y="3899629"/>
                  </a:lnTo>
                  <a:lnTo>
                    <a:pt x="758914" y="3909427"/>
                  </a:lnTo>
                  <a:lnTo>
                    <a:pt x="753151" y="3919225"/>
                  </a:lnTo>
                  <a:lnTo>
                    <a:pt x="747397" y="3929023"/>
                  </a:lnTo>
                  <a:lnTo>
                    <a:pt x="741649" y="3938821"/>
                  </a:lnTo>
                  <a:lnTo>
                    <a:pt x="735921" y="3948619"/>
                  </a:lnTo>
                  <a:lnTo>
                    <a:pt x="730209" y="3958417"/>
                  </a:lnTo>
                  <a:lnTo>
                    <a:pt x="724517" y="3968215"/>
                  </a:lnTo>
                  <a:lnTo>
                    <a:pt x="718861" y="3978013"/>
                  </a:lnTo>
                  <a:lnTo>
                    <a:pt x="713220" y="3987811"/>
                  </a:lnTo>
                  <a:lnTo>
                    <a:pt x="707636" y="3997609"/>
                  </a:lnTo>
                  <a:lnTo>
                    <a:pt x="702075" y="4007407"/>
                  </a:lnTo>
                  <a:lnTo>
                    <a:pt x="696562" y="4017205"/>
                  </a:lnTo>
                  <a:lnTo>
                    <a:pt x="691098" y="4027004"/>
                  </a:lnTo>
                  <a:lnTo>
                    <a:pt x="685666" y="4036802"/>
                  </a:lnTo>
                  <a:lnTo>
                    <a:pt x="680314" y="4046600"/>
                  </a:lnTo>
                  <a:lnTo>
                    <a:pt x="674989" y="4056398"/>
                  </a:lnTo>
                  <a:lnTo>
                    <a:pt x="669746" y="4066196"/>
                  </a:lnTo>
                  <a:lnTo>
                    <a:pt x="664553" y="4075994"/>
                  </a:lnTo>
                  <a:lnTo>
                    <a:pt x="659417" y="4085792"/>
                  </a:lnTo>
                  <a:lnTo>
                    <a:pt x="654368" y="4095590"/>
                  </a:lnTo>
                  <a:lnTo>
                    <a:pt x="649351" y="4105388"/>
                  </a:lnTo>
                  <a:lnTo>
                    <a:pt x="644451" y="4115186"/>
                  </a:lnTo>
                  <a:lnTo>
                    <a:pt x="639592" y="4124984"/>
                  </a:lnTo>
                  <a:lnTo>
                    <a:pt x="634819" y="4134782"/>
                  </a:lnTo>
                  <a:lnTo>
                    <a:pt x="630128" y="4144580"/>
                  </a:lnTo>
                  <a:lnTo>
                    <a:pt x="625487" y="4154378"/>
                  </a:lnTo>
                  <a:lnTo>
                    <a:pt x="620970" y="4164176"/>
                  </a:lnTo>
                  <a:lnTo>
                    <a:pt x="616493" y="4173974"/>
                  </a:lnTo>
                  <a:lnTo>
                    <a:pt x="612130" y="4183773"/>
                  </a:lnTo>
                  <a:lnTo>
                    <a:pt x="607836" y="4193571"/>
                  </a:lnTo>
                  <a:lnTo>
                    <a:pt x="603617" y="4203369"/>
                  </a:lnTo>
                  <a:lnTo>
                    <a:pt x="599510" y="4213167"/>
                  </a:lnTo>
                  <a:lnTo>
                    <a:pt x="595445" y="4222965"/>
                  </a:lnTo>
                  <a:lnTo>
                    <a:pt x="591520" y="4232763"/>
                  </a:lnTo>
                  <a:lnTo>
                    <a:pt x="587646" y="4242561"/>
                  </a:lnTo>
                  <a:lnTo>
                    <a:pt x="583870" y="4252359"/>
                  </a:lnTo>
                  <a:lnTo>
                    <a:pt x="580188" y="4262157"/>
                  </a:lnTo>
                  <a:lnTo>
                    <a:pt x="576562" y="4271955"/>
                  </a:lnTo>
                  <a:lnTo>
                    <a:pt x="573074" y="4281753"/>
                  </a:lnTo>
                  <a:lnTo>
                    <a:pt x="569628" y="4291551"/>
                  </a:lnTo>
                  <a:lnTo>
                    <a:pt x="566300" y="4301349"/>
                  </a:lnTo>
                  <a:lnTo>
                    <a:pt x="563047" y="4311147"/>
                  </a:lnTo>
                  <a:lnTo>
                    <a:pt x="559867" y="4320945"/>
                  </a:lnTo>
                  <a:lnTo>
                    <a:pt x="556803" y="4330743"/>
                  </a:lnTo>
                  <a:lnTo>
                    <a:pt x="553780" y="4340542"/>
                  </a:lnTo>
                  <a:lnTo>
                    <a:pt x="550892" y="4350340"/>
                  </a:lnTo>
                  <a:lnTo>
                    <a:pt x="548055" y="4360138"/>
                  </a:lnTo>
                  <a:lnTo>
                    <a:pt x="545308" y="4369936"/>
                  </a:lnTo>
                  <a:lnTo>
                    <a:pt x="542653" y="4379734"/>
                  </a:lnTo>
                  <a:lnTo>
                    <a:pt x="540046" y="4389532"/>
                  </a:lnTo>
                  <a:lnTo>
                    <a:pt x="537567" y="4399330"/>
                  </a:lnTo>
                  <a:lnTo>
                    <a:pt x="535127" y="4409128"/>
                  </a:lnTo>
                  <a:lnTo>
                    <a:pt x="532789" y="4418926"/>
                  </a:lnTo>
                  <a:lnTo>
                    <a:pt x="530518" y="4428724"/>
                  </a:lnTo>
                  <a:lnTo>
                    <a:pt x="528310" y="4438522"/>
                  </a:lnTo>
                  <a:lnTo>
                    <a:pt x="526203" y="4448320"/>
                  </a:lnTo>
                  <a:lnTo>
                    <a:pt x="524132" y="4458118"/>
                  </a:lnTo>
                  <a:lnTo>
                    <a:pt x="522170" y="4467916"/>
                  </a:lnTo>
                  <a:lnTo>
                    <a:pt x="520254" y="4477714"/>
                  </a:lnTo>
                  <a:lnTo>
                    <a:pt x="518410" y="4487512"/>
                  </a:lnTo>
                  <a:lnTo>
                    <a:pt x="516642" y="4497311"/>
                  </a:lnTo>
                  <a:lnTo>
                    <a:pt x="514911" y="4507109"/>
                  </a:lnTo>
                  <a:lnTo>
                    <a:pt x="513285" y="4516907"/>
                  </a:lnTo>
                  <a:lnTo>
                    <a:pt x="511689" y="4526705"/>
                  </a:lnTo>
                  <a:lnTo>
                    <a:pt x="510171" y="4536503"/>
                  </a:lnTo>
                  <a:lnTo>
                    <a:pt x="508706" y="4546301"/>
                  </a:lnTo>
                  <a:lnTo>
                    <a:pt x="507288" y="4556099"/>
                  </a:lnTo>
                  <a:lnTo>
                    <a:pt x="505949" y="4565897"/>
                  </a:lnTo>
                  <a:lnTo>
                    <a:pt x="504636" y="4575695"/>
                  </a:lnTo>
                  <a:lnTo>
                    <a:pt x="503404" y="4585493"/>
                  </a:lnTo>
                  <a:lnTo>
                    <a:pt x="502207" y="4595291"/>
                  </a:lnTo>
                  <a:lnTo>
                    <a:pt x="501061" y="4605089"/>
                  </a:lnTo>
                  <a:lnTo>
                    <a:pt x="499971" y="4614887"/>
                  </a:lnTo>
                  <a:lnTo>
                    <a:pt x="498907" y="4624685"/>
                  </a:lnTo>
                  <a:lnTo>
                    <a:pt x="497919" y="4634483"/>
                  </a:lnTo>
                  <a:lnTo>
                    <a:pt x="496952" y="4644281"/>
                  </a:lnTo>
                  <a:lnTo>
                    <a:pt x="496039" y="4654080"/>
                  </a:lnTo>
                  <a:lnTo>
                    <a:pt x="495165" y="4663878"/>
                  </a:lnTo>
                  <a:lnTo>
                    <a:pt x="494321" y="4673676"/>
                  </a:lnTo>
                  <a:lnTo>
                    <a:pt x="493531" y="4683474"/>
                  </a:lnTo>
                  <a:lnTo>
                    <a:pt x="492761" y="4693272"/>
                  </a:lnTo>
                  <a:lnTo>
                    <a:pt x="492043" y="4703070"/>
                  </a:lnTo>
                  <a:lnTo>
                    <a:pt x="491349" y="4712868"/>
                  </a:lnTo>
                  <a:lnTo>
                    <a:pt x="490689" y="4722666"/>
                  </a:lnTo>
                  <a:lnTo>
                    <a:pt x="490066" y="4732464"/>
                  </a:lnTo>
                  <a:lnTo>
                    <a:pt x="489459" y="4742262"/>
                  </a:lnTo>
                  <a:lnTo>
                    <a:pt x="488903" y="4752060"/>
                  </a:lnTo>
                  <a:lnTo>
                    <a:pt x="488359" y="4761858"/>
                  </a:lnTo>
                  <a:lnTo>
                    <a:pt x="487849" y="4771656"/>
                  </a:lnTo>
                  <a:lnTo>
                    <a:pt x="487365" y="4781454"/>
                  </a:lnTo>
                  <a:lnTo>
                    <a:pt x="486898" y="4791252"/>
                  </a:lnTo>
                  <a:lnTo>
                    <a:pt x="486467" y="4801051"/>
                  </a:lnTo>
                  <a:lnTo>
                    <a:pt x="486047" y="4810849"/>
                  </a:lnTo>
                  <a:lnTo>
                    <a:pt x="485658" y="4820647"/>
                  </a:lnTo>
                  <a:lnTo>
                    <a:pt x="485285" y="4830445"/>
                  </a:lnTo>
                  <a:lnTo>
                    <a:pt x="484931" y="4840243"/>
                  </a:lnTo>
                  <a:lnTo>
                    <a:pt x="484601" y="4850041"/>
                  </a:lnTo>
                  <a:lnTo>
                    <a:pt x="484280" y="4859839"/>
                  </a:lnTo>
                  <a:lnTo>
                    <a:pt x="483988" y="4869637"/>
                  </a:lnTo>
                  <a:lnTo>
                    <a:pt x="483705" y="4879435"/>
                  </a:lnTo>
                  <a:lnTo>
                    <a:pt x="483440" y="4889233"/>
                  </a:lnTo>
                  <a:lnTo>
                    <a:pt x="483190" y="4899031"/>
                  </a:lnTo>
                  <a:lnTo>
                    <a:pt x="482951" y="4908829"/>
                  </a:lnTo>
                  <a:lnTo>
                    <a:pt x="482731" y="4918627"/>
                  </a:lnTo>
                  <a:lnTo>
                    <a:pt x="482519" y="4928425"/>
                  </a:lnTo>
                  <a:lnTo>
                    <a:pt x="482323" y="4938223"/>
                  </a:lnTo>
                  <a:lnTo>
                    <a:pt x="482137" y="4948021"/>
                  </a:lnTo>
                  <a:lnTo>
                    <a:pt x="481960" y="4957820"/>
                  </a:lnTo>
                  <a:lnTo>
                    <a:pt x="481798" y="4967618"/>
                  </a:lnTo>
                  <a:lnTo>
                    <a:pt x="481640" y="4977416"/>
                  </a:lnTo>
                  <a:lnTo>
                    <a:pt x="481497" y="4987214"/>
                  </a:lnTo>
                  <a:lnTo>
                    <a:pt x="481360" y="4997012"/>
                  </a:lnTo>
                  <a:lnTo>
                    <a:pt x="481232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44671" y="1270251"/>
              <a:ext cx="1861456" cy="4683781"/>
            </a:xfrm>
            <a:custGeom>
              <a:avLst/>
              <a:pathLst>
                <a:path w="1861456" h="4683781">
                  <a:moveTo>
                    <a:pt x="930539" y="4683781"/>
                  </a:moveTo>
                  <a:lnTo>
                    <a:pt x="930506" y="4674616"/>
                  </a:lnTo>
                  <a:lnTo>
                    <a:pt x="930468" y="4665450"/>
                  </a:lnTo>
                  <a:lnTo>
                    <a:pt x="930425" y="4656284"/>
                  </a:lnTo>
                  <a:lnTo>
                    <a:pt x="930377" y="4647118"/>
                  </a:lnTo>
                  <a:lnTo>
                    <a:pt x="930320" y="4637952"/>
                  </a:lnTo>
                  <a:lnTo>
                    <a:pt x="930255" y="4628786"/>
                  </a:lnTo>
                  <a:lnTo>
                    <a:pt x="930182" y="4619620"/>
                  </a:lnTo>
                  <a:lnTo>
                    <a:pt x="930100" y="4610454"/>
                  </a:lnTo>
                  <a:lnTo>
                    <a:pt x="930007" y="4601288"/>
                  </a:lnTo>
                  <a:lnTo>
                    <a:pt x="929900" y="4592122"/>
                  </a:lnTo>
                  <a:lnTo>
                    <a:pt x="929781" y="4582956"/>
                  </a:lnTo>
                  <a:lnTo>
                    <a:pt x="929649" y="4573791"/>
                  </a:lnTo>
                  <a:lnTo>
                    <a:pt x="929502" y="4564625"/>
                  </a:lnTo>
                  <a:lnTo>
                    <a:pt x="929333" y="4555459"/>
                  </a:lnTo>
                  <a:lnTo>
                    <a:pt x="929147" y="4546293"/>
                  </a:lnTo>
                  <a:lnTo>
                    <a:pt x="928943" y="4537127"/>
                  </a:lnTo>
                  <a:lnTo>
                    <a:pt x="928720" y="4527961"/>
                  </a:lnTo>
                  <a:lnTo>
                    <a:pt x="928465" y="4518795"/>
                  </a:lnTo>
                  <a:lnTo>
                    <a:pt x="928187" y="4509629"/>
                  </a:lnTo>
                  <a:lnTo>
                    <a:pt x="927885" y="4500463"/>
                  </a:lnTo>
                  <a:lnTo>
                    <a:pt x="927557" y="4491297"/>
                  </a:lnTo>
                  <a:lnTo>
                    <a:pt x="927192" y="4482131"/>
                  </a:lnTo>
                  <a:lnTo>
                    <a:pt x="926794" y="4472965"/>
                  </a:lnTo>
                  <a:lnTo>
                    <a:pt x="926365" y="4463800"/>
                  </a:lnTo>
                  <a:lnTo>
                    <a:pt x="925904" y="4454634"/>
                  </a:lnTo>
                  <a:lnTo>
                    <a:pt x="925402" y="4445468"/>
                  </a:lnTo>
                  <a:lnTo>
                    <a:pt x="924857" y="4436302"/>
                  </a:lnTo>
                  <a:lnTo>
                    <a:pt x="924275" y="4427136"/>
                  </a:lnTo>
                  <a:lnTo>
                    <a:pt x="923656" y="4417970"/>
                  </a:lnTo>
                  <a:lnTo>
                    <a:pt x="922994" y="4408804"/>
                  </a:lnTo>
                  <a:lnTo>
                    <a:pt x="922280" y="4399638"/>
                  </a:lnTo>
                  <a:lnTo>
                    <a:pt x="921525" y="4390472"/>
                  </a:lnTo>
                  <a:lnTo>
                    <a:pt x="920730" y="4381306"/>
                  </a:lnTo>
                  <a:lnTo>
                    <a:pt x="919893" y="4372140"/>
                  </a:lnTo>
                  <a:lnTo>
                    <a:pt x="918998" y="4362974"/>
                  </a:lnTo>
                  <a:lnTo>
                    <a:pt x="918063" y="4353809"/>
                  </a:lnTo>
                  <a:lnTo>
                    <a:pt x="917086" y="4344643"/>
                  </a:lnTo>
                  <a:lnTo>
                    <a:pt x="916070" y="4335477"/>
                  </a:lnTo>
                  <a:lnTo>
                    <a:pt x="915003" y="4326311"/>
                  </a:lnTo>
                  <a:lnTo>
                    <a:pt x="913895" y="4317145"/>
                  </a:lnTo>
                  <a:lnTo>
                    <a:pt x="912750" y="4307979"/>
                  </a:lnTo>
                  <a:lnTo>
                    <a:pt x="911572" y="4298813"/>
                  </a:lnTo>
                  <a:lnTo>
                    <a:pt x="910354" y="4289647"/>
                  </a:lnTo>
                  <a:lnTo>
                    <a:pt x="909101" y="4280481"/>
                  </a:lnTo>
                  <a:lnTo>
                    <a:pt x="907821" y="4271315"/>
                  </a:lnTo>
                  <a:lnTo>
                    <a:pt x="906516" y="4262149"/>
                  </a:lnTo>
                  <a:lnTo>
                    <a:pt x="905188" y="4252984"/>
                  </a:lnTo>
                  <a:lnTo>
                    <a:pt x="903836" y="4243818"/>
                  </a:lnTo>
                  <a:lnTo>
                    <a:pt x="902470" y="4234652"/>
                  </a:lnTo>
                  <a:lnTo>
                    <a:pt x="901093" y="4225486"/>
                  </a:lnTo>
                  <a:lnTo>
                    <a:pt x="899707" y="4216320"/>
                  </a:lnTo>
                  <a:lnTo>
                    <a:pt x="898316" y="4207154"/>
                  </a:lnTo>
                  <a:lnTo>
                    <a:pt x="896927" y="4197988"/>
                  </a:lnTo>
                  <a:lnTo>
                    <a:pt x="895541" y="4188822"/>
                  </a:lnTo>
                  <a:lnTo>
                    <a:pt x="894162" y="4179656"/>
                  </a:lnTo>
                  <a:lnTo>
                    <a:pt x="892796" y="4170490"/>
                  </a:lnTo>
                  <a:lnTo>
                    <a:pt x="891448" y="4161324"/>
                  </a:lnTo>
                  <a:lnTo>
                    <a:pt x="890118" y="4152158"/>
                  </a:lnTo>
                  <a:lnTo>
                    <a:pt x="888807" y="4142993"/>
                  </a:lnTo>
                  <a:lnTo>
                    <a:pt x="887525" y="4133827"/>
                  </a:lnTo>
                  <a:lnTo>
                    <a:pt x="886275" y="4124661"/>
                  </a:lnTo>
                  <a:lnTo>
                    <a:pt x="885054" y="4115495"/>
                  </a:lnTo>
                  <a:lnTo>
                    <a:pt x="883863" y="4106329"/>
                  </a:lnTo>
                  <a:lnTo>
                    <a:pt x="882706" y="4097163"/>
                  </a:lnTo>
                  <a:lnTo>
                    <a:pt x="881595" y="4087997"/>
                  </a:lnTo>
                  <a:lnTo>
                    <a:pt x="880518" y="4078831"/>
                  </a:lnTo>
                  <a:lnTo>
                    <a:pt x="879475" y="4069665"/>
                  </a:lnTo>
                  <a:lnTo>
                    <a:pt x="878467" y="4060499"/>
                  </a:lnTo>
                  <a:lnTo>
                    <a:pt x="877508" y="4051333"/>
                  </a:lnTo>
                  <a:lnTo>
                    <a:pt x="876584" y="4042168"/>
                  </a:lnTo>
                  <a:lnTo>
                    <a:pt x="875692" y="4033002"/>
                  </a:lnTo>
                  <a:lnTo>
                    <a:pt x="874833" y="4023836"/>
                  </a:lnTo>
                  <a:lnTo>
                    <a:pt x="874012" y="4014670"/>
                  </a:lnTo>
                  <a:lnTo>
                    <a:pt x="873223" y="4005504"/>
                  </a:lnTo>
                  <a:lnTo>
                    <a:pt x="872460" y="3996338"/>
                  </a:lnTo>
                  <a:lnTo>
                    <a:pt x="871720" y="3987172"/>
                  </a:lnTo>
                  <a:lnTo>
                    <a:pt x="871005" y="3978006"/>
                  </a:lnTo>
                  <a:lnTo>
                    <a:pt x="870312" y="3968840"/>
                  </a:lnTo>
                  <a:lnTo>
                    <a:pt x="869633" y="3959674"/>
                  </a:lnTo>
                  <a:lnTo>
                    <a:pt x="868966" y="3950508"/>
                  </a:lnTo>
                  <a:lnTo>
                    <a:pt x="868308" y="3941342"/>
                  </a:lnTo>
                  <a:lnTo>
                    <a:pt x="867656" y="3932177"/>
                  </a:lnTo>
                  <a:lnTo>
                    <a:pt x="867005" y="3923011"/>
                  </a:lnTo>
                  <a:lnTo>
                    <a:pt x="866352" y="3913845"/>
                  </a:lnTo>
                  <a:lnTo>
                    <a:pt x="865694" y="3904679"/>
                  </a:lnTo>
                  <a:lnTo>
                    <a:pt x="865025" y="3895513"/>
                  </a:lnTo>
                  <a:lnTo>
                    <a:pt x="864342" y="3886347"/>
                  </a:lnTo>
                  <a:lnTo>
                    <a:pt x="863643" y="3877181"/>
                  </a:lnTo>
                  <a:lnTo>
                    <a:pt x="862928" y="3868015"/>
                  </a:lnTo>
                  <a:lnTo>
                    <a:pt x="862187" y="3858849"/>
                  </a:lnTo>
                  <a:lnTo>
                    <a:pt x="861418" y="3849683"/>
                  </a:lnTo>
                  <a:lnTo>
                    <a:pt x="860623" y="3840517"/>
                  </a:lnTo>
                  <a:lnTo>
                    <a:pt x="859800" y="3831351"/>
                  </a:lnTo>
                  <a:lnTo>
                    <a:pt x="858944" y="3822186"/>
                  </a:lnTo>
                  <a:lnTo>
                    <a:pt x="858047" y="3813020"/>
                  </a:lnTo>
                  <a:lnTo>
                    <a:pt x="857117" y="3803854"/>
                  </a:lnTo>
                  <a:lnTo>
                    <a:pt x="856153" y="3794688"/>
                  </a:lnTo>
                  <a:lnTo>
                    <a:pt x="855153" y="3785522"/>
                  </a:lnTo>
                  <a:lnTo>
                    <a:pt x="854104" y="3776356"/>
                  </a:lnTo>
                  <a:lnTo>
                    <a:pt x="853019" y="3767190"/>
                  </a:lnTo>
                  <a:lnTo>
                    <a:pt x="851899" y="3758024"/>
                  </a:lnTo>
                  <a:lnTo>
                    <a:pt x="850743" y="3748858"/>
                  </a:lnTo>
                  <a:lnTo>
                    <a:pt x="849541" y="3739692"/>
                  </a:lnTo>
                  <a:lnTo>
                    <a:pt x="848302" y="3730526"/>
                  </a:lnTo>
                  <a:lnTo>
                    <a:pt x="847032" y="3721361"/>
                  </a:lnTo>
                  <a:lnTo>
                    <a:pt x="845730" y="3712195"/>
                  </a:lnTo>
                  <a:lnTo>
                    <a:pt x="844393" y="3703029"/>
                  </a:lnTo>
                  <a:lnTo>
                    <a:pt x="843024" y="3693863"/>
                  </a:lnTo>
                  <a:lnTo>
                    <a:pt x="841633" y="3684697"/>
                  </a:lnTo>
                  <a:lnTo>
                    <a:pt x="840220" y="3675531"/>
                  </a:lnTo>
                  <a:lnTo>
                    <a:pt x="838786" y="3666365"/>
                  </a:lnTo>
                  <a:lnTo>
                    <a:pt x="837333" y="3657199"/>
                  </a:lnTo>
                  <a:lnTo>
                    <a:pt x="835870" y="3648033"/>
                  </a:lnTo>
                  <a:lnTo>
                    <a:pt x="834401" y="3638867"/>
                  </a:lnTo>
                  <a:lnTo>
                    <a:pt x="832927" y="3629701"/>
                  </a:lnTo>
                  <a:lnTo>
                    <a:pt x="831455" y="3620535"/>
                  </a:lnTo>
                  <a:lnTo>
                    <a:pt x="829989" y="3611370"/>
                  </a:lnTo>
                  <a:lnTo>
                    <a:pt x="828534" y="3602204"/>
                  </a:lnTo>
                  <a:lnTo>
                    <a:pt x="827093" y="3593038"/>
                  </a:lnTo>
                  <a:lnTo>
                    <a:pt x="825677" y="3583872"/>
                  </a:lnTo>
                  <a:lnTo>
                    <a:pt x="824289" y="3574706"/>
                  </a:lnTo>
                  <a:lnTo>
                    <a:pt x="822929" y="3565540"/>
                  </a:lnTo>
                  <a:lnTo>
                    <a:pt x="821601" y="3556374"/>
                  </a:lnTo>
                  <a:lnTo>
                    <a:pt x="820318" y="3547208"/>
                  </a:lnTo>
                  <a:lnTo>
                    <a:pt x="819085" y="3538042"/>
                  </a:lnTo>
                  <a:lnTo>
                    <a:pt x="817898" y="3528876"/>
                  </a:lnTo>
                  <a:lnTo>
                    <a:pt x="816759" y="3519710"/>
                  </a:lnTo>
                  <a:lnTo>
                    <a:pt x="815677" y="3510545"/>
                  </a:lnTo>
                  <a:lnTo>
                    <a:pt x="814667" y="3501379"/>
                  </a:lnTo>
                  <a:lnTo>
                    <a:pt x="813714" y="3492213"/>
                  </a:lnTo>
                  <a:lnTo>
                    <a:pt x="812820" y="3483047"/>
                  </a:lnTo>
                  <a:lnTo>
                    <a:pt x="811985" y="3473881"/>
                  </a:lnTo>
                  <a:lnTo>
                    <a:pt x="811237" y="3464715"/>
                  </a:lnTo>
                  <a:lnTo>
                    <a:pt x="810549" y="3455549"/>
                  </a:lnTo>
                  <a:lnTo>
                    <a:pt x="809921" y="3446383"/>
                  </a:lnTo>
                  <a:lnTo>
                    <a:pt x="809352" y="3437217"/>
                  </a:lnTo>
                  <a:lnTo>
                    <a:pt x="808859" y="3428051"/>
                  </a:lnTo>
                  <a:lnTo>
                    <a:pt x="808426" y="3418885"/>
                  </a:lnTo>
                  <a:lnTo>
                    <a:pt x="808042" y="3409719"/>
                  </a:lnTo>
                  <a:lnTo>
                    <a:pt x="807707" y="3400554"/>
                  </a:lnTo>
                  <a:lnTo>
                    <a:pt x="807424" y="3391388"/>
                  </a:lnTo>
                  <a:lnTo>
                    <a:pt x="807186" y="3382222"/>
                  </a:lnTo>
                  <a:lnTo>
                    <a:pt x="806978" y="3373056"/>
                  </a:lnTo>
                  <a:lnTo>
                    <a:pt x="806796" y="3363890"/>
                  </a:lnTo>
                  <a:lnTo>
                    <a:pt x="806636" y="3354724"/>
                  </a:lnTo>
                  <a:lnTo>
                    <a:pt x="806490" y="3345558"/>
                  </a:lnTo>
                  <a:lnTo>
                    <a:pt x="806345" y="3336392"/>
                  </a:lnTo>
                  <a:lnTo>
                    <a:pt x="806197" y="3327226"/>
                  </a:lnTo>
                  <a:lnTo>
                    <a:pt x="806038" y="3318060"/>
                  </a:lnTo>
                  <a:lnTo>
                    <a:pt x="805850" y="3308894"/>
                  </a:lnTo>
                  <a:lnTo>
                    <a:pt x="805630" y="3299728"/>
                  </a:lnTo>
                  <a:lnTo>
                    <a:pt x="805373" y="3290563"/>
                  </a:lnTo>
                  <a:lnTo>
                    <a:pt x="805072" y="3281397"/>
                  </a:lnTo>
                  <a:lnTo>
                    <a:pt x="804703" y="3272231"/>
                  </a:lnTo>
                  <a:lnTo>
                    <a:pt x="804264" y="3263065"/>
                  </a:lnTo>
                  <a:lnTo>
                    <a:pt x="803758" y="3253899"/>
                  </a:lnTo>
                  <a:lnTo>
                    <a:pt x="803179" y="3244733"/>
                  </a:lnTo>
                  <a:lnTo>
                    <a:pt x="802505" y="3235567"/>
                  </a:lnTo>
                  <a:lnTo>
                    <a:pt x="801727" y="3226401"/>
                  </a:lnTo>
                  <a:lnTo>
                    <a:pt x="800859" y="3217235"/>
                  </a:lnTo>
                  <a:lnTo>
                    <a:pt x="799899" y="3208069"/>
                  </a:lnTo>
                  <a:lnTo>
                    <a:pt x="798836" y="3198903"/>
                  </a:lnTo>
                  <a:lnTo>
                    <a:pt x="797642" y="3189738"/>
                  </a:lnTo>
                  <a:lnTo>
                    <a:pt x="796349" y="3180572"/>
                  </a:lnTo>
                  <a:lnTo>
                    <a:pt x="794959" y="3171406"/>
                  </a:lnTo>
                  <a:lnTo>
                    <a:pt x="793471" y="3162240"/>
                  </a:lnTo>
                  <a:lnTo>
                    <a:pt x="791847" y="3153074"/>
                  </a:lnTo>
                  <a:lnTo>
                    <a:pt x="790129" y="3143908"/>
                  </a:lnTo>
                  <a:lnTo>
                    <a:pt x="788321" y="3134742"/>
                  </a:lnTo>
                  <a:lnTo>
                    <a:pt x="786426" y="3125576"/>
                  </a:lnTo>
                  <a:lnTo>
                    <a:pt x="784425" y="3116410"/>
                  </a:lnTo>
                  <a:lnTo>
                    <a:pt x="782339" y="3107244"/>
                  </a:lnTo>
                  <a:lnTo>
                    <a:pt x="780183" y="3098078"/>
                  </a:lnTo>
                  <a:lnTo>
                    <a:pt x="777964" y="3088912"/>
                  </a:lnTo>
                  <a:lnTo>
                    <a:pt x="775675" y="3079747"/>
                  </a:lnTo>
                  <a:lnTo>
                    <a:pt x="773325" y="3070581"/>
                  </a:lnTo>
                  <a:lnTo>
                    <a:pt x="770934" y="3061415"/>
                  </a:lnTo>
                  <a:lnTo>
                    <a:pt x="768508" y="3052249"/>
                  </a:lnTo>
                  <a:lnTo>
                    <a:pt x="766050" y="3043083"/>
                  </a:lnTo>
                  <a:lnTo>
                    <a:pt x="763566" y="3033917"/>
                  </a:lnTo>
                  <a:lnTo>
                    <a:pt x="761071" y="3024751"/>
                  </a:lnTo>
                  <a:lnTo>
                    <a:pt x="758571" y="3015585"/>
                  </a:lnTo>
                  <a:lnTo>
                    <a:pt x="756072" y="3006419"/>
                  </a:lnTo>
                  <a:lnTo>
                    <a:pt x="753585" y="2997253"/>
                  </a:lnTo>
                  <a:lnTo>
                    <a:pt x="751117" y="2988087"/>
                  </a:lnTo>
                  <a:lnTo>
                    <a:pt x="748672" y="2978922"/>
                  </a:lnTo>
                  <a:lnTo>
                    <a:pt x="746253" y="2969756"/>
                  </a:lnTo>
                  <a:lnTo>
                    <a:pt x="743878" y="2960590"/>
                  </a:lnTo>
                  <a:lnTo>
                    <a:pt x="741550" y="2951424"/>
                  </a:lnTo>
                  <a:lnTo>
                    <a:pt x="739267" y="2942258"/>
                  </a:lnTo>
                  <a:lnTo>
                    <a:pt x="737032" y="2933092"/>
                  </a:lnTo>
                  <a:lnTo>
                    <a:pt x="734859" y="2923926"/>
                  </a:lnTo>
                  <a:lnTo>
                    <a:pt x="732759" y="2914760"/>
                  </a:lnTo>
                  <a:lnTo>
                    <a:pt x="730720" y="2905594"/>
                  </a:lnTo>
                  <a:lnTo>
                    <a:pt x="728744" y="2896428"/>
                  </a:lnTo>
                  <a:lnTo>
                    <a:pt x="726837" y="2887262"/>
                  </a:lnTo>
                  <a:lnTo>
                    <a:pt x="725025" y="2878096"/>
                  </a:lnTo>
                  <a:lnTo>
                    <a:pt x="723283" y="2868931"/>
                  </a:lnTo>
                  <a:lnTo>
                    <a:pt x="721613" y="2859765"/>
                  </a:lnTo>
                  <a:lnTo>
                    <a:pt x="720014" y="2850599"/>
                  </a:lnTo>
                  <a:lnTo>
                    <a:pt x="718517" y="2841433"/>
                  </a:lnTo>
                  <a:lnTo>
                    <a:pt x="717096" y="2832267"/>
                  </a:lnTo>
                  <a:lnTo>
                    <a:pt x="715748" y="2823101"/>
                  </a:lnTo>
                  <a:lnTo>
                    <a:pt x="714471" y="2813935"/>
                  </a:lnTo>
                  <a:lnTo>
                    <a:pt x="713283" y="2804769"/>
                  </a:lnTo>
                  <a:lnTo>
                    <a:pt x="712175" y="2795603"/>
                  </a:lnTo>
                  <a:lnTo>
                    <a:pt x="711131" y="2786437"/>
                  </a:lnTo>
                  <a:lnTo>
                    <a:pt x="710150" y="2777271"/>
                  </a:lnTo>
                  <a:lnTo>
                    <a:pt x="709237" y="2768105"/>
                  </a:lnTo>
                  <a:lnTo>
                    <a:pt x="708394" y="2758940"/>
                  </a:lnTo>
                  <a:lnTo>
                    <a:pt x="707599" y="2749774"/>
                  </a:lnTo>
                  <a:lnTo>
                    <a:pt x="706849" y="2740608"/>
                  </a:lnTo>
                  <a:lnTo>
                    <a:pt x="706140" y="2731442"/>
                  </a:lnTo>
                  <a:lnTo>
                    <a:pt x="705475" y="2722276"/>
                  </a:lnTo>
                  <a:lnTo>
                    <a:pt x="704832" y="2713110"/>
                  </a:lnTo>
                  <a:lnTo>
                    <a:pt x="704207" y="2703944"/>
                  </a:lnTo>
                  <a:lnTo>
                    <a:pt x="703593" y="2694778"/>
                  </a:lnTo>
                  <a:lnTo>
                    <a:pt x="702982" y="2685612"/>
                  </a:lnTo>
                  <a:lnTo>
                    <a:pt x="702360" y="2676446"/>
                  </a:lnTo>
                  <a:lnTo>
                    <a:pt x="701721" y="2667280"/>
                  </a:lnTo>
                  <a:lnTo>
                    <a:pt x="701060" y="2658115"/>
                  </a:lnTo>
                  <a:lnTo>
                    <a:pt x="700359" y="2648949"/>
                  </a:lnTo>
                  <a:lnTo>
                    <a:pt x="699605" y="2639783"/>
                  </a:lnTo>
                  <a:lnTo>
                    <a:pt x="698800" y="2630617"/>
                  </a:lnTo>
                  <a:lnTo>
                    <a:pt x="697936" y="2621451"/>
                  </a:lnTo>
                  <a:lnTo>
                    <a:pt x="696999" y="2612285"/>
                  </a:lnTo>
                  <a:lnTo>
                    <a:pt x="695963" y="2603119"/>
                  </a:lnTo>
                  <a:lnTo>
                    <a:pt x="694844" y="2593953"/>
                  </a:lnTo>
                  <a:lnTo>
                    <a:pt x="693638" y="2584787"/>
                  </a:lnTo>
                  <a:lnTo>
                    <a:pt x="692338" y="2575621"/>
                  </a:lnTo>
                  <a:lnTo>
                    <a:pt x="690897" y="2566455"/>
                  </a:lnTo>
                  <a:lnTo>
                    <a:pt x="689352" y="2557289"/>
                  </a:lnTo>
                  <a:lnTo>
                    <a:pt x="687701" y="2548124"/>
                  </a:lnTo>
                  <a:lnTo>
                    <a:pt x="685940" y="2538958"/>
                  </a:lnTo>
                  <a:lnTo>
                    <a:pt x="684029" y="2529792"/>
                  </a:lnTo>
                  <a:lnTo>
                    <a:pt x="681995" y="2520626"/>
                  </a:lnTo>
                  <a:lnTo>
                    <a:pt x="679848" y="2511460"/>
                  </a:lnTo>
                  <a:lnTo>
                    <a:pt x="677589" y="2502294"/>
                  </a:lnTo>
                  <a:lnTo>
                    <a:pt x="675191" y="2493128"/>
                  </a:lnTo>
                  <a:lnTo>
                    <a:pt x="672660" y="2483962"/>
                  </a:lnTo>
                  <a:lnTo>
                    <a:pt x="670021" y="2474796"/>
                  </a:lnTo>
                  <a:lnTo>
                    <a:pt x="667277" y="2465630"/>
                  </a:lnTo>
                  <a:lnTo>
                    <a:pt x="664416" y="2456464"/>
                  </a:lnTo>
                  <a:lnTo>
                    <a:pt x="661425" y="2447298"/>
                  </a:lnTo>
                  <a:lnTo>
                    <a:pt x="658337" y="2438133"/>
                  </a:lnTo>
                  <a:lnTo>
                    <a:pt x="655157" y="2428967"/>
                  </a:lnTo>
                  <a:lnTo>
                    <a:pt x="651884" y="2419801"/>
                  </a:lnTo>
                  <a:lnTo>
                    <a:pt x="648487" y="2410635"/>
                  </a:lnTo>
                  <a:lnTo>
                    <a:pt x="645007" y="2401469"/>
                  </a:lnTo>
                  <a:lnTo>
                    <a:pt x="641445" y="2392303"/>
                  </a:lnTo>
                  <a:lnTo>
                    <a:pt x="637802" y="2383137"/>
                  </a:lnTo>
                  <a:lnTo>
                    <a:pt x="634054" y="2373971"/>
                  </a:lnTo>
                  <a:lnTo>
                    <a:pt x="630220" y="2364805"/>
                  </a:lnTo>
                  <a:lnTo>
                    <a:pt x="626309" y="2355639"/>
                  </a:lnTo>
                  <a:lnTo>
                    <a:pt x="622318" y="2346473"/>
                  </a:lnTo>
                  <a:lnTo>
                    <a:pt x="618230" y="2337308"/>
                  </a:lnTo>
                  <a:lnTo>
                    <a:pt x="614042" y="2328142"/>
                  </a:lnTo>
                  <a:lnTo>
                    <a:pt x="609767" y="2318976"/>
                  </a:lnTo>
                  <a:lnTo>
                    <a:pt x="605402" y="2309810"/>
                  </a:lnTo>
                  <a:lnTo>
                    <a:pt x="600936" y="2300644"/>
                  </a:lnTo>
                  <a:lnTo>
                    <a:pt x="596335" y="2291478"/>
                  </a:lnTo>
                  <a:lnTo>
                    <a:pt x="591627" y="2282312"/>
                  </a:lnTo>
                  <a:lnTo>
                    <a:pt x="586807" y="2273146"/>
                  </a:lnTo>
                  <a:lnTo>
                    <a:pt x="581868" y="2263980"/>
                  </a:lnTo>
                  <a:lnTo>
                    <a:pt x="576746" y="2254814"/>
                  </a:lnTo>
                  <a:lnTo>
                    <a:pt x="571483" y="2245648"/>
                  </a:lnTo>
                  <a:lnTo>
                    <a:pt x="566073" y="2236482"/>
                  </a:lnTo>
                  <a:lnTo>
                    <a:pt x="560510" y="2227317"/>
                  </a:lnTo>
                  <a:lnTo>
                    <a:pt x="554730" y="2218151"/>
                  </a:lnTo>
                  <a:lnTo>
                    <a:pt x="548751" y="2208985"/>
                  </a:lnTo>
                  <a:lnTo>
                    <a:pt x="542586" y="2199819"/>
                  </a:lnTo>
                  <a:lnTo>
                    <a:pt x="536229" y="2190653"/>
                  </a:lnTo>
                  <a:lnTo>
                    <a:pt x="529626" y="2181487"/>
                  </a:lnTo>
                  <a:lnTo>
                    <a:pt x="522758" y="2172321"/>
                  </a:lnTo>
                  <a:lnTo>
                    <a:pt x="515665" y="2163155"/>
                  </a:lnTo>
                  <a:lnTo>
                    <a:pt x="508341" y="2153989"/>
                  </a:lnTo>
                  <a:lnTo>
                    <a:pt x="500758" y="2144823"/>
                  </a:lnTo>
                  <a:lnTo>
                    <a:pt x="492839" y="2135657"/>
                  </a:lnTo>
                  <a:lnTo>
                    <a:pt x="484665" y="2126492"/>
                  </a:lnTo>
                  <a:lnTo>
                    <a:pt x="476231" y="2117326"/>
                  </a:lnTo>
                  <a:lnTo>
                    <a:pt x="467533" y="2108160"/>
                  </a:lnTo>
                  <a:lnTo>
                    <a:pt x="458453" y="2098994"/>
                  </a:lnTo>
                  <a:lnTo>
                    <a:pt x="449094" y="2089828"/>
                  </a:lnTo>
                  <a:lnTo>
                    <a:pt x="439460" y="2080662"/>
                  </a:lnTo>
                  <a:lnTo>
                    <a:pt x="429553" y="2071496"/>
                  </a:lnTo>
                  <a:lnTo>
                    <a:pt x="419289" y="2062330"/>
                  </a:lnTo>
                  <a:lnTo>
                    <a:pt x="408716" y="2053164"/>
                  </a:lnTo>
                  <a:lnTo>
                    <a:pt x="397878" y="2043998"/>
                  </a:lnTo>
                  <a:lnTo>
                    <a:pt x="386777" y="2034832"/>
                  </a:lnTo>
                  <a:lnTo>
                    <a:pt x="375373" y="2025666"/>
                  </a:lnTo>
                  <a:lnTo>
                    <a:pt x="363662" y="2016501"/>
                  </a:lnTo>
                  <a:lnTo>
                    <a:pt x="351720" y="2007335"/>
                  </a:lnTo>
                  <a:lnTo>
                    <a:pt x="339556" y="1998169"/>
                  </a:lnTo>
                  <a:lnTo>
                    <a:pt x="327165" y="1989003"/>
                  </a:lnTo>
                  <a:lnTo>
                    <a:pt x="314516" y="1979837"/>
                  </a:lnTo>
                  <a:lnTo>
                    <a:pt x="301700" y="1970671"/>
                  </a:lnTo>
                  <a:lnTo>
                    <a:pt x="288734" y="1961505"/>
                  </a:lnTo>
                  <a:lnTo>
                    <a:pt x="275634" y="1952339"/>
                  </a:lnTo>
                  <a:lnTo>
                    <a:pt x="262387" y="1943173"/>
                  </a:lnTo>
                  <a:lnTo>
                    <a:pt x="249069" y="1934007"/>
                  </a:lnTo>
                  <a:lnTo>
                    <a:pt x="235705" y="1924841"/>
                  </a:lnTo>
                  <a:lnTo>
                    <a:pt x="222317" y="1915675"/>
                  </a:lnTo>
                  <a:lnTo>
                    <a:pt x="208943" y="1906510"/>
                  </a:lnTo>
                  <a:lnTo>
                    <a:pt x="195633" y="1897344"/>
                  </a:lnTo>
                  <a:lnTo>
                    <a:pt x="182411" y="1888178"/>
                  </a:lnTo>
                  <a:lnTo>
                    <a:pt x="169304" y="1879012"/>
                  </a:lnTo>
                  <a:lnTo>
                    <a:pt x="156374" y="1869846"/>
                  </a:lnTo>
                  <a:lnTo>
                    <a:pt x="143700" y="1860680"/>
                  </a:lnTo>
                  <a:lnTo>
                    <a:pt x="131272" y="1851514"/>
                  </a:lnTo>
                  <a:lnTo>
                    <a:pt x="119117" y="1842348"/>
                  </a:lnTo>
                  <a:lnTo>
                    <a:pt x="107286" y="1833182"/>
                  </a:lnTo>
                  <a:lnTo>
                    <a:pt x="95954" y="1824016"/>
                  </a:lnTo>
                  <a:lnTo>
                    <a:pt x="85032" y="1814850"/>
                  </a:lnTo>
                  <a:lnTo>
                    <a:pt x="74549" y="1805685"/>
                  </a:lnTo>
                  <a:lnTo>
                    <a:pt x="64534" y="1796519"/>
                  </a:lnTo>
                  <a:lnTo>
                    <a:pt x="55233" y="1787353"/>
                  </a:lnTo>
                  <a:lnTo>
                    <a:pt x="46529" y="1778187"/>
                  </a:lnTo>
                  <a:lnTo>
                    <a:pt x="38417" y="1769021"/>
                  </a:lnTo>
                  <a:lnTo>
                    <a:pt x="30922" y="1759855"/>
                  </a:lnTo>
                  <a:lnTo>
                    <a:pt x="24256" y="1750689"/>
                  </a:lnTo>
                  <a:lnTo>
                    <a:pt x="18400" y="1741523"/>
                  </a:lnTo>
                  <a:lnTo>
                    <a:pt x="13260" y="1732357"/>
                  </a:lnTo>
                  <a:lnTo>
                    <a:pt x="8853" y="1723191"/>
                  </a:lnTo>
                  <a:lnTo>
                    <a:pt x="5317" y="1714025"/>
                  </a:lnTo>
                  <a:lnTo>
                    <a:pt x="2783" y="1704859"/>
                  </a:lnTo>
                  <a:lnTo>
                    <a:pt x="1042" y="1695694"/>
                  </a:lnTo>
                  <a:lnTo>
                    <a:pt x="101" y="1686528"/>
                  </a:lnTo>
                  <a:lnTo>
                    <a:pt x="0" y="1677362"/>
                  </a:lnTo>
                  <a:lnTo>
                    <a:pt x="1038" y="1668196"/>
                  </a:lnTo>
                  <a:lnTo>
                    <a:pt x="2887" y="1659030"/>
                  </a:lnTo>
                  <a:lnTo>
                    <a:pt x="5544" y="1649864"/>
                  </a:lnTo>
                  <a:lnTo>
                    <a:pt x="9003" y="1640698"/>
                  </a:lnTo>
                  <a:lnTo>
                    <a:pt x="13542" y="1631532"/>
                  </a:lnTo>
                  <a:lnTo>
                    <a:pt x="18905" y="1622366"/>
                  </a:lnTo>
                  <a:lnTo>
                    <a:pt x="25018" y="1613200"/>
                  </a:lnTo>
                  <a:lnTo>
                    <a:pt x="31864" y="1604034"/>
                  </a:lnTo>
                  <a:lnTo>
                    <a:pt x="39595" y="1594869"/>
                  </a:lnTo>
                  <a:lnTo>
                    <a:pt x="48118" y="1585703"/>
                  </a:lnTo>
                  <a:lnTo>
                    <a:pt x="57274" y="1576537"/>
                  </a:lnTo>
                  <a:lnTo>
                    <a:pt x="67034" y="1567371"/>
                  </a:lnTo>
                  <a:lnTo>
                    <a:pt x="77444" y="1558205"/>
                  </a:lnTo>
                  <a:lnTo>
                    <a:pt x="88526" y="1549039"/>
                  </a:lnTo>
                  <a:lnTo>
                    <a:pt x="100073" y="1539873"/>
                  </a:lnTo>
                  <a:lnTo>
                    <a:pt x="112050" y="1530707"/>
                  </a:lnTo>
                  <a:lnTo>
                    <a:pt x="124431" y="1521541"/>
                  </a:lnTo>
                  <a:lnTo>
                    <a:pt x="137280" y="1512375"/>
                  </a:lnTo>
                  <a:lnTo>
                    <a:pt x="150393" y="1503209"/>
                  </a:lnTo>
                  <a:lnTo>
                    <a:pt x="163733" y="1494043"/>
                  </a:lnTo>
                  <a:lnTo>
                    <a:pt x="177263" y="1484878"/>
                  </a:lnTo>
                  <a:lnTo>
                    <a:pt x="190965" y="1475712"/>
                  </a:lnTo>
                  <a:lnTo>
                    <a:pt x="204732" y="1466546"/>
                  </a:lnTo>
                  <a:lnTo>
                    <a:pt x="218517" y="1457380"/>
                  </a:lnTo>
                  <a:lnTo>
                    <a:pt x="232281" y="1448214"/>
                  </a:lnTo>
                  <a:lnTo>
                    <a:pt x="245958" y="1439048"/>
                  </a:lnTo>
                  <a:lnTo>
                    <a:pt x="259476" y="1429882"/>
                  </a:lnTo>
                  <a:lnTo>
                    <a:pt x="272816" y="1420716"/>
                  </a:lnTo>
                  <a:lnTo>
                    <a:pt x="285948" y="1411550"/>
                  </a:lnTo>
                  <a:lnTo>
                    <a:pt x="298805" y="1402384"/>
                  </a:lnTo>
                  <a:lnTo>
                    <a:pt x="311273" y="1393218"/>
                  </a:lnTo>
                  <a:lnTo>
                    <a:pt x="323406" y="1384052"/>
                  </a:lnTo>
                  <a:lnTo>
                    <a:pt x="335183" y="1374887"/>
                  </a:lnTo>
                  <a:lnTo>
                    <a:pt x="346577" y="1365721"/>
                  </a:lnTo>
                  <a:lnTo>
                    <a:pt x="357380" y="1356555"/>
                  </a:lnTo>
                  <a:lnTo>
                    <a:pt x="367742" y="1347389"/>
                  </a:lnTo>
                  <a:lnTo>
                    <a:pt x="377653" y="1338223"/>
                  </a:lnTo>
                  <a:lnTo>
                    <a:pt x="387101" y="1329057"/>
                  </a:lnTo>
                  <a:lnTo>
                    <a:pt x="395912" y="1319891"/>
                  </a:lnTo>
                  <a:lnTo>
                    <a:pt x="404184" y="1310725"/>
                  </a:lnTo>
                  <a:lnTo>
                    <a:pt x="411969" y="1301559"/>
                  </a:lnTo>
                  <a:lnTo>
                    <a:pt x="419266" y="1292393"/>
                  </a:lnTo>
                  <a:lnTo>
                    <a:pt x="425968" y="1283227"/>
                  </a:lnTo>
                  <a:lnTo>
                    <a:pt x="432086" y="1274062"/>
                  </a:lnTo>
                  <a:lnTo>
                    <a:pt x="437736" y="1264896"/>
                  </a:lnTo>
                  <a:lnTo>
                    <a:pt x="442927" y="1255730"/>
                  </a:lnTo>
                  <a:lnTo>
                    <a:pt x="447623" y="1246564"/>
                  </a:lnTo>
                  <a:lnTo>
                    <a:pt x="451751" y="1237398"/>
                  </a:lnTo>
                  <a:lnTo>
                    <a:pt x="455477" y="1228232"/>
                  </a:lnTo>
                  <a:lnTo>
                    <a:pt x="458816" y="1219066"/>
                  </a:lnTo>
                  <a:lnTo>
                    <a:pt x="461786" y="1209900"/>
                  </a:lnTo>
                  <a:lnTo>
                    <a:pt x="464271" y="1200734"/>
                  </a:lnTo>
                  <a:lnTo>
                    <a:pt x="466448" y="1191568"/>
                  </a:lnTo>
                  <a:lnTo>
                    <a:pt x="468340" y="1182402"/>
                  </a:lnTo>
                  <a:lnTo>
                    <a:pt x="469968" y="1173236"/>
                  </a:lnTo>
                  <a:lnTo>
                    <a:pt x="471289" y="1164071"/>
                  </a:lnTo>
                  <a:lnTo>
                    <a:pt x="472391" y="1154905"/>
                  </a:lnTo>
                  <a:lnTo>
                    <a:pt x="473323" y="1145739"/>
                  </a:lnTo>
                  <a:lnTo>
                    <a:pt x="474106" y="1136573"/>
                  </a:lnTo>
                  <a:lnTo>
                    <a:pt x="474745" y="1127407"/>
                  </a:lnTo>
                  <a:lnTo>
                    <a:pt x="475280" y="1118241"/>
                  </a:lnTo>
                  <a:lnTo>
                    <a:pt x="475760" y="1109075"/>
                  </a:lnTo>
                  <a:lnTo>
                    <a:pt x="476206" y="1099909"/>
                  </a:lnTo>
                  <a:lnTo>
                    <a:pt x="476637" y="1090743"/>
                  </a:lnTo>
                  <a:lnTo>
                    <a:pt x="477096" y="1081577"/>
                  </a:lnTo>
                  <a:lnTo>
                    <a:pt x="477606" y="1072411"/>
                  </a:lnTo>
                  <a:lnTo>
                    <a:pt x="478182" y="1063246"/>
                  </a:lnTo>
                  <a:lnTo>
                    <a:pt x="478841" y="1054080"/>
                  </a:lnTo>
                  <a:lnTo>
                    <a:pt x="479658" y="1044914"/>
                  </a:lnTo>
                  <a:lnTo>
                    <a:pt x="480615" y="1035748"/>
                  </a:lnTo>
                  <a:lnTo>
                    <a:pt x="481723" y="1026582"/>
                  </a:lnTo>
                  <a:lnTo>
                    <a:pt x="482995" y="1017416"/>
                  </a:lnTo>
                  <a:lnTo>
                    <a:pt x="484505" y="1008250"/>
                  </a:lnTo>
                  <a:lnTo>
                    <a:pt x="486245" y="999084"/>
                  </a:lnTo>
                  <a:lnTo>
                    <a:pt x="488199" y="989918"/>
                  </a:lnTo>
                  <a:lnTo>
                    <a:pt x="490376" y="980752"/>
                  </a:lnTo>
                  <a:lnTo>
                    <a:pt x="492830" y="971586"/>
                  </a:lnTo>
                  <a:lnTo>
                    <a:pt x="495591" y="962420"/>
                  </a:lnTo>
                  <a:lnTo>
                    <a:pt x="498606" y="953255"/>
                  </a:lnTo>
                  <a:lnTo>
                    <a:pt x="501877" y="944089"/>
                  </a:lnTo>
                  <a:lnTo>
                    <a:pt x="505429" y="934923"/>
                  </a:lnTo>
                  <a:lnTo>
                    <a:pt x="509345" y="925757"/>
                  </a:lnTo>
                  <a:lnTo>
                    <a:pt x="513527" y="916591"/>
                  </a:lnTo>
                  <a:lnTo>
                    <a:pt x="517976" y="907425"/>
                  </a:lnTo>
                  <a:lnTo>
                    <a:pt x="522691" y="898259"/>
                  </a:lnTo>
                  <a:lnTo>
                    <a:pt x="527773" y="889093"/>
                  </a:lnTo>
                  <a:lnTo>
                    <a:pt x="533122" y="879927"/>
                  </a:lnTo>
                  <a:lnTo>
                    <a:pt x="538723" y="870761"/>
                  </a:lnTo>
                  <a:lnTo>
                    <a:pt x="544569" y="861595"/>
                  </a:lnTo>
                  <a:lnTo>
                    <a:pt x="550721" y="852429"/>
                  </a:lnTo>
                  <a:lnTo>
                    <a:pt x="557132" y="843264"/>
                  </a:lnTo>
                  <a:lnTo>
                    <a:pt x="563756" y="834098"/>
                  </a:lnTo>
                  <a:lnTo>
                    <a:pt x="570587" y="824932"/>
                  </a:lnTo>
                  <a:lnTo>
                    <a:pt x="577643" y="815766"/>
                  </a:lnTo>
                  <a:lnTo>
                    <a:pt x="584923" y="806600"/>
                  </a:lnTo>
                  <a:lnTo>
                    <a:pt x="592362" y="797434"/>
                  </a:lnTo>
                  <a:lnTo>
                    <a:pt x="599951" y="788268"/>
                  </a:lnTo>
                  <a:lnTo>
                    <a:pt x="607683" y="779102"/>
                  </a:lnTo>
                  <a:lnTo>
                    <a:pt x="615576" y="769936"/>
                  </a:lnTo>
                  <a:lnTo>
                    <a:pt x="623565" y="760770"/>
                  </a:lnTo>
                  <a:lnTo>
                    <a:pt x="631639" y="751604"/>
                  </a:lnTo>
                  <a:lnTo>
                    <a:pt x="639784" y="742439"/>
                  </a:lnTo>
                  <a:lnTo>
                    <a:pt x="648003" y="733273"/>
                  </a:lnTo>
                  <a:lnTo>
                    <a:pt x="656255" y="724107"/>
                  </a:lnTo>
                  <a:lnTo>
                    <a:pt x="664526" y="714941"/>
                  </a:lnTo>
                  <a:lnTo>
                    <a:pt x="672806" y="705775"/>
                  </a:lnTo>
                  <a:lnTo>
                    <a:pt x="681076" y="696609"/>
                  </a:lnTo>
                  <a:lnTo>
                    <a:pt x="689316" y="687443"/>
                  </a:lnTo>
                  <a:lnTo>
                    <a:pt x="697517" y="678277"/>
                  </a:lnTo>
                  <a:lnTo>
                    <a:pt x="705670" y="669111"/>
                  </a:lnTo>
                  <a:lnTo>
                    <a:pt x="713754" y="659945"/>
                  </a:lnTo>
                  <a:lnTo>
                    <a:pt x="721743" y="650779"/>
                  </a:lnTo>
                  <a:lnTo>
                    <a:pt x="729645" y="641613"/>
                  </a:lnTo>
                  <a:lnTo>
                    <a:pt x="737454" y="632448"/>
                  </a:lnTo>
                  <a:lnTo>
                    <a:pt x="745159" y="623282"/>
                  </a:lnTo>
                  <a:lnTo>
                    <a:pt x="752707" y="614116"/>
                  </a:lnTo>
                  <a:lnTo>
                    <a:pt x="760135" y="604950"/>
                  </a:lnTo>
                  <a:lnTo>
                    <a:pt x="767436" y="595784"/>
                  </a:lnTo>
                  <a:lnTo>
                    <a:pt x="774608" y="586618"/>
                  </a:lnTo>
                  <a:lnTo>
                    <a:pt x="781591" y="577452"/>
                  </a:lnTo>
                  <a:lnTo>
                    <a:pt x="788419" y="568286"/>
                  </a:lnTo>
                  <a:lnTo>
                    <a:pt x="795100" y="559120"/>
                  </a:lnTo>
                  <a:lnTo>
                    <a:pt x="801631" y="549954"/>
                  </a:lnTo>
                  <a:lnTo>
                    <a:pt x="807968" y="540788"/>
                  </a:lnTo>
                  <a:lnTo>
                    <a:pt x="814118" y="531623"/>
                  </a:lnTo>
                  <a:lnTo>
                    <a:pt x="820108" y="522457"/>
                  </a:lnTo>
                  <a:lnTo>
                    <a:pt x="825936" y="513291"/>
                  </a:lnTo>
                  <a:lnTo>
                    <a:pt x="831578" y="504125"/>
                  </a:lnTo>
                  <a:lnTo>
                    <a:pt x="837005" y="494959"/>
                  </a:lnTo>
                  <a:lnTo>
                    <a:pt x="842267" y="485793"/>
                  </a:lnTo>
                  <a:lnTo>
                    <a:pt x="847362" y="476627"/>
                  </a:lnTo>
                  <a:lnTo>
                    <a:pt x="852286" y="467461"/>
                  </a:lnTo>
                  <a:lnTo>
                    <a:pt x="856974" y="458295"/>
                  </a:lnTo>
                  <a:lnTo>
                    <a:pt x="861496" y="449129"/>
                  </a:lnTo>
                  <a:lnTo>
                    <a:pt x="865852" y="439963"/>
                  </a:lnTo>
                  <a:lnTo>
                    <a:pt x="870044" y="430797"/>
                  </a:lnTo>
                  <a:lnTo>
                    <a:pt x="874014" y="421632"/>
                  </a:lnTo>
                  <a:lnTo>
                    <a:pt x="877809" y="412466"/>
                  </a:lnTo>
                  <a:lnTo>
                    <a:pt x="881443" y="403300"/>
                  </a:lnTo>
                  <a:lnTo>
                    <a:pt x="884920" y="394134"/>
                  </a:lnTo>
                  <a:lnTo>
                    <a:pt x="888204" y="384968"/>
                  </a:lnTo>
                  <a:lnTo>
                    <a:pt x="891304" y="375802"/>
                  </a:lnTo>
                  <a:lnTo>
                    <a:pt x="894254" y="366636"/>
                  </a:lnTo>
                  <a:lnTo>
                    <a:pt x="897058" y="357470"/>
                  </a:lnTo>
                  <a:lnTo>
                    <a:pt x="899701" y="348304"/>
                  </a:lnTo>
                  <a:lnTo>
                    <a:pt x="902160" y="339138"/>
                  </a:lnTo>
                  <a:lnTo>
                    <a:pt x="904485" y="329972"/>
                  </a:lnTo>
                  <a:lnTo>
                    <a:pt x="906678" y="320806"/>
                  </a:lnTo>
                  <a:lnTo>
                    <a:pt x="908742" y="311641"/>
                  </a:lnTo>
                  <a:lnTo>
                    <a:pt x="910631" y="302475"/>
                  </a:lnTo>
                  <a:lnTo>
                    <a:pt x="912404" y="293309"/>
                  </a:lnTo>
                  <a:lnTo>
                    <a:pt x="914063" y="284143"/>
                  </a:lnTo>
                  <a:lnTo>
                    <a:pt x="915614" y="274977"/>
                  </a:lnTo>
                  <a:lnTo>
                    <a:pt x="917026" y="265811"/>
                  </a:lnTo>
                  <a:lnTo>
                    <a:pt x="918331" y="256645"/>
                  </a:lnTo>
                  <a:lnTo>
                    <a:pt x="919544" y="247479"/>
                  </a:lnTo>
                  <a:lnTo>
                    <a:pt x="920667" y="238313"/>
                  </a:lnTo>
                  <a:lnTo>
                    <a:pt x="921688" y="229147"/>
                  </a:lnTo>
                  <a:lnTo>
                    <a:pt x="922614" y="219981"/>
                  </a:lnTo>
                  <a:lnTo>
                    <a:pt x="923467" y="210816"/>
                  </a:lnTo>
                  <a:lnTo>
                    <a:pt x="924252" y="201650"/>
                  </a:lnTo>
                  <a:lnTo>
                    <a:pt x="924964" y="192484"/>
                  </a:lnTo>
                  <a:lnTo>
                    <a:pt x="925596" y="183318"/>
                  </a:lnTo>
                  <a:lnTo>
                    <a:pt x="926174" y="174152"/>
                  </a:lnTo>
                  <a:lnTo>
                    <a:pt x="926701" y="164986"/>
                  </a:lnTo>
                  <a:lnTo>
                    <a:pt x="927179" y="155820"/>
                  </a:lnTo>
                  <a:lnTo>
                    <a:pt x="927595" y="146654"/>
                  </a:lnTo>
                  <a:lnTo>
                    <a:pt x="927971" y="137488"/>
                  </a:lnTo>
                  <a:lnTo>
                    <a:pt x="928311" y="128322"/>
                  </a:lnTo>
                  <a:lnTo>
                    <a:pt x="928617" y="119156"/>
                  </a:lnTo>
                  <a:lnTo>
                    <a:pt x="928883" y="109990"/>
                  </a:lnTo>
                  <a:lnTo>
                    <a:pt x="929118" y="100825"/>
                  </a:lnTo>
                  <a:lnTo>
                    <a:pt x="929329" y="91659"/>
                  </a:lnTo>
                  <a:lnTo>
                    <a:pt x="929517" y="82493"/>
                  </a:lnTo>
                  <a:lnTo>
                    <a:pt x="929681" y="73327"/>
                  </a:lnTo>
                  <a:lnTo>
                    <a:pt x="929822" y="64161"/>
                  </a:lnTo>
                  <a:lnTo>
                    <a:pt x="929948" y="54995"/>
                  </a:lnTo>
                  <a:lnTo>
                    <a:pt x="930059" y="45829"/>
                  </a:lnTo>
                  <a:lnTo>
                    <a:pt x="930155" y="36663"/>
                  </a:lnTo>
                  <a:lnTo>
                    <a:pt x="930237" y="27497"/>
                  </a:lnTo>
                  <a:lnTo>
                    <a:pt x="930309" y="18331"/>
                  </a:lnTo>
                  <a:lnTo>
                    <a:pt x="930372" y="9165"/>
                  </a:lnTo>
                  <a:lnTo>
                    <a:pt x="930426" y="0"/>
                  </a:lnTo>
                  <a:lnTo>
                    <a:pt x="931029" y="0"/>
                  </a:lnTo>
                  <a:lnTo>
                    <a:pt x="931084" y="9165"/>
                  </a:lnTo>
                  <a:lnTo>
                    <a:pt x="931146" y="18331"/>
                  </a:lnTo>
                  <a:lnTo>
                    <a:pt x="931218" y="27497"/>
                  </a:lnTo>
                  <a:lnTo>
                    <a:pt x="931300" y="36663"/>
                  </a:lnTo>
                  <a:lnTo>
                    <a:pt x="931396" y="45829"/>
                  </a:lnTo>
                  <a:lnTo>
                    <a:pt x="931507" y="54995"/>
                  </a:lnTo>
                  <a:lnTo>
                    <a:pt x="931633" y="64161"/>
                  </a:lnTo>
                  <a:lnTo>
                    <a:pt x="931774" y="73327"/>
                  </a:lnTo>
                  <a:lnTo>
                    <a:pt x="931938" y="82493"/>
                  </a:lnTo>
                  <a:lnTo>
                    <a:pt x="932126" y="91659"/>
                  </a:lnTo>
                  <a:lnTo>
                    <a:pt x="932337" y="100825"/>
                  </a:lnTo>
                  <a:lnTo>
                    <a:pt x="932572" y="109990"/>
                  </a:lnTo>
                  <a:lnTo>
                    <a:pt x="932838" y="119156"/>
                  </a:lnTo>
                  <a:lnTo>
                    <a:pt x="933144" y="128322"/>
                  </a:lnTo>
                  <a:lnTo>
                    <a:pt x="933484" y="137488"/>
                  </a:lnTo>
                  <a:lnTo>
                    <a:pt x="933860" y="146654"/>
                  </a:lnTo>
                  <a:lnTo>
                    <a:pt x="934276" y="155820"/>
                  </a:lnTo>
                  <a:lnTo>
                    <a:pt x="934754" y="164986"/>
                  </a:lnTo>
                  <a:lnTo>
                    <a:pt x="935281" y="174152"/>
                  </a:lnTo>
                  <a:lnTo>
                    <a:pt x="935859" y="183318"/>
                  </a:lnTo>
                  <a:lnTo>
                    <a:pt x="936492" y="192484"/>
                  </a:lnTo>
                  <a:lnTo>
                    <a:pt x="937204" y="201650"/>
                  </a:lnTo>
                  <a:lnTo>
                    <a:pt x="937988" y="210816"/>
                  </a:lnTo>
                  <a:lnTo>
                    <a:pt x="938841" y="219981"/>
                  </a:lnTo>
                  <a:lnTo>
                    <a:pt x="939767" y="229147"/>
                  </a:lnTo>
                  <a:lnTo>
                    <a:pt x="940788" y="238313"/>
                  </a:lnTo>
                  <a:lnTo>
                    <a:pt x="941912" y="247479"/>
                  </a:lnTo>
                  <a:lnTo>
                    <a:pt x="943124" y="256645"/>
                  </a:lnTo>
                  <a:lnTo>
                    <a:pt x="944429" y="265811"/>
                  </a:lnTo>
                  <a:lnTo>
                    <a:pt x="945841" y="274977"/>
                  </a:lnTo>
                  <a:lnTo>
                    <a:pt x="947392" y="284143"/>
                  </a:lnTo>
                  <a:lnTo>
                    <a:pt x="949052" y="293309"/>
                  </a:lnTo>
                  <a:lnTo>
                    <a:pt x="950824" y="302475"/>
                  </a:lnTo>
                  <a:lnTo>
                    <a:pt x="952713" y="311641"/>
                  </a:lnTo>
                  <a:lnTo>
                    <a:pt x="954777" y="320806"/>
                  </a:lnTo>
                  <a:lnTo>
                    <a:pt x="956970" y="329972"/>
                  </a:lnTo>
                  <a:lnTo>
                    <a:pt x="959295" y="339138"/>
                  </a:lnTo>
                  <a:lnTo>
                    <a:pt x="961754" y="348304"/>
                  </a:lnTo>
                  <a:lnTo>
                    <a:pt x="964397" y="357470"/>
                  </a:lnTo>
                  <a:lnTo>
                    <a:pt x="967201" y="366636"/>
                  </a:lnTo>
                  <a:lnTo>
                    <a:pt x="970151" y="375802"/>
                  </a:lnTo>
                  <a:lnTo>
                    <a:pt x="973252" y="384968"/>
                  </a:lnTo>
                  <a:lnTo>
                    <a:pt x="976535" y="394134"/>
                  </a:lnTo>
                  <a:lnTo>
                    <a:pt x="980012" y="403300"/>
                  </a:lnTo>
                  <a:lnTo>
                    <a:pt x="983646" y="412466"/>
                  </a:lnTo>
                  <a:lnTo>
                    <a:pt x="987441" y="421632"/>
                  </a:lnTo>
                  <a:lnTo>
                    <a:pt x="991411" y="430797"/>
                  </a:lnTo>
                  <a:lnTo>
                    <a:pt x="995603" y="439963"/>
                  </a:lnTo>
                  <a:lnTo>
                    <a:pt x="999959" y="449129"/>
                  </a:lnTo>
                  <a:lnTo>
                    <a:pt x="1004481" y="458295"/>
                  </a:lnTo>
                  <a:lnTo>
                    <a:pt x="1009169" y="467461"/>
                  </a:lnTo>
                  <a:lnTo>
                    <a:pt x="1014093" y="476627"/>
                  </a:lnTo>
                  <a:lnTo>
                    <a:pt x="1019188" y="485793"/>
                  </a:lnTo>
                  <a:lnTo>
                    <a:pt x="1024450" y="494959"/>
                  </a:lnTo>
                  <a:lnTo>
                    <a:pt x="1029877" y="504125"/>
                  </a:lnTo>
                  <a:lnTo>
                    <a:pt x="1035519" y="513291"/>
                  </a:lnTo>
                  <a:lnTo>
                    <a:pt x="1041347" y="522457"/>
                  </a:lnTo>
                  <a:lnTo>
                    <a:pt x="1047337" y="531623"/>
                  </a:lnTo>
                  <a:lnTo>
                    <a:pt x="1053487" y="540788"/>
                  </a:lnTo>
                  <a:lnTo>
                    <a:pt x="1059824" y="549954"/>
                  </a:lnTo>
                  <a:lnTo>
                    <a:pt x="1066355" y="559120"/>
                  </a:lnTo>
                  <a:lnTo>
                    <a:pt x="1073036" y="568286"/>
                  </a:lnTo>
                  <a:lnTo>
                    <a:pt x="1079864" y="577452"/>
                  </a:lnTo>
                  <a:lnTo>
                    <a:pt x="1086847" y="586618"/>
                  </a:lnTo>
                  <a:lnTo>
                    <a:pt x="1094019" y="595784"/>
                  </a:lnTo>
                  <a:lnTo>
                    <a:pt x="1101320" y="604950"/>
                  </a:lnTo>
                  <a:lnTo>
                    <a:pt x="1108748" y="614116"/>
                  </a:lnTo>
                  <a:lnTo>
                    <a:pt x="1116296" y="623282"/>
                  </a:lnTo>
                  <a:lnTo>
                    <a:pt x="1124001" y="632448"/>
                  </a:lnTo>
                  <a:lnTo>
                    <a:pt x="1131810" y="641613"/>
                  </a:lnTo>
                  <a:lnTo>
                    <a:pt x="1139713" y="650779"/>
                  </a:lnTo>
                  <a:lnTo>
                    <a:pt x="1147701" y="659945"/>
                  </a:lnTo>
                  <a:lnTo>
                    <a:pt x="1155785" y="669111"/>
                  </a:lnTo>
                  <a:lnTo>
                    <a:pt x="1163938" y="678277"/>
                  </a:lnTo>
                  <a:lnTo>
                    <a:pt x="1172139" y="687443"/>
                  </a:lnTo>
                  <a:lnTo>
                    <a:pt x="1180379" y="696609"/>
                  </a:lnTo>
                  <a:lnTo>
                    <a:pt x="1188649" y="705775"/>
                  </a:lnTo>
                  <a:lnTo>
                    <a:pt x="1196929" y="714941"/>
                  </a:lnTo>
                  <a:lnTo>
                    <a:pt x="1205200" y="724107"/>
                  </a:lnTo>
                  <a:lnTo>
                    <a:pt x="1213453" y="733273"/>
                  </a:lnTo>
                  <a:lnTo>
                    <a:pt x="1221671" y="742439"/>
                  </a:lnTo>
                  <a:lnTo>
                    <a:pt x="1229817" y="751604"/>
                  </a:lnTo>
                  <a:lnTo>
                    <a:pt x="1237890" y="760770"/>
                  </a:lnTo>
                  <a:lnTo>
                    <a:pt x="1245879" y="769936"/>
                  </a:lnTo>
                  <a:lnTo>
                    <a:pt x="1253772" y="779102"/>
                  </a:lnTo>
                  <a:lnTo>
                    <a:pt x="1261505" y="788268"/>
                  </a:lnTo>
                  <a:lnTo>
                    <a:pt x="1269093" y="797434"/>
                  </a:lnTo>
                  <a:lnTo>
                    <a:pt x="1276532" y="806600"/>
                  </a:lnTo>
                  <a:lnTo>
                    <a:pt x="1283812" y="815766"/>
                  </a:lnTo>
                  <a:lnTo>
                    <a:pt x="1290869" y="824932"/>
                  </a:lnTo>
                  <a:lnTo>
                    <a:pt x="1297699" y="834098"/>
                  </a:lnTo>
                  <a:lnTo>
                    <a:pt x="1304324" y="843264"/>
                  </a:lnTo>
                  <a:lnTo>
                    <a:pt x="1310734" y="852429"/>
                  </a:lnTo>
                  <a:lnTo>
                    <a:pt x="1316886" y="861595"/>
                  </a:lnTo>
                  <a:lnTo>
                    <a:pt x="1322732" y="870761"/>
                  </a:lnTo>
                  <a:lnTo>
                    <a:pt x="1328333" y="879927"/>
                  </a:lnTo>
                  <a:lnTo>
                    <a:pt x="1333682" y="889093"/>
                  </a:lnTo>
                  <a:lnTo>
                    <a:pt x="1338764" y="898259"/>
                  </a:lnTo>
                  <a:lnTo>
                    <a:pt x="1343479" y="907425"/>
                  </a:lnTo>
                  <a:lnTo>
                    <a:pt x="1347928" y="916591"/>
                  </a:lnTo>
                  <a:lnTo>
                    <a:pt x="1352110" y="925757"/>
                  </a:lnTo>
                  <a:lnTo>
                    <a:pt x="1356026" y="934923"/>
                  </a:lnTo>
                  <a:lnTo>
                    <a:pt x="1359578" y="944089"/>
                  </a:lnTo>
                  <a:lnTo>
                    <a:pt x="1362849" y="953255"/>
                  </a:lnTo>
                  <a:lnTo>
                    <a:pt x="1365864" y="962420"/>
                  </a:lnTo>
                  <a:lnTo>
                    <a:pt x="1368625" y="971586"/>
                  </a:lnTo>
                  <a:lnTo>
                    <a:pt x="1371079" y="980752"/>
                  </a:lnTo>
                  <a:lnTo>
                    <a:pt x="1373256" y="989918"/>
                  </a:lnTo>
                  <a:lnTo>
                    <a:pt x="1375210" y="999084"/>
                  </a:lnTo>
                  <a:lnTo>
                    <a:pt x="1376950" y="1008250"/>
                  </a:lnTo>
                  <a:lnTo>
                    <a:pt x="1378460" y="1017416"/>
                  </a:lnTo>
                  <a:lnTo>
                    <a:pt x="1379732" y="1026582"/>
                  </a:lnTo>
                  <a:lnTo>
                    <a:pt x="1380840" y="1035748"/>
                  </a:lnTo>
                  <a:lnTo>
                    <a:pt x="1381797" y="1044914"/>
                  </a:lnTo>
                  <a:lnTo>
                    <a:pt x="1382614" y="1054080"/>
                  </a:lnTo>
                  <a:lnTo>
                    <a:pt x="1383274" y="1063246"/>
                  </a:lnTo>
                  <a:lnTo>
                    <a:pt x="1383850" y="1072411"/>
                  </a:lnTo>
                  <a:lnTo>
                    <a:pt x="1384359" y="1081577"/>
                  </a:lnTo>
                  <a:lnTo>
                    <a:pt x="1384818" y="1090743"/>
                  </a:lnTo>
                  <a:lnTo>
                    <a:pt x="1385250" y="1099909"/>
                  </a:lnTo>
                  <a:lnTo>
                    <a:pt x="1385695" y="1109075"/>
                  </a:lnTo>
                  <a:lnTo>
                    <a:pt x="1386175" y="1118241"/>
                  </a:lnTo>
                  <a:lnTo>
                    <a:pt x="1386710" y="1127407"/>
                  </a:lnTo>
                  <a:lnTo>
                    <a:pt x="1387349" y="1136573"/>
                  </a:lnTo>
                  <a:lnTo>
                    <a:pt x="1388132" y="1145739"/>
                  </a:lnTo>
                  <a:lnTo>
                    <a:pt x="1389064" y="1154905"/>
                  </a:lnTo>
                  <a:lnTo>
                    <a:pt x="1390166" y="1164071"/>
                  </a:lnTo>
                  <a:lnTo>
                    <a:pt x="1391487" y="1173236"/>
                  </a:lnTo>
                  <a:lnTo>
                    <a:pt x="1393115" y="1182402"/>
                  </a:lnTo>
                  <a:lnTo>
                    <a:pt x="1395008" y="1191568"/>
                  </a:lnTo>
                  <a:lnTo>
                    <a:pt x="1397185" y="1200734"/>
                  </a:lnTo>
                  <a:lnTo>
                    <a:pt x="1399669" y="1209900"/>
                  </a:lnTo>
                  <a:lnTo>
                    <a:pt x="1402639" y="1219066"/>
                  </a:lnTo>
                  <a:lnTo>
                    <a:pt x="1405978" y="1228232"/>
                  </a:lnTo>
                  <a:lnTo>
                    <a:pt x="1409704" y="1237398"/>
                  </a:lnTo>
                  <a:lnTo>
                    <a:pt x="1413832" y="1246564"/>
                  </a:lnTo>
                  <a:lnTo>
                    <a:pt x="1418528" y="1255730"/>
                  </a:lnTo>
                  <a:lnTo>
                    <a:pt x="1423719" y="1264896"/>
                  </a:lnTo>
                  <a:lnTo>
                    <a:pt x="1429369" y="1274062"/>
                  </a:lnTo>
                  <a:lnTo>
                    <a:pt x="1435487" y="1283227"/>
                  </a:lnTo>
                  <a:lnTo>
                    <a:pt x="1442190" y="1292393"/>
                  </a:lnTo>
                  <a:lnTo>
                    <a:pt x="1449486" y="1301559"/>
                  </a:lnTo>
                  <a:lnTo>
                    <a:pt x="1457271" y="1310725"/>
                  </a:lnTo>
                  <a:lnTo>
                    <a:pt x="1465544" y="1319891"/>
                  </a:lnTo>
                  <a:lnTo>
                    <a:pt x="1474354" y="1329057"/>
                  </a:lnTo>
                  <a:lnTo>
                    <a:pt x="1483802" y="1338223"/>
                  </a:lnTo>
                  <a:lnTo>
                    <a:pt x="1493713" y="1347389"/>
                  </a:lnTo>
                  <a:lnTo>
                    <a:pt x="1504075" y="1356555"/>
                  </a:lnTo>
                  <a:lnTo>
                    <a:pt x="1514878" y="1365721"/>
                  </a:lnTo>
                  <a:lnTo>
                    <a:pt x="1526273" y="1374887"/>
                  </a:lnTo>
                  <a:lnTo>
                    <a:pt x="1538049" y="1384052"/>
                  </a:lnTo>
                  <a:lnTo>
                    <a:pt x="1550183" y="1393218"/>
                  </a:lnTo>
                  <a:lnTo>
                    <a:pt x="1562650" y="1402384"/>
                  </a:lnTo>
                  <a:lnTo>
                    <a:pt x="1575507" y="1411550"/>
                  </a:lnTo>
                  <a:lnTo>
                    <a:pt x="1588639" y="1420716"/>
                  </a:lnTo>
                  <a:lnTo>
                    <a:pt x="1601980" y="1429882"/>
                  </a:lnTo>
                  <a:lnTo>
                    <a:pt x="1615497" y="1439048"/>
                  </a:lnTo>
                  <a:lnTo>
                    <a:pt x="1629174" y="1448214"/>
                  </a:lnTo>
                  <a:lnTo>
                    <a:pt x="1642939" y="1457380"/>
                  </a:lnTo>
                  <a:lnTo>
                    <a:pt x="1656723" y="1466546"/>
                  </a:lnTo>
                  <a:lnTo>
                    <a:pt x="1670490" y="1475712"/>
                  </a:lnTo>
                  <a:lnTo>
                    <a:pt x="1684192" y="1484878"/>
                  </a:lnTo>
                  <a:lnTo>
                    <a:pt x="1697722" y="1494043"/>
                  </a:lnTo>
                  <a:lnTo>
                    <a:pt x="1711062" y="1503209"/>
                  </a:lnTo>
                  <a:lnTo>
                    <a:pt x="1724176" y="1512375"/>
                  </a:lnTo>
                  <a:lnTo>
                    <a:pt x="1737024" y="1521541"/>
                  </a:lnTo>
                  <a:lnTo>
                    <a:pt x="1749405" y="1530707"/>
                  </a:lnTo>
                  <a:lnTo>
                    <a:pt x="1761382" y="1539873"/>
                  </a:lnTo>
                  <a:lnTo>
                    <a:pt x="1772929" y="1549039"/>
                  </a:lnTo>
                  <a:lnTo>
                    <a:pt x="1784011" y="1558205"/>
                  </a:lnTo>
                  <a:lnTo>
                    <a:pt x="1794421" y="1567371"/>
                  </a:lnTo>
                  <a:lnTo>
                    <a:pt x="1804181" y="1576537"/>
                  </a:lnTo>
                  <a:lnTo>
                    <a:pt x="1813337" y="1585703"/>
                  </a:lnTo>
                  <a:lnTo>
                    <a:pt x="1821860" y="1594869"/>
                  </a:lnTo>
                  <a:lnTo>
                    <a:pt x="1829591" y="1604034"/>
                  </a:lnTo>
                  <a:lnTo>
                    <a:pt x="1836437" y="1613200"/>
                  </a:lnTo>
                  <a:lnTo>
                    <a:pt x="1842550" y="1622366"/>
                  </a:lnTo>
                  <a:lnTo>
                    <a:pt x="1847913" y="1631532"/>
                  </a:lnTo>
                  <a:lnTo>
                    <a:pt x="1852452" y="1640698"/>
                  </a:lnTo>
                  <a:lnTo>
                    <a:pt x="1855911" y="1649864"/>
                  </a:lnTo>
                  <a:lnTo>
                    <a:pt x="1858568" y="1659030"/>
                  </a:lnTo>
                  <a:lnTo>
                    <a:pt x="1860417" y="1668196"/>
                  </a:lnTo>
                  <a:lnTo>
                    <a:pt x="1861456" y="1677362"/>
                  </a:lnTo>
                  <a:lnTo>
                    <a:pt x="1861355" y="1686528"/>
                  </a:lnTo>
                  <a:lnTo>
                    <a:pt x="1860413" y="1695694"/>
                  </a:lnTo>
                  <a:lnTo>
                    <a:pt x="1858672" y="1704859"/>
                  </a:lnTo>
                  <a:lnTo>
                    <a:pt x="1856138" y="1714025"/>
                  </a:lnTo>
                  <a:lnTo>
                    <a:pt x="1852602" y="1723191"/>
                  </a:lnTo>
                  <a:lnTo>
                    <a:pt x="1848195" y="1732357"/>
                  </a:lnTo>
                  <a:lnTo>
                    <a:pt x="1843055" y="1741523"/>
                  </a:lnTo>
                  <a:lnTo>
                    <a:pt x="1837199" y="1750689"/>
                  </a:lnTo>
                  <a:lnTo>
                    <a:pt x="1830533" y="1759855"/>
                  </a:lnTo>
                  <a:lnTo>
                    <a:pt x="1823039" y="1769021"/>
                  </a:lnTo>
                  <a:lnTo>
                    <a:pt x="1814927" y="1778187"/>
                  </a:lnTo>
                  <a:lnTo>
                    <a:pt x="1806222" y="1787353"/>
                  </a:lnTo>
                  <a:lnTo>
                    <a:pt x="1796921" y="1796519"/>
                  </a:lnTo>
                  <a:lnTo>
                    <a:pt x="1786906" y="1805685"/>
                  </a:lnTo>
                  <a:lnTo>
                    <a:pt x="1776423" y="1814850"/>
                  </a:lnTo>
                  <a:lnTo>
                    <a:pt x="1765501" y="1824016"/>
                  </a:lnTo>
                  <a:lnTo>
                    <a:pt x="1754169" y="1833182"/>
                  </a:lnTo>
                  <a:lnTo>
                    <a:pt x="1742338" y="1842348"/>
                  </a:lnTo>
                  <a:lnTo>
                    <a:pt x="1730184" y="1851514"/>
                  </a:lnTo>
                  <a:lnTo>
                    <a:pt x="1717755" y="1860680"/>
                  </a:lnTo>
                  <a:lnTo>
                    <a:pt x="1705081" y="1869846"/>
                  </a:lnTo>
                  <a:lnTo>
                    <a:pt x="1692151" y="1879012"/>
                  </a:lnTo>
                  <a:lnTo>
                    <a:pt x="1679044" y="1888178"/>
                  </a:lnTo>
                  <a:lnTo>
                    <a:pt x="1665823" y="1897344"/>
                  </a:lnTo>
                  <a:lnTo>
                    <a:pt x="1652512" y="1906510"/>
                  </a:lnTo>
                  <a:lnTo>
                    <a:pt x="1639138" y="1915675"/>
                  </a:lnTo>
                  <a:lnTo>
                    <a:pt x="1625750" y="1924841"/>
                  </a:lnTo>
                  <a:lnTo>
                    <a:pt x="1612386" y="1934007"/>
                  </a:lnTo>
                  <a:lnTo>
                    <a:pt x="1599068" y="1943173"/>
                  </a:lnTo>
                  <a:lnTo>
                    <a:pt x="1585822" y="1952339"/>
                  </a:lnTo>
                  <a:lnTo>
                    <a:pt x="1572721" y="1961505"/>
                  </a:lnTo>
                  <a:lnTo>
                    <a:pt x="1559755" y="1970671"/>
                  </a:lnTo>
                  <a:lnTo>
                    <a:pt x="1546939" y="1979837"/>
                  </a:lnTo>
                  <a:lnTo>
                    <a:pt x="1534290" y="1989003"/>
                  </a:lnTo>
                  <a:lnTo>
                    <a:pt x="1521899" y="1998169"/>
                  </a:lnTo>
                  <a:lnTo>
                    <a:pt x="1509735" y="2007335"/>
                  </a:lnTo>
                  <a:lnTo>
                    <a:pt x="1497793" y="2016501"/>
                  </a:lnTo>
                  <a:lnTo>
                    <a:pt x="1486082" y="2025666"/>
                  </a:lnTo>
                  <a:lnTo>
                    <a:pt x="1474678" y="2034832"/>
                  </a:lnTo>
                  <a:lnTo>
                    <a:pt x="1463577" y="2043998"/>
                  </a:lnTo>
                  <a:lnTo>
                    <a:pt x="1452739" y="2053164"/>
                  </a:lnTo>
                  <a:lnTo>
                    <a:pt x="1442166" y="2062330"/>
                  </a:lnTo>
                  <a:lnTo>
                    <a:pt x="1431902" y="2071496"/>
                  </a:lnTo>
                  <a:lnTo>
                    <a:pt x="1421995" y="2080662"/>
                  </a:lnTo>
                  <a:lnTo>
                    <a:pt x="1412361" y="2089828"/>
                  </a:lnTo>
                  <a:lnTo>
                    <a:pt x="1403002" y="2098994"/>
                  </a:lnTo>
                  <a:lnTo>
                    <a:pt x="1393922" y="2108160"/>
                  </a:lnTo>
                  <a:lnTo>
                    <a:pt x="1385224" y="2117326"/>
                  </a:lnTo>
                  <a:lnTo>
                    <a:pt x="1376790" y="2126492"/>
                  </a:lnTo>
                  <a:lnTo>
                    <a:pt x="1368616" y="2135657"/>
                  </a:lnTo>
                  <a:lnTo>
                    <a:pt x="1360697" y="2144823"/>
                  </a:lnTo>
                  <a:lnTo>
                    <a:pt x="1353114" y="2153989"/>
                  </a:lnTo>
                  <a:lnTo>
                    <a:pt x="1345790" y="2163155"/>
                  </a:lnTo>
                  <a:lnTo>
                    <a:pt x="1338697" y="2172321"/>
                  </a:lnTo>
                  <a:lnTo>
                    <a:pt x="1331829" y="2181487"/>
                  </a:lnTo>
                  <a:lnTo>
                    <a:pt x="1325227" y="2190653"/>
                  </a:lnTo>
                  <a:lnTo>
                    <a:pt x="1318869" y="2199819"/>
                  </a:lnTo>
                  <a:lnTo>
                    <a:pt x="1312704" y="2208985"/>
                  </a:lnTo>
                  <a:lnTo>
                    <a:pt x="1306725" y="2218151"/>
                  </a:lnTo>
                  <a:lnTo>
                    <a:pt x="1300945" y="2227317"/>
                  </a:lnTo>
                  <a:lnTo>
                    <a:pt x="1295382" y="2236482"/>
                  </a:lnTo>
                  <a:lnTo>
                    <a:pt x="1289972" y="2245648"/>
                  </a:lnTo>
                  <a:lnTo>
                    <a:pt x="1284709" y="2254814"/>
                  </a:lnTo>
                  <a:lnTo>
                    <a:pt x="1279587" y="2263980"/>
                  </a:lnTo>
                  <a:lnTo>
                    <a:pt x="1274648" y="2273146"/>
                  </a:lnTo>
                  <a:lnTo>
                    <a:pt x="1269828" y="2282312"/>
                  </a:lnTo>
                  <a:lnTo>
                    <a:pt x="1265120" y="2291478"/>
                  </a:lnTo>
                  <a:lnTo>
                    <a:pt x="1260520" y="2300644"/>
                  </a:lnTo>
                  <a:lnTo>
                    <a:pt x="1256053" y="2309810"/>
                  </a:lnTo>
                  <a:lnTo>
                    <a:pt x="1251689" y="2318976"/>
                  </a:lnTo>
                  <a:lnTo>
                    <a:pt x="1247414" y="2328142"/>
                  </a:lnTo>
                  <a:lnTo>
                    <a:pt x="1243225" y="2337308"/>
                  </a:lnTo>
                  <a:lnTo>
                    <a:pt x="1239137" y="2346473"/>
                  </a:lnTo>
                  <a:lnTo>
                    <a:pt x="1235147" y="2355639"/>
                  </a:lnTo>
                  <a:lnTo>
                    <a:pt x="1231235" y="2364805"/>
                  </a:lnTo>
                  <a:lnTo>
                    <a:pt x="1227401" y="2373971"/>
                  </a:lnTo>
                  <a:lnTo>
                    <a:pt x="1223653" y="2383137"/>
                  </a:lnTo>
                  <a:lnTo>
                    <a:pt x="1220010" y="2392303"/>
                  </a:lnTo>
                  <a:lnTo>
                    <a:pt x="1216448" y="2401469"/>
                  </a:lnTo>
                  <a:lnTo>
                    <a:pt x="1212968" y="2410635"/>
                  </a:lnTo>
                  <a:lnTo>
                    <a:pt x="1209571" y="2419801"/>
                  </a:lnTo>
                  <a:lnTo>
                    <a:pt x="1206298" y="2428967"/>
                  </a:lnTo>
                  <a:lnTo>
                    <a:pt x="1203118" y="2438133"/>
                  </a:lnTo>
                  <a:lnTo>
                    <a:pt x="1200030" y="2447298"/>
                  </a:lnTo>
                  <a:lnTo>
                    <a:pt x="1197039" y="2456464"/>
                  </a:lnTo>
                  <a:lnTo>
                    <a:pt x="1194178" y="2465630"/>
                  </a:lnTo>
                  <a:lnTo>
                    <a:pt x="1191434" y="2474796"/>
                  </a:lnTo>
                  <a:lnTo>
                    <a:pt x="1188795" y="2483962"/>
                  </a:lnTo>
                  <a:lnTo>
                    <a:pt x="1186265" y="2493128"/>
                  </a:lnTo>
                  <a:lnTo>
                    <a:pt x="1183866" y="2502294"/>
                  </a:lnTo>
                  <a:lnTo>
                    <a:pt x="1181607" y="2511460"/>
                  </a:lnTo>
                  <a:lnTo>
                    <a:pt x="1179460" y="2520626"/>
                  </a:lnTo>
                  <a:lnTo>
                    <a:pt x="1177426" y="2529792"/>
                  </a:lnTo>
                  <a:lnTo>
                    <a:pt x="1175515" y="2538958"/>
                  </a:lnTo>
                  <a:lnTo>
                    <a:pt x="1173755" y="2548124"/>
                  </a:lnTo>
                  <a:lnTo>
                    <a:pt x="1172103" y="2557289"/>
                  </a:lnTo>
                  <a:lnTo>
                    <a:pt x="1170558" y="2566455"/>
                  </a:lnTo>
                  <a:lnTo>
                    <a:pt x="1169117" y="2575621"/>
                  </a:lnTo>
                  <a:lnTo>
                    <a:pt x="1167817" y="2584787"/>
                  </a:lnTo>
                  <a:lnTo>
                    <a:pt x="1166611" y="2593953"/>
                  </a:lnTo>
                  <a:lnTo>
                    <a:pt x="1165492" y="2603119"/>
                  </a:lnTo>
                  <a:lnTo>
                    <a:pt x="1164457" y="2612285"/>
                  </a:lnTo>
                  <a:lnTo>
                    <a:pt x="1163519" y="2621451"/>
                  </a:lnTo>
                  <a:lnTo>
                    <a:pt x="1162656" y="2630617"/>
                  </a:lnTo>
                  <a:lnTo>
                    <a:pt x="1161850" y="2639783"/>
                  </a:lnTo>
                  <a:lnTo>
                    <a:pt x="1161097" y="2648949"/>
                  </a:lnTo>
                  <a:lnTo>
                    <a:pt x="1160395" y="2658115"/>
                  </a:lnTo>
                  <a:lnTo>
                    <a:pt x="1159734" y="2667280"/>
                  </a:lnTo>
                  <a:lnTo>
                    <a:pt x="1159095" y="2676446"/>
                  </a:lnTo>
                  <a:lnTo>
                    <a:pt x="1158474" y="2685612"/>
                  </a:lnTo>
                  <a:lnTo>
                    <a:pt x="1157862" y="2694778"/>
                  </a:lnTo>
                  <a:lnTo>
                    <a:pt x="1157248" y="2703944"/>
                  </a:lnTo>
                  <a:lnTo>
                    <a:pt x="1156623" y="2713110"/>
                  </a:lnTo>
                  <a:lnTo>
                    <a:pt x="1155980" y="2722276"/>
                  </a:lnTo>
                  <a:lnTo>
                    <a:pt x="1155315" y="2731442"/>
                  </a:lnTo>
                  <a:lnTo>
                    <a:pt x="1154606" y="2740608"/>
                  </a:lnTo>
                  <a:lnTo>
                    <a:pt x="1153856" y="2749774"/>
                  </a:lnTo>
                  <a:lnTo>
                    <a:pt x="1153061" y="2758940"/>
                  </a:lnTo>
                  <a:lnTo>
                    <a:pt x="1152218" y="2768105"/>
                  </a:lnTo>
                  <a:lnTo>
                    <a:pt x="1151305" y="2777271"/>
                  </a:lnTo>
                  <a:lnTo>
                    <a:pt x="1150324" y="2786437"/>
                  </a:lnTo>
                  <a:lnTo>
                    <a:pt x="1149281" y="2795603"/>
                  </a:lnTo>
                  <a:lnTo>
                    <a:pt x="1148172" y="2804769"/>
                  </a:lnTo>
                  <a:lnTo>
                    <a:pt x="1146984" y="2813935"/>
                  </a:lnTo>
                  <a:lnTo>
                    <a:pt x="1145707" y="2823101"/>
                  </a:lnTo>
                  <a:lnTo>
                    <a:pt x="1144359" y="2832267"/>
                  </a:lnTo>
                  <a:lnTo>
                    <a:pt x="1142938" y="2841433"/>
                  </a:lnTo>
                  <a:lnTo>
                    <a:pt x="1141441" y="2850599"/>
                  </a:lnTo>
                  <a:lnTo>
                    <a:pt x="1139842" y="2859765"/>
                  </a:lnTo>
                  <a:lnTo>
                    <a:pt x="1138172" y="2868931"/>
                  </a:lnTo>
                  <a:lnTo>
                    <a:pt x="1136430" y="2878096"/>
                  </a:lnTo>
                  <a:lnTo>
                    <a:pt x="1134618" y="2887262"/>
                  </a:lnTo>
                  <a:lnTo>
                    <a:pt x="1132711" y="2896428"/>
                  </a:lnTo>
                  <a:lnTo>
                    <a:pt x="1130735" y="2905594"/>
                  </a:lnTo>
                  <a:lnTo>
                    <a:pt x="1128696" y="2914760"/>
                  </a:lnTo>
                  <a:lnTo>
                    <a:pt x="1126596" y="2923926"/>
                  </a:lnTo>
                  <a:lnTo>
                    <a:pt x="1124423" y="2933092"/>
                  </a:lnTo>
                  <a:lnTo>
                    <a:pt x="1122188" y="2942258"/>
                  </a:lnTo>
                  <a:lnTo>
                    <a:pt x="1119905" y="2951424"/>
                  </a:lnTo>
                  <a:lnTo>
                    <a:pt x="1117577" y="2960590"/>
                  </a:lnTo>
                  <a:lnTo>
                    <a:pt x="1115202" y="2969756"/>
                  </a:lnTo>
                  <a:lnTo>
                    <a:pt x="1112783" y="2978922"/>
                  </a:lnTo>
                  <a:lnTo>
                    <a:pt x="1110338" y="2988087"/>
                  </a:lnTo>
                  <a:lnTo>
                    <a:pt x="1107870" y="2997253"/>
                  </a:lnTo>
                  <a:lnTo>
                    <a:pt x="1105383" y="3006419"/>
                  </a:lnTo>
                  <a:lnTo>
                    <a:pt x="1102884" y="3015585"/>
                  </a:lnTo>
                  <a:lnTo>
                    <a:pt x="1100384" y="3024751"/>
                  </a:lnTo>
                  <a:lnTo>
                    <a:pt x="1097889" y="3033917"/>
                  </a:lnTo>
                  <a:lnTo>
                    <a:pt x="1095405" y="3043083"/>
                  </a:lnTo>
                  <a:lnTo>
                    <a:pt x="1092947" y="3052249"/>
                  </a:lnTo>
                  <a:lnTo>
                    <a:pt x="1090521" y="3061415"/>
                  </a:lnTo>
                  <a:lnTo>
                    <a:pt x="1088130" y="3070581"/>
                  </a:lnTo>
                  <a:lnTo>
                    <a:pt x="1085780" y="3079747"/>
                  </a:lnTo>
                  <a:lnTo>
                    <a:pt x="1083491" y="3088912"/>
                  </a:lnTo>
                  <a:lnTo>
                    <a:pt x="1081272" y="3098078"/>
                  </a:lnTo>
                  <a:lnTo>
                    <a:pt x="1079116" y="3107244"/>
                  </a:lnTo>
                  <a:lnTo>
                    <a:pt x="1077030" y="3116410"/>
                  </a:lnTo>
                  <a:lnTo>
                    <a:pt x="1075029" y="3125576"/>
                  </a:lnTo>
                  <a:lnTo>
                    <a:pt x="1073134" y="3134742"/>
                  </a:lnTo>
                  <a:lnTo>
                    <a:pt x="1071326" y="3143908"/>
                  </a:lnTo>
                  <a:lnTo>
                    <a:pt x="1069608" y="3153074"/>
                  </a:lnTo>
                  <a:lnTo>
                    <a:pt x="1067984" y="3162240"/>
                  </a:lnTo>
                  <a:lnTo>
                    <a:pt x="1066496" y="3171406"/>
                  </a:lnTo>
                  <a:lnTo>
                    <a:pt x="1065106" y="3180572"/>
                  </a:lnTo>
                  <a:lnTo>
                    <a:pt x="1063814" y="3189738"/>
                  </a:lnTo>
                  <a:lnTo>
                    <a:pt x="1062619" y="3198903"/>
                  </a:lnTo>
                  <a:lnTo>
                    <a:pt x="1061556" y="3208069"/>
                  </a:lnTo>
                  <a:lnTo>
                    <a:pt x="1060596" y="3217235"/>
                  </a:lnTo>
                  <a:lnTo>
                    <a:pt x="1059728" y="3226401"/>
                  </a:lnTo>
                  <a:lnTo>
                    <a:pt x="1058950" y="3235567"/>
                  </a:lnTo>
                  <a:lnTo>
                    <a:pt x="1058276" y="3244733"/>
                  </a:lnTo>
                  <a:lnTo>
                    <a:pt x="1057697" y="3253899"/>
                  </a:lnTo>
                  <a:lnTo>
                    <a:pt x="1057191" y="3263065"/>
                  </a:lnTo>
                  <a:lnTo>
                    <a:pt x="1056752" y="3272231"/>
                  </a:lnTo>
                  <a:lnTo>
                    <a:pt x="1056383" y="3281397"/>
                  </a:lnTo>
                  <a:lnTo>
                    <a:pt x="1056082" y="3290563"/>
                  </a:lnTo>
                  <a:lnTo>
                    <a:pt x="1055825" y="3299728"/>
                  </a:lnTo>
                  <a:lnTo>
                    <a:pt x="1055605" y="3308894"/>
                  </a:lnTo>
                  <a:lnTo>
                    <a:pt x="1055417" y="3318060"/>
                  </a:lnTo>
                  <a:lnTo>
                    <a:pt x="1055258" y="3327226"/>
                  </a:lnTo>
                  <a:lnTo>
                    <a:pt x="1055110" y="3336392"/>
                  </a:lnTo>
                  <a:lnTo>
                    <a:pt x="1054965" y="3345558"/>
                  </a:lnTo>
                  <a:lnTo>
                    <a:pt x="1054819" y="3354724"/>
                  </a:lnTo>
                  <a:lnTo>
                    <a:pt x="1054659" y="3363890"/>
                  </a:lnTo>
                  <a:lnTo>
                    <a:pt x="1054477" y="3373056"/>
                  </a:lnTo>
                  <a:lnTo>
                    <a:pt x="1054269" y="3382222"/>
                  </a:lnTo>
                  <a:lnTo>
                    <a:pt x="1054031" y="3391388"/>
                  </a:lnTo>
                  <a:lnTo>
                    <a:pt x="1053748" y="3400554"/>
                  </a:lnTo>
                  <a:lnTo>
                    <a:pt x="1053413" y="3409719"/>
                  </a:lnTo>
                  <a:lnTo>
                    <a:pt x="1053030" y="3418885"/>
                  </a:lnTo>
                  <a:lnTo>
                    <a:pt x="1052596" y="3428051"/>
                  </a:lnTo>
                  <a:lnTo>
                    <a:pt x="1052103" y="3437217"/>
                  </a:lnTo>
                  <a:lnTo>
                    <a:pt x="1051534" y="3446383"/>
                  </a:lnTo>
                  <a:lnTo>
                    <a:pt x="1050906" y="3455549"/>
                  </a:lnTo>
                  <a:lnTo>
                    <a:pt x="1050218" y="3464715"/>
                  </a:lnTo>
                  <a:lnTo>
                    <a:pt x="1049470" y="3473881"/>
                  </a:lnTo>
                  <a:lnTo>
                    <a:pt x="1048635" y="3483047"/>
                  </a:lnTo>
                  <a:lnTo>
                    <a:pt x="1047741" y="3492213"/>
                  </a:lnTo>
                  <a:lnTo>
                    <a:pt x="1046788" y="3501379"/>
                  </a:lnTo>
                  <a:lnTo>
                    <a:pt x="1045778" y="3510545"/>
                  </a:lnTo>
                  <a:lnTo>
                    <a:pt x="1044696" y="3519710"/>
                  </a:lnTo>
                  <a:lnTo>
                    <a:pt x="1043557" y="3528876"/>
                  </a:lnTo>
                  <a:lnTo>
                    <a:pt x="1042370" y="3538042"/>
                  </a:lnTo>
                  <a:lnTo>
                    <a:pt x="1041137" y="3547208"/>
                  </a:lnTo>
                  <a:lnTo>
                    <a:pt x="1039854" y="3556374"/>
                  </a:lnTo>
                  <a:lnTo>
                    <a:pt x="1038527" y="3565540"/>
                  </a:lnTo>
                  <a:lnTo>
                    <a:pt x="1037167" y="3574706"/>
                  </a:lnTo>
                  <a:lnTo>
                    <a:pt x="1035778" y="3583872"/>
                  </a:lnTo>
                  <a:lnTo>
                    <a:pt x="1034362" y="3593038"/>
                  </a:lnTo>
                  <a:lnTo>
                    <a:pt x="1032921" y="3602204"/>
                  </a:lnTo>
                  <a:lnTo>
                    <a:pt x="1031466" y="3611370"/>
                  </a:lnTo>
                  <a:lnTo>
                    <a:pt x="1030001" y="3620535"/>
                  </a:lnTo>
                  <a:lnTo>
                    <a:pt x="1028528" y="3629701"/>
                  </a:lnTo>
                  <a:lnTo>
                    <a:pt x="1027054" y="3638867"/>
                  </a:lnTo>
                  <a:lnTo>
                    <a:pt x="1025585" y="3648033"/>
                  </a:lnTo>
                  <a:lnTo>
                    <a:pt x="1024122" y="3657199"/>
                  </a:lnTo>
                  <a:lnTo>
                    <a:pt x="1022670" y="3666365"/>
                  </a:lnTo>
                  <a:lnTo>
                    <a:pt x="1021235" y="3675531"/>
                  </a:lnTo>
                  <a:lnTo>
                    <a:pt x="1019822" y="3684697"/>
                  </a:lnTo>
                  <a:lnTo>
                    <a:pt x="1018431" y="3693863"/>
                  </a:lnTo>
                  <a:lnTo>
                    <a:pt x="1017062" y="3703029"/>
                  </a:lnTo>
                  <a:lnTo>
                    <a:pt x="1015725" y="3712195"/>
                  </a:lnTo>
                  <a:lnTo>
                    <a:pt x="1014423" y="3721361"/>
                  </a:lnTo>
                  <a:lnTo>
                    <a:pt x="1013153" y="3730526"/>
                  </a:lnTo>
                  <a:lnTo>
                    <a:pt x="1011915" y="3739692"/>
                  </a:lnTo>
                  <a:lnTo>
                    <a:pt x="1010712" y="3748858"/>
                  </a:lnTo>
                  <a:lnTo>
                    <a:pt x="1009556" y="3758024"/>
                  </a:lnTo>
                  <a:lnTo>
                    <a:pt x="1008436" y="3767190"/>
                  </a:lnTo>
                  <a:lnTo>
                    <a:pt x="1007351" y="3776356"/>
                  </a:lnTo>
                  <a:lnTo>
                    <a:pt x="1006302" y="3785522"/>
                  </a:lnTo>
                  <a:lnTo>
                    <a:pt x="1005302" y="3794688"/>
                  </a:lnTo>
                  <a:lnTo>
                    <a:pt x="1004338" y="3803854"/>
                  </a:lnTo>
                  <a:lnTo>
                    <a:pt x="1003408" y="3813020"/>
                  </a:lnTo>
                  <a:lnTo>
                    <a:pt x="1002511" y="3822186"/>
                  </a:lnTo>
                  <a:lnTo>
                    <a:pt x="1001655" y="3831351"/>
                  </a:lnTo>
                  <a:lnTo>
                    <a:pt x="1000832" y="3840517"/>
                  </a:lnTo>
                  <a:lnTo>
                    <a:pt x="1000037" y="3849683"/>
                  </a:lnTo>
                  <a:lnTo>
                    <a:pt x="999268" y="3858849"/>
                  </a:lnTo>
                  <a:lnTo>
                    <a:pt x="998527" y="3868015"/>
                  </a:lnTo>
                  <a:lnTo>
                    <a:pt x="997812" y="3877181"/>
                  </a:lnTo>
                  <a:lnTo>
                    <a:pt x="997114" y="3886347"/>
                  </a:lnTo>
                  <a:lnTo>
                    <a:pt x="996431" y="3895513"/>
                  </a:lnTo>
                  <a:lnTo>
                    <a:pt x="995761" y="3904679"/>
                  </a:lnTo>
                  <a:lnTo>
                    <a:pt x="995103" y="3913845"/>
                  </a:lnTo>
                  <a:lnTo>
                    <a:pt x="994450" y="3923011"/>
                  </a:lnTo>
                  <a:lnTo>
                    <a:pt x="993799" y="3932177"/>
                  </a:lnTo>
                  <a:lnTo>
                    <a:pt x="993147" y="3941342"/>
                  </a:lnTo>
                  <a:lnTo>
                    <a:pt x="992489" y="3950508"/>
                  </a:lnTo>
                  <a:lnTo>
                    <a:pt x="991822" y="3959674"/>
                  </a:lnTo>
                  <a:lnTo>
                    <a:pt x="991143" y="3968840"/>
                  </a:lnTo>
                  <a:lnTo>
                    <a:pt x="990450" y="3978006"/>
                  </a:lnTo>
                  <a:lnTo>
                    <a:pt x="989735" y="3987172"/>
                  </a:lnTo>
                  <a:lnTo>
                    <a:pt x="988995" y="3996338"/>
                  </a:lnTo>
                  <a:lnTo>
                    <a:pt x="988232" y="4005504"/>
                  </a:lnTo>
                  <a:lnTo>
                    <a:pt x="987443" y="4014670"/>
                  </a:lnTo>
                  <a:lnTo>
                    <a:pt x="986623" y="4023836"/>
                  </a:lnTo>
                  <a:lnTo>
                    <a:pt x="985763" y="4033002"/>
                  </a:lnTo>
                  <a:lnTo>
                    <a:pt x="984871" y="4042168"/>
                  </a:lnTo>
                  <a:lnTo>
                    <a:pt x="983947" y="4051333"/>
                  </a:lnTo>
                  <a:lnTo>
                    <a:pt x="982988" y="4060499"/>
                  </a:lnTo>
                  <a:lnTo>
                    <a:pt x="981980" y="4069665"/>
                  </a:lnTo>
                  <a:lnTo>
                    <a:pt x="980937" y="4078831"/>
                  </a:lnTo>
                  <a:lnTo>
                    <a:pt x="979860" y="4087997"/>
                  </a:lnTo>
                  <a:lnTo>
                    <a:pt x="978749" y="4097163"/>
                  </a:lnTo>
                  <a:lnTo>
                    <a:pt x="977592" y="4106329"/>
                  </a:lnTo>
                  <a:lnTo>
                    <a:pt x="976401" y="4115495"/>
                  </a:lnTo>
                  <a:lnTo>
                    <a:pt x="975180" y="4124661"/>
                  </a:lnTo>
                  <a:lnTo>
                    <a:pt x="973931" y="4133827"/>
                  </a:lnTo>
                  <a:lnTo>
                    <a:pt x="972648" y="4142993"/>
                  </a:lnTo>
                  <a:lnTo>
                    <a:pt x="971338" y="4152158"/>
                  </a:lnTo>
                  <a:lnTo>
                    <a:pt x="970007" y="4161324"/>
                  </a:lnTo>
                  <a:lnTo>
                    <a:pt x="968659" y="4170490"/>
                  </a:lnTo>
                  <a:lnTo>
                    <a:pt x="967293" y="4179656"/>
                  </a:lnTo>
                  <a:lnTo>
                    <a:pt x="965914" y="4188822"/>
                  </a:lnTo>
                  <a:lnTo>
                    <a:pt x="964528" y="4197988"/>
                  </a:lnTo>
                  <a:lnTo>
                    <a:pt x="963139" y="4207154"/>
                  </a:lnTo>
                  <a:lnTo>
                    <a:pt x="961748" y="4216320"/>
                  </a:lnTo>
                  <a:lnTo>
                    <a:pt x="960362" y="4225486"/>
                  </a:lnTo>
                  <a:lnTo>
                    <a:pt x="958986" y="4234652"/>
                  </a:lnTo>
                  <a:lnTo>
                    <a:pt x="957620" y="4243818"/>
                  </a:lnTo>
                  <a:lnTo>
                    <a:pt x="956267" y="4252984"/>
                  </a:lnTo>
                  <a:lnTo>
                    <a:pt x="954939" y="4262149"/>
                  </a:lnTo>
                  <a:lnTo>
                    <a:pt x="953634" y="4271315"/>
                  </a:lnTo>
                  <a:lnTo>
                    <a:pt x="952354" y="4280481"/>
                  </a:lnTo>
                  <a:lnTo>
                    <a:pt x="951101" y="4289647"/>
                  </a:lnTo>
                  <a:lnTo>
                    <a:pt x="949883" y="4298813"/>
                  </a:lnTo>
                  <a:lnTo>
                    <a:pt x="948705" y="4307979"/>
                  </a:lnTo>
                  <a:lnTo>
                    <a:pt x="947561" y="4317145"/>
                  </a:lnTo>
                  <a:lnTo>
                    <a:pt x="946452" y="4326311"/>
                  </a:lnTo>
                  <a:lnTo>
                    <a:pt x="945385" y="4335477"/>
                  </a:lnTo>
                  <a:lnTo>
                    <a:pt x="944369" y="4344643"/>
                  </a:lnTo>
                  <a:lnTo>
                    <a:pt x="943393" y="4353809"/>
                  </a:lnTo>
                  <a:lnTo>
                    <a:pt x="942457" y="4362974"/>
                  </a:lnTo>
                  <a:lnTo>
                    <a:pt x="941562" y="4372140"/>
                  </a:lnTo>
                  <a:lnTo>
                    <a:pt x="940725" y="4381306"/>
                  </a:lnTo>
                  <a:lnTo>
                    <a:pt x="939930" y="4390472"/>
                  </a:lnTo>
                  <a:lnTo>
                    <a:pt x="939175" y="4399638"/>
                  </a:lnTo>
                  <a:lnTo>
                    <a:pt x="938461" y="4408804"/>
                  </a:lnTo>
                  <a:lnTo>
                    <a:pt x="937799" y="4417970"/>
                  </a:lnTo>
                  <a:lnTo>
                    <a:pt x="937180" y="4427136"/>
                  </a:lnTo>
                  <a:lnTo>
                    <a:pt x="936598" y="4436302"/>
                  </a:lnTo>
                  <a:lnTo>
                    <a:pt x="936053" y="4445468"/>
                  </a:lnTo>
                  <a:lnTo>
                    <a:pt x="935551" y="4454634"/>
                  </a:lnTo>
                  <a:lnTo>
                    <a:pt x="935090" y="4463800"/>
                  </a:lnTo>
                  <a:lnTo>
                    <a:pt x="934661" y="4472965"/>
                  </a:lnTo>
                  <a:lnTo>
                    <a:pt x="934264" y="4482131"/>
                  </a:lnTo>
                  <a:lnTo>
                    <a:pt x="933898" y="4491297"/>
                  </a:lnTo>
                  <a:lnTo>
                    <a:pt x="933570" y="4500463"/>
                  </a:lnTo>
                  <a:lnTo>
                    <a:pt x="933268" y="4509629"/>
                  </a:lnTo>
                  <a:lnTo>
                    <a:pt x="932990" y="4518795"/>
                  </a:lnTo>
                  <a:lnTo>
                    <a:pt x="932736" y="4527961"/>
                  </a:lnTo>
                  <a:lnTo>
                    <a:pt x="932512" y="4537127"/>
                  </a:lnTo>
                  <a:lnTo>
                    <a:pt x="932308" y="4546293"/>
                  </a:lnTo>
                  <a:lnTo>
                    <a:pt x="932122" y="4555459"/>
                  </a:lnTo>
                  <a:lnTo>
                    <a:pt x="931954" y="4564625"/>
                  </a:lnTo>
                  <a:lnTo>
                    <a:pt x="931806" y="4573791"/>
                  </a:lnTo>
                  <a:lnTo>
                    <a:pt x="931674" y="4582956"/>
                  </a:lnTo>
                  <a:lnTo>
                    <a:pt x="931555" y="4592122"/>
                  </a:lnTo>
                  <a:lnTo>
                    <a:pt x="931448" y="4601288"/>
                  </a:lnTo>
                  <a:lnTo>
                    <a:pt x="931355" y="4610454"/>
                  </a:lnTo>
                  <a:lnTo>
                    <a:pt x="931273" y="4619620"/>
                  </a:lnTo>
                  <a:lnTo>
                    <a:pt x="931200" y="4628786"/>
                  </a:lnTo>
                  <a:lnTo>
                    <a:pt x="931135" y="4637952"/>
                  </a:lnTo>
                  <a:lnTo>
                    <a:pt x="931079" y="4647118"/>
                  </a:lnTo>
                  <a:lnTo>
                    <a:pt x="931030" y="4656284"/>
                  </a:lnTo>
                  <a:lnTo>
                    <a:pt x="930987" y="4665450"/>
                  </a:lnTo>
                  <a:lnTo>
                    <a:pt x="930950" y="4674616"/>
                  </a:lnTo>
                  <a:lnTo>
                    <a:pt x="930917" y="46837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907114" y="2535825"/>
              <a:ext cx="0" cy="450687"/>
            </a:xfrm>
            <a:custGeom>
              <a:avLst/>
              <a:pathLst>
                <a:path w="0" h="450687">
                  <a:moveTo>
                    <a:pt x="0" y="4506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907114" y="4646288"/>
              <a:ext cx="0" cy="224087"/>
            </a:xfrm>
            <a:custGeom>
              <a:avLst/>
              <a:pathLst>
                <a:path w="0" h="224087">
                  <a:moveTo>
                    <a:pt x="0" y="0"/>
                  </a:moveTo>
                  <a:lnTo>
                    <a:pt x="0" y="22408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803700" y="2986513"/>
              <a:ext cx="206828" cy="1659775"/>
            </a:xfrm>
            <a:custGeom>
              <a:avLst/>
              <a:pathLst>
                <a:path w="206828" h="1659775">
                  <a:moveTo>
                    <a:pt x="0" y="0"/>
                  </a:moveTo>
                  <a:lnTo>
                    <a:pt x="0" y="1659775"/>
                  </a:lnTo>
                  <a:lnTo>
                    <a:pt x="206828" y="1659775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03700" y="3766699"/>
              <a:ext cx="206828" cy="0"/>
            </a:xfrm>
            <a:custGeom>
              <a:avLst/>
              <a:pathLst>
                <a:path w="206828" h="0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75399" y="1809144"/>
              <a:ext cx="0" cy="865058"/>
            </a:xfrm>
            <a:custGeom>
              <a:avLst/>
              <a:pathLst>
                <a:path w="0" h="865058">
                  <a:moveTo>
                    <a:pt x="0" y="8650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975399" y="3457147"/>
              <a:ext cx="0" cy="1149831"/>
            </a:xfrm>
            <a:custGeom>
              <a:avLst/>
              <a:pathLst>
                <a:path w="0" h="1149831">
                  <a:moveTo>
                    <a:pt x="0" y="0"/>
                  </a:moveTo>
                  <a:lnTo>
                    <a:pt x="0" y="114983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871985" y="2674202"/>
              <a:ext cx="206828" cy="782944"/>
            </a:xfrm>
            <a:custGeom>
              <a:avLst/>
              <a:pathLst>
                <a:path w="206828" h="782944">
                  <a:moveTo>
                    <a:pt x="0" y="0"/>
                  </a:moveTo>
                  <a:lnTo>
                    <a:pt x="0" y="782944"/>
                  </a:lnTo>
                  <a:lnTo>
                    <a:pt x="206828" y="782944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871985" y="2985955"/>
              <a:ext cx="206828" cy="0"/>
            </a:xfrm>
            <a:custGeom>
              <a:avLst/>
              <a:pathLst>
                <a:path w="206828" h="0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449234" y="4784572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799321" y="4184609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908131" y="4475912"/>
              <a:ext cx="157566" cy="1575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568333" y="4634114"/>
              <a:ext cx="155213" cy="1552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198489" y="4615223"/>
              <a:ext cx="155213" cy="1552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121737" y="4604459"/>
              <a:ext cx="144720" cy="1447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449189" y="3873953"/>
              <a:ext cx="144720" cy="1447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127200" y="2817432"/>
              <a:ext cx="143807" cy="1438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571837" y="2463921"/>
              <a:ext cx="143807" cy="1438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642235" y="2891791"/>
              <a:ext cx="142190" cy="1421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111225" y="3254320"/>
              <a:ext cx="140325" cy="140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650284" y="2809707"/>
              <a:ext cx="140325" cy="140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624376" y="3520578"/>
              <a:ext cx="133014" cy="1330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611852" y="2990885"/>
              <a:ext cx="133014" cy="1330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09678" y="3132852"/>
              <a:ext cx="73904" cy="739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06805" y="2515321"/>
              <a:ext cx="73904" cy="739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893464" y="2632145"/>
              <a:ext cx="120265" cy="1202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884795" y="2918506"/>
              <a:ext cx="60781" cy="607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939752" y="2855451"/>
              <a:ext cx="60781" cy="607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33958" y="2062312"/>
              <a:ext cx="73938" cy="739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273566" y="3118106"/>
              <a:ext cx="73633" cy="736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16001" y="2225309"/>
              <a:ext cx="73633" cy="736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658274" y="3046023"/>
              <a:ext cx="73212" cy="732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896929" y="2741004"/>
              <a:ext cx="73953" cy="739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778598" y="2673637"/>
              <a:ext cx="73953" cy="739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661677" y="2792948"/>
              <a:ext cx="73046" cy="7304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40549" y="3585610"/>
              <a:ext cx="73699" cy="73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50886" y="2881708"/>
              <a:ext cx="73699" cy="73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798563" y="2990722"/>
              <a:ext cx="72917" cy="729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90900" y="3211133"/>
              <a:ext cx="73876" cy="738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685200" y="3734563"/>
              <a:ext cx="72987" cy="72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40824" y="2834255"/>
              <a:ext cx="72987" cy="72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39645" y="3416199"/>
              <a:ext cx="72836" cy="728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996620" y="3073320"/>
              <a:ext cx="72836" cy="728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61484" y="3302129"/>
              <a:ext cx="73044" cy="73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89257" y="3177453"/>
              <a:ext cx="73044" cy="73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314320" y="1772720"/>
              <a:ext cx="72848" cy="728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615137" y="3406542"/>
              <a:ext cx="72905" cy="729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65266" y="3531235"/>
              <a:ext cx="72905" cy="729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962519" y="2808958"/>
              <a:ext cx="74177" cy="7417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320811" y="2478631"/>
              <a:ext cx="72873" cy="728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681847" y="5231524"/>
              <a:ext cx="98706" cy="85482"/>
            </a:xfrm>
            <a:custGeom>
              <a:avLst/>
              <a:pathLst>
                <a:path w="98706" h="85482">
                  <a:moveTo>
                    <a:pt x="49353" y="0"/>
                  </a:moveTo>
                  <a:lnTo>
                    <a:pt x="98706" y="85482"/>
                  </a:lnTo>
                  <a:lnTo>
                    <a:pt x="0" y="854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952081" y="4570333"/>
              <a:ext cx="73291" cy="732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989660" y="3851864"/>
              <a:ext cx="52300" cy="523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35849" y="3567170"/>
              <a:ext cx="52300" cy="523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992711" y="3968101"/>
              <a:ext cx="72912" cy="729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70895" y="2839755"/>
              <a:ext cx="72912" cy="729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93186" y="3538333"/>
              <a:ext cx="73042" cy="730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713630" y="2993658"/>
              <a:ext cx="73042" cy="730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874734" y="3360730"/>
              <a:ext cx="72877" cy="7287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05478" y="3017851"/>
              <a:ext cx="72877" cy="7287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805686" y="2829372"/>
              <a:ext cx="72542" cy="72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337133" y="2939858"/>
              <a:ext cx="73001" cy="7300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561528" y="3271863"/>
              <a:ext cx="72898" cy="728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48250" y="2206771"/>
              <a:ext cx="72898" cy="728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10129" y="2034610"/>
              <a:ext cx="72939" cy="72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133019" y="2426884"/>
              <a:ext cx="72920" cy="729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21594" y="2480452"/>
              <a:ext cx="72719" cy="727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324238" y="2433030"/>
              <a:ext cx="72971" cy="729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762765" y="3897087"/>
              <a:ext cx="72753" cy="72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653355" y="3612392"/>
              <a:ext cx="72753" cy="72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868133" y="2995356"/>
              <a:ext cx="72549" cy="72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527948" y="2084821"/>
              <a:ext cx="72549" cy="72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982435" y="2965892"/>
              <a:ext cx="72760" cy="7276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867000" y="3940198"/>
              <a:ext cx="72901" cy="729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674236" y="3484646"/>
              <a:ext cx="72901" cy="729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84482" y="2967991"/>
              <a:ext cx="72707" cy="727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799967" y="2904936"/>
              <a:ext cx="72707" cy="727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289930" y="2927567"/>
              <a:ext cx="72921" cy="729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992062" y="3139769"/>
              <a:ext cx="73817" cy="7381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10520" y="2277596"/>
              <a:ext cx="73817" cy="7381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86377" y="2702781"/>
              <a:ext cx="74196" cy="74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210678" y="3641427"/>
              <a:ext cx="72963" cy="7296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777846" y="2937525"/>
              <a:ext cx="72963" cy="7296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70215" y="2908504"/>
              <a:ext cx="72561" cy="725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16982" y="2554993"/>
              <a:ext cx="72561" cy="725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632700" y="1863218"/>
              <a:ext cx="72955" cy="72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589683" y="2795300"/>
              <a:ext cx="72807" cy="72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080235" y="2971897"/>
              <a:ext cx="73088" cy="730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201800" y="3974610"/>
              <a:ext cx="72594" cy="725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586711" y="3864417"/>
              <a:ext cx="72594" cy="725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614927" y="2091195"/>
              <a:ext cx="73035" cy="730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61344" y="5357766"/>
              <a:ext cx="99374" cy="86061"/>
            </a:xfrm>
            <a:custGeom>
              <a:avLst/>
              <a:pathLst>
                <a:path w="99374" h="86061">
                  <a:moveTo>
                    <a:pt x="49687" y="0"/>
                  </a:moveTo>
                  <a:lnTo>
                    <a:pt x="99374" y="86061"/>
                  </a:lnTo>
                  <a:lnTo>
                    <a:pt x="0" y="860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703910" y="4782837"/>
              <a:ext cx="99374" cy="86061"/>
            </a:xfrm>
            <a:custGeom>
              <a:avLst/>
              <a:pathLst>
                <a:path w="99374" h="86061">
                  <a:moveTo>
                    <a:pt x="49687" y="0"/>
                  </a:moveTo>
                  <a:lnTo>
                    <a:pt x="99374" y="86061"/>
                  </a:lnTo>
                  <a:lnTo>
                    <a:pt x="0" y="860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961054" y="2961731"/>
              <a:ext cx="73684" cy="7368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584847" y="2805055"/>
              <a:ext cx="73511" cy="735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623439" y="1917059"/>
              <a:ext cx="72598" cy="725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637878" y="4241092"/>
              <a:ext cx="72728" cy="727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642716" y="3525088"/>
              <a:ext cx="72728" cy="727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624846" y="2650513"/>
              <a:ext cx="72882" cy="72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93501" y="3103955"/>
              <a:ext cx="72565" cy="725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578024" y="2064936"/>
              <a:ext cx="73490" cy="734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346641" y="3043981"/>
              <a:ext cx="73016" cy="730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653226" y="2073006"/>
              <a:ext cx="73016" cy="730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139556" y="4026979"/>
              <a:ext cx="73481" cy="734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63488" y="3600237"/>
              <a:ext cx="73481" cy="734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67048" y="2708826"/>
              <a:ext cx="72624" cy="7262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590960" y="2973588"/>
              <a:ext cx="72430" cy="724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628425" y="2414205"/>
              <a:ext cx="72430" cy="724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47798" y="2879920"/>
              <a:ext cx="72730" cy="727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73882" y="2317866"/>
              <a:ext cx="72730" cy="727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80394" y="2913141"/>
              <a:ext cx="73377" cy="73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003262" y="2322913"/>
              <a:ext cx="73320" cy="733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787748" y="3201958"/>
              <a:ext cx="72468" cy="7246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130345" y="4598346"/>
              <a:ext cx="98680" cy="85459"/>
            </a:xfrm>
            <a:custGeom>
              <a:avLst/>
              <a:pathLst>
                <a:path w="98680" h="85459">
                  <a:moveTo>
                    <a:pt x="49340" y="0"/>
                  </a:moveTo>
                  <a:lnTo>
                    <a:pt x="98680" y="85459"/>
                  </a:lnTo>
                  <a:lnTo>
                    <a:pt x="0" y="854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188815" y="3916338"/>
              <a:ext cx="73271" cy="732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109340" y="2400525"/>
              <a:ext cx="72419" cy="724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837349" y="3927051"/>
              <a:ext cx="72915" cy="729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271852" y="4003051"/>
              <a:ext cx="72915" cy="729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94186" y="2708681"/>
              <a:ext cx="72654" cy="7265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815884" y="2968457"/>
              <a:ext cx="72912" cy="72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277149" y="2339168"/>
              <a:ext cx="72912" cy="72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11719" y="3695581"/>
              <a:ext cx="73212" cy="732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773038" y="2712187"/>
              <a:ext cx="73182" cy="7318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259958" y="3151980"/>
              <a:ext cx="72578" cy="725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982701" y="2299552"/>
              <a:ext cx="72578" cy="725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60812" y="2778488"/>
              <a:ext cx="72461" cy="724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345408" y="3704461"/>
              <a:ext cx="73111" cy="7311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977555" y="2858778"/>
              <a:ext cx="73111" cy="7311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230" y="4816974"/>
              <a:ext cx="98351" cy="85175"/>
            </a:xfrm>
            <a:custGeom>
              <a:avLst/>
              <a:pathLst>
                <a:path w="98351" h="85175">
                  <a:moveTo>
                    <a:pt x="49175" y="0"/>
                  </a:moveTo>
                  <a:lnTo>
                    <a:pt x="98351" y="85175"/>
                  </a:lnTo>
                  <a:lnTo>
                    <a:pt x="0" y="851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180709" y="4262314"/>
              <a:ext cx="73027" cy="730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854878" y="2139439"/>
              <a:ext cx="72996" cy="729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289402" y="2113134"/>
              <a:ext cx="72993" cy="729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626475" y="4958457"/>
              <a:ext cx="98275" cy="85108"/>
            </a:xfrm>
            <a:custGeom>
              <a:avLst/>
              <a:pathLst>
                <a:path w="98275" h="85108">
                  <a:moveTo>
                    <a:pt x="49137" y="0"/>
                  </a:moveTo>
                  <a:lnTo>
                    <a:pt x="98275" y="85108"/>
                  </a:lnTo>
                  <a:lnTo>
                    <a:pt x="0" y="8510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266929" y="4310899"/>
              <a:ext cx="72970" cy="729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26133" y="3061137"/>
              <a:ext cx="72485" cy="72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40208" y="2374067"/>
              <a:ext cx="72485" cy="72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780487" y="2736878"/>
              <a:ext cx="72470" cy="72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46225" y="2681174"/>
              <a:ext cx="72470" cy="72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191803" y="4154049"/>
              <a:ext cx="72920" cy="729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12917" y="3308095"/>
              <a:ext cx="72920" cy="729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177388" y="2409135"/>
              <a:ext cx="72927" cy="7292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29127" y="1875097"/>
              <a:ext cx="72914" cy="7291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62604" y="2833937"/>
              <a:ext cx="72909" cy="7290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314498" y="2142772"/>
              <a:ext cx="72336" cy="723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852463" y="3074840"/>
              <a:ext cx="72889" cy="7288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01869" y="2399430"/>
              <a:ext cx="72437" cy="72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966520" y="3048879"/>
              <a:ext cx="72631" cy="726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072872" y="5269020"/>
              <a:ext cx="97917" cy="84799"/>
            </a:xfrm>
            <a:custGeom>
              <a:avLst/>
              <a:pathLst>
                <a:path w="97917" h="84799">
                  <a:moveTo>
                    <a:pt x="48958" y="0"/>
                  </a:moveTo>
                  <a:lnTo>
                    <a:pt x="97917" y="84799"/>
                  </a:lnTo>
                  <a:lnTo>
                    <a:pt x="0" y="847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052305" y="4739327"/>
              <a:ext cx="97917" cy="84799"/>
            </a:xfrm>
            <a:custGeom>
              <a:avLst/>
              <a:pathLst>
                <a:path w="97917" h="84799">
                  <a:moveTo>
                    <a:pt x="48958" y="0"/>
                  </a:moveTo>
                  <a:lnTo>
                    <a:pt x="97917" y="84799"/>
                  </a:lnTo>
                  <a:lnTo>
                    <a:pt x="0" y="847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74053" y="1864692"/>
              <a:ext cx="72807" cy="728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636401" y="1820774"/>
              <a:ext cx="72791" cy="72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899216" y="3380764"/>
              <a:ext cx="72495" cy="72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984303" y="3256088"/>
              <a:ext cx="72495" cy="72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776632" y="3206594"/>
              <a:ext cx="72751" cy="727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803595" y="3060667"/>
              <a:ext cx="72756" cy="72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980978" y="2089691"/>
              <a:ext cx="72756" cy="72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539128" y="2753023"/>
              <a:ext cx="72308" cy="7230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830233" y="4979728"/>
              <a:ext cx="97938" cy="84817"/>
            </a:xfrm>
            <a:custGeom>
              <a:avLst/>
              <a:pathLst>
                <a:path w="97938" h="84817">
                  <a:moveTo>
                    <a:pt x="48969" y="0"/>
                  </a:moveTo>
                  <a:lnTo>
                    <a:pt x="97938" y="84817"/>
                  </a:lnTo>
                  <a:lnTo>
                    <a:pt x="0" y="8481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266773" y="4299113"/>
              <a:ext cx="72720" cy="72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82722" y="3006025"/>
              <a:ext cx="72703" cy="727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132131" y="2881349"/>
              <a:ext cx="72703" cy="727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237866" y="4685209"/>
              <a:ext cx="97894" cy="84779"/>
            </a:xfrm>
            <a:custGeom>
              <a:avLst/>
              <a:pathLst>
                <a:path w="97894" h="84779">
                  <a:moveTo>
                    <a:pt x="48947" y="0"/>
                  </a:moveTo>
                  <a:lnTo>
                    <a:pt x="97894" y="84779"/>
                  </a:lnTo>
                  <a:lnTo>
                    <a:pt x="0" y="8477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22834" y="4238727"/>
              <a:ext cx="72688" cy="72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13728" y="3259111"/>
              <a:ext cx="72679" cy="72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08197" y="3008516"/>
              <a:ext cx="72679" cy="72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789285" y="2076006"/>
              <a:ext cx="72393" cy="72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916288" y="2986738"/>
              <a:ext cx="72496" cy="724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599939" y="2763899"/>
              <a:ext cx="72633" cy="726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650910" y="2091327"/>
              <a:ext cx="72626" cy="726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989083" y="3205345"/>
              <a:ext cx="72624" cy="7262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18017" y="3031113"/>
              <a:ext cx="72608" cy="726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881106" y="2208875"/>
              <a:ext cx="72526" cy="725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691323" y="2148394"/>
              <a:ext cx="72613" cy="726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626087" y="2264454"/>
              <a:ext cx="72266" cy="7226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955727" y="3247525"/>
              <a:ext cx="72588" cy="725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216504" y="2683664"/>
              <a:ext cx="72561" cy="725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987307" y="2944668"/>
              <a:ext cx="72442" cy="72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262817" y="2949734"/>
              <a:ext cx="72442" cy="72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061658" y="3723814"/>
              <a:ext cx="72219" cy="7221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291207" y="2909772"/>
              <a:ext cx="72556" cy="7255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851548" y="2596644"/>
              <a:ext cx="72542" cy="72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990021" y="3142099"/>
              <a:ext cx="72365" cy="723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848170" y="3266370"/>
              <a:ext cx="72529" cy="725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857143" y="2938957"/>
              <a:ext cx="72394" cy="72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766822" y="4141445"/>
              <a:ext cx="72507" cy="72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628104" y="3593232"/>
              <a:ext cx="72507" cy="72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734994" y="2818768"/>
              <a:ext cx="72385" cy="72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749748" y="3469791"/>
              <a:ext cx="72452" cy="7245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234187" y="2540924"/>
              <a:ext cx="72452" cy="7245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175223" y="3425452"/>
              <a:ext cx="72447" cy="72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568826" y="2412858"/>
              <a:ext cx="72447" cy="72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817467" y="3654420"/>
              <a:ext cx="72449" cy="724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326436" y="3330161"/>
              <a:ext cx="72449" cy="724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767080" y="2258939"/>
              <a:ext cx="72428" cy="72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224454" y="2806215"/>
              <a:ext cx="72410" cy="72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345944" y="3134958"/>
              <a:ext cx="72410" cy="72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192786" y="2747463"/>
              <a:ext cx="72407" cy="724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309088" y="2923158"/>
              <a:ext cx="72303" cy="72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350702" y="3411979"/>
              <a:ext cx="72376" cy="7237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539213" y="2815869"/>
              <a:ext cx="72351" cy="72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780199" y="2748501"/>
              <a:ext cx="72351" cy="72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526265" y="2262357"/>
              <a:ext cx="72341" cy="723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091866" y="3393359"/>
              <a:ext cx="72323" cy="723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631428" y="5092609"/>
              <a:ext cx="97278" cy="84245"/>
            </a:xfrm>
            <a:custGeom>
              <a:avLst/>
              <a:pathLst>
                <a:path w="97278" h="84245">
                  <a:moveTo>
                    <a:pt x="48639" y="0"/>
                  </a:moveTo>
                  <a:lnTo>
                    <a:pt x="97278" y="84245"/>
                  </a:lnTo>
                  <a:lnTo>
                    <a:pt x="0" y="842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018899" y="4551635"/>
              <a:ext cx="72231" cy="722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042868" y="3064029"/>
              <a:ext cx="72237" cy="722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087175" y="2234532"/>
              <a:ext cx="72237" cy="722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895742" y="2749775"/>
              <a:ext cx="72301" cy="723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678256" y="2984003"/>
              <a:ext cx="72298" cy="722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287552" y="2453148"/>
              <a:ext cx="72223" cy="722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809242" y="2625342"/>
              <a:ext cx="72215" cy="722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781495" y="2067702"/>
              <a:ext cx="72204" cy="722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737059" y="2793882"/>
              <a:ext cx="72180" cy="72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679581" y="4023924"/>
              <a:ext cx="72164" cy="721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649909" y="2895578"/>
              <a:ext cx="72164" cy="721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527455" y="3212701"/>
              <a:ext cx="72156" cy="7215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166529" y="2805465"/>
              <a:ext cx="72156" cy="7215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763075" y="2943317"/>
              <a:ext cx="72138" cy="7213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160141" y="2090889"/>
              <a:ext cx="72138" cy="7213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272736" y="4685658"/>
              <a:ext cx="97117" cy="84106"/>
            </a:xfrm>
            <a:custGeom>
              <a:avLst/>
              <a:pathLst>
                <a:path w="97117" h="84106">
                  <a:moveTo>
                    <a:pt x="48558" y="0"/>
                  </a:moveTo>
                  <a:lnTo>
                    <a:pt x="97117" y="84106"/>
                  </a:lnTo>
                  <a:lnTo>
                    <a:pt x="0" y="8410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588416" y="4239016"/>
              <a:ext cx="72111" cy="72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579818" y="2004140"/>
              <a:ext cx="72106" cy="72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158300" y="3052175"/>
              <a:ext cx="72106" cy="721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963036" y="2819320"/>
              <a:ext cx="72100" cy="7210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350271" y="3086691"/>
              <a:ext cx="72100" cy="7210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281934" y="2257193"/>
              <a:ext cx="72100" cy="7210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680603" y="3230804"/>
              <a:ext cx="72098" cy="720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589934" y="2234796"/>
              <a:ext cx="72098" cy="720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852518" y="2675040"/>
              <a:ext cx="72091" cy="7209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131135" y="2580295"/>
              <a:ext cx="72091" cy="7209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992764" y="4563639"/>
              <a:ext cx="72086" cy="7208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998793" y="4175228"/>
              <a:ext cx="72086" cy="7208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903407" y="4493239"/>
              <a:ext cx="72084" cy="72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537294" y="4050847"/>
              <a:ext cx="72084" cy="72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901413" y="2929313"/>
              <a:ext cx="72082" cy="7208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826568" y="2866257"/>
              <a:ext cx="72082" cy="7208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942019" y="2728754"/>
              <a:ext cx="72076" cy="7207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609346" y="2399123"/>
              <a:ext cx="16109" cy="161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6028966" y="5161683"/>
              <a:ext cx="843561" cy="169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Arg273His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5613568" y="5433451"/>
              <a:ext cx="934075" cy="171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Cys238Phe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5068091" y="5214338"/>
              <a:ext cx="853618" cy="169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Arg196Ter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6028813" y="4886171"/>
              <a:ext cx="883790" cy="171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Gly105Asp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5057933" y="4988782"/>
              <a:ext cx="863764" cy="1730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Arg248Gln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2666144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9"/>
            <p:cNvSpPr/>
            <p:nvPr/>
          </p:nvSpPr>
          <p:spPr>
            <a:xfrm>
              <a:off x="2448394" y="5677293"/>
              <a:ext cx="135508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2448394" y="4430364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2499144" y="3179267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2499144" y="1934868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53" name="pl253"/>
            <p:cNvSpPr/>
            <p:nvPr/>
          </p:nvSpPr>
          <p:spPr>
            <a:xfrm>
              <a:off x="2621860" y="572956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2621860" y="44818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2621860" y="32340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2621860" y="19863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666144" y="6456846"/>
              <a:ext cx="4550226" cy="0"/>
            </a:xfrm>
            <a:custGeom>
              <a:avLst/>
              <a:pathLst>
                <a:path w="4550226" h="0">
                  <a:moveTo>
                    <a:pt x="0" y="0"/>
                  </a:moveTo>
                  <a:lnTo>
                    <a:pt x="45502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3907114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5975399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tx260"/>
            <p:cNvSpPr/>
            <p:nvPr/>
          </p:nvSpPr>
          <p:spPr>
            <a:xfrm>
              <a:off x="3568195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5742408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4244468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7393505" y="2179348"/>
              <a:ext cx="346050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65" name="pt265"/>
            <p:cNvSpPr/>
            <p:nvPr/>
          </p:nvSpPr>
          <p:spPr>
            <a:xfrm>
              <a:off x="7491587" y="251177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7447001" y="2662035"/>
              <a:ext cx="98171" cy="9817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7428533" y="2838416"/>
              <a:ext cx="135107" cy="1351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7414362" y="3024251"/>
              <a:ext cx="163449" cy="16344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9"/>
            <p:cNvSpPr/>
            <p:nvPr/>
          </p:nvSpPr>
          <p:spPr>
            <a:xfrm>
              <a:off x="7687237" y="2461465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7687237" y="2658845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7687237" y="2853768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7687237" y="3050873"/>
              <a:ext cx="84757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7393505" y="3398586"/>
              <a:ext cx="1067407" cy="134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274" name="pt274"/>
            <p:cNvSpPr/>
            <p:nvPr/>
          </p:nvSpPr>
          <p:spPr>
            <a:xfrm>
              <a:off x="7466104" y="371372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7466104" y="390857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7466104" y="410342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7466104" y="429827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tx278"/>
            <p:cNvSpPr/>
            <p:nvPr/>
          </p:nvSpPr>
          <p:spPr>
            <a:xfrm>
              <a:off x="7676923" y="3683890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7676923" y="3878740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7676923" y="4070687"/>
              <a:ext cx="364331" cy="112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7676923" y="4262262"/>
              <a:ext cx="211708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7393505" y="4610114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83" name="pt283"/>
            <p:cNvSpPr/>
            <p:nvPr/>
          </p:nvSpPr>
          <p:spPr>
            <a:xfrm>
              <a:off x="7466104" y="4925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7457495" y="510675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tx285"/>
            <p:cNvSpPr/>
            <p:nvPr/>
          </p:nvSpPr>
          <p:spPr>
            <a:xfrm>
              <a:off x="7676923" y="4893025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7676923" y="5084525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2666144" y="621074"/>
              <a:ext cx="5883374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TP53,Lung Cancer,FUSE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225322" y="1199695"/>
              <a:ext cx="1363585" cy="5006810"/>
            </a:xfrm>
            <a:custGeom>
              <a:avLst/>
              <a:pathLst>
                <a:path w="1363585" h="5006810">
                  <a:moveTo>
                    <a:pt x="680908" y="5006810"/>
                  </a:moveTo>
                  <a:lnTo>
                    <a:pt x="680832" y="4997012"/>
                  </a:lnTo>
                  <a:lnTo>
                    <a:pt x="680752" y="4987214"/>
                  </a:lnTo>
                  <a:lnTo>
                    <a:pt x="680663" y="4977416"/>
                  </a:lnTo>
                  <a:lnTo>
                    <a:pt x="680570" y="4967618"/>
                  </a:lnTo>
                  <a:lnTo>
                    <a:pt x="680469" y="4957820"/>
                  </a:lnTo>
                  <a:lnTo>
                    <a:pt x="680360" y="4948021"/>
                  </a:lnTo>
                  <a:lnTo>
                    <a:pt x="680246" y="4938223"/>
                  </a:lnTo>
                  <a:lnTo>
                    <a:pt x="680120" y="4928425"/>
                  </a:lnTo>
                  <a:lnTo>
                    <a:pt x="679987" y="4918627"/>
                  </a:lnTo>
                  <a:lnTo>
                    <a:pt x="679847" y="4908829"/>
                  </a:lnTo>
                  <a:lnTo>
                    <a:pt x="679692" y="4899031"/>
                  </a:lnTo>
                  <a:lnTo>
                    <a:pt x="679531" y="4889233"/>
                  </a:lnTo>
                  <a:lnTo>
                    <a:pt x="679359" y="4879435"/>
                  </a:lnTo>
                  <a:lnTo>
                    <a:pt x="679173" y="4869637"/>
                  </a:lnTo>
                  <a:lnTo>
                    <a:pt x="678978" y="4859839"/>
                  </a:lnTo>
                  <a:lnTo>
                    <a:pt x="678768" y="4850041"/>
                  </a:lnTo>
                  <a:lnTo>
                    <a:pt x="678545" y="4840243"/>
                  </a:lnTo>
                  <a:lnTo>
                    <a:pt x="678312" y="4830445"/>
                  </a:lnTo>
                  <a:lnTo>
                    <a:pt x="678058" y="4820647"/>
                  </a:lnTo>
                  <a:lnTo>
                    <a:pt x="677792" y="4810849"/>
                  </a:lnTo>
                  <a:lnTo>
                    <a:pt x="677513" y="4801051"/>
                  </a:lnTo>
                  <a:lnTo>
                    <a:pt x="677210" y="4791252"/>
                  </a:lnTo>
                  <a:lnTo>
                    <a:pt x="676896" y="4781454"/>
                  </a:lnTo>
                  <a:lnTo>
                    <a:pt x="676562" y="4771656"/>
                  </a:lnTo>
                  <a:lnTo>
                    <a:pt x="676205" y="4761858"/>
                  </a:lnTo>
                  <a:lnTo>
                    <a:pt x="675836" y="4752060"/>
                  </a:lnTo>
                  <a:lnTo>
                    <a:pt x="675439" y="4742262"/>
                  </a:lnTo>
                  <a:lnTo>
                    <a:pt x="675022" y="4732464"/>
                  </a:lnTo>
                  <a:lnTo>
                    <a:pt x="674591" y="4722666"/>
                  </a:lnTo>
                  <a:lnTo>
                    <a:pt x="674124" y="4712868"/>
                  </a:lnTo>
                  <a:lnTo>
                    <a:pt x="673640" y="4703070"/>
                  </a:lnTo>
                  <a:lnTo>
                    <a:pt x="673134" y="4693272"/>
                  </a:lnTo>
                  <a:lnTo>
                    <a:pt x="672594" y="4683474"/>
                  </a:lnTo>
                  <a:lnTo>
                    <a:pt x="672037" y="4673676"/>
                  </a:lnTo>
                  <a:lnTo>
                    <a:pt x="671448" y="4663878"/>
                  </a:lnTo>
                  <a:lnTo>
                    <a:pt x="670828" y="4654080"/>
                  </a:lnTo>
                  <a:lnTo>
                    <a:pt x="670189" y="4644281"/>
                  </a:lnTo>
                  <a:lnTo>
                    <a:pt x="669509" y="4634483"/>
                  </a:lnTo>
                  <a:lnTo>
                    <a:pt x="668803" y="4624685"/>
                  </a:lnTo>
                  <a:lnTo>
                    <a:pt x="668074" y="4614887"/>
                  </a:lnTo>
                  <a:lnTo>
                    <a:pt x="667297" y="4605089"/>
                  </a:lnTo>
                  <a:lnTo>
                    <a:pt x="666498" y="4595291"/>
                  </a:lnTo>
                  <a:lnTo>
                    <a:pt x="665666" y="4585493"/>
                  </a:lnTo>
                  <a:lnTo>
                    <a:pt x="664791" y="4575695"/>
                  </a:lnTo>
                  <a:lnTo>
                    <a:pt x="663893" y="4565897"/>
                  </a:lnTo>
                  <a:lnTo>
                    <a:pt x="662951" y="4556099"/>
                  </a:lnTo>
                  <a:lnTo>
                    <a:pt x="661973" y="4546301"/>
                  </a:lnTo>
                  <a:lnTo>
                    <a:pt x="660971" y="4536503"/>
                  </a:lnTo>
                  <a:lnTo>
                    <a:pt x="659914" y="4526705"/>
                  </a:lnTo>
                  <a:lnTo>
                    <a:pt x="658829" y="4516907"/>
                  </a:lnTo>
                  <a:lnTo>
                    <a:pt x="657712" y="4507109"/>
                  </a:lnTo>
                  <a:lnTo>
                    <a:pt x="656542" y="4497311"/>
                  </a:lnTo>
                  <a:lnTo>
                    <a:pt x="655345" y="4487512"/>
                  </a:lnTo>
                  <a:lnTo>
                    <a:pt x="654108" y="4477714"/>
                  </a:lnTo>
                  <a:lnTo>
                    <a:pt x="652824" y="4467916"/>
                  </a:lnTo>
                  <a:lnTo>
                    <a:pt x="651515" y="4458118"/>
                  </a:lnTo>
                  <a:lnTo>
                    <a:pt x="650155" y="4448320"/>
                  </a:lnTo>
                  <a:lnTo>
                    <a:pt x="648758" y="4438522"/>
                  </a:lnTo>
                  <a:lnTo>
                    <a:pt x="647336" y="4428724"/>
                  </a:lnTo>
                  <a:lnTo>
                    <a:pt x="645854" y="4418926"/>
                  </a:lnTo>
                  <a:lnTo>
                    <a:pt x="644345" y="4409128"/>
                  </a:lnTo>
                  <a:lnTo>
                    <a:pt x="642803" y="4399330"/>
                  </a:lnTo>
                  <a:lnTo>
                    <a:pt x="641210" y="4389532"/>
                  </a:lnTo>
                  <a:lnTo>
                    <a:pt x="639593" y="4379734"/>
                  </a:lnTo>
                  <a:lnTo>
                    <a:pt x="637935" y="4369936"/>
                  </a:lnTo>
                  <a:lnTo>
                    <a:pt x="636237" y="4360138"/>
                  </a:lnTo>
                  <a:lnTo>
                    <a:pt x="634516" y="4350340"/>
                  </a:lnTo>
                  <a:lnTo>
                    <a:pt x="632749" y="4340542"/>
                  </a:lnTo>
                  <a:lnTo>
                    <a:pt x="630954" y="4330743"/>
                  </a:lnTo>
                  <a:lnTo>
                    <a:pt x="629135" y="4320945"/>
                  </a:lnTo>
                  <a:lnTo>
                    <a:pt x="627270" y="4311147"/>
                  </a:lnTo>
                  <a:lnTo>
                    <a:pt x="625387" y="4301349"/>
                  </a:lnTo>
                  <a:lnTo>
                    <a:pt x="623476" y="4291551"/>
                  </a:lnTo>
                  <a:lnTo>
                    <a:pt x="621532" y="4281753"/>
                  </a:lnTo>
                  <a:lnTo>
                    <a:pt x="619571" y="4271955"/>
                  </a:lnTo>
                  <a:lnTo>
                    <a:pt x="617582" y="4262157"/>
                  </a:lnTo>
                  <a:lnTo>
                    <a:pt x="615572" y="4252359"/>
                  </a:lnTo>
                  <a:lnTo>
                    <a:pt x="613548" y="4242561"/>
                  </a:lnTo>
                  <a:lnTo>
                    <a:pt x="611499" y="4232763"/>
                  </a:lnTo>
                  <a:lnTo>
                    <a:pt x="609438" y="4222965"/>
                  </a:lnTo>
                  <a:lnTo>
                    <a:pt x="607365" y="4213167"/>
                  </a:lnTo>
                  <a:lnTo>
                    <a:pt x="605276" y="4203369"/>
                  </a:lnTo>
                  <a:lnTo>
                    <a:pt x="603182" y="4193571"/>
                  </a:lnTo>
                  <a:lnTo>
                    <a:pt x="601079" y="4183773"/>
                  </a:lnTo>
                  <a:lnTo>
                    <a:pt x="598972" y="4173974"/>
                  </a:lnTo>
                  <a:lnTo>
                    <a:pt x="596862" y="4164176"/>
                  </a:lnTo>
                  <a:lnTo>
                    <a:pt x="594753" y="4154378"/>
                  </a:lnTo>
                  <a:lnTo>
                    <a:pt x="592646" y="4144580"/>
                  </a:lnTo>
                  <a:lnTo>
                    <a:pt x="590542" y="4134782"/>
                  </a:lnTo>
                  <a:lnTo>
                    <a:pt x="588450" y="4124984"/>
                  </a:lnTo>
                  <a:lnTo>
                    <a:pt x="586365" y="4115186"/>
                  </a:lnTo>
                  <a:lnTo>
                    <a:pt x="584291" y="4105388"/>
                  </a:lnTo>
                  <a:lnTo>
                    <a:pt x="582237" y="4095590"/>
                  </a:lnTo>
                  <a:lnTo>
                    <a:pt x="580195" y="4085792"/>
                  </a:lnTo>
                  <a:lnTo>
                    <a:pt x="578175" y="4075994"/>
                  </a:lnTo>
                  <a:lnTo>
                    <a:pt x="576181" y="4066196"/>
                  </a:lnTo>
                  <a:lnTo>
                    <a:pt x="574204" y="4056398"/>
                  </a:lnTo>
                  <a:lnTo>
                    <a:pt x="572263" y="4046600"/>
                  </a:lnTo>
                  <a:lnTo>
                    <a:pt x="570349" y="4036802"/>
                  </a:lnTo>
                  <a:lnTo>
                    <a:pt x="568457" y="4027004"/>
                  </a:lnTo>
                  <a:lnTo>
                    <a:pt x="566617" y="4017205"/>
                  </a:lnTo>
                  <a:lnTo>
                    <a:pt x="564803" y="4007407"/>
                  </a:lnTo>
                  <a:lnTo>
                    <a:pt x="563024" y="3997609"/>
                  </a:lnTo>
                  <a:lnTo>
                    <a:pt x="561298" y="3987811"/>
                  </a:lnTo>
                  <a:lnTo>
                    <a:pt x="559600" y="3978013"/>
                  </a:lnTo>
                  <a:lnTo>
                    <a:pt x="557955" y="3968215"/>
                  </a:lnTo>
                  <a:lnTo>
                    <a:pt x="556358" y="3958417"/>
                  </a:lnTo>
                  <a:lnTo>
                    <a:pt x="554792" y="3948619"/>
                  </a:lnTo>
                  <a:lnTo>
                    <a:pt x="553296" y="3938821"/>
                  </a:lnTo>
                  <a:lnTo>
                    <a:pt x="551841" y="3929023"/>
                  </a:lnTo>
                  <a:lnTo>
                    <a:pt x="550425" y="3919225"/>
                  </a:lnTo>
                  <a:lnTo>
                    <a:pt x="549086" y="3909427"/>
                  </a:lnTo>
                  <a:lnTo>
                    <a:pt x="547782" y="3899629"/>
                  </a:lnTo>
                  <a:lnTo>
                    <a:pt x="546532" y="3889831"/>
                  </a:lnTo>
                  <a:lnTo>
                    <a:pt x="545348" y="3880033"/>
                  </a:lnTo>
                  <a:lnTo>
                    <a:pt x="544201" y="3870234"/>
                  </a:lnTo>
                  <a:lnTo>
                    <a:pt x="543122" y="3860436"/>
                  </a:lnTo>
                  <a:lnTo>
                    <a:pt x="542096" y="3850638"/>
                  </a:lnTo>
                  <a:lnTo>
                    <a:pt x="541106" y="3840840"/>
                  </a:lnTo>
                  <a:lnTo>
                    <a:pt x="540197" y="3831042"/>
                  </a:lnTo>
                  <a:lnTo>
                    <a:pt x="539326" y="3821244"/>
                  </a:lnTo>
                  <a:lnTo>
                    <a:pt x="538499" y="3811446"/>
                  </a:lnTo>
                  <a:lnTo>
                    <a:pt x="537743" y="3801648"/>
                  </a:lnTo>
                  <a:lnTo>
                    <a:pt x="537020" y="3791850"/>
                  </a:lnTo>
                  <a:lnTo>
                    <a:pt x="536349" y="3782052"/>
                  </a:lnTo>
                  <a:lnTo>
                    <a:pt x="535731" y="3772254"/>
                  </a:lnTo>
                  <a:lnTo>
                    <a:pt x="535143" y="3762456"/>
                  </a:lnTo>
                  <a:lnTo>
                    <a:pt x="534612" y="3752658"/>
                  </a:lnTo>
                  <a:lnTo>
                    <a:pt x="534116" y="3742860"/>
                  </a:lnTo>
                  <a:lnTo>
                    <a:pt x="533646" y="3733062"/>
                  </a:lnTo>
                  <a:lnTo>
                    <a:pt x="533231" y="3723264"/>
                  </a:lnTo>
                  <a:lnTo>
                    <a:pt x="532835" y="3713465"/>
                  </a:lnTo>
                  <a:lnTo>
                    <a:pt x="532468" y="3703667"/>
                  </a:lnTo>
                  <a:lnTo>
                    <a:pt x="532133" y="3693869"/>
                  </a:lnTo>
                  <a:lnTo>
                    <a:pt x="531813" y="3684071"/>
                  </a:lnTo>
                  <a:lnTo>
                    <a:pt x="531516" y="3674273"/>
                  </a:lnTo>
                  <a:lnTo>
                    <a:pt x="531233" y="3664475"/>
                  </a:lnTo>
                  <a:lnTo>
                    <a:pt x="530959" y="3654677"/>
                  </a:lnTo>
                  <a:lnTo>
                    <a:pt x="530695" y="3644879"/>
                  </a:lnTo>
                  <a:lnTo>
                    <a:pt x="530432" y="3635081"/>
                  </a:lnTo>
                  <a:lnTo>
                    <a:pt x="530170" y="3625283"/>
                  </a:lnTo>
                  <a:lnTo>
                    <a:pt x="529899" y="3615485"/>
                  </a:lnTo>
                  <a:lnTo>
                    <a:pt x="529620" y="3605687"/>
                  </a:lnTo>
                  <a:lnTo>
                    <a:pt x="529328" y="3595889"/>
                  </a:lnTo>
                  <a:lnTo>
                    <a:pt x="529012" y="3586091"/>
                  </a:lnTo>
                  <a:lnTo>
                    <a:pt x="528680" y="3576293"/>
                  </a:lnTo>
                  <a:lnTo>
                    <a:pt x="528314" y="3566495"/>
                  </a:lnTo>
                  <a:lnTo>
                    <a:pt x="527913" y="3556696"/>
                  </a:lnTo>
                  <a:lnTo>
                    <a:pt x="527489" y="3546898"/>
                  </a:lnTo>
                  <a:lnTo>
                    <a:pt x="527002" y="3537100"/>
                  </a:lnTo>
                  <a:lnTo>
                    <a:pt x="526478" y="3527302"/>
                  </a:lnTo>
                  <a:lnTo>
                    <a:pt x="525913" y="3517504"/>
                  </a:lnTo>
                  <a:lnTo>
                    <a:pt x="525268" y="3507706"/>
                  </a:lnTo>
                  <a:lnTo>
                    <a:pt x="524582" y="3497908"/>
                  </a:lnTo>
                  <a:lnTo>
                    <a:pt x="523827" y="3488110"/>
                  </a:lnTo>
                  <a:lnTo>
                    <a:pt x="522991" y="3478312"/>
                  </a:lnTo>
                  <a:lnTo>
                    <a:pt x="522106" y="3468514"/>
                  </a:lnTo>
                  <a:lnTo>
                    <a:pt x="521117" y="3458716"/>
                  </a:lnTo>
                  <a:lnTo>
                    <a:pt x="520054" y="3448918"/>
                  </a:lnTo>
                  <a:lnTo>
                    <a:pt x="518934" y="3439120"/>
                  </a:lnTo>
                  <a:lnTo>
                    <a:pt x="517674" y="3429322"/>
                  </a:lnTo>
                  <a:lnTo>
                    <a:pt x="516351" y="3419524"/>
                  </a:lnTo>
                  <a:lnTo>
                    <a:pt x="514941" y="3409726"/>
                  </a:lnTo>
                  <a:lnTo>
                    <a:pt x="513399" y="3399927"/>
                  </a:lnTo>
                  <a:lnTo>
                    <a:pt x="511789" y="3390129"/>
                  </a:lnTo>
                  <a:lnTo>
                    <a:pt x="510057" y="3380331"/>
                  </a:lnTo>
                  <a:lnTo>
                    <a:pt x="508209" y="3370533"/>
                  </a:lnTo>
                  <a:lnTo>
                    <a:pt x="506289" y="3360735"/>
                  </a:lnTo>
                  <a:lnTo>
                    <a:pt x="504211" y="3350937"/>
                  </a:lnTo>
                  <a:lnTo>
                    <a:pt x="502039" y="3341139"/>
                  </a:lnTo>
                  <a:lnTo>
                    <a:pt x="499781" y="3331341"/>
                  </a:lnTo>
                  <a:lnTo>
                    <a:pt x="497350" y="3321543"/>
                  </a:lnTo>
                  <a:lnTo>
                    <a:pt x="494841" y="3311745"/>
                  </a:lnTo>
                  <a:lnTo>
                    <a:pt x="492216" y="3301947"/>
                  </a:lnTo>
                  <a:lnTo>
                    <a:pt x="489443" y="3292149"/>
                  </a:lnTo>
                  <a:lnTo>
                    <a:pt x="486592" y="3282351"/>
                  </a:lnTo>
                  <a:lnTo>
                    <a:pt x="483594" y="3272553"/>
                  </a:lnTo>
                  <a:lnTo>
                    <a:pt x="480480" y="3262755"/>
                  </a:lnTo>
                  <a:lnTo>
                    <a:pt x="477287" y="3252957"/>
                  </a:lnTo>
                  <a:lnTo>
                    <a:pt x="473923" y="3243158"/>
                  </a:lnTo>
                  <a:lnTo>
                    <a:pt x="470473" y="3233360"/>
                  </a:lnTo>
                  <a:lnTo>
                    <a:pt x="466929" y="3223562"/>
                  </a:lnTo>
                  <a:lnTo>
                    <a:pt x="463229" y="3213764"/>
                  </a:lnTo>
                  <a:lnTo>
                    <a:pt x="459457" y="3203966"/>
                  </a:lnTo>
                  <a:lnTo>
                    <a:pt x="455570" y="3194168"/>
                  </a:lnTo>
                  <a:lnTo>
                    <a:pt x="451562" y="3184370"/>
                  </a:lnTo>
                  <a:lnTo>
                    <a:pt x="447488" y="3174572"/>
                  </a:lnTo>
                  <a:lnTo>
                    <a:pt x="443283" y="3164774"/>
                  </a:lnTo>
                  <a:lnTo>
                    <a:pt x="438993" y="3154976"/>
                  </a:lnTo>
                  <a:lnTo>
                    <a:pt x="434641" y="3145178"/>
                  </a:lnTo>
                  <a:lnTo>
                    <a:pt x="430152" y="3135380"/>
                  </a:lnTo>
                  <a:lnTo>
                    <a:pt x="425609" y="3125582"/>
                  </a:lnTo>
                  <a:lnTo>
                    <a:pt x="420993" y="3115784"/>
                  </a:lnTo>
                  <a:lnTo>
                    <a:pt x="416277" y="3105986"/>
                  </a:lnTo>
                  <a:lnTo>
                    <a:pt x="411515" y="3096187"/>
                  </a:lnTo>
                  <a:lnTo>
                    <a:pt x="406675" y="3086389"/>
                  </a:lnTo>
                  <a:lnTo>
                    <a:pt x="401770" y="3076591"/>
                  </a:lnTo>
                  <a:lnTo>
                    <a:pt x="396826" y="3066793"/>
                  </a:lnTo>
                  <a:lnTo>
                    <a:pt x="391809" y="3056995"/>
                  </a:lnTo>
                  <a:lnTo>
                    <a:pt x="386754" y="3047197"/>
                  </a:lnTo>
                  <a:lnTo>
                    <a:pt x="381666" y="3037399"/>
                  </a:lnTo>
                  <a:lnTo>
                    <a:pt x="376523" y="3027601"/>
                  </a:lnTo>
                  <a:lnTo>
                    <a:pt x="371360" y="3017803"/>
                  </a:lnTo>
                  <a:lnTo>
                    <a:pt x="366168" y="3008005"/>
                  </a:lnTo>
                  <a:lnTo>
                    <a:pt x="360949" y="2998207"/>
                  </a:lnTo>
                  <a:lnTo>
                    <a:pt x="355719" y="2988409"/>
                  </a:lnTo>
                  <a:lnTo>
                    <a:pt x="350473" y="2978611"/>
                  </a:lnTo>
                  <a:lnTo>
                    <a:pt x="345220" y="2968813"/>
                  </a:lnTo>
                  <a:lnTo>
                    <a:pt x="339964" y="2959015"/>
                  </a:lnTo>
                  <a:lnTo>
                    <a:pt x="334711" y="2949217"/>
                  </a:lnTo>
                  <a:lnTo>
                    <a:pt x="329464" y="2939418"/>
                  </a:lnTo>
                  <a:lnTo>
                    <a:pt x="324224" y="2929620"/>
                  </a:lnTo>
                  <a:lnTo>
                    <a:pt x="319007" y="2919822"/>
                  </a:lnTo>
                  <a:lnTo>
                    <a:pt x="313803" y="2910024"/>
                  </a:lnTo>
                  <a:lnTo>
                    <a:pt x="308622" y="2900226"/>
                  </a:lnTo>
                  <a:lnTo>
                    <a:pt x="303475" y="2890428"/>
                  </a:lnTo>
                  <a:lnTo>
                    <a:pt x="298347" y="2880630"/>
                  </a:lnTo>
                  <a:lnTo>
                    <a:pt x="293264" y="2870832"/>
                  </a:lnTo>
                  <a:lnTo>
                    <a:pt x="288217" y="2861034"/>
                  </a:lnTo>
                  <a:lnTo>
                    <a:pt x="283196" y="2851236"/>
                  </a:lnTo>
                  <a:lnTo>
                    <a:pt x="278242" y="2841438"/>
                  </a:lnTo>
                  <a:lnTo>
                    <a:pt x="273321" y="2831640"/>
                  </a:lnTo>
                  <a:lnTo>
                    <a:pt x="268442" y="2821842"/>
                  </a:lnTo>
                  <a:lnTo>
                    <a:pt x="263633" y="2812044"/>
                  </a:lnTo>
                  <a:lnTo>
                    <a:pt x="258858" y="2802246"/>
                  </a:lnTo>
                  <a:lnTo>
                    <a:pt x="254145" y="2792448"/>
                  </a:lnTo>
                  <a:lnTo>
                    <a:pt x="249495" y="2782649"/>
                  </a:lnTo>
                  <a:lnTo>
                    <a:pt x="244882" y="2772851"/>
                  </a:lnTo>
                  <a:lnTo>
                    <a:pt x="240350" y="2763053"/>
                  </a:lnTo>
                  <a:lnTo>
                    <a:pt x="235869" y="2753255"/>
                  </a:lnTo>
                  <a:lnTo>
                    <a:pt x="231431" y="2743457"/>
                  </a:lnTo>
                  <a:lnTo>
                    <a:pt x="227085" y="2733659"/>
                  </a:lnTo>
                  <a:lnTo>
                    <a:pt x="222779" y="2723861"/>
                  </a:lnTo>
                  <a:lnTo>
                    <a:pt x="218531" y="2714063"/>
                  </a:lnTo>
                  <a:lnTo>
                    <a:pt x="214360" y="2704265"/>
                  </a:lnTo>
                  <a:lnTo>
                    <a:pt x="210229" y="2694467"/>
                  </a:lnTo>
                  <a:lnTo>
                    <a:pt x="206170" y="2684669"/>
                  </a:lnTo>
                  <a:lnTo>
                    <a:pt x="202170" y="2674871"/>
                  </a:lnTo>
                  <a:lnTo>
                    <a:pt x="198209" y="2665073"/>
                  </a:lnTo>
                  <a:lnTo>
                    <a:pt x="194331" y="2655275"/>
                  </a:lnTo>
                  <a:lnTo>
                    <a:pt x="190494" y="2645477"/>
                  </a:lnTo>
                  <a:lnTo>
                    <a:pt x="186701" y="2635679"/>
                  </a:lnTo>
                  <a:lnTo>
                    <a:pt x="182983" y="2625880"/>
                  </a:lnTo>
                  <a:lnTo>
                    <a:pt x="179298" y="2616082"/>
                  </a:lnTo>
                  <a:lnTo>
                    <a:pt x="175664" y="2606284"/>
                  </a:lnTo>
                  <a:lnTo>
                    <a:pt x="172086" y="2596486"/>
                  </a:lnTo>
                  <a:lnTo>
                    <a:pt x="168538" y="2586688"/>
                  </a:lnTo>
                  <a:lnTo>
                    <a:pt x="165045" y="2576890"/>
                  </a:lnTo>
                  <a:lnTo>
                    <a:pt x="161590" y="2567092"/>
                  </a:lnTo>
                  <a:lnTo>
                    <a:pt x="158162" y="2557294"/>
                  </a:lnTo>
                  <a:lnTo>
                    <a:pt x="154789" y="2547496"/>
                  </a:lnTo>
                  <a:lnTo>
                    <a:pt x="151440" y="2537698"/>
                  </a:lnTo>
                  <a:lnTo>
                    <a:pt x="148120" y="2527900"/>
                  </a:lnTo>
                  <a:lnTo>
                    <a:pt x="144840" y="2518102"/>
                  </a:lnTo>
                  <a:lnTo>
                    <a:pt x="141579" y="2508304"/>
                  </a:lnTo>
                  <a:lnTo>
                    <a:pt x="138347" y="2498506"/>
                  </a:lnTo>
                  <a:lnTo>
                    <a:pt x="135141" y="2488708"/>
                  </a:lnTo>
                  <a:lnTo>
                    <a:pt x="131950" y="2478910"/>
                  </a:lnTo>
                  <a:lnTo>
                    <a:pt x="128786" y="2469111"/>
                  </a:lnTo>
                  <a:lnTo>
                    <a:pt x="125637" y="2459313"/>
                  </a:lnTo>
                  <a:lnTo>
                    <a:pt x="122501" y="2449515"/>
                  </a:lnTo>
                  <a:lnTo>
                    <a:pt x="119387" y="2439717"/>
                  </a:lnTo>
                  <a:lnTo>
                    <a:pt x="116282" y="2429919"/>
                  </a:lnTo>
                  <a:lnTo>
                    <a:pt x="113188" y="2420121"/>
                  </a:lnTo>
                  <a:lnTo>
                    <a:pt x="110108" y="2410323"/>
                  </a:lnTo>
                  <a:lnTo>
                    <a:pt x="107035" y="2400525"/>
                  </a:lnTo>
                  <a:lnTo>
                    <a:pt x="103972" y="2390727"/>
                  </a:lnTo>
                  <a:lnTo>
                    <a:pt x="100918" y="2380929"/>
                  </a:lnTo>
                  <a:lnTo>
                    <a:pt x="97869" y="2371131"/>
                  </a:lnTo>
                  <a:lnTo>
                    <a:pt x="94831" y="2361333"/>
                  </a:lnTo>
                  <a:lnTo>
                    <a:pt x="91799" y="2351535"/>
                  </a:lnTo>
                  <a:lnTo>
                    <a:pt x="88772" y="2341737"/>
                  </a:lnTo>
                  <a:lnTo>
                    <a:pt x="85756" y="2331939"/>
                  </a:lnTo>
                  <a:lnTo>
                    <a:pt x="82746" y="2322140"/>
                  </a:lnTo>
                  <a:lnTo>
                    <a:pt x="79745" y="2312342"/>
                  </a:lnTo>
                  <a:lnTo>
                    <a:pt x="76756" y="2302544"/>
                  </a:lnTo>
                  <a:lnTo>
                    <a:pt x="73774" y="2292746"/>
                  </a:lnTo>
                  <a:lnTo>
                    <a:pt x="70807" y="2282948"/>
                  </a:lnTo>
                  <a:lnTo>
                    <a:pt x="67855" y="2273150"/>
                  </a:lnTo>
                  <a:lnTo>
                    <a:pt x="64912" y="2263352"/>
                  </a:lnTo>
                  <a:lnTo>
                    <a:pt x="61996" y="2253554"/>
                  </a:lnTo>
                  <a:lnTo>
                    <a:pt x="59096" y="2243756"/>
                  </a:lnTo>
                  <a:lnTo>
                    <a:pt x="56213" y="2233958"/>
                  </a:lnTo>
                  <a:lnTo>
                    <a:pt x="53367" y="2224160"/>
                  </a:lnTo>
                  <a:lnTo>
                    <a:pt x="50539" y="2214362"/>
                  </a:lnTo>
                  <a:lnTo>
                    <a:pt x="47745" y="2204564"/>
                  </a:lnTo>
                  <a:lnTo>
                    <a:pt x="44992" y="2194766"/>
                  </a:lnTo>
                  <a:lnTo>
                    <a:pt x="42263" y="2184968"/>
                  </a:lnTo>
                  <a:lnTo>
                    <a:pt x="39591" y="2175170"/>
                  </a:lnTo>
                  <a:lnTo>
                    <a:pt x="36961" y="2165371"/>
                  </a:lnTo>
                  <a:lnTo>
                    <a:pt x="34363" y="2155573"/>
                  </a:lnTo>
                  <a:lnTo>
                    <a:pt x="31850" y="2145775"/>
                  </a:lnTo>
                  <a:lnTo>
                    <a:pt x="29378" y="2135977"/>
                  </a:lnTo>
                  <a:lnTo>
                    <a:pt x="26964" y="2126179"/>
                  </a:lnTo>
                  <a:lnTo>
                    <a:pt x="24639" y="2116381"/>
                  </a:lnTo>
                  <a:lnTo>
                    <a:pt x="22363" y="2106583"/>
                  </a:lnTo>
                  <a:lnTo>
                    <a:pt x="20178" y="2096785"/>
                  </a:lnTo>
                  <a:lnTo>
                    <a:pt x="18083" y="2086987"/>
                  </a:lnTo>
                  <a:lnTo>
                    <a:pt x="16045" y="2077189"/>
                  </a:lnTo>
                  <a:lnTo>
                    <a:pt x="14140" y="2067391"/>
                  </a:lnTo>
                  <a:lnTo>
                    <a:pt x="12317" y="2057593"/>
                  </a:lnTo>
                  <a:lnTo>
                    <a:pt x="10572" y="2047795"/>
                  </a:lnTo>
                  <a:lnTo>
                    <a:pt x="8989" y="2037997"/>
                  </a:lnTo>
                  <a:lnTo>
                    <a:pt x="7483" y="2028199"/>
                  </a:lnTo>
                  <a:lnTo>
                    <a:pt x="6097" y="2018401"/>
                  </a:lnTo>
                  <a:lnTo>
                    <a:pt x="4867" y="2008602"/>
                  </a:lnTo>
                  <a:lnTo>
                    <a:pt x="3724" y="1998804"/>
                  </a:lnTo>
                  <a:lnTo>
                    <a:pt x="2752" y="1989006"/>
                  </a:lnTo>
                  <a:lnTo>
                    <a:pt x="1919" y="1979208"/>
                  </a:lnTo>
                  <a:lnTo>
                    <a:pt x="1183" y="1969410"/>
                  </a:lnTo>
                  <a:lnTo>
                    <a:pt x="675" y="1959612"/>
                  </a:lnTo>
                  <a:lnTo>
                    <a:pt x="283" y="1949814"/>
                  </a:lnTo>
                  <a:lnTo>
                    <a:pt x="25" y="1940016"/>
                  </a:lnTo>
                  <a:lnTo>
                    <a:pt x="0" y="1930218"/>
                  </a:lnTo>
                  <a:lnTo>
                    <a:pt x="88" y="1920420"/>
                  </a:lnTo>
                  <a:lnTo>
                    <a:pt x="365" y="1910622"/>
                  </a:lnTo>
                  <a:lnTo>
                    <a:pt x="848" y="1900824"/>
                  </a:lnTo>
                  <a:lnTo>
                    <a:pt x="1452" y="1891026"/>
                  </a:lnTo>
                  <a:lnTo>
                    <a:pt x="2304" y="1881228"/>
                  </a:lnTo>
                  <a:lnTo>
                    <a:pt x="3327" y="1871430"/>
                  </a:lnTo>
                  <a:lnTo>
                    <a:pt x="4479" y="1861632"/>
                  </a:lnTo>
                  <a:lnTo>
                    <a:pt x="5935" y="1851833"/>
                  </a:lnTo>
                  <a:lnTo>
                    <a:pt x="7524" y="1842035"/>
                  </a:lnTo>
                  <a:lnTo>
                    <a:pt x="9295" y="1832237"/>
                  </a:lnTo>
                  <a:lnTo>
                    <a:pt x="11333" y="1822439"/>
                  </a:lnTo>
                  <a:lnTo>
                    <a:pt x="13505" y="1812641"/>
                  </a:lnTo>
                  <a:lnTo>
                    <a:pt x="15915" y="1802843"/>
                  </a:lnTo>
                  <a:lnTo>
                    <a:pt x="18544" y="1793045"/>
                  </a:lnTo>
                  <a:lnTo>
                    <a:pt x="21310" y="1783247"/>
                  </a:lnTo>
                  <a:lnTo>
                    <a:pt x="24366" y="1773449"/>
                  </a:lnTo>
                  <a:lnTo>
                    <a:pt x="27592" y="1763651"/>
                  </a:lnTo>
                  <a:lnTo>
                    <a:pt x="30971" y="1753853"/>
                  </a:lnTo>
                  <a:lnTo>
                    <a:pt x="34653" y="1744055"/>
                  </a:lnTo>
                  <a:lnTo>
                    <a:pt x="38470" y="1734257"/>
                  </a:lnTo>
                  <a:lnTo>
                    <a:pt x="42487" y="1724459"/>
                  </a:lnTo>
                  <a:lnTo>
                    <a:pt x="46750" y="1714661"/>
                  </a:lnTo>
                  <a:lnTo>
                    <a:pt x="51143" y="1704863"/>
                  </a:lnTo>
                  <a:lnTo>
                    <a:pt x="55778" y="1695064"/>
                  </a:lnTo>
                  <a:lnTo>
                    <a:pt x="60601" y="1685266"/>
                  </a:lnTo>
                  <a:lnTo>
                    <a:pt x="65549" y="1675468"/>
                  </a:lnTo>
                  <a:lnTo>
                    <a:pt x="70770" y="1665670"/>
                  </a:lnTo>
                  <a:lnTo>
                    <a:pt x="76124" y="1655872"/>
                  </a:lnTo>
                  <a:lnTo>
                    <a:pt x="81623" y="1646074"/>
                  </a:lnTo>
                  <a:lnTo>
                    <a:pt x="87361" y="1636276"/>
                  </a:lnTo>
                  <a:lnTo>
                    <a:pt x="93208" y="1626478"/>
                  </a:lnTo>
                  <a:lnTo>
                    <a:pt x="99228" y="1616680"/>
                  </a:lnTo>
                  <a:lnTo>
                    <a:pt x="105425" y="1606882"/>
                  </a:lnTo>
                  <a:lnTo>
                    <a:pt x="111721" y="1597084"/>
                  </a:lnTo>
                  <a:lnTo>
                    <a:pt x="118206" y="1587286"/>
                  </a:lnTo>
                  <a:lnTo>
                    <a:pt x="124813" y="1577488"/>
                  </a:lnTo>
                  <a:lnTo>
                    <a:pt x="131507" y="1567690"/>
                  </a:lnTo>
                  <a:lnTo>
                    <a:pt x="138394" y="1557892"/>
                  </a:lnTo>
                  <a:lnTo>
                    <a:pt x="145356" y="1548093"/>
                  </a:lnTo>
                  <a:lnTo>
                    <a:pt x="152418" y="1538295"/>
                  </a:lnTo>
                  <a:lnTo>
                    <a:pt x="159614" y="1528497"/>
                  </a:lnTo>
                  <a:lnTo>
                    <a:pt x="166872" y="1518699"/>
                  </a:lnTo>
                  <a:lnTo>
                    <a:pt x="174232" y="1508901"/>
                  </a:lnTo>
                  <a:lnTo>
                    <a:pt x="181676" y="1499103"/>
                  </a:lnTo>
                  <a:lnTo>
                    <a:pt x="189170" y="1489305"/>
                  </a:lnTo>
                  <a:lnTo>
                    <a:pt x="196754" y="1479507"/>
                  </a:lnTo>
                  <a:lnTo>
                    <a:pt x="204384" y="1469709"/>
                  </a:lnTo>
                  <a:lnTo>
                    <a:pt x="212053" y="1459911"/>
                  </a:lnTo>
                  <a:lnTo>
                    <a:pt x="219785" y="1450113"/>
                  </a:lnTo>
                  <a:lnTo>
                    <a:pt x="227538" y="1440315"/>
                  </a:lnTo>
                  <a:lnTo>
                    <a:pt x="235321" y="1430517"/>
                  </a:lnTo>
                  <a:lnTo>
                    <a:pt x="243127" y="1420719"/>
                  </a:lnTo>
                  <a:lnTo>
                    <a:pt x="250942" y="1410921"/>
                  </a:lnTo>
                  <a:lnTo>
                    <a:pt x="258766" y="1401123"/>
                  </a:lnTo>
                  <a:lnTo>
                    <a:pt x="266587" y="1391324"/>
                  </a:lnTo>
                  <a:lnTo>
                    <a:pt x="274405" y="1381526"/>
                  </a:lnTo>
                  <a:lnTo>
                    <a:pt x="282203" y="1371728"/>
                  </a:lnTo>
                  <a:lnTo>
                    <a:pt x="289982" y="1361930"/>
                  </a:lnTo>
                  <a:lnTo>
                    <a:pt x="297743" y="1352132"/>
                  </a:lnTo>
                  <a:lnTo>
                    <a:pt x="305456" y="1342334"/>
                  </a:lnTo>
                  <a:lnTo>
                    <a:pt x="313143" y="1332536"/>
                  </a:lnTo>
                  <a:lnTo>
                    <a:pt x="320785" y="1322738"/>
                  </a:lnTo>
                  <a:lnTo>
                    <a:pt x="328367" y="1312940"/>
                  </a:lnTo>
                  <a:lnTo>
                    <a:pt x="335914" y="1303142"/>
                  </a:lnTo>
                  <a:lnTo>
                    <a:pt x="343384" y="1293344"/>
                  </a:lnTo>
                  <a:lnTo>
                    <a:pt x="350793" y="1283546"/>
                  </a:lnTo>
                  <a:lnTo>
                    <a:pt x="358158" y="1273748"/>
                  </a:lnTo>
                  <a:lnTo>
                    <a:pt x="365412" y="1263950"/>
                  </a:lnTo>
                  <a:lnTo>
                    <a:pt x="372611" y="1254152"/>
                  </a:lnTo>
                  <a:lnTo>
                    <a:pt x="379741" y="1244354"/>
                  </a:lnTo>
                  <a:lnTo>
                    <a:pt x="386758" y="1234555"/>
                  </a:lnTo>
                  <a:lnTo>
                    <a:pt x="393718" y="1224757"/>
                  </a:lnTo>
                  <a:lnTo>
                    <a:pt x="400578" y="1214959"/>
                  </a:lnTo>
                  <a:lnTo>
                    <a:pt x="407336" y="1205161"/>
                  </a:lnTo>
                  <a:lnTo>
                    <a:pt x="414031" y="1195363"/>
                  </a:lnTo>
                  <a:lnTo>
                    <a:pt x="420595" y="1185565"/>
                  </a:lnTo>
                  <a:lnTo>
                    <a:pt x="427074" y="1175767"/>
                  </a:lnTo>
                  <a:lnTo>
                    <a:pt x="433482" y="1165969"/>
                  </a:lnTo>
                  <a:lnTo>
                    <a:pt x="439737" y="1156171"/>
                  </a:lnTo>
                  <a:lnTo>
                    <a:pt x="445924" y="1146373"/>
                  </a:lnTo>
                  <a:lnTo>
                    <a:pt x="452011" y="1136575"/>
                  </a:lnTo>
                  <a:lnTo>
                    <a:pt x="457966" y="1126777"/>
                  </a:lnTo>
                  <a:lnTo>
                    <a:pt x="463852" y="1116979"/>
                  </a:lnTo>
                  <a:lnTo>
                    <a:pt x="469611" y="1107181"/>
                  </a:lnTo>
                  <a:lnTo>
                    <a:pt x="475262" y="1097383"/>
                  </a:lnTo>
                  <a:lnTo>
                    <a:pt x="480844" y="1087585"/>
                  </a:lnTo>
                  <a:lnTo>
                    <a:pt x="486272" y="1077786"/>
                  </a:lnTo>
                  <a:lnTo>
                    <a:pt x="491618" y="1067988"/>
                  </a:lnTo>
                  <a:lnTo>
                    <a:pt x="496882" y="1058190"/>
                  </a:lnTo>
                  <a:lnTo>
                    <a:pt x="501995" y="1048392"/>
                  </a:lnTo>
                  <a:lnTo>
                    <a:pt x="507040" y="1038594"/>
                  </a:lnTo>
                  <a:lnTo>
                    <a:pt x="511978" y="1028796"/>
                  </a:lnTo>
                  <a:lnTo>
                    <a:pt x="516795" y="1018998"/>
                  </a:lnTo>
                  <a:lnTo>
                    <a:pt x="521544" y="1009200"/>
                  </a:lnTo>
                  <a:lnTo>
                    <a:pt x="526165" y="999402"/>
                  </a:lnTo>
                  <a:lnTo>
                    <a:pt x="530692" y="989604"/>
                  </a:lnTo>
                  <a:lnTo>
                    <a:pt x="535154" y="979806"/>
                  </a:lnTo>
                  <a:lnTo>
                    <a:pt x="539468" y="970008"/>
                  </a:lnTo>
                  <a:lnTo>
                    <a:pt x="543715" y="960210"/>
                  </a:lnTo>
                  <a:lnTo>
                    <a:pt x="547880" y="950412"/>
                  </a:lnTo>
                  <a:lnTo>
                    <a:pt x="551918" y="940614"/>
                  </a:lnTo>
                  <a:lnTo>
                    <a:pt x="555896" y="930816"/>
                  </a:lnTo>
                  <a:lnTo>
                    <a:pt x="559772" y="921017"/>
                  </a:lnTo>
                  <a:lnTo>
                    <a:pt x="563550" y="911219"/>
                  </a:lnTo>
                  <a:lnTo>
                    <a:pt x="567269" y="901421"/>
                  </a:lnTo>
                  <a:lnTo>
                    <a:pt x="570870" y="891623"/>
                  </a:lnTo>
                  <a:lnTo>
                    <a:pt x="574399" y="881825"/>
                  </a:lnTo>
                  <a:lnTo>
                    <a:pt x="577868" y="872027"/>
                  </a:lnTo>
                  <a:lnTo>
                    <a:pt x="581211" y="862229"/>
                  </a:lnTo>
                  <a:lnTo>
                    <a:pt x="584502" y="852431"/>
                  </a:lnTo>
                  <a:lnTo>
                    <a:pt x="587716" y="842633"/>
                  </a:lnTo>
                  <a:lnTo>
                    <a:pt x="590831" y="832835"/>
                  </a:lnTo>
                  <a:lnTo>
                    <a:pt x="593894" y="823037"/>
                  </a:lnTo>
                  <a:lnTo>
                    <a:pt x="596867" y="813239"/>
                  </a:lnTo>
                  <a:lnTo>
                    <a:pt x="599763" y="803441"/>
                  </a:lnTo>
                  <a:lnTo>
                    <a:pt x="602610" y="793643"/>
                  </a:lnTo>
                  <a:lnTo>
                    <a:pt x="605354" y="783845"/>
                  </a:lnTo>
                  <a:lnTo>
                    <a:pt x="608042" y="774046"/>
                  </a:lnTo>
                  <a:lnTo>
                    <a:pt x="610675" y="764248"/>
                  </a:lnTo>
                  <a:lnTo>
                    <a:pt x="613209" y="754450"/>
                  </a:lnTo>
                  <a:lnTo>
                    <a:pt x="615699" y="744652"/>
                  </a:lnTo>
                  <a:lnTo>
                    <a:pt x="618121" y="734854"/>
                  </a:lnTo>
                  <a:lnTo>
                    <a:pt x="620464" y="725056"/>
                  </a:lnTo>
                  <a:lnTo>
                    <a:pt x="622765" y="715258"/>
                  </a:lnTo>
                  <a:lnTo>
                    <a:pt x="624985" y="705460"/>
                  </a:lnTo>
                  <a:lnTo>
                    <a:pt x="627147" y="695662"/>
                  </a:lnTo>
                  <a:lnTo>
                    <a:pt x="629267" y="685864"/>
                  </a:lnTo>
                  <a:lnTo>
                    <a:pt x="631297" y="676066"/>
                  </a:lnTo>
                  <a:lnTo>
                    <a:pt x="633285" y="666268"/>
                  </a:lnTo>
                  <a:lnTo>
                    <a:pt x="635223" y="656470"/>
                  </a:lnTo>
                  <a:lnTo>
                    <a:pt x="637083" y="646672"/>
                  </a:lnTo>
                  <a:lnTo>
                    <a:pt x="638906" y="636874"/>
                  </a:lnTo>
                  <a:lnTo>
                    <a:pt x="640667" y="627076"/>
                  </a:lnTo>
                  <a:lnTo>
                    <a:pt x="642368" y="617277"/>
                  </a:lnTo>
                  <a:lnTo>
                    <a:pt x="644034" y="607479"/>
                  </a:lnTo>
                  <a:lnTo>
                    <a:pt x="645629" y="597681"/>
                  </a:lnTo>
                  <a:lnTo>
                    <a:pt x="647179" y="587883"/>
                  </a:lnTo>
                  <a:lnTo>
                    <a:pt x="648694" y="578085"/>
                  </a:lnTo>
                  <a:lnTo>
                    <a:pt x="650132" y="568287"/>
                  </a:lnTo>
                  <a:lnTo>
                    <a:pt x="651539" y="558489"/>
                  </a:lnTo>
                  <a:lnTo>
                    <a:pt x="652901" y="548691"/>
                  </a:lnTo>
                  <a:lnTo>
                    <a:pt x="654203" y="538893"/>
                  </a:lnTo>
                  <a:lnTo>
                    <a:pt x="655474" y="529095"/>
                  </a:lnTo>
                  <a:lnTo>
                    <a:pt x="656692" y="519297"/>
                  </a:lnTo>
                  <a:lnTo>
                    <a:pt x="657865" y="509499"/>
                  </a:lnTo>
                  <a:lnTo>
                    <a:pt x="659009" y="499701"/>
                  </a:lnTo>
                  <a:lnTo>
                    <a:pt x="660093" y="489903"/>
                  </a:lnTo>
                  <a:lnTo>
                    <a:pt x="661144" y="480105"/>
                  </a:lnTo>
                  <a:lnTo>
                    <a:pt x="662164" y="470307"/>
                  </a:lnTo>
                  <a:lnTo>
                    <a:pt x="663127" y="460508"/>
                  </a:lnTo>
                  <a:lnTo>
                    <a:pt x="664065" y="450710"/>
                  </a:lnTo>
                  <a:lnTo>
                    <a:pt x="664965" y="440912"/>
                  </a:lnTo>
                  <a:lnTo>
                    <a:pt x="665821" y="431114"/>
                  </a:lnTo>
                  <a:lnTo>
                    <a:pt x="666653" y="421316"/>
                  </a:lnTo>
                  <a:lnTo>
                    <a:pt x="667442" y="411518"/>
                  </a:lnTo>
                  <a:lnTo>
                    <a:pt x="668198" y="401720"/>
                  </a:lnTo>
                  <a:lnTo>
                    <a:pt x="668933" y="391922"/>
                  </a:lnTo>
                  <a:lnTo>
                    <a:pt x="669620" y="382124"/>
                  </a:lnTo>
                  <a:lnTo>
                    <a:pt x="670286" y="372326"/>
                  </a:lnTo>
                  <a:lnTo>
                    <a:pt x="670926" y="362528"/>
                  </a:lnTo>
                  <a:lnTo>
                    <a:pt x="671525" y="352730"/>
                  </a:lnTo>
                  <a:lnTo>
                    <a:pt x="672107" y="342932"/>
                  </a:lnTo>
                  <a:lnTo>
                    <a:pt x="672659" y="333134"/>
                  </a:lnTo>
                  <a:lnTo>
                    <a:pt x="673181" y="323336"/>
                  </a:lnTo>
                  <a:lnTo>
                    <a:pt x="673687" y="313538"/>
                  </a:lnTo>
                  <a:lnTo>
                    <a:pt x="674160" y="303739"/>
                  </a:lnTo>
                  <a:lnTo>
                    <a:pt x="674612" y="293941"/>
                  </a:lnTo>
                  <a:lnTo>
                    <a:pt x="675048" y="284143"/>
                  </a:lnTo>
                  <a:lnTo>
                    <a:pt x="675451" y="274345"/>
                  </a:lnTo>
                  <a:lnTo>
                    <a:pt x="675839" y="264547"/>
                  </a:lnTo>
                  <a:lnTo>
                    <a:pt x="676209" y="254749"/>
                  </a:lnTo>
                  <a:lnTo>
                    <a:pt x="676554" y="244951"/>
                  </a:lnTo>
                  <a:lnTo>
                    <a:pt x="676887" y="235153"/>
                  </a:lnTo>
                  <a:lnTo>
                    <a:pt x="677198" y="225355"/>
                  </a:lnTo>
                  <a:lnTo>
                    <a:pt x="677492" y="215557"/>
                  </a:lnTo>
                  <a:lnTo>
                    <a:pt x="677774" y="205759"/>
                  </a:lnTo>
                  <a:lnTo>
                    <a:pt x="678035" y="195961"/>
                  </a:lnTo>
                  <a:lnTo>
                    <a:pt x="678283" y="186163"/>
                  </a:lnTo>
                  <a:lnTo>
                    <a:pt x="678520" y="176365"/>
                  </a:lnTo>
                  <a:lnTo>
                    <a:pt x="678737" y="166567"/>
                  </a:lnTo>
                  <a:lnTo>
                    <a:pt x="678946" y="156769"/>
                  </a:lnTo>
                  <a:lnTo>
                    <a:pt x="679142" y="146970"/>
                  </a:lnTo>
                  <a:lnTo>
                    <a:pt x="679324" y="137172"/>
                  </a:lnTo>
                  <a:lnTo>
                    <a:pt x="679498" y="127374"/>
                  </a:lnTo>
                  <a:lnTo>
                    <a:pt x="679659" y="117576"/>
                  </a:lnTo>
                  <a:lnTo>
                    <a:pt x="679810" y="107778"/>
                  </a:lnTo>
                  <a:lnTo>
                    <a:pt x="679955" y="97980"/>
                  </a:lnTo>
                  <a:lnTo>
                    <a:pt x="680086" y="88182"/>
                  </a:lnTo>
                  <a:lnTo>
                    <a:pt x="680211" y="78384"/>
                  </a:lnTo>
                  <a:lnTo>
                    <a:pt x="680329" y="68586"/>
                  </a:lnTo>
                  <a:lnTo>
                    <a:pt x="680436" y="58788"/>
                  </a:lnTo>
                  <a:lnTo>
                    <a:pt x="680539" y="48990"/>
                  </a:lnTo>
                  <a:lnTo>
                    <a:pt x="680634" y="39192"/>
                  </a:lnTo>
                  <a:lnTo>
                    <a:pt x="680721" y="29394"/>
                  </a:lnTo>
                  <a:lnTo>
                    <a:pt x="680805" y="19596"/>
                  </a:lnTo>
                  <a:lnTo>
                    <a:pt x="680881" y="9798"/>
                  </a:lnTo>
                  <a:lnTo>
                    <a:pt x="680952" y="0"/>
                  </a:lnTo>
                  <a:lnTo>
                    <a:pt x="682633" y="0"/>
                  </a:lnTo>
                  <a:lnTo>
                    <a:pt x="682704" y="9798"/>
                  </a:lnTo>
                  <a:lnTo>
                    <a:pt x="682780" y="19596"/>
                  </a:lnTo>
                  <a:lnTo>
                    <a:pt x="682863" y="29394"/>
                  </a:lnTo>
                  <a:lnTo>
                    <a:pt x="682951" y="39192"/>
                  </a:lnTo>
                  <a:lnTo>
                    <a:pt x="683046" y="48990"/>
                  </a:lnTo>
                  <a:lnTo>
                    <a:pt x="683148" y="58788"/>
                  </a:lnTo>
                  <a:lnTo>
                    <a:pt x="683256" y="68586"/>
                  </a:lnTo>
                  <a:lnTo>
                    <a:pt x="683374" y="78384"/>
                  </a:lnTo>
                  <a:lnTo>
                    <a:pt x="683498" y="88182"/>
                  </a:lnTo>
                  <a:lnTo>
                    <a:pt x="683629" y="97980"/>
                  </a:lnTo>
                  <a:lnTo>
                    <a:pt x="683774" y="107778"/>
                  </a:lnTo>
                  <a:lnTo>
                    <a:pt x="683925" y="117576"/>
                  </a:lnTo>
                  <a:lnTo>
                    <a:pt x="684086" y="127374"/>
                  </a:lnTo>
                  <a:lnTo>
                    <a:pt x="684261" y="137172"/>
                  </a:lnTo>
                  <a:lnTo>
                    <a:pt x="684442" y="146970"/>
                  </a:lnTo>
                  <a:lnTo>
                    <a:pt x="684638" y="156769"/>
                  </a:lnTo>
                  <a:lnTo>
                    <a:pt x="684847" y="166567"/>
                  </a:lnTo>
                  <a:lnTo>
                    <a:pt x="685064" y="176365"/>
                  </a:lnTo>
                  <a:lnTo>
                    <a:pt x="685302" y="186163"/>
                  </a:lnTo>
                  <a:lnTo>
                    <a:pt x="685550" y="195961"/>
                  </a:lnTo>
                  <a:lnTo>
                    <a:pt x="685810" y="205759"/>
                  </a:lnTo>
                  <a:lnTo>
                    <a:pt x="686093" y="215557"/>
                  </a:lnTo>
                  <a:lnTo>
                    <a:pt x="686386" y="225355"/>
                  </a:lnTo>
                  <a:lnTo>
                    <a:pt x="686698" y="235153"/>
                  </a:lnTo>
                  <a:lnTo>
                    <a:pt x="687030" y="244951"/>
                  </a:lnTo>
                  <a:lnTo>
                    <a:pt x="687375" y="254749"/>
                  </a:lnTo>
                  <a:lnTo>
                    <a:pt x="687745" y="264547"/>
                  </a:lnTo>
                  <a:lnTo>
                    <a:pt x="688134" y="274345"/>
                  </a:lnTo>
                  <a:lnTo>
                    <a:pt x="688536" y="284143"/>
                  </a:lnTo>
                  <a:lnTo>
                    <a:pt x="688973" y="293941"/>
                  </a:lnTo>
                  <a:lnTo>
                    <a:pt x="689425" y="303739"/>
                  </a:lnTo>
                  <a:lnTo>
                    <a:pt x="689898" y="313538"/>
                  </a:lnTo>
                  <a:lnTo>
                    <a:pt x="690403" y="323336"/>
                  </a:lnTo>
                  <a:lnTo>
                    <a:pt x="690926" y="333134"/>
                  </a:lnTo>
                  <a:lnTo>
                    <a:pt x="691478" y="342932"/>
                  </a:lnTo>
                  <a:lnTo>
                    <a:pt x="692059" y="352730"/>
                  </a:lnTo>
                  <a:lnTo>
                    <a:pt x="692659" y="362528"/>
                  </a:lnTo>
                  <a:lnTo>
                    <a:pt x="693299" y="372326"/>
                  </a:lnTo>
                  <a:lnTo>
                    <a:pt x="693964" y="382124"/>
                  </a:lnTo>
                  <a:lnTo>
                    <a:pt x="694651" y="391922"/>
                  </a:lnTo>
                  <a:lnTo>
                    <a:pt x="695386" y="401720"/>
                  </a:lnTo>
                  <a:lnTo>
                    <a:pt x="696143" y="411518"/>
                  </a:lnTo>
                  <a:lnTo>
                    <a:pt x="696932" y="421316"/>
                  </a:lnTo>
                  <a:lnTo>
                    <a:pt x="697764" y="431114"/>
                  </a:lnTo>
                  <a:lnTo>
                    <a:pt x="698620" y="440912"/>
                  </a:lnTo>
                  <a:lnTo>
                    <a:pt x="699520" y="450710"/>
                  </a:lnTo>
                  <a:lnTo>
                    <a:pt x="700457" y="460508"/>
                  </a:lnTo>
                  <a:lnTo>
                    <a:pt x="701420" y="470307"/>
                  </a:lnTo>
                  <a:lnTo>
                    <a:pt x="702441" y="480105"/>
                  </a:lnTo>
                  <a:lnTo>
                    <a:pt x="703492" y="489903"/>
                  </a:lnTo>
                  <a:lnTo>
                    <a:pt x="704576" y="499701"/>
                  </a:lnTo>
                  <a:lnTo>
                    <a:pt x="705720" y="509499"/>
                  </a:lnTo>
                  <a:lnTo>
                    <a:pt x="706892" y="519297"/>
                  </a:lnTo>
                  <a:lnTo>
                    <a:pt x="708111" y="529095"/>
                  </a:lnTo>
                  <a:lnTo>
                    <a:pt x="709382" y="538893"/>
                  </a:lnTo>
                  <a:lnTo>
                    <a:pt x="710684" y="548691"/>
                  </a:lnTo>
                  <a:lnTo>
                    <a:pt x="712046" y="558489"/>
                  </a:lnTo>
                  <a:lnTo>
                    <a:pt x="713452" y="568287"/>
                  </a:lnTo>
                  <a:lnTo>
                    <a:pt x="714891" y="578085"/>
                  </a:lnTo>
                  <a:lnTo>
                    <a:pt x="716406" y="587883"/>
                  </a:lnTo>
                  <a:lnTo>
                    <a:pt x="717956" y="597681"/>
                  </a:lnTo>
                  <a:lnTo>
                    <a:pt x="719551" y="607479"/>
                  </a:lnTo>
                  <a:lnTo>
                    <a:pt x="721216" y="617277"/>
                  </a:lnTo>
                  <a:lnTo>
                    <a:pt x="722917" y="627076"/>
                  </a:lnTo>
                  <a:lnTo>
                    <a:pt x="724679" y="636874"/>
                  </a:lnTo>
                  <a:lnTo>
                    <a:pt x="726502" y="646672"/>
                  </a:lnTo>
                  <a:lnTo>
                    <a:pt x="728361" y="656470"/>
                  </a:lnTo>
                  <a:lnTo>
                    <a:pt x="730299" y="666268"/>
                  </a:lnTo>
                  <a:lnTo>
                    <a:pt x="732287" y="676066"/>
                  </a:lnTo>
                  <a:lnTo>
                    <a:pt x="734317" y="685864"/>
                  </a:lnTo>
                  <a:lnTo>
                    <a:pt x="736438" y="695662"/>
                  </a:lnTo>
                  <a:lnTo>
                    <a:pt x="738599" y="705460"/>
                  </a:lnTo>
                  <a:lnTo>
                    <a:pt x="740820" y="715258"/>
                  </a:lnTo>
                  <a:lnTo>
                    <a:pt x="743120" y="725056"/>
                  </a:lnTo>
                  <a:lnTo>
                    <a:pt x="745464" y="734854"/>
                  </a:lnTo>
                  <a:lnTo>
                    <a:pt x="747885" y="744652"/>
                  </a:lnTo>
                  <a:lnTo>
                    <a:pt x="750375" y="754450"/>
                  </a:lnTo>
                  <a:lnTo>
                    <a:pt x="752909" y="764248"/>
                  </a:lnTo>
                  <a:lnTo>
                    <a:pt x="755543" y="774046"/>
                  </a:lnTo>
                  <a:lnTo>
                    <a:pt x="758231" y="783845"/>
                  </a:lnTo>
                  <a:lnTo>
                    <a:pt x="760974" y="793643"/>
                  </a:lnTo>
                  <a:lnTo>
                    <a:pt x="763822" y="803441"/>
                  </a:lnTo>
                  <a:lnTo>
                    <a:pt x="766718" y="813239"/>
                  </a:lnTo>
                  <a:lnTo>
                    <a:pt x="769690" y="823037"/>
                  </a:lnTo>
                  <a:lnTo>
                    <a:pt x="772754" y="832835"/>
                  </a:lnTo>
                  <a:lnTo>
                    <a:pt x="775868" y="842633"/>
                  </a:lnTo>
                  <a:lnTo>
                    <a:pt x="779083" y="852431"/>
                  </a:lnTo>
                  <a:lnTo>
                    <a:pt x="782373" y="862229"/>
                  </a:lnTo>
                  <a:lnTo>
                    <a:pt x="785717" y="872027"/>
                  </a:lnTo>
                  <a:lnTo>
                    <a:pt x="789186" y="881825"/>
                  </a:lnTo>
                  <a:lnTo>
                    <a:pt x="792714" y="891623"/>
                  </a:lnTo>
                  <a:lnTo>
                    <a:pt x="796316" y="901421"/>
                  </a:lnTo>
                  <a:lnTo>
                    <a:pt x="800035" y="911219"/>
                  </a:lnTo>
                  <a:lnTo>
                    <a:pt x="803813" y="921017"/>
                  </a:lnTo>
                  <a:lnTo>
                    <a:pt x="807689" y="930816"/>
                  </a:lnTo>
                  <a:lnTo>
                    <a:pt x="811667" y="940614"/>
                  </a:lnTo>
                  <a:lnTo>
                    <a:pt x="815705" y="950412"/>
                  </a:lnTo>
                  <a:lnTo>
                    <a:pt x="819870" y="960210"/>
                  </a:lnTo>
                  <a:lnTo>
                    <a:pt x="824117" y="970008"/>
                  </a:lnTo>
                  <a:lnTo>
                    <a:pt x="828430" y="979806"/>
                  </a:lnTo>
                  <a:lnTo>
                    <a:pt x="832892" y="989604"/>
                  </a:lnTo>
                  <a:lnTo>
                    <a:pt x="837420" y="999402"/>
                  </a:lnTo>
                  <a:lnTo>
                    <a:pt x="842040" y="1009200"/>
                  </a:lnTo>
                  <a:lnTo>
                    <a:pt x="846790" y="1018998"/>
                  </a:lnTo>
                  <a:lnTo>
                    <a:pt x="851606" y="1028796"/>
                  </a:lnTo>
                  <a:lnTo>
                    <a:pt x="856544" y="1038594"/>
                  </a:lnTo>
                  <a:lnTo>
                    <a:pt x="861589" y="1048392"/>
                  </a:lnTo>
                  <a:lnTo>
                    <a:pt x="866703" y="1058190"/>
                  </a:lnTo>
                  <a:lnTo>
                    <a:pt x="871966" y="1067988"/>
                  </a:lnTo>
                  <a:lnTo>
                    <a:pt x="877313" y="1077786"/>
                  </a:lnTo>
                  <a:lnTo>
                    <a:pt x="882741" y="1087585"/>
                  </a:lnTo>
                  <a:lnTo>
                    <a:pt x="888322" y="1097383"/>
                  </a:lnTo>
                  <a:lnTo>
                    <a:pt x="893973" y="1107181"/>
                  </a:lnTo>
                  <a:lnTo>
                    <a:pt x="899732" y="1116979"/>
                  </a:lnTo>
                  <a:lnTo>
                    <a:pt x="905618" y="1126777"/>
                  </a:lnTo>
                  <a:lnTo>
                    <a:pt x="911573" y="1136575"/>
                  </a:lnTo>
                  <a:lnTo>
                    <a:pt x="917661" y="1146373"/>
                  </a:lnTo>
                  <a:lnTo>
                    <a:pt x="923848" y="1156171"/>
                  </a:lnTo>
                  <a:lnTo>
                    <a:pt x="930102" y="1165969"/>
                  </a:lnTo>
                  <a:lnTo>
                    <a:pt x="936511" y="1175767"/>
                  </a:lnTo>
                  <a:lnTo>
                    <a:pt x="942990" y="1185565"/>
                  </a:lnTo>
                  <a:lnTo>
                    <a:pt x="949553" y="1195363"/>
                  </a:lnTo>
                  <a:lnTo>
                    <a:pt x="956249" y="1205161"/>
                  </a:lnTo>
                  <a:lnTo>
                    <a:pt x="963007" y="1214959"/>
                  </a:lnTo>
                  <a:lnTo>
                    <a:pt x="969866" y="1224757"/>
                  </a:lnTo>
                  <a:lnTo>
                    <a:pt x="976826" y="1234555"/>
                  </a:lnTo>
                  <a:lnTo>
                    <a:pt x="983843" y="1244354"/>
                  </a:lnTo>
                  <a:lnTo>
                    <a:pt x="990973" y="1254152"/>
                  </a:lnTo>
                  <a:lnTo>
                    <a:pt x="998173" y="1263950"/>
                  </a:lnTo>
                  <a:lnTo>
                    <a:pt x="1005426" y="1273748"/>
                  </a:lnTo>
                  <a:lnTo>
                    <a:pt x="1012792" y="1283546"/>
                  </a:lnTo>
                  <a:lnTo>
                    <a:pt x="1020201" y="1293344"/>
                  </a:lnTo>
                  <a:lnTo>
                    <a:pt x="1027671" y="1303142"/>
                  </a:lnTo>
                  <a:lnTo>
                    <a:pt x="1035218" y="1312940"/>
                  </a:lnTo>
                  <a:lnTo>
                    <a:pt x="1042800" y="1322738"/>
                  </a:lnTo>
                  <a:lnTo>
                    <a:pt x="1050442" y="1332536"/>
                  </a:lnTo>
                  <a:lnTo>
                    <a:pt x="1058128" y="1342334"/>
                  </a:lnTo>
                  <a:lnTo>
                    <a:pt x="1065842" y="1352132"/>
                  </a:lnTo>
                  <a:lnTo>
                    <a:pt x="1073602" y="1361930"/>
                  </a:lnTo>
                  <a:lnTo>
                    <a:pt x="1081382" y="1371728"/>
                  </a:lnTo>
                  <a:lnTo>
                    <a:pt x="1089180" y="1381526"/>
                  </a:lnTo>
                  <a:lnTo>
                    <a:pt x="1096998" y="1391324"/>
                  </a:lnTo>
                  <a:lnTo>
                    <a:pt x="1104819" y="1401123"/>
                  </a:lnTo>
                  <a:lnTo>
                    <a:pt x="1112643" y="1410921"/>
                  </a:lnTo>
                  <a:lnTo>
                    <a:pt x="1120458" y="1420719"/>
                  </a:lnTo>
                  <a:lnTo>
                    <a:pt x="1128264" y="1430517"/>
                  </a:lnTo>
                  <a:lnTo>
                    <a:pt x="1136046" y="1440315"/>
                  </a:lnTo>
                  <a:lnTo>
                    <a:pt x="1143799" y="1450113"/>
                  </a:lnTo>
                  <a:lnTo>
                    <a:pt x="1151531" y="1459911"/>
                  </a:lnTo>
                  <a:lnTo>
                    <a:pt x="1159200" y="1469709"/>
                  </a:lnTo>
                  <a:lnTo>
                    <a:pt x="1166830" y="1479507"/>
                  </a:lnTo>
                  <a:lnTo>
                    <a:pt x="1174415" y="1489305"/>
                  </a:lnTo>
                  <a:lnTo>
                    <a:pt x="1181908" y="1499103"/>
                  </a:lnTo>
                  <a:lnTo>
                    <a:pt x="1189352" y="1508901"/>
                  </a:lnTo>
                  <a:lnTo>
                    <a:pt x="1196712" y="1518699"/>
                  </a:lnTo>
                  <a:lnTo>
                    <a:pt x="1203970" y="1528497"/>
                  </a:lnTo>
                  <a:lnTo>
                    <a:pt x="1211167" y="1538295"/>
                  </a:lnTo>
                  <a:lnTo>
                    <a:pt x="1218229" y="1548093"/>
                  </a:lnTo>
                  <a:lnTo>
                    <a:pt x="1225191" y="1557892"/>
                  </a:lnTo>
                  <a:lnTo>
                    <a:pt x="1232077" y="1567690"/>
                  </a:lnTo>
                  <a:lnTo>
                    <a:pt x="1238772" y="1577488"/>
                  </a:lnTo>
                  <a:lnTo>
                    <a:pt x="1245379" y="1587286"/>
                  </a:lnTo>
                  <a:lnTo>
                    <a:pt x="1251863" y="1597084"/>
                  </a:lnTo>
                  <a:lnTo>
                    <a:pt x="1258159" y="1606882"/>
                  </a:lnTo>
                  <a:lnTo>
                    <a:pt x="1264356" y="1616680"/>
                  </a:lnTo>
                  <a:lnTo>
                    <a:pt x="1270376" y="1626478"/>
                  </a:lnTo>
                  <a:lnTo>
                    <a:pt x="1276223" y="1636276"/>
                  </a:lnTo>
                  <a:lnTo>
                    <a:pt x="1281962" y="1646074"/>
                  </a:lnTo>
                  <a:lnTo>
                    <a:pt x="1287461" y="1655872"/>
                  </a:lnTo>
                  <a:lnTo>
                    <a:pt x="1292814" y="1665670"/>
                  </a:lnTo>
                  <a:lnTo>
                    <a:pt x="1298036" y="1675468"/>
                  </a:lnTo>
                  <a:lnTo>
                    <a:pt x="1302984" y="1685266"/>
                  </a:lnTo>
                  <a:lnTo>
                    <a:pt x="1307807" y="1695064"/>
                  </a:lnTo>
                  <a:lnTo>
                    <a:pt x="1312441" y="1704863"/>
                  </a:lnTo>
                  <a:lnTo>
                    <a:pt x="1316835" y="1714661"/>
                  </a:lnTo>
                  <a:lnTo>
                    <a:pt x="1321098" y="1724459"/>
                  </a:lnTo>
                  <a:lnTo>
                    <a:pt x="1325115" y="1734257"/>
                  </a:lnTo>
                  <a:lnTo>
                    <a:pt x="1328931" y="1744055"/>
                  </a:lnTo>
                  <a:lnTo>
                    <a:pt x="1332614" y="1753853"/>
                  </a:lnTo>
                  <a:lnTo>
                    <a:pt x="1335993" y="1763651"/>
                  </a:lnTo>
                  <a:lnTo>
                    <a:pt x="1339218" y="1773449"/>
                  </a:lnTo>
                  <a:lnTo>
                    <a:pt x="1342274" y="1783247"/>
                  </a:lnTo>
                  <a:lnTo>
                    <a:pt x="1345040" y="1793045"/>
                  </a:lnTo>
                  <a:lnTo>
                    <a:pt x="1347670" y="1802843"/>
                  </a:lnTo>
                  <a:lnTo>
                    <a:pt x="1350080" y="1812641"/>
                  </a:lnTo>
                  <a:lnTo>
                    <a:pt x="1352252" y="1822439"/>
                  </a:lnTo>
                  <a:lnTo>
                    <a:pt x="1354289" y="1832237"/>
                  </a:lnTo>
                  <a:lnTo>
                    <a:pt x="1356060" y="1842035"/>
                  </a:lnTo>
                  <a:lnTo>
                    <a:pt x="1357649" y="1851833"/>
                  </a:lnTo>
                  <a:lnTo>
                    <a:pt x="1359106" y="1861632"/>
                  </a:lnTo>
                  <a:lnTo>
                    <a:pt x="1360257" y="1871430"/>
                  </a:lnTo>
                  <a:lnTo>
                    <a:pt x="1361281" y="1881228"/>
                  </a:lnTo>
                  <a:lnTo>
                    <a:pt x="1362132" y="1891026"/>
                  </a:lnTo>
                  <a:lnTo>
                    <a:pt x="1362736" y="1900824"/>
                  </a:lnTo>
                  <a:lnTo>
                    <a:pt x="1363220" y="1910622"/>
                  </a:lnTo>
                  <a:lnTo>
                    <a:pt x="1363497" y="1920420"/>
                  </a:lnTo>
                  <a:lnTo>
                    <a:pt x="1363585" y="1930218"/>
                  </a:lnTo>
                  <a:lnTo>
                    <a:pt x="1363560" y="1940016"/>
                  </a:lnTo>
                  <a:lnTo>
                    <a:pt x="1363302" y="1949814"/>
                  </a:lnTo>
                  <a:lnTo>
                    <a:pt x="1362910" y="1959612"/>
                  </a:lnTo>
                  <a:lnTo>
                    <a:pt x="1362402" y="1969410"/>
                  </a:lnTo>
                  <a:lnTo>
                    <a:pt x="1361665" y="1979208"/>
                  </a:lnTo>
                  <a:lnTo>
                    <a:pt x="1360833" y="1989006"/>
                  </a:lnTo>
                  <a:lnTo>
                    <a:pt x="1359860" y="1998804"/>
                  </a:lnTo>
                  <a:lnTo>
                    <a:pt x="1358717" y="2008602"/>
                  </a:lnTo>
                  <a:lnTo>
                    <a:pt x="1357487" y="2018401"/>
                  </a:lnTo>
                  <a:lnTo>
                    <a:pt x="1356101" y="2028199"/>
                  </a:lnTo>
                  <a:lnTo>
                    <a:pt x="1354596" y="2037997"/>
                  </a:lnTo>
                  <a:lnTo>
                    <a:pt x="1353013" y="2047795"/>
                  </a:lnTo>
                  <a:lnTo>
                    <a:pt x="1351267" y="2057593"/>
                  </a:lnTo>
                  <a:lnTo>
                    <a:pt x="1349445" y="2067391"/>
                  </a:lnTo>
                  <a:lnTo>
                    <a:pt x="1347540" y="2077189"/>
                  </a:lnTo>
                  <a:lnTo>
                    <a:pt x="1345502" y="2086987"/>
                  </a:lnTo>
                  <a:lnTo>
                    <a:pt x="1343406" y="2096785"/>
                  </a:lnTo>
                  <a:lnTo>
                    <a:pt x="1341221" y="2106583"/>
                  </a:lnTo>
                  <a:lnTo>
                    <a:pt x="1338945" y="2116381"/>
                  </a:lnTo>
                  <a:lnTo>
                    <a:pt x="1336621" y="2126179"/>
                  </a:lnTo>
                  <a:lnTo>
                    <a:pt x="1334206" y="2135977"/>
                  </a:lnTo>
                  <a:lnTo>
                    <a:pt x="1331734" y="2145775"/>
                  </a:lnTo>
                  <a:lnTo>
                    <a:pt x="1329221" y="2155573"/>
                  </a:lnTo>
                  <a:lnTo>
                    <a:pt x="1326624" y="2165371"/>
                  </a:lnTo>
                  <a:lnTo>
                    <a:pt x="1323994" y="2175170"/>
                  </a:lnTo>
                  <a:lnTo>
                    <a:pt x="1321321" y="2184968"/>
                  </a:lnTo>
                  <a:lnTo>
                    <a:pt x="1318593" y="2194766"/>
                  </a:lnTo>
                  <a:lnTo>
                    <a:pt x="1315839" y="2204564"/>
                  </a:lnTo>
                  <a:lnTo>
                    <a:pt x="1313045" y="2214362"/>
                  </a:lnTo>
                  <a:lnTo>
                    <a:pt x="1310218" y="2224160"/>
                  </a:lnTo>
                  <a:lnTo>
                    <a:pt x="1307371" y="2233958"/>
                  </a:lnTo>
                  <a:lnTo>
                    <a:pt x="1304489" y="2243756"/>
                  </a:lnTo>
                  <a:lnTo>
                    <a:pt x="1301588" y="2253554"/>
                  </a:lnTo>
                  <a:lnTo>
                    <a:pt x="1298673" y="2263352"/>
                  </a:lnTo>
                  <a:lnTo>
                    <a:pt x="1295730" y="2273150"/>
                  </a:lnTo>
                  <a:lnTo>
                    <a:pt x="1292777" y="2282948"/>
                  </a:lnTo>
                  <a:lnTo>
                    <a:pt x="1289811" y="2292746"/>
                  </a:lnTo>
                  <a:lnTo>
                    <a:pt x="1286829" y="2302544"/>
                  </a:lnTo>
                  <a:lnTo>
                    <a:pt x="1283840" y="2312342"/>
                  </a:lnTo>
                  <a:lnTo>
                    <a:pt x="1280838" y="2322140"/>
                  </a:lnTo>
                  <a:lnTo>
                    <a:pt x="1277828" y="2331939"/>
                  </a:lnTo>
                  <a:lnTo>
                    <a:pt x="1274813" y="2341737"/>
                  </a:lnTo>
                  <a:lnTo>
                    <a:pt x="1271786" y="2351535"/>
                  </a:lnTo>
                  <a:lnTo>
                    <a:pt x="1268754" y="2361333"/>
                  </a:lnTo>
                  <a:lnTo>
                    <a:pt x="1265715" y="2371131"/>
                  </a:lnTo>
                  <a:lnTo>
                    <a:pt x="1262666" y="2380929"/>
                  </a:lnTo>
                  <a:lnTo>
                    <a:pt x="1259612" y="2390727"/>
                  </a:lnTo>
                  <a:lnTo>
                    <a:pt x="1256550" y="2400525"/>
                  </a:lnTo>
                  <a:lnTo>
                    <a:pt x="1253476" y="2410323"/>
                  </a:lnTo>
                  <a:lnTo>
                    <a:pt x="1250397" y="2420121"/>
                  </a:lnTo>
                  <a:lnTo>
                    <a:pt x="1247303" y="2429919"/>
                  </a:lnTo>
                  <a:lnTo>
                    <a:pt x="1244198" y="2439717"/>
                  </a:lnTo>
                  <a:lnTo>
                    <a:pt x="1241084" y="2449515"/>
                  </a:lnTo>
                  <a:lnTo>
                    <a:pt x="1237947" y="2459313"/>
                  </a:lnTo>
                  <a:lnTo>
                    <a:pt x="1234799" y="2469111"/>
                  </a:lnTo>
                  <a:lnTo>
                    <a:pt x="1231635" y="2478910"/>
                  </a:lnTo>
                  <a:lnTo>
                    <a:pt x="1228444" y="2488708"/>
                  </a:lnTo>
                  <a:lnTo>
                    <a:pt x="1225238" y="2498506"/>
                  </a:lnTo>
                  <a:lnTo>
                    <a:pt x="1222006" y="2508304"/>
                  </a:lnTo>
                  <a:lnTo>
                    <a:pt x="1218744" y="2518102"/>
                  </a:lnTo>
                  <a:lnTo>
                    <a:pt x="1215465" y="2527900"/>
                  </a:lnTo>
                  <a:lnTo>
                    <a:pt x="1212144" y="2537698"/>
                  </a:lnTo>
                  <a:lnTo>
                    <a:pt x="1208795" y="2547496"/>
                  </a:lnTo>
                  <a:lnTo>
                    <a:pt x="1205423" y="2557294"/>
                  </a:lnTo>
                  <a:lnTo>
                    <a:pt x="1201994" y="2567092"/>
                  </a:lnTo>
                  <a:lnTo>
                    <a:pt x="1198539" y="2576890"/>
                  </a:lnTo>
                  <a:lnTo>
                    <a:pt x="1195047" y="2586688"/>
                  </a:lnTo>
                  <a:lnTo>
                    <a:pt x="1191498" y="2596486"/>
                  </a:lnTo>
                  <a:lnTo>
                    <a:pt x="1187920" y="2606284"/>
                  </a:lnTo>
                  <a:lnTo>
                    <a:pt x="1184286" y="2616082"/>
                  </a:lnTo>
                  <a:lnTo>
                    <a:pt x="1180601" y="2625880"/>
                  </a:lnTo>
                  <a:lnTo>
                    <a:pt x="1176883" y="2635679"/>
                  </a:lnTo>
                  <a:lnTo>
                    <a:pt x="1173090" y="2645477"/>
                  </a:lnTo>
                  <a:lnTo>
                    <a:pt x="1169254" y="2655275"/>
                  </a:lnTo>
                  <a:lnTo>
                    <a:pt x="1165375" y="2665073"/>
                  </a:lnTo>
                  <a:lnTo>
                    <a:pt x="1161414" y="2674871"/>
                  </a:lnTo>
                  <a:lnTo>
                    <a:pt x="1157415" y="2684669"/>
                  </a:lnTo>
                  <a:lnTo>
                    <a:pt x="1153355" y="2694467"/>
                  </a:lnTo>
                  <a:lnTo>
                    <a:pt x="1149224" y="2704265"/>
                  </a:lnTo>
                  <a:lnTo>
                    <a:pt x="1145053" y="2714063"/>
                  </a:lnTo>
                  <a:lnTo>
                    <a:pt x="1140806" y="2723861"/>
                  </a:lnTo>
                  <a:lnTo>
                    <a:pt x="1136500" y="2733659"/>
                  </a:lnTo>
                  <a:lnTo>
                    <a:pt x="1132153" y="2743457"/>
                  </a:lnTo>
                  <a:lnTo>
                    <a:pt x="1127715" y="2753255"/>
                  </a:lnTo>
                  <a:lnTo>
                    <a:pt x="1123234" y="2763053"/>
                  </a:lnTo>
                  <a:lnTo>
                    <a:pt x="1118702" y="2772851"/>
                  </a:lnTo>
                  <a:lnTo>
                    <a:pt x="1114090" y="2782649"/>
                  </a:lnTo>
                  <a:lnTo>
                    <a:pt x="1109439" y="2792448"/>
                  </a:lnTo>
                  <a:lnTo>
                    <a:pt x="1104726" y="2802246"/>
                  </a:lnTo>
                  <a:lnTo>
                    <a:pt x="1099952" y="2812044"/>
                  </a:lnTo>
                  <a:lnTo>
                    <a:pt x="1095142" y="2821842"/>
                  </a:lnTo>
                  <a:lnTo>
                    <a:pt x="1090263" y="2831640"/>
                  </a:lnTo>
                  <a:lnTo>
                    <a:pt x="1085343" y="2841438"/>
                  </a:lnTo>
                  <a:lnTo>
                    <a:pt x="1080389" y="2851236"/>
                  </a:lnTo>
                  <a:lnTo>
                    <a:pt x="1075368" y="2861034"/>
                  </a:lnTo>
                  <a:lnTo>
                    <a:pt x="1070321" y="2870832"/>
                  </a:lnTo>
                  <a:lnTo>
                    <a:pt x="1065237" y="2880630"/>
                  </a:lnTo>
                  <a:lnTo>
                    <a:pt x="1060110" y="2890428"/>
                  </a:lnTo>
                  <a:lnTo>
                    <a:pt x="1054962" y="2900226"/>
                  </a:lnTo>
                  <a:lnTo>
                    <a:pt x="1049782" y="2910024"/>
                  </a:lnTo>
                  <a:lnTo>
                    <a:pt x="1044578" y="2919822"/>
                  </a:lnTo>
                  <a:lnTo>
                    <a:pt x="1039360" y="2929620"/>
                  </a:lnTo>
                  <a:lnTo>
                    <a:pt x="1034120" y="2939418"/>
                  </a:lnTo>
                  <a:lnTo>
                    <a:pt x="1028874" y="2949217"/>
                  </a:lnTo>
                  <a:lnTo>
                    <a:pt x="1023620" y="2959015"/>
                  </a:lnTo>
                  <a:lnTo>
                    <a:pt x="1018364" y="2968813"/>
                  </a:lnTo>
                  <a:lnTo>
                    <a:pt x="1013112" y="2978611"/>
                  </a:lnTo>
                  <a:lnTo>
                    <a:pt x="1007865" y="2988409"/>
                  </a:lnTo>
                  <a:lnTo>
                    <a:pt x="1002635" y="2998207"/>
                  </a:lnTo>
                  <a:lnTo>
                    <a:pt x="997417" y="3008005"/>
                  </a:lnTo>
                  <a:lnTo>
                    <a:pt x="992225" y="3017803"/>
                  </a:lnTo>
                  <a:lnTo>
                    <a:pt x="987061" y="3027601"/>
                  </a:lnTo>
                  <a:lnTo>
                    <a:pt x="981918" y="3037399"/>
                  </a:lnTo>
                  <a:lnTo>
                    <a:pt x="976830" y="3047197"/>
                  </a:lnTo>
                  <a:lnTo>
                    <a:pt x="971776" y="3056995"/>
                  </a:lnTo>
                  <a:lnTo>
                    <a:pt x="966758" y="3066793"/>
                  </a:lnTo>
                  <a:lnTo>
                    <a:pt x="961815" y="3076591"/>
                  </a:lnTo>
                  <a:lnTo>
                    <a:pt x="956910" y="3086389"/>
                  </a:lnTo>
                  <a:lnTo>
                    <a:pt x="952070" y="3096187"/>
                  </a:lnTo>
                  <a:lnTo>
                    <a:pt x="947308" y="3105986"/>
                  </a:lnTo>
                  <a:lnTo>
                    <a:pt x="942592" y="3115784"/>
                  </a:lnTo>
                  <a:lnTo>
                    <a:pt x="937975" y="3125582"/>
                  </a:lnTo>
                  <a:lnTo>
                    <a:pt x="933432" y="3135380"/>
                  </a:lnTo>
                  <a:lnTo>
                    <a:pt x="928943" y="3145178"/>
                  </a:lnTo>
                  <a:lnTo>
                    <a:pt x="924592" y="3154976"/>
                  </a:lnTo>
                  <a:lnTo>
                    <a:pt x="920301" y="3164774"/>
                  </a:lnTo>
                  <a:lnTo>
                    <a:pt x="916097" y="3174572"/>
                  </a:lnTo>
                  <a:lnTo>
                    <a:pt x="912022" y="3184370"/>
                  </a:lnTo>
                  <a:lnTo>
                    <a:pt x="908015" y="3194168"/>
                  </a:lnTo>
                  <a:lnTo>
                    <a:pt x="904128" y="3203966"/>
                  </a:lnTo>
                  <a:lnTo>
                    <a:pt x="900356" y="3213764"/>
                  </a:lnTo>
                  <a:lnTo>
                    <a:pt x="896656" y="3223562"/>
                  </a:lnTo>
                  <a:lnTo>
                    <a:pt x="893112" y="3233360"/>
                  </a:lnTo>
                  <a:lnTo>
                    <a:pt x="889662" y="3243158"/>
                  </a:lnTo>
                  <a:lnTo>
                    <a:pt x="886297" y="3252957"/>
                  </a:lnTo>
                  <a:lnTo>
                    <a:pt x="883105" y="3262755"/>
                  </a:lnTo>
                  <a:lnTo>
                    <a:pt x="879990" y="3272553"/>
                  </a:lnTo>
                  <a:lnTo>
                    <a:pt x="876992" y="3282351"/>
                  </a:lnTo>
                  <a:lnTo>
                    <a:pt x="874142" y="3292149"/>
                  </a:lnTo>
                  <a:lnTo>
                    <a:pt x="871369" y="3301947"/>
                  </a:lnTo>
                  <a:lnTo>
                    <a:pt x="868743" y="3311745"/>
                  </a:lnTo>
                  <a:lnTo>
                    <a:pt x="866234" y="3321543"/>
                  </a:lnTo>
                  <a:lnTo>
                    <a:pt x="863804" y="3331341"/>
                  </a:lnTo>
                  <a:lnTo>
                    <a:pt x="861546" y="3341139"/>
                  </a:lnTo>
                  <a:lnTo>
                    <a:pt x="859374" y="3350937"/>
                  </a:lnTo>
                  <a:lnTo>
                    <a:pt x="857296" y="3360735"/>
                  </a:lnTo>
                  <a:lnTo>
                    <a:pt x="855375" y="3370533"/>
                  </a:lnTo>
                  <a:lnTo>
                    <a:pt x="853528" y="3380331"/>
                  </a:lnTo>
                  <a:lnTo>
                    <a:pt x="851796" y="3390129"/>
                  </a:lnTo>
                  <a:lnTo>
                    <a:pt x="850186" y="3399927"/>
                  </a:lnTo>
                  <a:lnTo>
                    <a:pt x="848644" y="3409726"/>
                  </a:lnTo>
                  <a:lnTo>
                    <a:pt x="847234" y="3419524"/>
                  </a:lnTo>
                  <a:lnTo>
                    <a:pt x="845911" y="3429322"/>
                  </a:lnTo>
                  <a:lnTo>
                    <a:pt x="844651" y="3439120"/>
                  </a:lnTo>
                  <a:lnTo>
                    <a:pt x="843531" y="3448918"/>
                  </a:lnTo>
                  <a:lnTo>
                    <a:pt x="842467" y="3458716"/>
                  </a:lnTo>
                  <a:lnTo>
                    <a:pt x="841479" y="3468514"/>
                  </a:lnTo>
                  <a:lnTo>
                    <a:pt x="840594" y="3478312"/>
                  </a:lnTo>
                  <a:lnTo>
                    <a:pt x="839757" y="3488110"/>
                  </a:lnTo>
                  <a:lnTo>
                    <a:pt x="839002" y="3497908"/>
                  </a:lnTo>
                  <a:lnTo>
                    <a:pt x="838317" y="3507706"/>
                  </a:lnTo>
                  <a:lnTo>
                    <a:pt x="837672" y="3517504"/>
                  </a:lnTo>
                  <a:lnTo>
                    <a:pt x="837107" y="3527302"/>
                  </a:lnTo>
                  <a:lnTo>
                    <a:pt x="836583" y="3537100"/>
                  </a:lnTo>
                  <a:lnTo>
                    <a:pt x="836095" y="3546898"/>
                  </a:lnTo>
                  <a:lnTo>
                    <a:pt x="835671" y="3556696"/>
                  </a:lnTo>
                  <a:lnTo>
                    <a:pt x="835271" y="3566495"/>
                  </a:lnTo>
                  <a:lnTo>
                    <a:pt x="834905" y="3576293"/>
                  </a:lnTo>
                  <a:lnTo>
                    <a:pt x="834573" y="3586091"/>
                  </a:lnTo>
                  <a:lnTo>
                    <a:pt x="834256" y="3595889"/>
                  </a:lnTo>
                  <a:lnTo>
                    <a:pt x="833965" y="3605687"/>
                  </a:lnTo>
                  <a:lnTo>
                    <a:pt x="833686" y="3615485"/>
                  </a:lnTo>
                  <a:lnTo>
                    <a:pt x="833415" y="3625283"/>
                  </a:lnTo>
                  <a:lnTo>
                    <a:pt x="833153" y="3635081"/>
                  </a:lnTo>
                  <a:lnTo>
                    <a:pt x="832890" y="3644879"/>
                  </a:lnTo>
                  <a:lnTo>
                    <a:pt x="832626" y="3654677"/>
                  </a:lnTo>
                  <a:lnTo>
                    <a:pt x="832351" y="3664475"/>
                  </a:lnTo>
                  <a:lnTo>
                    <a:pt x="832069" y="3674273"/>
                  </a:lnTo>
                  <a:lnTo>
                    <a:pt x="831772" y="3684071"/>
                  </a:lnTo>
                  <a:lnTo>
                    <a:pt x="831452" y="3693869"/>
                  </a:lnTo>
                  <a:lnTo>
                    <a:pt x="831117" y="3703667"/>
                  </a:lnTo>
                  <a:lnTo>
                    <a:pt x="830749" y="3713465"/>
                  </a:lnTo>
                  <a:lnTo>
                    <a:pt x="830354" y="3723264"/>
                  </a:lnTo>
                  <a:lnTo>
                    <a:pt x="829938" y="3733062"/>
                  </a:lnTo>
                  <a:lnTo>
                    <a:pt x="829469" y="3742860"/>
                  </a:lnTo>
                  <a:lnTo>
                    <a:pt x="828972" y="3752658"/>
                  </a:lnTo>
                  <a:lnTo>
                    <a:pt x="828442" y="3762456"/>
                  </a:lnTo>
                  <a:lnTo>
                    <a:pt x="827853" y="3772254"/>
                  </a:lnTo>
                  <a:lnTo>
                    <a:pt x="827235" y="3782052"/>
                  </a:lnTo>
                  <a:lnTo>
                    <a:pt x="826565" y="3791850"/>
                  </a:lnTo>
                  <a:lnTo>
                    <a:pt x="825841" y="3801648"/>
                  </a:lnTo>
                  <a:lnTo>
                    <a:pt x="825085" y="3811446"/>
                  </a:lnTo>
                  <a:lnTo>
                    <a:pt x="824259" y="3821244"/>
                  </a:lnTo>
                  <a:lnTo>
                    <a:pt x="823387" y="3831042"/>
                  </a:lnTo>
                  <a:lnTo>
                    <a:pt x="822479" y="3840840"/>
                  </a:lnTo>
                  <a:lnTo>
                    <a:pt x="821488" y="3850638"/>
                  </a:lnTo>
                  <a:lnTo>
                    <a:pt x="820462" y="3860436"/>
                  </a:lnTo>
                  <a:lnTo>
                    <a:pt x="819384" y="3870234"/>
                  </a:lnTo>
                  <a:lnTo>
                    <a:pt x="818236" y="3880033"/>
                  </a:lnTo>
                  <a:lnTo>
                    <a:pt x="817052" y="3889831"/>
                  </a:lnTo>
                  <a:lnTo>
                    <a:pt x="815803" y="3899629"/>
                  </a:lnTo>
                  <a:lnTo>
                    <a:pt x="814499" y="3909427"/>
                  </a:lnTo>
                  <a:lnTo>
                    <a:pt x="813159" y="3919225"/>
                  </a:lnTo>
                  <a:lnTo>
                    <a:pt x="811743" y="3929023"/>
                  </a:lnTo>
                  <a:lnTo>
                    <a:pt x="810288" y="3938821"/>
                  </a:lnTo>
                  <a:lnTo>
                    <a:pt x="808793" y="3948619"/>
                  </a:lnTo>
                  <a:lnTo>
                    <a:pt x="807227" y="3958417"/>
                  </a:lnTo>
                  <a:lnTo>
                    <a:pt x="805630" y="3968215"/>
                  </a:lnTo>
                  <a:lnTo>
                    <a:pt x="803984" y="3978013"/>
                  </a:lnTo>
                  <a:lnTo>
                    <a:pt x="802287" y="3987811"/>
                  </a:lnTo>
                  <a:lnTo>
                    <a:pt x="800561" y="3997609"/>
                  </a:lnTo>
                  <a:lnTo>
                    <a:pt x="798782" y="4007407"/>
                  </a:lnTo>
                  <a:lnTo>
                    <a:pt x="796967" y="4017205"/>
                  </a:lnTo>
                  <a:lnTo>
                    <a:pt x="795128" y="4027004"/>
                  </a:lnTo>
                  <a:lnTo>
                    <a:pt x="793236" y="4036802"/>
                  </a:lnTo>
                  <a:lnTo>
                    <a:pt x="791322" y="4046600"/>
                  </a:lnTo>
                  <a:lnTo>
                    <a:pt x="789381" y="4056398"/>
                  </a:lnTo>
                  <a:lnTo>
                    <a:pt x="787403" y="4066196"/>
                  </a:lnTo>
                  <a:lnTo>
                    <a:pt x="785409" y="4075994"/>
                  </a:lnTo>
                  <a:lnTo>
                    <a:pt x="783389" y="4085792"/>
                  </a:lnTo>
                  <a:lnTo>
                    <a:pt x="781348" y="4095590"/>
                  </a:lnTo>
                  <a:lnTo>
                    <a:pt x="779294" y="4105388"/>
                  </a:lnTo>
                  <a:lnTo>
                    <a:pt x="777219" y="4115186"/>
                  </a:lnTo>
                  <a:lnTo>
                    <a:pt x="775135" y="4124984"/>
                  </a:lnTo>
                  <a:lnTo>
                    <a:pt x="773042" y="4134782"/>
                  </a:lnTo>
                  <a:lnTo>
                    <a:pt x="770938" y="4144580"/>
                  </a:lnTo>
                  <a:lnTo>
                    <a:pt x="768832" y="4154378"/>
                  </a:lnTo>
                  <a:lnTo>
                    <a:pt x="766722" y="4164176"/>
                  </a:lnTo>
                  <a:lnTo>
                    <a:pt x="764613" y="4173974"/>
                  </a:lnTo>
                  <a:lnTo>
                    <a:pt x="762505" y="4183773"/>
                  </a:lnTo>
                  <a:lnTo>
                    <a:pt x="760403" y="4193571"/>
                  </a:lnTo>
                  <a:lnTo>
                    <a:pt x="758308" y="4203369"/>
                  </a:lnTo>
                  <a:lnTo>
                    <a:pt x="756219" y="4213167"/>
                  </a:lnTo>
                  <a:lnTo>
                    <a:pt x="754147" y="4222965"/>
                  </a:lnTo>
                  <a:lnTo>
                    <a:pt x="752086" y="4232763"/>
                  </a:lnTo>
                  <a:lnTo>
                    <a:pt x="750036" y="4242561"/>
                  </a:lnTo>
                  <a:lnTo>
                    <a:pt x="748013" y="4252359"/>
                  </a:lnTo>
                  <a:lnTo>
                    <a:pt x="746002" y="4262157"/>
                  </a:lnTo>
                  <a:lnTo>
                    <a:pt x="744013" y="4271955"/>
                  </a:lnTo>
                  <a:lnTo>
                    <a:pt x="742053" y="4281753"/>
                  </a:lnTo>
                  <a:lnTo>
                    <a:pt x="740109" y="4291551"/>
                  </a:lnTo>
                  <a:lnTo>
                    <a:pt x="738198" y="4301349"/>
                  </a:lnTo>
                  <a:lnTo>
                    <a:pt x="736314" y="4311147"/>
                  </a:lnTo>
                  <a:lnTo>
                    <a:pt x="734449" y="4320945"/>
                  </a:lnTo>
                  <a:lnTo>
                    <a:pt x="732631" y="4330743"/>
                  </a:lnTo>
                  <a:lnTo>
                    <a:pt x="730836" y="4340542"/>
                  </a:lnTo>
                  <a:lnTo>
                    <a:pt x="729068" y="4350340"/>
                  </a:lnTo>
                  <a:lnTo>
                    <a:pt x="727348" y="4360138"/>
                  </a:lnTo>
                  <a:lnTo>
                    <a:pt x="725650" y="4369936"/>
                  </a:lnTo>
                  <a:lnTo>
                    <a:pt x="723991" y="4379734"/>
                  </a:lnTo>
                  <a:lnTo>
                    <a:pt x="722374" y="4389532"/>
                  </a:lnTo>
                  <a:lnTo>
                    <a:pt x="720781" y="4399330"/>
                  </a:lnTo>
                  <a:lnTo>
                    <a:pt x="719239" y="4409128"/>
                  </a:lnTo>
                  <a:lnTo>
                    <a:pt x="717731" y="4418926"/>
                  </a:lnTo>
                  <a:lnTo>
                    <a:pt x="716249" y="4428724"/>
                  </a:lnTo>
                  <a:lnTo>
                    <a:pt x="714826" y="4438522"/>
                  </a:lnTo>
                  <a:lnTo>
                    <a:pt x="713430" y="4448320"/>
                  </a:lnTo>
                  <a:lnTo>
                    <a:pt x="712070" y="4458118"/>
                  </a:lnTo>
                  <a:lnTo>
                    <a:pt x="710760" y="4467916"/>
                  </a:lnTo>
                  <a:lnTo>
                    <a:pt x="709477" y="4477714"/>
                  </a:lnTo>
                  <a:lnTo>
                    <a:pt x="708239" y="4487512"/>
                  </a:lnTo>
                  <a:lnTo>
                    <a:pt x="707043" y="4497311"/>
                  </a:lnTo>
                  <a:lnTo>
                    <a:pt x="705872" y="4507109"/>
                  </a:lnTo>
                  <a:lnTo>
                    <a:pt x="704756" y="4516907"/>
                  </a:lnTo>
                  <a:lnTo>
                    <a:pt x="703670" y="4526705"/>
                  </a:lnTo>
                  <a:lnTo>
                    <a:pt x="702613" y="4536503"/>
                  </a:lnTo>
                  <a:lnTo>
                    <a:pt x="701611" y="4546301"/>
                  </a:lnTo>
                  <a:lnTo>
                    <a:pt x="700633" y="4556099"/>
                  </a:lnTo>
                  <a:lnTo>
                    <a:pt x="699692" y="4565897"/>
                  </a:lnTo>
                  <a:lnTo>
                    <a:pt x="698794" y="4575695"/>
                  </a:lnTo>
                  <a:lnTo>
                    <a:pt x="697919" y="4585493"/>
                  </a:lnTo>
                  <a:lnTo>
                    <a:pt x="697087" y="4595291"/>
                  </a:lnTo>
                  <a:lnTo>
                    <a:pt x="696288" y="4605089"/>
                  </a:lnTo>
                  <a:lnTo>
                    <a:pt x="695511" y="4614887"/>
                  </a:lnTo>
                  <a:lnTo>
                    <a:pt x="694782" y="4624685"/>
                  </a:lnTo>
                  <a:lnTo>
                    <a:pt x="694076" y="4634483"/>
                  </a:lnTo>
                  <a:lnTo>
                    <a:pt x="693395" y="4644281"/>
                  </a:lnTo>
                  <a:lnTo>
                    <a:pt x="692757" y="4654080"/>
                  </a:lnTo>
                  <a:lnTo>
                    <a:pt x="692137" y="4663878"/>
                  </a:lnTo>
                  <a:lnTo>
                    <a:pt x="691548" y="4673676"/>
                  </a:lnTo>
                  <a:lnTo>
                    <a:pt x="690990" y="4683474"/>
                  </a:lnTo>
                  <a:lnTo>
                    <a:pt x="690450" y="4693272"/>
                  </a:lnTo>
                  <a:lnTo>
                    <a:pt x="689944" y="4703070"/>
                  </a:lnTo>
                  <a:lnTo>
                    <a:pt x="689461" y="4712868"/>
                  </a:lnTo>
                  <a:lnTo>
                    <a:pt x="688993" y="4722666"/>
                  </a:lnTo>
                  <a:lnTo>
                    <a:pt x="688562" y="4732464"/>
                  </a:lnTo>
                  <a:lnTo>
                    <a:pt x="688145" y="4742262"/>
                  </a:lnTo>
                  <a:lnTo>
                    <a:pt x="687749" y="4752060"/>
                  </a:lnTo>
                  <a:lnTo>
                    <a:pt x="687379" y="4761858"/>
                  </a:lnTo>
                  <a:lnTo>
                    <a:pt x="687023" y="4771656"/>
                  </a:lnTo>
                  <a:lnTo>
                    <a:pt x="686689" y="4781454"/>
                  </a:lnTo>
                  <a:lnTo>
                    <a:pt x="686374" y="4791252"/>
                  </a:lnTo>
                  <a:lnTo>
                    <a:pt x="686071" y="4801051"/>
                  </a:lnTo>
                  <a:lnTo>
                    <a:pt x="685792" y="4810849"/>
                  </a:lnTo>
                  <a:lnTo>
                    <a:pt x="685526" y="4820647"/>
                  </a:lnTo>
                  <a:lnTo>
                    <a:pt x="685272" y="4830445"/>
                  </a:lnTo>
                  <a:lnTo>
                    <a:pt x="685040" y="4840243"/>
                  </a:lnTo>
                  <a:lnTo>
                    <a:pt x="684816" y="4850041"/>
                  </a:lnTo>
                  <a:lnTo>
                    <a:pt x="684606" y="4859839"/>
                  </a:lnTo>
                  <a:lnTo>
                    <a:pt x="684412" y="4869637"/>
                  </a:lnTo>
                  <a:lnTo>
                    <a:pt x="684225" y="4879435"/>
                  </a:lnTo>
                  <a:lnTo>
                    <a:pt x="684053" y="4889233"/>
                  </a:lnTo>
                  <a:lnTo>
                    <a:pt x="683892" y="4899031"/>
                  </a:lnTo>
                  <a:lnTo>
                    <a:pt x="683738" y="4908829"/>
                  </a:lnTo>
                  <a:lnTo>
                    <a:pt x="683598" y="4918627"/>
                  </a:lnTo>
                  <a:lnTo>
                    <a:pt x="683465" y="4928425"/>
                  </a:lnTo>
                  <a:lnTo>
                    <a:pt x="683339" y="4938223"/>
                  </a:lnTo>
                  <a:lnTo>
                    <a:pt x="683225" y="4948021"/>
                  </a:lnTo>
                  <a:lnTo>
                    <a:pt x="683116" y="4957820"/>
                  </a:lnTo>
                  <a:lnTo>
                    <a:pt x="683015" y="4967618"/>
                  </a:lnTo>
                  <a:lnTo>
                    <a:pt x="682921" y="4977416"/>
                  </a:lnTo>
                  <a:lnTo>
                    <a:pt x="682833" y="4987214"/>
                  </a:lnTo>
                  <a:lnTo>
                    <a:pt x="682752" y="4997012"/>
                  </a:lnTo>
                  <a:lnTo>
                    <a:pt x="682677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44671" y="1364562"/>
              <a:ext cx="1861456" cy="4773963"/>
            </a:xfrm>
            <a:custGeom>
              <a:avLst/>
              <a:pathLst>
                <a:path w="1861456" h="4773963">
                  <a:moveTo>
                    <a:pt x="930523" y="4773963"/>
                  </a:moveTo>
                  <a:lnTo>
                    <a:pt x="930492" y="4764620"/>
                  </a:lnTo>
                  <a:lnTo>
                    <a:pt x="930457" y="4755278"/>
                  </a:lnTo>
                  <a:lnTo>
                    <a:pt x="930418" y="4745936"/>
                  </a:lnTo>
                  <a:lnTo>
                    <a:pt x="930373" y="4736593"/>
                  </a:lnTo>
                  <a:lnTo>
                    <a:pt x="930322" y="4727251"/>
                  </a:lnTo>
                  <a:lnTo>
                    <a:pt x="930266" y="4717908"/>
                  </a:lnTo>
                  <a:lnTo>
                    <a:pt x="930203" y="4708566"/>
                  </a:lnTo>
                  <a:lnTo>
                    <a:pt x="930131" y="4699224"/>
                  </a:lnTo>
                  <a:lnTo>
                    <a:pt x="930052" y="4689881"/>
                  </a:lnTo>
                  <a:lnTo>
                    <a:pt x="929964" y="4680539"/>
                  </a:lnTo>
                  <a:lnTo>
                    <a:pt x="929867" y="4671196"/>
                  </a:lnTo>
                  <a:lnTo>
                    <a:pt x="929757" y="4661854"/>
                  </a:lnTo>
                  <a:lnTo>
                    <a:pt x="929636" y="4652512"/>
                  </a:lnTo>
                  <a:lnTo>
                    <a:pt x="929505" y="4643169"/>
                  </a:lnTo>
                  <a:lnTo>
                    <a:pt x="929359" y="4633827"/>
                  </a:lnTo>
                  <a:lnTo>
                    <a:pt x="929196" y="4624484"/>
                  </a:lnTo>
                  <a:lnTo>
                    <a:pt x="929020" y="4615142"/>
                  </a:lnTo>
                  <a:lnTo>
                    <a:pt x="928829" y="4605800"/>
                  </a:lnTo>
                  <a:lnTo>
                    <a:pt x="928618" y="4596457"/>
                  </a:lnTo>
                  <a:lnTo>
                    <a:pt x="928386" y="4587115"/>
                  </a:lnTo>
                  <a:lnTo>
                    <a:pt x="928137" y="4577772"/>
                  </a:lnTo>
                  <a:lnTo>
                    <a:pt x="927870" y="4568430"/>
                  </a:lnTo>
                  <a:lnTo>
                    <a:pt x="927576" y="4559088"/>
                  </a:lnTo>
                  <a:lnTo>
                    <a:pt x="927258" y="4549745"/>
                  </a:lnTo>
                  <a:lnTo>
                    <a:pt x="926918" y="4540403"/>
                  </a:lnTo>
                  <a:lnTo>
                    <a:pt x="926556" y="4531060"/>
                  </a:lnTo>
                  <a:lnTo>
                    <a:pt x="926163" y="4521718"/>
                  </a:lnTo>
                  <a:lnTo>
                    <a:pt x="925741" y="4512376"/>
                  </a:lnTo>
                  <a:lnTo>
                    <a:pt x="925294" y="4503033"/>
                  </a:lnTo>
                  <a:lnTo>
                    <a:pt x="924822" y="4493691"/>
                  </a:lnTo>
                  <a:lnTo>
                    <a:pt x="924314" y="4484348"/>
                  </a:lnTo>
                  <a:lnTo>
                    <a:pt x="923774" y="4475006"/>
                  </a:lnTo>
                  <a:lnTo>
                    <a:pt x="923208" y="4465664"/>
                  </a:lnTo>
                  <a:lnTo>
                    <a:pt x="922613" y="4456321"/>
                  </a:lnTo>
                  <a:lnTo>
                    <a:pt x="921980" y="4446979"/>
                  </a:lnTo>
                  <a:lnTo>
                    <a:pt x="921316" y="4437637"/>
                  </a:lnTo>
                  <a:lnTo>
                    <a:pt x="920623" y="4428294"/>
                  </a:lnTo>
                  <a:lnTo>
                    <a:pt x="919903" y="4418952"/>
                  </a:lnTo>
                  <a:lnTo>
                    <a:pt x="919143" y="4409609"/>
                  </a:lnTo>
                  <a:lnTo>
                    <a:pt x="918355" y="4400267"/>
                  </a:lnTo>
                  <a:lnTo>
                    <a:pt x="917539" y="4390925"/>
                  </a:lnTo>
                  <a:lnTo>
                    <a:pt x="916698" y="4381582"/>
                  </a:lnTo>
                  <a:lnTo>
                    <a:pt x="915822" y="4372240"/>
                  </a:lnTo>
                  <a:lnTo>
                    <a:pt x="914921" y="4362897"/>
                  </a:lnTo>
                  <a:lnTo>
                    <a:pt x="913997" y="4353555"/>
                  </a:lnTo>
                  <a:lnTo>
                    <a:pt x="913052" y="4344213"/>
                  </a:lnTo>
                  <a:lnTo>
                    <a:pt x="912080" y="4334870"/>
                  </a:lnTo>
                  <a:lnTo>
                    <a:pt x="911089" y="4325528"/>
                  </a:lnTo>
                  <a:lnTo>
                    <a:pt x="910084" y="4316185"/>
                  </a:lnTo>
                  <a:lnTo>
                    <a:pt x="909064" y="4306843"/>
                  </a:lnTo>
                  <a:lnTo>
                    <a:pt x="908027" y="4297501"/>
                  </a:lnTo>
                  <a:lnTo>
                    <a:pt x="906982" y="4288158"/>
                  </a:lnTo>
                  <a:lnTo>
                    <a:pt x="905930" y="4278816"/>
                  </a:lnTo>
                  <a:lnTo>
                    <a:pt x="904874" y="4269473"/>
                  </a:lnTo>
                  <a:lnTo>
                    <a:pt x="903814" y="4260131"/>
                  </a:lnTo>
                  <a:lnTo>
                    <a:pt x="902756" y="4250789"/>
                  </a:lnTo>
                  <a:lnTo>
                    <a:pt x="901702" y="4241446"/>
                  </a:lnTo>
                  <a:lnTo>
                    <a:pt x="900652" y="4232104"/>
                  </a:lnTo>
                  <a:lnTo>
                    <a:pt x="899615" y="4222761"/>
                  </a:lnTo>
                  <a:lnTo>
                    <a:pt x="898589" y="4213419"/>
                  </a:lnTo>
                  <a:lnTo>
                    <a:pt x="897577" y="4204077"/>
                  </a:lnTo>
                  <a:lnTo>
                    <a:pt x="896580" y="4194734"/>
                  </a:lnTo>
                  <a:lnTo>
                    <a:pt x="895608" y="4185392"/>
                  </a:lnTo>
                  <a:lnTo>
                    <a:pt x="894656" y="4176049"/>
                  </a:lnTo>
                  <a:lnTo>
                    <a:pt x="893726" y="4166707"/>
                  </a:lnTo>
                  <a:lnTo>
                    <a:pt x="892819" y="4157365"/>
                  </a:lnTo>
                  <a:lnTo>
                    <a:pt x="891947" y="4148022"/>
                  </a:lnTo>
                  <a:lnTo>
                    <a:pt x="891101" y="4138680"/>
                  </a:lnTo>
                  <a:lnTo>
                    <a:pt x="890281" y="4129338"/>
                  </a:lnTo>
                  <a:lnTo>
                    <a:pt x="889489" y="4119995"/>
                  </a:lnTo>
                  <a:lnTo>
                    <a:pt x="888736" y="4110653"/>
                  </a:lnTo>
                  <a:lnTo>
                    <a:pt x="888010" y="4101310"/>
                  </a:lnTo>
                  <a:lnTo>
                    <a:pt x="887309" y="4091968"/>
                  </a:lnTo>
                  <a:lnTo>
                    <a:pt x="886638" y="4082626"/>
                  </a:lnTo>
                  <a:lnTo>
                    <a:pt x="886001" y="4073283"/>
                  </a:lnTo>
                  <a:lnTo>
                    <a:pt x="885386" y="4063941"/>
                  </a:lnTo>
                  <a:lnTo>
                    <a:pt x="884793" y="4054598"/>
                  </a:lnTo>
                  <a:lnTo>
                    <a:pt x="884222" y="4045256"/>
                  </a:lnTo>
                  <a:lnTo>
                    <a:pt x="883673" y="4035914"/>
                  </a:lnTo>
                  <a:lnTo>
                    <a:pt x="883138" y="4026571"/>
                  </a:lnTo>
                  <a:lnTo>
                    <a:pt x="882613" y="4017229"/>
                  </a:lnTo>
                  <a:lnTo>
                    <a:pt x="882097" y="4007886"/>
                  </a:lnTo>
                  <a:lnTo>
                    <a:pt x="881585" y="3998544"/>
                  </a:lnTo>
                  <a:lnTo>
                    <a:pt x="881070" y="3989202"/>
                  </a:lnTo>
                  <a:lnTo>
                    <a:pt x="880551" y="3979859"/>
                  </a:lnTo>
                  <a:lnTo>
                    <a:pt x="880021" y="3970517"/>
                  </a:lnTo>
                  <a:lnTo>
                    <a:pt x="879471" y="3961174"/>
                  </a:lnTo>
                  <a:lnTo>
                    <a:pt x="878900" y="3951832"/>
                  </a:lnTo>
                  <a:lnTo>
                    <a:pt x="878305" y="3942490"/>
                  </a:lnTo>
                  <a:lnTo>
                    <a:pt x="877674" y="3933147"/>
                  </a:lnTo>
                  <a:lnTo>
                    <a:pt x="876997" y="3923805"/>
                  </a:lnTo>
                  <a:lnTo>
                    <a:pt x="876278" y="3914462"/>
                  </a:lnTo>
                  <a:lnTo>
                    <a:pt x="875514" y="3905120"/>
                  </a:lnTo>
                  <a:lnTo>
                    <a:pt x="874688" y="3895778"/>
                  </a:lnTo>
                  <a:lnTo>
                    <a:pt x="873791" y="3886435"/>
                  </a:lnTo>
                  <a:lnTo>
                    <a:pt x="872832" y="3877093"/>
                  </a:lnTo>
                  <a:lnTo>
                    <a:pt x="871809" y="3867750"/>
                  </a:lnTo>
                  <a:lnTo>
                    <a:pt x="870699" y="3858408"/>
                  </a:lnTo>
                  <a:lnTo>
                    <a:pt x="869497" y="3849066"/>
                  </a:lnTo>
                  <a:lnTo>
                    <a:pt x="868218" y="3839723"/>
                  </a:lnTo>
                  <a:lnTo>
                    <a:pt x="866860" y="3830381"/>
                  </a:lnTo>
                  <a:lnTo>
                    <a:pt x="865396" y="3821039"/>
                  </a:lnTo>
                  <a:lnTo>
                    <a:pt x="863829" y="3811696"/>
                  </a:lnTo>
                  <a:lnTo>
                    <a:pt x="862176" y="3802354"/>
                  </a:lnTo>
                  <a:lnTo>
                    <a:pt x="860437" y="3793011"/>
                  </a:lnTo>
                  <a:lnTo>
                    <a:pt x="858583" y="3783669"/>
                  </a:lnTo>
                  <a:lnTo>
                    <a:pt x="856626" y="3774327"/>
                  </a:lnTo>
                  <a:lnTo>
                    <a:pt x="854584" y="3764984"/>
                  </a:lnTo>
                  <a:lnTo>
                    <a:pt x="852459" y="3755642"/>
                  </a:lnTo>
                  <a:lnTo>
                    <a:pt x="850224" y="3746299"/>
                  </a:lnTo>
                  <a:lnTo>
                    <a:pt x="847899" y="3736957"/>
                  </a:lnTo>
                  <a:lnTo>
                    <a:pt x="845502" y="3727615"/>
                  </a:lnTo>
                  <a:lnTo>
                    <a:pt x="843035" y="3718272"/>
                  </a:lnTo>
                  <a:lnTo>
                    <a:pt x="840480" y="3708930"/>
                  </a:lnTo>
                  <a:lnTo>
                    <a:pt x="837861" y="3699587"/>
                  </a:lnTo>
                  <a:lnTo>
                    <a:pt x="835193" y="3690245"/>
                  </a:lnTo>
                  <a:lnTo>
                    <a:pt x="832480" y="3680903"/>
                  </a:lnTo>
                  <a:lnTo>
                    <a:pt x="829717" y="3671560"/>
                  </a:lnTo>
                  <a:lnTo>
                    <a:pt x="826927" y="3662218"/>
                  </a:lnTo>
                  <a:lnTo>
                    <a:pt x="824121" y="3652875"/>
                  </a:lnTo>
                  <a:lnTo>
                    <a:pt x="821304" y="3643533"/>
                  </a:lnTo>
                  <a:lnTo>
                    <a:pt x="818489" y="3634191"/>
                  </a:lnTo>
                  <a:lnTo>
                    <a:pt x="815689" y="3624848"/>
                  </a:lnTo>
                  <a:lnTo>
                    <a:pt x="812913" y="3615506"/>
                  </a:lnTo>
                  <a:lnTo>
                    <a:pt x="810166" y="3606163"/>
                  </a:lnTo>
                  <a:lnTo>
                    <a:pt x="807481" y="3596821"/>
                  </a:lnTo>
                  <a:lnTo>
                    <a:pt x="804857" y="3587479"/>
                  </a:lnTo>
                  <a:lnTo>
                    <a:pt x="802296" y="3578136"/>
                  </a:lnTo>
                  <a:lnTo>
                    <a:pt x="799806" y="3568794"/>
                  </a:lnTo>
                  <a:lnTo>
                    <a:pt x="797440" y="3559452"/>
                  </a:lnTo>
                  <a:lnTo>
                    <a:pt x="795173" y="3550109"/>
                  </a:lnTo>
                  <a:lnTo>
                    <a:pt x="793008" y="3540767"/>
                  </a:lnTo>
                  <a:lnTo>
                    <a:pt x="790950" y="3531424"/>
                  </a:lnTo>
                  <a:lnTo>
                    <a:pt x="789070" y="3522082"/>
                  </a:lnTo>
                  <a:lnTo>
                    <a:pt x="787318" y="3512740"/>
                  </a:lnTo>
                  <a:lnTo>
                    <a:pt x="785697" y="3503397"/>
                  </a:lnTo>
                  <a:lnTo>
                    <a:pt x="784213" y="3494055"/>
                  </a:lnTo>
                  <a:lnTo>
                    <a:pt x="782940" y="3484712"/>
                  </a:lnTo>
                  <a:lnTo>
                    <a:pt x="781812" y="3475370"/>
                  </a:lnTo>
                  <a:lnTo>
                    <a:pt x="780831" y="3466028"/>
                  </a:lnTo>
                  <a:lnTo>
                    <a:pt x="780003" y="3456685"/>
                  </a:lnTo>
                  <a:lnTo>
                    <a:pt x="779393" y="3447343"/>
                  </a:lnTo>
                  <a:lnTo>
                    <a:pt x="778931" y="3438000"/>
                  </a:lnTo>
                  <a:lnTo>
                    <a:pt x="778615" y="3428658"/>
                  </a:lnTo>
                  <a:lnTo>
                    <a:pt x="778452" y="3419316"/>
                  </a:lnTo>
                  <a:lnTo>
                    <a:pt x="778489" y="3409973"/>
                  </a:lnTo>
                  <a:lnTo>
                    <a:pt x="778659" y="3400631"/>
                  </a:lnTo>
                  <a:lnTo>
                    <a:pt x="778958" y="3391288"/>
                  </a:lnTo>
                  <a:lnTo>
                    <a:pt x="779390" y="3381946"/>
                  </a:lnTo>
                  <a:lnTo>
                    <a:pt x="779983" y="3372604"/>
                  </a:lnTo>
                  <a:lnTo>
                    <a:pt x="780677" y="3363261"/>
                  </a:lnTo>
                  <a:lnTo>
                    <a:pt x="781468" y="3353919"/>
                  </a:lnTo>
                  <a:lnTo>
                    <a:pt x="782356" y="3344576"/>
                  </a:lnTo>
                  <a:lnTo>
                    <a:pt x="783346" y="3335234"/>
                  </a:lnTo>
                  <a:lnTo>
                    <a:pt x="784397" y="3325892"/>
                  </a:lnTo>
                  <a:lnTo>
                    <a:pt x="785499" y="3316549"/>
                  </a:lnTo>
                  <a:lnTo>
                    <a:pt x="786650" y="3307207"/>
                  </a:lnTo>
                  <a:lnTo>
                    <a:pt x="787835" y="3297864"/>
                  </a:lnTo>
                  <a:lnTo>
                    <a:pt x="789031" y="3288522"/>
                  </a:lnTo>
                  <a:lnTo>
                    <a:pt x="790230" y="3279180"/>
                  </a:lnTo>
                  <a:lnTo>
                    <a:pt x="791419" y="3269837"/>
                  </a:lnTo>
                  <a:lnTo>
                    <a:pt x="792574" y="3260495"/>
                  </a:lnTo>
                  <a:lnTo>
                    <a:pt x="793690" y="3251153"/>
                  </a:lnTo>
                  <a:lnTo>
                    <a:pt x="794760" y="3241810"/>
                  </a:lnTo>
                  <a:lnTo>
                    <a:pt x="795761" y="3232468"/>
                  </a:lnTo>
                  <a:lnTo>
                    <a:pt x="796666" y="3223125"/>
                  </a:lnTo>
                  <a:lnTo>
                    <a:pt x="797487" y="3213783"/>
                  </a:lnTo>
                  <a:lnTo>
                    <a:pt x="798217" y="3204441"/>
                  </a:lnTo>
                  <a:lnTo>
                    <a:pt x="798825" y="3195098"/>
                  </a:lnTo>
                  <a:lnTo>
                    <a:pt x="799289" y="3185756"/>
                  </a:lnTo>
                  <a:lnTo>
                    <a:pt x="799631" y="3176413"/>
                  </a:lnTo>
                  <a:lnTo>
                    <a:pt x="799849" y="3167071"/>
                  </a:lnTo>
                  <a:lnTo>
                    <a:pt x="799903" y="3157729"/>
                  </a:lnTo>
                  <a:lnTo>
                    <a:pt x="799779" y="3148386"/>
                  </a:lnTo>
                  <a:lnTo>
                    <a:pt x="799511" y="3139044"/>
                  </a:lnTo>
                  <a:lnTo>
                    <a:pt x="799096" y="3129701"/>
                  </a:lnTo>
                  <a:lnTo>
                    <a:pt x="798491" y="3120359"/>
                  </a:lnTo>
                  <a:lnTo>
                    <a:pt x="797694" y="3111017"/>
                  </a:lnTo>
                  <a:lnTo>
                    <a:pt x="796744" y="3101674"/>
                  </a:lnTo>
                  <a:lnTo>
                    <a:pt x="795638" y="3092332"/>
                  </a:lnTo>
                  <a:lnTo>
                    <a:pt x="794334" y="3082989"/>
                  </a:lnTo>
                  <a:lnTo>
                    <a:pt x="792843" y="3073647"/>
                  </a:lnTo>
                  <a:lnTo>
                    <a:pt x="791202" y="3064305"/>
                  </a:lnTo>
                  <a:lnTo>
                    <a:pt x="789414" y="3054962"/>
                  </a:lnTo>
                  <a:lnTo>
                    <a:pt x="787436" y="3045620"/>
                  </a:lnTo>
                  <a:lnTo>
                    <a:pt x="785293" y="3036277"/>
                  </a:lnTo>
                  <a:lnTo>
                    <a:pt x="783018" y="3026935"/>
                  </a:lnTo>
                  <a:lnTo>
                    <a:pt x="780615" y="3017593"/>
                  </a:lnTo>
                  <a:lnTo>
                    <a:pt x="778050" y="3008250"/>
                  </a:lnTo>
                  <a:lnTo>
                    <a:pt x="775355" y="2998908"/>
                  </a:lnTo>
                  <a:lnTo>
                    <a:pt x="772558" y="2989565"/>
                  </a:lnTo>
                  <a:lnTo>
                    <a:pt x="769663" y="2980223"/>
                  </a:lnTo>
                  <a:lnTo>
                    <a:pt x="766649" y="2970881"/>
                  </a:lnTo>
                  <a:lnTo>
                    <a:pt x="763550" y="2961538"/>
                  </a:lnTo>
                  <a:lnTo>
                    <a:pt x="760386" y="2952196"/>
                  </a:lnTo>
                  <a:lnTo>
                    <a:pt x="757162" y="2942854"/>
                  </a:lnTo>
                  <a:lnTo>
                    <a:pt x="753874" y="2933511"/>
                  </a:lnTo>
                  <a:lnTo>
                    <a:pt x="750549" y="2924169"/>
                  </a:lnTo>
                  <a:lnTo>
                    <a:pt x="747201" y="2914826"/>
                  </a:lnTo>
                  <a:lnTo>
                    <a:pt x="743836" y="2905484"/>
                  </a:lnTo>
                  <a:lnTo>
                    <a:pt x="740465" y="2896142"/>
                  </a:lnTo>
                  <a:lnTo>
                    <a:pt x="737104" y="2886799"/>
                  </a:lnTo>
                  <a:lnTo>
                    <a:pt x="733762" y="2877457"/>
                  </a:lnTo>
                  <a:lnTo>
                    <a:pt x="730443" y="2868114"/>
                  </a:lnTo>
                  <a:lnTo>
                    <a:pt x="727175" y="2858772"/>
                  </a:lnTo>
                  <a:lnTo>
                    <a:pt x="723958" y="2849430"/>
                  </a:lnTo>
                  <a:lnTo>
                    <a:pt x="720794" y="2840087"/>
                  </a:lnTo>
                  <a:lnTo>
                    <a:pt x="717689" y="2830745"/>
                  </a:lnTo>
                  <a:lnTo>
                    <a:pt x="714682" y="2821402"/>
                  </a:lnTo>
                  <a:lnTo>
                    <a:pt x="711753" y="2812060"/>
                  </a:lnTo>
                  <a:lnTo>
                    <a:pt x="708903" y="2802718"/>
                  </a:lnTo>
                  <a:lnTo>
                    <a:pt x="706135" y="2793375"/>
                  </a:lnTo>
                  <a:lnTo>
                    <a:pt x="703497" y="2784033"/>
                  </a:lnTo>
                  <a:lnTo>
                    <a:pt x="700950" y="2774690"/>
                  </a:lnTo>
                  <a:lnTo>
                    <a:pt x="698494" y="2765348"/>
                  </a:lnTo>
                  <a:lnTo>
                    <a:pt x="696131" y="2756006"/>
                  </a:lnTo>
                  <a:lnTo>
                    <a:pt x="693905" y="2746663"/>
                  </a:lnTo>
                  <a:lnTo>
                    <a:pt x="691770" y="2737321"/>
                  </a:lnTo>
                  <a:lnTo>
                    <a:pt x="689724" y="2727978"/>
                  </a:lnTo>
                  <a:lnTo>
                    <a:pt x="687768" y="2718636"/>
                  </a:lnTo>
                  <a:lnTo>
                    <a:pt x="685933" y="2709294"/>
                  </a:lnTo>
                  <a:lnTo>
                    <a:pt x="684176" y="2699951"/>
                  </a:lnTo>
                  <a:lnTo>
                    <a:pt x="682493" y="2690609"/>
                  </a:lnTo>
                  <a:lnTo>
                    <a:pt x="680883" y="2681266"/>
                  </a:lnTo>
                  <a:lnTo>
                    <a:pt x="679363" y="2671924"/>
                  </a:lnTo>
                  <a:lnTo>
                    <a:pt x="677896" y="2662582"/>
                  </a:lnTo>
                  <a:lnTo>
                    <a:pt x="676478" y="2653239"/>
                  </a:lnTo>
                  <a:lnTo>
                    <a:pt x="675107" y="2643897"/>
                  </a:lnTo>
                  <a:lnTo>
                    <a:pt x="673783" y="2634555"/>
                  </a:lnTo>
                  <a:lnTo>
                    <a:pt x="672483" y="2625212"/>
                  </a:lnTo>
                  <a:lnTo>
                    <a:pt x="671202" y="2615870"/>
                  </a:lnTo>
                  <a:lnTo>
                    <a:pt x="669935" y="2606527"/>
                  </a:lnTo>
                  <a:lnTo>
                    <a:pt x="668672" y="2597185"/>
                  </a:lnTo>
                  <a:lnTo>
                    <a:pt x="667401" y="2587843"/>
                  </a:lnTo>
                  <a:lnTo>
                    <a:pt x="666118" y="2578500"/>
                  </a:lnTo>
                  <a:lnTo>
                    <a:pt x="664816" y="2569158"/>
                  </a:lnTo>
                  <a:lnTo>
                    <a:pt x="663475" y="2559815"/>
                  </a:lnTo>
                  <a:lnTo>
                    <a:pt x="662099" y="2550473"/>
                  </a:lnTo>
                  <a:lnTo>
                    <a:pt x="660683" y="2541131"/>
                  </a:lnTo>
                  <a:lnTo>
                    <a:pt x="659215" y="2531788"/>
                  </a:lnTo>
                  <a:lnTo>
                    <a:pt x="657674" y="2522446"/>
                  </a:lnTo>
                  <a:lnTo>
                    <a:pt x="656073" y="2513103"/>
                  </a:lnTo>
                  <a:lnTo>
                    <a:pt x="654408" y="2503761"/>
                  </a:lnTo>
                  <a:lnTo>
                    <a:pt x="652661" y="2494419"/>
                  </a:lnTo>
                  <a:lnTo>
                    <a:pt x="650814" y="2485076"/>
                  </a:lnTo>
                  <a:lnTo>
                    <a:pt x="648883" y="2475734"/>
                  </a:lnTo>
                  <a:lnTo>
                    <a:pt x="646868" y="2466391"/>
                  </a:lnTo>
                  <a:lnTo>
                    <a:pt x="644743" y="2457049"/>
                  </a:lnTo>
                  <a:lnTo>
                    <a:pt x="642491" y="2447707"/>
                  </a:lnTo>
                  <a:lnTo>
                    <a:pt x="640134" y="2438364"/>
                  </a:lnTo>
                  <a:lnTo>
                    <a:pt x="637671" y="2429022"/>
                  </a:lnTo>
                  <a:lnTo>
                    <a:pt x="635068" y="2419679"/>
                  </a:lnTo>
                  <a:lnTo>
                    <a:pt x="632310" y="2410337"/>
                  </a:lnTo>
                  <a:lnTo>
                    <a:pt x="629423" y="2400995"/>
                  </a:lnTo>
                  <a:lnTo>
                    <a:pt x="626404" y="2391652"/>
                  </a:lnTo>
                  <a:lnTo>
                    <a:pt x="623209" y="2382310"/>
                  </a:lnTo>
                  <a:lnTo>
                    <a:pt x="619826" y="2372968"/>
                  </a:lnTo>
                  <a:lnTo>
                    <a:pt x="616284" y="2363625"/>
                  </a:lnTo>
                  <a:lnTo>
                    <a:pt x="612578" y="2354283"/>
                  </a:lnTo>
                  <a:lnTo>
                    <a:pt x="608650" y="2344940"/>
                  </a:lnTo>
                  <a:lnTo>
                    <a:pt x="604493" y="2335598"/>
                  </a:lnTo>
                  <a:lnTo>
                    <a:pt x="600141" y="2326256"/>
                  </a:lnTo>
                  <a:lnTo>
                    <a:pt x="595588" y="2316913"/>
                  </a:lnTo>
                  <a:lnTo>
                    <a:pt x="590756" y="2307571"/>
                  </a:lnTo>
                  <a:lnTo>
                    <a:pt x="585652" y="2298228"/>
                  </a:lnTo>
                  <a:lnTo>
                    <a:pt x="580310" y="2288886"/>
                  </a:lnTo>
                  <a:lnTo>
                    <a:pt x="574725" y="2279544"/>
                  </a:lnTo>
                  <a:lnTo>
                    <a:pt x="568799" y="2270201"/>
                  </a:lnTo>
                  <a:lnTo>
                    <a:pt x="562556" y="2260859"/>
                  </a:lnTo>
                  <a:lnTo>
                    <a:pt x="556034" y="2251516"/>
                  </a:lnTo>
                  <a:lnTo>
                    <a:pt x="549227" y="2242174"/>
                  </a:lnTo>
                  <a:lnTo>
                    <a:pt x="542020" y="2232832"/>
                  </a:lnTo>
                  <a:lnTo>
                    <a:pt x="534457" y="2223489"/>
                  </a:lnTo>
                  <a:lnTo>
                    <a:pt x="526582" y="2214147"/>
                  </a:lnTo>
                  <a:lnTo>
                    <a:pt x="518388" y="2204804"/>
                  </a:lnTo>
                  <a:lnTo>
                    <a:pt x="509744" y="2195462"/>
                  </a:lnTo>
                  <a:lnTo>
                    <a:pt x="500726" y="2186120"/>
                  </a:lnTo>
                  <a:lnTo>
                    <a:pt x="491375" y="2176777"/>
                  </a:lnTo>
                  <a:lnTo>
                    <a:pt x="481688" y="2167435"/>
                  </a:lnTo>
                  <a:lnTo>
                    <a:pt x="471528" y="2158092"/>
                  </a:lnTo>
                  <a:lnTo>
                    <a:pt x="460998" y="2148750"/>
                  </a:lnTo>
                  <a:lnTo>
                    <a:pt x="450138" y="2139408"/>
                  </a:lnTo>
                  <a:lnTo>
                    <a:pt x="438948" y="2130065"/>
                  </a:lnTo>
                  <a:lnTo>
                    <a:pt x="427300" y="2120723"/>
                  </a:lnTo>
                  <a:lnTo>
                    <a:pt x="415319" y="2111380"/>
                  </a:lnTo>
                  <a:lnTo>
                    <a:pt x="403038" y="2102038"/>
                  </a:lnTo>
                  <a:lnTo>
                    <a:pt x="390467" y="2092696"/>
                  </a:lnTo>
                  <a:lnTo>
                    <a:pt x="377498" y="2083353"/>
                  </a:lnTo>
                  <a:lnTo>
                    <a:pt x="364267" y="2074011"/>
                  </a:lnTo>
                  <a:lnTo>
                    <a:pt x="350803" y="2064669"/>
                  </a:lnTo>
                  <a:lnTo>
                    <a:pt x="337119" y="2055326"/>
                  </a:lnTo>
                  <a:lnTo>
                    <a:pt x="323154" y="2045984"/>
                  </a:lnTo>
                  <a:lnTo>
                    <a:pt x="309031" y="2036641"/>
                  </a:lnTo>
                  <a:lnTo>
                    <a:pt x="294774" y="2027299"/>
                  </a:lnTo>
                  <a:lnTo>
                    <a:pt x="280403" y="2017957"/>
                  </a:lnTo>
                  <a:lnTo>
                    <a:pt x="265923" y="2008614"/>
                  </a:lnTo>
                  <a:lnTo>
                    <a:pt x="251417" y="1999272"/>
                  </a:lnTo>
                  <a:lnTo>
                    <a:pt x="236908" y="1989929"/>
                  </a:lnTo>
                  <a:lnTo>
                    <a:pt x="222421" y="1980587"/>
                  </a:lnTo>
                  <a:lnTo>
                    <a:pt x="208042" y="1971245"/>
                  </a:lnTo>
                  <a:lnTo>
                    <a:pt x="193788" y="1961902"/>
                  </a:lnTo>
                  <a:lnTo>
                    <a:pt x="179685" y="1952560"/>
                  </a:lnTo>
                  <a:lnTo>
                    <a:pt x="165770" y="1943217"/>
                  </a:lnTo>
                  <a:lnTo>
                    <a:pt x="152200" y="1933875"/>
                  </a:lnTo>
                  <a:lnTo>
                    <a:pt x="138918" y="1924533"/>
                  </a:lnTo>
                  <a:lnTo>
                    <a:pt x="125952" y="1915190"/>
                  </a:lnTo>
                  <a:lnTo>
                    <a:pt x="113357" y="1905848"/>
                  </a:lnTo>
                  <a:lnTo>
                    <a:pt x="101340" y="1896505"/>
                  </a:lnTo>
                  <a:lnTo>
                    <a:pt x="89773" y="1887163"/>
                  </a:lnTo>
                  <a:lnTo>
                    <a:pt x="78682" y="1877821"/>
                  </a:lnTo>
                  <a:lnTo>
                    <a:pt x="68145" y="1868478"/>
                  </a:lnTo>
                  <a:lnTo>
                    <a:pt x="58393" y="1859136"/>
                  </a:lnTo>
                  <a:lnTo>
                    <a:pt x="49235" y="1849793"/>
                  </a:lnTo>
                  <a:lnTo>
                    <a:pt x="40692" y="1840451"/>
                  </a:lnTo>
                  <a:lnTo>
                    <a:pt x="32867" y="1831109"/>
                  </a:lnTo>
                  <a:lnTo>
                    <a:pt x="25983" y="1821766"/>
                  </a:lnTo>
                  <a:lnTo>
                    <a:pt x="19803" y="1812424"/>
                  </a:lnTo>
                  <a:lnTo>
                    <a:pt x="14341" y="1803081"/>
                  </a:lnTo>
                  <a:lnTo>
                    <a:pt x="9720" y="1793739"/>
                  </a:lnTo>
                  <a:lnTo>
                    <a:pt x="6129" y="1784397"/>
                  </a:lnTo>
                  <a:lnTo>
                    <a:pt x="3304" y="1775054"/>
                  </a:lnTo>
                  <a:lnTo>
                    <a:pt x="1250" y="1765712"/>
                  </a:lnTo>
                  <a:lnTo>
                    <a:pt x="104" y="1756370"/>
                  </a:lnTo>
                  <a:lnTo>
                    <a:pt x="0" y="1747027"/>
                  </a:lnTo>
                  <a:lnTo>
                    <a:pt x="666" y="1737685"/>
                  </a:lnTo>
                  <a:lnTo>
                    <a:pt x="2099" y="1728342"/>
                  </a:lnTo>
                  <a:lnTo>
                    <a:pt x="4440" y="1719000"/>
                  </a:lnTo>
                  <a:lnTo>
                    <a:pt x="7753" y="1709658"/>
                  </a:lnTo>
                  <a:lnTo>
                    <a:pt x="11785" y="1700315"/>
                  </a:lnTo>
                  <a:lnTo>
                    <a:pt x="16522" y="1690973"/>
                  </a:lnTo>
                  <a:lnTo>
                    <a:pt x="22094" y="1681630"/>
                  </a:lnTo>
                  <a:lnTo>
                    <a:pt x="28500" y="1672288"/>
                  </a:lnTo>
                  <a:lnTo>
                    <a:pt x="35520" y="1662946"/>
                  </a:lnTo>
                  <a:lnTo>
                    <a:pt x="43132" y="1653603"/>
                  </a:lnTo>
                  <a:lnTo>
                    <a:pt x="51441" y="1644261"/>
                  </a:lnTo>
                  <a:lnTo>
                    <a:pt x="60393" y="1634918"/>
                  </a:lnTo>
                  <a:lnTo>
                    <a:pt x="69813" y="1625576"/>
                  </a:lnTo>
                  <a:lnTo>
                    <a:pt x="79675" y="1616234"/>
                  </a:lnTo>
                  <a:lnTo>
                    <a:pt x="90044" y="1606891"/>
                  </a:lnTo>
                  <a:lnTo>
                    <a:pt x="100836" y="1597549"/>
                  </a:lnTo>
                  <a:lnTo>
                    <a:pt x="111926" y="1588206"/>
                  </a:lnTo>
                  <a:lnTo>
                    <a:pt x="123285" y="1578864"/>
                  </a:lnTo>
                  <a:lnTo>
                    <a:pt x="134934" y="1569522"/>
                  </a:lnTo>
                  <a:lnTo>
                    <a:pt x="146780" y="1560179"/>
                  </a:lnTo>
                  <a:lnTo>
                    <a:pt x="158749" y="1550837"/>
                  </a:lnTo>
                  <a:lnTo>
                    <a:pt x="170812" y="1541494"/>
                  </a:lnTo>
                  <a:lnTo>
                    <a:pt x="182938" y="1532152"/>
                  </a:lnTo>
                  <a:lnTo>
                    <a:pt x="195057" y="1522810"/>
                  </a:lnTo>
                  <a:lnTo>
                    <a:pt x="207135" y="1513467"/>
                  </a:lnTo>
                  <a:lnTo>
                    <a:pt x="219147" y="1504125"/>
                  </a:lnTo>
                  <a:lnTo>
                    <a:pt x="231015" y="1494782"/>
                  </a:lnTo>
                  <a:lnTo>
                    <a:pt x="242706" y="1485440"/>
                  </a:lnTo>
                  <a:lnTo>
                    <a:pt x="254219" y="1476098"/>
                  </a:lnTo>
                  <a:lnTo>
                    <a:pt x="265534" y="1466755"/>
                  </a:lnTo>
                  <a:lnTo>
                    <a:pt x="276535" y="1457413"/>
                  </a:lnTo>
                  <a:lnTo>
                    <a:pt x="287237" y="1448071"/>
                  </a:lnTo>
                  <a:lnTo>
                    <a:pt x="297661" y="1438728"/>
                  </a:lnTo>
                  <a:lnTo>
                    <a:pt x="307794" y="1429386"/>
                  </a:lnTo>
                  <a:lnTo>
                    <a:pt x="317490" y="1420043"/>
                  </a:lnTo>
                  <a:lnTo>
                    <a:pt x="326820" y="1410701"/>
                  </a:lnTo>
                  <a:lnTo>
                    <a:pt x="335811" y="1401359"/>
                  </a:lnTo>
                  <a:lnTo>
                    <a:pt x="344459" y="1392016"/>
                  </a:lnTo>
                  <a:lnTo>
                    <a:pt x="352605" y="1382674"/>
                  </a:lnTo>
                  <a:lnTo>
                    <a:pt x="360364" y="1373331"/>
                  </a:lnTo>
                  <a:lnTo>
                    <a:pt x="367766" y="1363989"/>
                  </a:lnTo>
                  <a:lnTo>
                    <a:pt x="374812" y="1354647"/>
                  </a:lnTo>
                  <a:lnTo>
                    <a:pt x="381348" y="1345304"/>
                  </a:lnTo>
                  <a:lnTo>
                    <a:pt x="387516" y="1335962"/>
                  </a:lnTo>
                  <a:lnTo>
                    <a:pt x="393345" y="1326619"/>
                  </a:lnTo>
                  <a:lnTo>
                    <a:pt x="398841" y="1317277"/>
                  </a:lnTo>
                  <a:lnTo>
                    <a:pt x="403866" y="1307935"/>
                  </a:lnTo>
                  <a:lnTo>
                    <a:pt x="408575" y="1298592"/>
                  </a:lnTo>
                  <a:lnTo>
                    <a:pt x="412992" y="1289250"/>
                  </a:lnTo>
                  <a:lnTo>
                    <a:pt x="417125" y="1279907"/>
                  </a:lnTo>
                  <a:lnTo>
                    <a:pt x="420866" y="1270565"/>
                  </a:lnTo>
                  <a:lnTo>
                    <a:pt x="424364" y="1261223"/>
                  </a:lnTo>
                  <a:lnTo>
                    <a:pt x="427636" y="1251880"/>
                  </a:lnTo>
                  <a:lnTo>
                    <a:pt x="430692" y="1242538"/>
                  </a:lnTo>
                  <a:lnTo>
                    <a:pt x="433465" y="1233195"/>
                  </a:lnTo>
                  <a:lnTo>
                    <a:pt x="436077" y="1223853"/>
                  </a:lnTo>
                  <a:lnTo>
                    <a:pt x="438541" y="1214511"/>
                  </a:lnTo>
                  <a:lnTo>
                    <a:pt x="440867" y="1205168"/>
                  </a:lnTo>
                  <a:lnTo>
                    <a:pt x="443037" y="1195826"/>
                  </a:lnTo>
                  <a:lnTo>
                    <a:pt x="445128" y="1186484"/>
                  </a:lnTo>
                  <a:lnTo>
                    <a:pt x="447154" y="1177141"/>
                  </a:lnTo>
                  <a:lnTo>
                    <a:pt x="449127" y="1167799"/>
                  </a:lnTo>
                  <a:lnTo>
                    <a:pt x="451067" y="1158456"/>
                  </a:lnTo>
                  <a:lnTo>
                    <a:pt x="453010" y="1149114"/>
                  </a:lnTo>
                  <a:lnTo>
                    <a:pt x="454969" y="1139772"/>
                  </a:lnTo>
                  <a:lnTo>
                    <a:pt x="456960" y="1130429"/>
                  </a:lnTo>
                  <a:lnTo>
                    <a:pt x="459031" y="1121087"/>
                  </a:lnTo>
                  <a:lnTo>
                    <a:pt x="461179" y="1111744"/>
                  </a:lnTo>
                  <a:lnTo>
                    <a:pt x="463415" y="1102402"/>
                  </a:lnTo>
                  <a:lnTo>
                    <a:pt x="465765" y="1093060"/>
                  </a:lnTo>
                  <a:lnTo>
                    <a:pt x="468286" y="1083717"/>
                  </a:lnTo>
                  <a:lnTo>
                    <a:pt x="470949" y="1074375"/>
                  </a:lnTo>
                  <a:lnTo>
                    <a:pt x="473760" y="1065032"/>
                  </a:lnTo>
                  <a:lnTo>
                    <a:pt x="476753" y="1055690"/>
                  </a:lnTo>
                  <a:lnTo>
                    <a:pt x="479989" y="1046348"/>
                  </a:lnTo>
                  <a:lnTo>
                    <a:pt x="483412" y="1037005"/>
                  </a:lnTo>
                  <a:lnTo>
                    <a:pt x="487030" y="1027663"/>
                  </a:lnTo>
                  <a:lnTo>
                    <a:pt x="490881" y="1018320"/>
                  </a:lnTo>
                  <a:lnTo>
                    <a:pt x="495018" y="1008978"/>
                  </a:lnTo>
                  <a:lnTo>
                    <a:pt x="499371" y="999636"/>
                  </a:lnTo>
                  <a:lnTo>
                    <a:pt x="503945" y="990293"/>
                  </a:lnTo>
                  <a:lnTo>
                    <a:pt x="508783" y="980951"/>
                  </a:lnTo>
                  <a:lnTo>
                    <a:pt x="513920" y="971608"/>
                  </a:lnTo>
                  <a:lnTo>
                    <a:pt x="519284" y="962266"/>
                  </a:lnTo>
                  <a:lnTo>
                    <a:pt x="524872" y="952924"/>
                  </a:lnTo>
                  <a:lnTo>
                    <a:pt x="530732" y="943581"/>
                  </a:lnTo>
                  <a:lnTo>
                    <a:pt x="536876" y="934239"/>
                  </a:lnTo>
                  <a:lnTo>
                    <a:pt x="543235" y="924896"/>
                  </a:lnTo>
                  <a:lnTo>
                    <a:pt x="549803" y="915554"/>
                  </a:lnTo>
                  <a:lnTo>
                    <a:pt x="556624" y="906212"/>
                  </a:lnTo>
                  <a:lnTo>
                    <a:pt x="563689" y="896869"/>
                  </a:lnTo>
                  <a:lnTo>
                    <a:pt x="570937" y="887527"/>
                  </a:lnTo>
                  <a:lnTo>
                    <a:pt x="578362" y="878185"/>
                  </a:lnTo>
                  <a:lnTo>
                    <a:pt x="585994" y="868842"/>
                  </a:lnTo>
                  <a:lnTo>
                    <a:pt x="593812" y="859500"/>
                  </a:lnTo>
                  <a:lnTo>
                    <a:pt x="601766" y="850157"/>
                  </a:lnTo>
                  <a:lnTo>
                    <a:pt x="609846" y="840815"/>
                  </a:lnTo>
                  <a:lnTo>
                    <a:pt x="618072" y="831473"/>
                  </a:lnTo>
                  <a:lnTo>
                    <a:pt x="626410" y="822130"/>
                  </a:lnTo>
                  <a:lnTo>
                    <a:pt x="634826" y="812788"/>
                  </a:lnTo>
                  <a:lnTo>
                    <a:pt x="643310" y="803445"/>
                  </a:lnTo>
                  <a:lnTo>
                    <a:pt x="651862" y="794103"/>
                  </a:lnTo>
                  <a:lnTo>
                    <a:pt x="660449" y="784761"/>
                  </a:lnTo>
                  <a:lnTo>
                    <a:pt x="669053" y="775418"/>
                  </a:lnTo>
                  <a:lnTo>
                    <a:pt x="677662" y="766076"/>
                  </a:lnTo>
                  <a:lnTo>
                    <a:pt x="686256" y="756733"/>
                  </a:lnTo>
                  <a:lnTo>
                    <a:pt x="694813" y="747391"/>
                  </a:lnTo>
                  <a:lnTo>
                    <a:pt x="703326" y="738049"/>
                  </a:lnTo>
                  <a:lnTo>
                    <a:pt x="711784" y="728706"/>
                  </a:lnTo>
                  <a:lnTo>
                    <a:pt x="720148" y="719364"/>
                  </a:lnTo>
                  <a:lnTo>
                    <a:pt x="728412" y="710021"/>
                  </a:lnTo>
                  <a:lnTo>
                    <a:pt x="736579" y="700679"/>
                  </a:lnTo>
                  <a:lnTo>
                    <a:pt x="744640" y="691337"/>
                  </a:lnTo>
                  <a:lnTo>
                    <a:pt x="752537" y="681994"/>
                  </a:lnTo>
                  <a:lnTo>
                    <a:pt x="760286" y="672652"/>
                  </a:lnTo>
                  <a:lnTo>
                    <a:pt x="767895" y="663309"/>
                  </a:lnTo>
                  <a:lnTo>
                    <a:pt x="775360" y="653967"/>
                  </a:lnTo>
                  <a:lnTo>
                    <a:pt x="782606" y="644625"/>
                  </a:lnTo>
                  <a:lnTo>
                    <a:pt x="789673" y="635282"/>
                  </a:lnTo>
                  <a:lnTo>
                    <a:pt x="796572" y="625940"/>
                  </a:lnTo>
                  <a:lnTo>
                    <a:pt x="803300" y="616597"/>
                  </a:lnTo>
                  <a:lnTo>
                    <a:pt x="809774" y="607255"/>
                  </a:lnTo>
                  <a:lnTo>
                    <a:pt x="816053" y="597913"/>
                  </a:lnTo>
                  <a:lnTo>
                    <a:pt x="822149" y="588570"/>
                  </a:lnTo>
                  <a:lnTo>
                    <a:pt x="828061" y="579228"/>
                  </a:lnTo>
                  <a:lnTo>
                    <a:pt x="833700" y="569886"/>
                  </a:lnTo>
                  <a:lnTo>
                    <a:pt x="839144" y="560543"/>
                  </a:lnTo>
                  <a:lnTo>
                    <a:pt x="844401" y="551201"/>
                  </a:lnTo>
                  <a:lnTo>
                    <a:pt x="849473" y="541858"/>
                  </a:lnTo>
                  <a:lnTo>
                    <a:pt x="854270" y="532516"/>
                  </a:lnTo>
                  <a:lnTo>
                    <a:pt x="858881" y="523174"/>
                  </a:lnTo>
                  <a:lnTo>
                    <a:pt x="863313" y="513831"/>
                  </a:lnTo>
                  <a:lnTo>
                    <a:pt x="867566" y="504489"/>
                  </a:lnTo>
                  <a:lnTo>
                    <a:pt x="871556" y="495146"/>
                  </a:lnTo>
                  <a:lnTo>
                    <a:pt x="875377" y="485804"/>
                  </a:lnTo>
                  <a:lnTo>
                    <a:pt x="879031" y="476462"/>
                  </a:lnTo>
                  <a:lnTo>
                    <a:pt x="882517" y="467119"/>
                  </a:lnTo>
                  <a:lnTo>
                    <a:pt x="885768" y="457777"/>
                  </a:lnTo>
                  <a:lnTo>
                    <a:pt x="888866" y="448434"/>
                  </a:lnTo>
                  <a:lnTo>
                    <a:pt x="891816" y="439092"/>
                  </a:lnTo>
                  <a:lnTo>
                    <a:pt x="894613" y="429750"/>
                  </a:lnTo>
                  <a:lnTo>
                    <a:pt x="897206" y="420407"/>
                  </a:lnTo>
                  <a:lnTo>
                    <a:pt x="899667" y="411065"/>
                  </a:lnTo>
                  <a:lnTo>
                    <a:pt x="901998" y="401722"/>
                  </a:lnTo>
                  <a:lnTo>
                    <a:pt x="904195" y="392380"/>
                  </a:lnTo>
                  <a:lnTo>
                    <a:pt x="906221" y="383038"/>
                  </a:lnTo>
                  <a:lnTo>
                    <a:pt x="908134" y="373695"/>
                  </a:lnTo>
                  <a:lnTo>
                    <a:pt x="909938" y="364353"/>
                  </a:lnTo>
                  <a:lnTo>
                    <a:pt x="911626" y="355010"/>
                  </a:lnTo>
                  <a:lnTo>
                    <a:pt x="913175" y="345668"/>
                  </a:lnTo>
                  <a:lnTo>
                    <a:pt x="914631" y="336326"/>
                  </a:lnTo>
                  <a:lnTo>
                    <a:pt x="915996" y="326983"/>
                  </a:lnTo>
                  <a:lnTo>
                    <a:pt x="917265" y="317641"/>
                  </a:lnTo>
                  <a:lnTo>
                    <a:pt x="918423" y="308298"/>
                  </a:lnTo>
                  <a:lnTo>
                    <a:pt x="919506" y="298956"/>
                  </a:lnTo>
                  <a:lnTo>
                    <a:pt x="920517" y="289614"/>
                  </a:lnTo>
                  <a:lnTo>
                    <a:pt x="921449" y="280271"/>
                  </a:lnTo>
                  <a:lnTo>
                    <a:pt x="922295" y="270929"/>
                  </a:lnTo>
                  <a:lnTo>
                    <a:pt x="923082" y="261587"/>
                  </a:lnTo>
                  <a:lnTo>
                    <a:pt x="923813" y="252244"/>
                  </a:lnTo>
                  <a:lnTo>
                    <a:pt x="924481" y="242902"/>
                  </a:lnTo>
                  <a:lnTo>
                    <a:pt x="925084" y="233559"/>
                  </a:lnTo>
                  <a:lnTo>
                    <a:pt x="925642" y="224217"/>
                  </a:lnTo>
                  <a:lnTo>
                    <a:pt x="926157" y="214875"/>
                  </a:lnTo>
                  <a:lnTo>
                    <a:pt x="926624" y="205532"/>
                  </a:lnTo>
                  <a:lnTo>
                    <a:pt x="927043" y="196190"/>
                  </a:lnTo>
                  <a:lnTo>
                    <a:pt x="927429" y="186847"/>
                  </a:lnTo>
                  <a:lnTo>
                    <a:pt x="927782" y="177505"/>
                  </a:lnTo>
                  <a:lnTo>
                    <a:pt x="928100" y="168163"/>
                  </a:lnTo>
                  <a:lnTo>
                    <a:pt x="928383" y="158820"/>
                  </a:lnTo>
                  <a:lnTo>
                    <a:pt x="928643" y="149478"/>
                  </a:lnTo>
                  <a:lnTo>
                    <a:pt x="928879" y="140135"/>
                  </a:lnTo>
                  <a:lnTo>
                    <a:pt x="929089" y="130793"/>
                  </a:lnTo>
                  <a:lnTo>
                    <a:pt x="929276" y="121451"/>
                  </a:lnTo>
                  <a:lnTo>
                    <a:pt x="929445" y="112108"/>
                  </a:lnTo>
                  <a:lnTo>
                    <a:pt x="929599" y="102766"/>
                  </a:lnTo>
                  <a:lnTo>
                    <a:pt x="929734" y="93423"/>
                  </a:lnTo>
                  <a:lnTo>
                    <a:pt x="929853" y="84081"/>
                  </a:lnTo>
                  <a:lnTo>
                    <a:pt x="929960" y="74739"/>
                  </a:lnTo>
                  <a:lnTo>
                    <a:pt x="930057" y="65396"/>
                  </a:lnTo>
                  <a:lnTo>
                    <a:pt x="930141" y="56054"/>
                  </a:lnTo>
                  <a:lnTo>
                    <a:pt x="930215" y="46711"/>
                  </a:lnTo>
                  <a:lnTo>
                    <a:pt x="930282" y="37369"/>
                  </a:lnTo>
                  <a:lnTo>
                    <a:pt x="930341" y="28027"/>
                  </a:lnTo>
                  <a:lnTo>
                    <a:pt x="930392" y="18684"/>
                  </a:lnTo>
                  <a:lnTo>
                    <a:pt x="930436" y="9342"/>
                  </a:lnTo>
                  <a:lnTo>
                    <a:pt x="930476" y="0"/>
                  </a:lnTo>
                  <a:lnTo>
                    <a:pt x="930979" y="0"/>
                  </a:lnTo>
                  <a:lnTo>
                    <a:pt x="931019" y="9342"/>
                  </a:lnTo>
                  <a:lnTo>
                    <a:pt x="931063" y="18684"/>
                  </a:lnTo>
                  <a:lnTo>
                    <a:pt x="931114" y="28027"/>
                  </a:lnTo>
                  <a:lnTo>
                    <a:pt x="931173" y="37369"/>
                  </a:lnTo>
                  <a:lnTo>
                    <a:pt x="931240" y="46711"/>
                  </a:lnTo>
                  <a:lnTo>
                    <a:pt x="931314" y="56054"/>
                  </a:lnTo>
                  <a:lnTo>
                    <a:pt x="931398" y="65396"/>
                  </a:lnTo>
                  <a:lnTo>
                    <a:pt x="931495" y="74739"/>
                  </a:lnTo>
                  <a:lnTo>
                    <a:pt x="931602" y="84081"/>
                  </a:lnTo>
                  <a:lnTo>
                    <a:pt x="931722" y="93423"/>
                  </a:lnTo>
                  <a:lnTo>
                    <a:pt x="931856" y="102766"/>
                  </a:lnTo>
                  <a:lnTo>
                    <a:pt x="932010" y="112108"/>
                  </a:lnTo>
                  <a:lnTo>
                    <a:pt x="932180" y="121451"/>
                  </a:lnTo>
                  <a:lnTo>
                    <a:pt x="932366" y="130793"/>
                  </a:lnTo>
                  <a:lnTo>
                    <a:pt x="932576" y="140135"/>
                  </a:lnTo>
                  <a:lnTo>
                    <a:pt x="932812" y="149478"/>
                  </a:lnTo>
                  <a:lnTo>
                    <a:pt x="933072" y="158820"/>
                  </a:lnTo>
                  <a:lnTo>
                    <a:pt x="933355" y="168163"/>
                  </a:lnTo>
                  <a:lnTo>
                    <a:pt x="933673" y="177505"/>
                  </a:lnTo>
                  <a:lnTo>
                    <a:pt x="934027" y="186847"/>
                  </a:lnTo>
                  <a:lnTo>
                    <a:pt x="934412" y="196190"/>
                  </a:lnTo>
                  <a:lnTo>
                    <a:pt x="934831" y="205532"/>
                  </a:lnTo>
                  <a:lnTo>
                    <a:pt x="935298" y="214875"/>
                  </a:lnTo>
                  <a:lnTo>
                    <a:pt x="935813" y="224217"/>
                  </a:lnTo>
                  <a:lnTo>
                    <a:pt x="936371" y="233559"/>
                  </a:lnTo>
                  <a:lnTo>
                    <a:pt x="936974" y="242902"/>
                  </a:lnTo>
                  <a:lnTo>
                    <a:pt x="937642" y="252244"/>
                  </a:lnTo>
                  <a:lnTo>
                    <a:pt x="938373" y="261587"/>
                  </a:lnTo>
                  <a:lnTo>
                    <a:pt x="939160" y="270929"/>
                  </a:lnTo>
                  <a:lnTo>
                    <a:pt x="940006" y="280271"/>
                  </a:lnTo>
                  <a:lnTo>
                    <a:pt x="940938" y="289614"/>
                  </a:lnTo>
                  <a:lnTo>
                    <a:pt x="941949" y="298956"/>
                  </a:lnTo>
                  <a:lnTo>
                    <a:pt x="943032" y="308298"/>
                  </a:lnTo>
                  <a:lnTo>
                    <a:pt x="944190" y="317641"/>
                  </a:lnTo>
                  <a:lnTo>
                    <a:pt x="945459" y="326983"/>
                  </a:lnTo>
                  <a:lnTo>
                    <a:pt x="946825" y="336326"/>
                  </a:lnTo>
                  <a:lnTo>
                    <a:pt x="948280" y="345668"/>
                  </a:lnTo>
                  <a:lnTo>
                    <a:pt x="949829" y="355010"/>
                  </a:lnTo>
                  <a:lnTo>
                    <a:pt x="951517" y="364353"/>
                  </a:lnTo>
                  <a:lnTo>
                    <a:pt x="953321" y="373695"/>
                  </a:lnTo>
                  <a:lnTo>
                    <a:pt x="955235" y="383038"/>
                  </a:lnTo>
                  <a:lnTo>
                    <a:pt x="957260" y="392380"/>
                  </a:lnTo>
                  <a:lnTo>
                    <a:pt x="959457" y="401722"/>
                  </a:lnTo>
                  <a:lnTo>
                    <a:pt x="961788" y="411065"/>
                  </a:lnTo>
                  <a:lnTo>
                    <a:pt x="964249" y="420407"/>
                  </a:lnTo>
                  <a:lnTo>
                    <a:pt x="966843" y="429750"/>
                  </a:lnTo>
                  <a:lnTo>
                    <a:pt x="969639" y="439092"/>
                  </a:lnTo>
                  <a:lnTo>
                    <a:pt x="972589" y="448434"/>
                  </a:lnTo>
                  <a:lnTo>
                    <a:pt x="975688" y="457777"/>
                  </a:lnTo>
                  <a:lnTo>
                    <a:pt x="978939" y="467119"/>
                  </a:lnTo>
                  <a:lnTo>
                    <a:pt x="982424" y="476462"/>
                  </a:lnTo>
                  <a:lnTo>
                    <a:pt x="986079" y="485804"/>
                  </a:lnTo>
                  <a:lnTo>
                    <a:pt x="989899" y="495146"/>
                  </a:lnTo>
                  <a:lnTo>
                    <a:pt x="993889" y="504489"/>
                  </a:lnTo>
                  <a:lnTo>
                    <a:pt x="998142" y="513831"/>
                  </a:lnTo>
                  <a:lnTo>
                    <a:pt x="1002574" y="523174"/>
                  </a:lnTo>
                  <a:lnTo>
                    <a:pt x="1007185" y="532516"/>
                  </a:lnTo>
                  <a:lnTo>
                    <a:pt x="1011982" y="541858"/>
                  </a:lnTo>
                  <a:lnTo>
                    <a:pt x="1017054" y="551201"/>
                  </a:lnTo>
                  <a:lnTo>
                    <a:pt x="1022311" y="560543"/>
                  </a:lnTo>
                  <a:lnTo>
                    <a:pt x="1027755" y="569886"/>
                  </a:lnTo>
                  <a:lnTo>
                    <a:pt x="1033394" y="579228"/>
                  </a:lnTo>
                  <a:lnTo>
                    <a:pt x="1039306" y="588570"/>
                  </a:lnTo>
                  <a:lnTo>
                    <a:pt x="1045402" y="597913"/>
                  </a:lnTo>
                  <a:lnTo>
                    <a:pt x="1051681" y="607255"/>
                  </a:lnTo>
                  <a:lnTo>
                    <a:pt x="1058155" y="616597"/>
                  </a:lnTo>
                  <a:lnTo>
                    <a:pt x="1064883" y="625940"/>
                  </a:lnTo>
                  <a:lnTo>
                    <a:pt x="1071782" y="635282"/>
                  </a:lnTo>
                  <a:lnTo>
                    <a:pt x="1078849" y="644625"/>
                  </a:lnTo>
                  <a:lnTo>
                    <a:pt x="1086095" y="653967"/>
                  </a:lnTo>
                  <a:lnTo>
                    <a:pt x="1093560" y="663309"/>
                  </a:lnTo>
                  <a:lnTo>
                    <a:pt x="1101170" y="672652"/>
                  </a:lnTo>
                  <a:lnTo>
                    <a:pt x="1108918" y="681994"/>
                  </a:lnTo>
                  <a:lnTo>
                    <a:pt x="1116815" y="691337"/>
                  </a:lnTo>
                  <a:lnTo>
                    <a:pt x="1124877" y="700679"/>
                  </a:lnTo>
                  <a:lnTo>
                    <a:pt x="1133043" y="710021"/>
                  </a:lnTo>
                  <a:lnTo>
                    <a:pt x="1141307" y="719364"/>
                  </a:lnTo>
                  <a:lnTo>
                    <a:pt x="1149671" y="728706"/>
                  </a:lnTo>
                  <a:lnTo>
                    <a:pt x="1158129" y="738049"/>
                  </a:lnTo>
                  <a:lnTo>
                    <a:pt x="1166642" y="747391"/>
                  </a:lnTo>
                  <a:lnTo>
                    <a:pt x="1175199" y="756733"/>
                  </a:lnTo>
                  <a:lnTo>
                    <a:pt x="1183793" y="766076"/>
                  </a:lnTo>
                  <a:lnTo>
                    <a:pt x="1192402" y="775418"/>
                  </a:lnTo>
                  <a:lnTo>
                    <a:pt x="1201006" y="784761"/>
                  </a:lnTo>
                  <a:lnTo>
                    <a:pt x="1209594" y="794103"/>
                  </a:lnTo>
                  <a:lnTo>
                    <a:pt x="1218145" y="803445"/>
                  </a:lnTo>
                  <a:lnTo>
                    <a:pt x="1226629" y="812788"/>
                  </a:lnTo>
                  <a:lnTo>
                    <a:pt x="1235045" y="822130"/>
                  </a:lnTo>
                  <a:lnTo>
                    <a:pt x="1243384" y="831473"/>
                  </a:lnTo>
                  <a:lnTo>
                    <a:pt x="1251609" y="840815"/>
                  </a:lnTo>
                  <a:lnTo>
                    <a:pt x="1259689" y="850157"/>
                  </a:lnTo>
                  <a:lnTo>
                    <a:pt x="1267643" y="859500"/>
                  </a:lnTo>
                  <a:lnTo>
                    <a:pt x="1275461" y="868842"/>
                  </a:lnTo>
                  <a:lnTo>
                    <a:pt x="1283093" y="878185"/>
                  </a:lnTo>
                  <a:lnTo>
                    <a:pt x="1290518" y="887527"/>
                  </a:lnTo>
                  <a:lnTo>
                    <a:pt x="1297766" y="896869"/>
                  </a:lnTo>
                  <a:lnTo>
                    <a:pt x="1304832" y="906212"/>
                  </a:lnTo>
                  <a:lnTo>
                    <a:pt x="1311652" y="915554"/>
                  </a:lnTo>
                  <a:lnTo>
                    <a:pt x="1318220" y="924896"/>
                  </a:lnTo>
                  <a:lnTo>
                    <a:pt x="1324579" y="934239"/>
                  </a:lnTo>
                  <a:lnTo>
                    <a:pt x="1330723" y="943581"/>
                  </a:lnTo>
                  <a:lnTo>
                    <a:pt x="1336583" y="952924"/>
                  </a:lnTo>
                  <a:lnTo>
                    <a:pt x="1342172" y="962266"/>
                  </a:lnTo>
                  <a:lnTo>
                    <a:pt x="1347535" y="971608"/>
                  </a:lnTo>
                  <a:lnTo>
                    <a:pt x="1352672" y="980951"/>
                  </a:lnTo>
                  <a:lnTo>
                    <a:pt x="1357510" y="990293"/>
                  </a:lnTo>
                  <a:lnTo>
                    <a:pt x="1362084" y="999636"/>
                  </a:lnTo>
                  <a:lnTo>
                    <a:pt x="1366437" y="1008978"/>
                  </a:lnTo>
                  <a:lnTo>
                    <a:pt x="1370574" y="1018320"/>
                  </a:lnTo>
                  <a:lnTo>
                    <a:pt x="1374425" y="1027663"/>
                  </a:lnTo>
                  <a:lnTo>
                    <a:pt x="1378043" y="1037005"/>
                  </a:lnTo>
                  <a:lnTo>
                    <a:pt x="1381466" y="1046348"/>
                  </a:lnTo>
                  <a:lnTo>
                    <a:pt x="1384702" y="1055690"/>
                  </a:lnTo>
                  <a:lnTo>
                    <a:pt x="1387695" y="1065032"/>
                  </a:lnTo>
                  <a:lnTo>
                    <a:pt x="1390507" y="1074375"/>
                  </a:lnTo>
                  <a:lnTo>
                    <a:pt x="1393169" y="1083717"/>
                  </a:lnTo>
                  <a:lnTo>
                    <a:pt x="1395691" y="1093060"/>
                  </a:lnTo>
                  <a:lnTo>
                    <a:pt x="1398040" y="1102402"/>
                  </a:lnTo>
                  <a:lnTo>
                    <a:pt x="1400276" y="1111744"/>
                  </a:lnTo>
                  <a:lnTo>
                    <a:pt x="1402424" y="1121087"/>
                  </a:lnTo>
                  <a:lnTo>
                    <a:pt x="1404495" y="1130429"/>
                  </a:lnTo>
                  <a:lnTo>
                    <a:pt x="1406486" y="1139772"/>
                  </a:lnTo>
                  <a:lnTo>
                    <a:pt x="1408445" y="1149114"/>
                  </a:lnTo>
                  <a:lnTo>
                    <a:pt x="1410388" y="1158456"/>
                  </a:lnTo>
                  <a:lnTo>
                    <a:pt x="1412328" y="1167799"/>
                  </a:lnTo>
                  <a:lnTo>
                    <a:pt x="1414301" y="1177141"/>
                  </a:lnTo>
                  <a:lnTo>
                    <a:pt x="1416327" y="1186484"/>
                  </a:lnTo>
                  <a:lnTo>
                    <a:pt x="1418418" y="1195826"/>
                  </a:lnTo>
                  <a:lnTo>
                    <a:pt x="1420588" y="1205168"/>
                  </a:lnTo>
                  <a:lnTo>
                    <a:pt x="1422914" y="1214511"/>
                  </a:lnTo>
                  <a:lnTo>
                    <a:pt x="1425378" y="1223853"/>
                  </a:lnTo>
                  <a:lnTo>
                    <a:pt x="1427990" y="1233195"/>
                  </a:lnTo>
                  <a:lnTo>
                    <a:pt x="1430764" y="1242538"/>
                  </a:lnTo>
                  <a:lnTo>
                    <a:pt x="1433819" y="1251880"/>
                  </a:lnTo>
                  <a:lnTo>
                    <a:pt x="1437091" y="1261223"/>
                  </a:lnTo>
                  <a:lnTo>
                    <a:pt x="1440590" y="1270565"/>
                  </a:lnTo>
                  <a:lnTo>
                    <a:pt x="1444330" y="1279907"/>
                  </a:lnTo>
                  <a:lnTo>
                    <a:pt x="1448463" y="1289250"/>
                  </a:lnTo>
                  <a:lnTo>
                    <a:pt x="1452880" y="1298592"/>
                  </a:lnTo>
                  <a:lnTo>
                    <a:pt x="1457590" y="1307935"/>
                  </a:lnTo>
                  <a:lnTo>
                    <a:pt x="1462614" y="1317277"/>
                  </a:lnTo>
                  <a:lnTo>
                    <a:pt x="1468110" y="1326619"/>
                  </a:lnTo>
                  <a:lnTo>
                    <a:pt x="1473939" y="1335962"/>
                  </a:lnTo>
                  <a:lnTo>
                    <a:pt x="1480107" y="1345304"/>
                  </a:lnTo>
                  <a:lnTo>
                    <a:pt x="1486643" y="1354647"/>
                  </a:lnTo>
                  <a:lnTo>
                    <a:pt x="1493689" y="1363989"/>
                  </a:lnTo>
                  <a:lnTo>
                    <a:pt x="1501091" y="1373331"/>
                  </a:lnTo>
                  <a:lnTo>
                    <a:pt x="1508850" y="1382674"/>
                  </a:lnTo>
                  <a:lnTo>
                    <a:pt x="1516996" y="1392016"/>
                  </a:lnTo>
                  <a:lnTo>
                    <a:pt x="1525644" y="1401359"/>
                  </a:lnTo>
                  <a:lnTo>
                    <a:pt x="1534635" y="1410701"/>
                  </a:lnTo>
                  <a:lnTo>
                    <a:pt x="1543965" y="1420043"/>
                  </a:lnTo>
                  <a:lnTo>
                    <a:pt x="1553661" y="1429386"/>
                  </a:lnTo>
                  <a:lnTo>
                    <a:pt x="1563794" y="1438728"/>
                  </a:lnTo>
                  <a:lnTo>
                    <a:pt x="1574218" y="1448071"/>
                  </a:lnTo>
                  <a:lnTo>
                    <a:pt x="1584920" y="1457413"/>
                  </a:lnTo>
                  <a:lnTo>
                    <a:pt x="1595921" y="1466755"/>
                  </a:lnTo>
                  <a:lnTo>
                    <a:pt x="1607236" y="1476098"/>
                  </a:lnTo>
                  <a:lnTo>
                    <a:pt x="1618749" y="1485440"/>
                  </a:lnTo>
                  <a:lnTo>
                    <a:pt x="1630440" y="1494782"/>
                  </a:lnTo>
                  <a:lnTo>
                    <a:pt x="1642308" y="1504125"/>
                  </a:lnTo>
                  <a:lnTo>
                    <a:pt x="1654320" y="1513467"/>
                  </a:lnTo>
                  <a:lnTo>
                    <a:pt x="1666398" y="1522810"/>
                  </a:lnTo>
                  <a:lnTo>
                    <a:pt x="1678517" y="1532152"/>
                  </a:lnTo>
                  <a:lnTo>
                    <a:pt x="1690644" y="1541494"/>
                  </a:lnTo>
                  <a:lnTo>
                    <a:pt x="1702706" y="1550837"/>
                  </a:lnTo>
                  <a:lnTo>
                    <a:pt x="1714675" y="1560179"/>
                  </a:lnTo>
                  <a:lnTo>
                    <a:pt x="1726522" y="1569522"/>
                  </a:lnTo>
                  <a:lnTo>
                    <a:pt x="1738170" y="1578864"/>
                  </a:lnTo>
                  <a:lnTo>
                    <a:pt x="1749529" y="1588206"/>
                  </a:lnTo>
                  <a:lnTo>
                    <a:pt x="1760619" y="1597549"/>
                  </a:lnTo>
                  <a:lnTo>
                    <a:pt x="1771411" y="1606891"/>
                  </a:lnTo>
                  <a:lnTo>
                    <a:pt x="1781781" y="1616234"/>
                  </a:lnTo>
                  <a:lnTo>
                    <a:pt x="1791642" y="1625576"/>
                  </a:lnTo>
                  <a:lnTo>
                    <a:pt x="1801062" y="1634918"/>
                  </a:lnTo>
                  <a:lnTo>
                    <a:pt x="1810014" y="1644261"/>
                  </a:lnTo>
                  <a:lnTo>
                    <a:pt x="1818323" y="1653603"/>
                  </a:lnTo>
                  <a:lnTo>
                    <a:pt x="1825935" y="1662946"/>
                  </a:lnTo>
                  <a:lnTo>
                    <a:pt x="1832955" y="1672288"/>
                  </a:lnTo>
                  <a:lnTo>
                    <a:pt x="1839361" y="1681630"/>
                  </a:lnTo>
                  <a:lnTo>
                    <a:pt x="1844933" y="1690973"/>
                  </a:lnTo>
                  <a:lnTo>
                    <a:pt x="1849670" y="1700315"/>
                  </a:lnTo>
                  <a:lnTo>
                    <a:pt x="1853702" y="1709658"/>
                  </a:lnTo>
                  <a:lnTo>
                    <a:pt x="1857015" y="1719000"/>
                  </a:lnTo>
                  <a:lnTo>
                    <a:pt x="1859356" y="1728342"/>
                  </a:lnTo>
                  <a:lnTo>
                    <a:pt x="1860789" y="1737685"/>
                  </a:lnTo>
                  <a:lnTo>
                    <a:pt x="1861456" y="1747027"/>
                  </a:lnTo>
                  <a:lnTo>
                    <a:pt x="1861351" y="1756370"/>
                  </a:lnTo>
                  <a:lnTo>
                    <a:pt x="1860205" y="1765712"/>
                  </a:lnTo>
                  <a:lnTo>
                    <a:pt x="1858151" y="1775054"/>
                  </a:lnTo>
                  <a:lnTo>
                    <a:pt x="1855326" y="1784397"/>
                  </a:lnTo>
                  <a:lnTo>
                    <a:pt x="1851735" y="1793739"/>
                  </a:lnTo>
                  <a:lnTo>
                    <a:pt x="1847115" y="1803081"/>
                  </a:lnTo>
                  <a:lnTo>
                    <a:pt x="1841652" y="1812424"/>
                  </a:lnTo>
                  <a:lnTo>
                    <a:pt x="1835472" y="1821766"/>
                  </a:lnTo>
                  <a:lnTo>
                    <a:pt x="1828588" y="1831109"/>
                  </a:lnTo>
                  <a:lnTo>
                    <a:pt x="1820763" y="1840451"/>
                  </a:lnTo>
                  <a:lnTo>
                    <a:pt x="1812220" y="1849793"/>
                  </a:lnTo>
                  <a:lnTo>
                    <a:pt x="1803062" y="1859136"/>
                  </a:lnTo>
                  <a:lnTo>
                    <a:pt x="1793310" y="1868478"/>
                  </a:lnTo>
                  <a:lnTo>
                    <a:pt x="1782773" y="1877821"/>
                  </a:lnTo>
                  <a:lnTo>
                    <a:pt x="1771682" y="1887163"/>
                  </a:lnTo>
                  <a:lnTo>
                    <a:pt x="1760116" y="1896505"/>
                  </a:lnTo>
                  <a:lnTo>
                    <a:pt x="1748098" y="1905848"/>
                  </a:lnTo>
                  <a:lnTo>
                    <a:pt x="1735503" y="1915190"/>
                  </a:lnTo>
                  <a:lnTo>
                    <a:pt x="1722537" y="1924533"/>
                  </a:lnTo>
                  <a:lnTo>
                    <a:pt x="1709255" y="1933875"/>
                  </a:lnTo>
                  <a:lnTo>
                    <a:pt x="1695685" y="1943217"/>
                  </a:lnTo>
                  <a:lnTo>
                    <a:pt x="1681770" y="1952560"/>
                  </a:lnTo>
                  <a:lnTo>
                    <a:pt x="1667667" y="1961902"/>
                  </a:lnTo>
                  <a:lnTo>
                    <a:pt x="1653413" y="1971245"/>
                  </a:lnTo>
                  <a:lnTo>
                    <a:pt x="1639034" y="1980587"/>
                  </a:lnTo>
                  <a:lnTo>
                    <a:pt x="1624547" y="1989929"/>
                  </a:lnTo>
                  <a:lnTo>
                    <a:pt x="1610038" y="1999272"/>
                  </a:lnTo>
                  <a:lnTo>
                    <a:pt x="1595532" y="2008614"/>
                  </a:lnTo>
                  <a:lnTo>
                    <a:pt x="1581052" y="2017957"/>
                  </a:lnTo>
                  <a:lnTo>
                    <a:pt x="1566681" y="2027299"/>
                  </a:lnTo>
                  <a:lnTo>
                    <a:pt x="1552424" y="2036641"/>
                  </a:lnTo>
                  <a:lnTo>
                    <a:pt x="1538301" y="2045984"/>
                  </a:lnTo>
                  <a:lnTo>
                    <a:pt x="1524336" y="2055326"/>
                  </a:lnTo>
                  <a:lnTo>
                    <a:pt x="1510652" y="2064669"/>
                  </a:lnTo>
                  <a:lnTo>
                    <a:pt x="1497188" y="2074011"/>
                  </a:lnTo>
                  <a:lnTo>
                    <a:pt x="1483957" y="2083353"/>
                  </a:lnTo>
                  <a:lnTo>
                    <a:pt x="1470988" y="2092696"/>
                  </a:lnTo>
                  <a:lnTo>
                    <a:pt x="1458417" y="2102038"/>
                  </a:lnTo>
                  <a:lnTo>
                    <a:pt x="1446136" y="2111380"/>
                  </a:lnTo>
                  <a:lnTo>
                    <a:pt x="1434155" y="2120723"/>
                  </a:lnTo>
                  <a:lnTo>
                    <a:pt x="1422507" y="2130065"/>
                  </a:lnTo>
                  <a:lnTo>
                    <a:pt x="1411318" y="2139408"/>
                  </a:lnTo>
                  <a:lnTo>
                    <a:pt x="1400457" y="2148750"/>
                  </a:lnTo>
                  <a:lnTo>
                    <a:pt x="1389927" y="2158092"/>
                  </a:lnTo>
                  <a:lnTo>
                    <a:pt x="1379767" y="2167435"/>
                  </a:lnTo>
                  <a:lnTo>
                    <a:pt x="1370080" y="2176777"/>
                  </a:lnTo>
                  <a:lnTo>
                    <a:pt x="1360729" y="2186120"/>
                  </a:lnTo>
                  <a:lnTo>
                    <a:pt x="1351711" y="2195462"/>
                  </a:lnTo>
                  <a:lnTo>
                    <a:pt x="1343067" y="2204804"/>
                  </a:lnTo>
                  <a:lnTo>
                    <a:pt x="1334874" y="2214147"/>
                  </a:lnTo>
                  <a:lnTo>
                    <a:pt x="1326998" y="2223489"/>
                  </a:lnTo>
                  <a:lnTo>
                    <a:pt x="1319435" y="2232832"/>
                  </a:lnTo>
                  <a:lnTo>
                    <a:pt x="1312228" y="2242174"/>
                  </a:lnTo>
                  <a:lnTo>
                    <a:pt x="1305421" y="2251516"/>
                  </a:lnTo>
                  <a:lnTo>
                    <a:pt x="1298899" y="2260859"/>
                  </a:lnTo>
                  <a:lnTo>
                    <a:pt x="1292656" y="2270201"/>
                  </a:lnTo>
                  <a:lnTo>
                    <a:pt x="1286730" y="2279544"/>
                  </a:lnTo>
                  <a:lnTo>
                    <a:pt x="1281145" y="2288886"/>
                  </a:lnTo>
                  <a:lnTo>
                    <a:pt x="1275804" y="2298228"/>
                  </a:lnTo>
                  <a:lnTo>
                    <a:pt x="1270699" y="2307571"/>
                  </a:lnTo>
                  <a:lnTo>
                    <a:pt x="1265867" y="2316913"/>
                  </a:lnTo>
                  <a:lnTo>
                    <a:pt x="1261314" y="2326256"/>
                  </a:lnTo>
                  <a:lnTo>
                    <a:pt x="1256962" y="2335598"/>
                  </a:lnTo>
                  <a:lnTo>
                    <a:pt x="1252805" y="2344940"/>
                  </a:lnTo>
                  <a:lnTo>
                    <a:pt x="1248877" y="2354283"/>
                  </a:lnTo>
                  <a:lnTo>
                    <a:pt x="1245171" y="2363625"/>
                  </a:lnTo>
                  <a:lnTo>
                    <a:pt x="1241629" y="2372968"/>
                  </a:lnTo>
                  <a:lnTo>
                    <a:pt x="1238246" y="2382310"/>
                  </a:lnTo>
                  <a:lnTo>
                    <a:pt x="1235051" y="2391652"/>
                  </a:lnTo>
                  <a:lnTo>
                    <a:pt x="1232032" y="2400995"/>
                  </a:lnTo>
                  <a:lnTo>
                    <a:pt x="1229145" y="2410337"/>
                  </a:lnTo>
                  <a:lnTo>
                    <a:pt x="1226387" y="2419679"/>
                  </a:lnTo>
                  <a:lnTo>
                    <a:pt x="1223784" y="2429022"/>
                  </a:lnTo>
                  <a:lnTo>
                    <a:pt x="1221321" y="2438364"/>
                  </a:lnTo>
                  <a:lnTo>
                    <a:pt x="1218965" y="2447707"/>
                  </a:lnTo>
                  <a:lnTo>
                    <a:pt x="1216712" y="2457049"/>
                  </a:lnTo>
                  <a:lnTo>
                    <a:pt x="1214587" y="2466391"/>
                  </a:lnTo>
                  <a:lnTo>
                    <a:pt x="1212572" y="2475734"/>
                  </a:lnTo>
                  <a:lnTo>
                    <a:pt x="1210642" y="2485076"/>
                  </a:lnTo>
                  <a:lnTo>
                    <a:pt x="1208794" y="2494419"/>
                  </a:lnTo>
                  <a:lnTo>
                    <a:pt x="1207047" y="2503761"/>
                  </a:lnTo>
                  <a:lnTo>
                    <a:pt x="1205382" y="2513103"/>
                  </a:lnTo>
                  <a:lnTo>
                    <a:pt x="1203781" y="2522446"/>
                  </a:lnTo>
                  <a:lnTo>
                    <a:pt x="1202240" y="2531788"/>
                  </a:lnTo>
                  <a:lnTo>
                    <a:pt x="1200772" y="2541131"/>
                  </a:lnTo>
                  <a:lnTo>
                    <a:pt x="1199356" y="2550473"/>
                  </a:lnTo>
                  <a:lnTo>
                    <a:pt x="1197980" y="2559815"/>
                  </a:lnTo>
                  <a:lnTo>
                    <a:pt x="1196640" y="2569158"/>
                  </a:lnTo>
                  <a:lnTo>
                    <a:pt x="1195337" y="2578500"/>
                  </a:lnTo>
                  <a:lnTo>
                    <a:pt x="1194054" y="2587843"/>
                  </a:lnTo>
                  <a:lnTo>
                    <a:pt x="1192784" y="2597185"/>
                  </a:lnTo>
                  <a:lnTo>
                    <a:pt x="1191520" y="2606527"/>
                  </a:lnTo>
                  <a:lnTo>
                    <a:pt x="1190253" y="2615870"/>
                  </a:lnTo>
                  <a:lnTo>
                    <a:pt x="1188972" y="2625212"/>
                  </a:lnTo>
                  <a:lnTo>
                    <a:pt x="1187672" y="2634555"/>
                  </a:lnTo>
                  <a:lnTo>
                    <a:pt x="1186348" y="2643897"/>
                  </a:lnTo>
                  <a:lnTo>
                    <a:pt x="1184977" y="2653239"/>
                  </a:lnTo>
                  <a:lnTo>
                    <a:pt x="1183559" y="2662582"/>
                  </a:lnTo>
                  <a:lnTo>
                    <a:pt x="1182092" y="2671924"/>
                  </a:lnTo>
                  <a:lnTo>
                    <a:pt x="1180572" y="2681266"/>
                  </a:lnTo>
                  <a:lnTo>
                    <a:pt x="1178962" y="2690609"/>
                  </a:lnTo>
                  <a:lnTo>
                    <a:pt x="1177279" y="2699951"/>
                  </a:lnTo>
                  <a:lnTo>
                    <a:pt x="1175522" y="2709294"/>
                  </a:lnTo>
                  <a:lnTo>
                    <a:pt x="1173688" y="2718636"/>
                  </a:lnTo>
                  <a:lnTo>
                    <a:pt x="1171731" y="2727978"/>
                  </a:lnTo>
                  <a:lnTo>
                    <a:pt x="1169685" y="2737321"/>
                  </a:lnTo>
                  <a:lnTo>
                    <a:pt x="1167550" y="2746663"/>
                  </a:lnTo>
                  <a:lnTo>
                    <a:pt x="1165324" y="2756006"/>
                  </a:lnTo>
                  <a:lnTo>
                    <a:pt x="1162961" y="2765348"/>
                  </a:lnTo>
                  <a:lnTo>
                    <a:pt x="1160505" y="2774690"/>
                  </a:lnTo>
                  <a:lnTo>
                    <a:pt x="1157958" y="2784033"/>
                  </a:lnTo>
                  <a:lnTo>
                    <a:pt x="1155320" y="2793375"/>
                  </a:lnTo>
                  <a:lnTo>
                    <a:pt x="1152552" y="2802718"/>
                  </a:lnTo>
                  <a:lnTo>
                    <a:pt x="1149702" y="2812060"/>
                  </a:lnTo>
                  <a:lnTo>
                    <a:pt x="1146774" y="2821402"/>
                  </a:lnTo>
                  <a:lnTo>
                    <a:pt x="1143767" y="2830745"/>
                  </a:lnTo>
                  <a:lnTo>
                    <a:pt x="1140661" y="2840087"/>
                  </a:lnTo>
                  <a:lnTo>
                    <a:pt x="1137497" y="2849430"/>
                  </a:lnTo>
                  <a:lnTo>
                    <a:pt x="1134280" y="2858772"/>
                  </a:lnTo>
                  <a:lnTo>
                    <a:pt x="1131012" y="2868114"/>
                  </a:lnTo>
                  <a:lnTo>
                    <a:pt x="1127694" y="2877457"/>
                  </a:lnTo>
                  <a:lnTo>
                    <a:pt x="1124351" y="2886799"/>
                  </a:lnTo>
                  <a:lnTo>
                    <a:pt x="1120990" y="2896142"/>
                  </a:lnTo>
                  <a:lnTo>
                    <a:pt x="1117619" y="2905484"/>
                  </a:lnTo>
                  <a:lnTo>
                    <a:pt x="1114254" y="2914826"/>
                  </a:lnTo>
                  <a:lnTo>
                    <a:pt x="1110906" y="2924169"/>
                  </a:lnTo>
                  <a:lnTo>
                    <a:pt x="1107581" y="2933511"/>
                  </a:lnTo>
                  <a:lnTo>
                    <a:pt x="1104293" y="2942854"/>
                  </a:lnTo>
                  <a:lnTo>
                    <a:pt x="1101070" y="2952196"/>
                  </a:lnTo>
                  <a:lnTo>
                    <a:pt x="1097905" y="2961538"/>
                  </a:lnTo>
                  <a:lnTo>
                    <a:pt x="1094806" y="2970881"/>
                  </a:lnTo>
                  <a:lnTo>
                    <a:pt x="1091792" y="2980223"/>
                  </a:lnTo>
                  <a:lnTo>
                    <a:pt x="1088897" y="2989565"/>
                  </a:lnTo>
                  <a:lnTo>
                    <a:pt x="1086100" y="2998908"/>
                  </a:lnTo>
                  <a:lnTo>
                    <a:pt x="1083405" y="3008250"/>
                  </a:lnTo>
                  <a:lnTo>
                    <a:pt x="1080840" y="3017593"/>
                  </a:lnTo>
                  <a:lnTo>
                    <a:pt x="1078437" y="3026935"/>
                  </a:lnTo>
                  <a:lnTo>
                    <a:pt x="1076162" y="3036277"/>
                  </a:lnTo>
                  <a:lnTo>
                    <a:pt x="1074020" y="3045620"/>
                  </a:lnTo>
                  <a:lnTo>
                    <a:pt x="1072042" y="3054962"/>
                  </a:lnTo>
                  <a:lnTo>
                    <a:pt x="1070253" y="3064305"/>
                  </a:lnTo>
                  <a:lnTo>
                    <a:pt x="1068612" y="3073647"/>
                  </a:lnTo>
                  <a:lnTo>
                    <a:pt x="1067121" y="3082989"/>
                  </a:lnTo>
                  <a:lnTo>
                    <a:pt x="1065817" y="3092332"/>
                  </a:lnTo>
                  <a:lnTo>
                    <a:pt x="1064712" y="3101674"/>
                  </a:lnTo>
                  <a:lnTo>
                    <a:pt x="1063761" y="3111017"/>
                  </a:lnTo>
                  <a:lnTo>
                    <a:pt x="1062964" y="3120359"/>
                  </a:lnTo>
                  <a:lnTo>
                    <a:pt x="1062359" y="3129701"/>
                  </a:lnTo>
                  <a:lnTo>
                    <a:pt x="1061944" y="3139044"/>
                  </a:lnTo>
                  <a:lnTo>
                    <a:pt x="1061676" y="3148386"/>
                  </a:lnTo>
                  <a:lnTo>
                    <a:pt x="1061552" y="3157729"/>
                  </a:lnTo>
                  <a:lnTo>
                    <a:pt x="1061606" y="3167071"/>
                  </a:lnTo>
                  <a:lnTo>
                    <a:pt x="1061824" y="3176413"/>
                  </a:lnTo>
                  <a:lnTo>
                    <a:pt x="1062167" y="3185756"/>
                  </a:lnTo>
                  <a:lnTo>
                    <a:pt x="1062630" y="3195098"/>
                  </a:lnTo>
                  <a:lnTo>
                    <a:pt x="1063238" y="3204441"/>
                  </a:lnTo>
                  <a:lnTo>
                    <a:pt x="1063968" y="3213783"/>
                  </a:lnTo>
                  <a:lnTo>
                    <a:pt x="1064789" y="3223125"/>
                  </a:lnTo>
                  <a:lnTo>
                    <a:pt x="1065694" y="3232468"/>
                  </a:lnTo>
                  <a:lnTo>
                    <a:pt x="1066695" y="3241810"/>
                  </a:lnTo>
                  <a:lnTo>
                    <a:pt x="1067765" y="3251153"/>
                  </a:lnTo>
                  <a:lnTo>
                    <a:pt x="1068881" y="3260495"/>
                  </a:lnTo>
                  <a:lnTo>
                    <a:pt x="1070036" y="3269837"/>
                  </a:lnTo>
                  <a:lnTo>
                    <a:pt x="1071225" y="3279180"/>
                  </a:lnTo>
                  <a:lnTo>
                    <a:pt x="1072424" y="3288522"/>
                  </a:lnTo>
                  <a:lnTo>
                    <a:pt x="1073620" y="3297864"/>
                  </a:lnTo>
                  <a:lnTo>
                    <a:pt x="1074806" y="3307207"/>
                  </a:lnTo>
                  <a:lnTo>
                    <a:pt x="1075956" y="3316549"/>
                  </a:lnTo>
                  <a:lnTo>
                    <a:pt x="1077058" y="3325892"/>
                  </a:lnTo>
                  <a:lnTo>
                    <a:pt x="1078109" y="3335234"/>
                  </a:lnTo>
                  <a:lnTo>
                    <a:pt x="1079099" y="3344576"/>
                  </a:lnTo>
                  <a:lnTo>
                    <a:pt x="1079987" y="3353919"/>
                  </a:lnTo>
                  <a:lnTo>
                    <a:pt x="1080778" y="3363261"/>
                  </a:lnTo>
                  <a:lnTo>
                    <a:pt x="1081472" y="3372604"/>
                  </a:lnTo>
                  <a:lnTo>
                    <a:pt x="1082065" y="3381946"/>
                  </a:lnTo>
                  <a:lnTo>
                    <a:pt x="1082497" y="3391288"/>
                  </a:lnTo>
                  <a:lnTo>
                    <a:pt x="1082796" y="3400631"/>
                  </a:lnTo>
                  <a:lnTo>
                    <a:pt x="1082966" y="3409973"/>
                  </a:lnTo>
                  <a:lnTo>
                    <a:pt x="1083003" y="3419316"/>
                  </a:lnTo>
                  <a:lnTo>
                    <a:pt x="1082840" y="3428658"/>
                  </a:lnTo>
                  <a:lnTo>
                    <a:pt x="1082524" y="3438000"/>
                  </a:lnTo>
                  <a:lnTo>
                    <a:pt x="1082062" y="3447343"/>
                  </a:lnTo>
                  <a:lnTo>
                    <a:pt x="1081452" y="3456685"/>
                  </a:lnTo>
                  <a:lnTo>
                    <a:pt x="1080625" y="3466028"/>
                  </a:lnTo>
                  <a:lnTo>
                    <a:pt x="1079643" y="3475370"/>
                  </a:lnTo>
                  <a:lnTo>
                    <a:pt x="1078515" y="3484712"/>
                  </a:lnTo>
                  <a:lnTo>
                    <a:pt x="1077242" y="3494055"/>
                  </a:lnTo>
                  <a:lnTo>
                    <a:pt x="1075758" y="3503397"/>
                  </a:lnTo>
                  <a:lnTo>
                    <a:pt x="1074137" y="3512740"/>
                  </a:lnTo>
                  <a:lnTo>
                    <a:pt x="1072385" y="3522082"/>
                  </a:lnTo>
                  <a:lnTo>
                    <a:pt x="1070505" y="3531424"/>
                  </a:lnTo>
                  <a:lnTo>
                    <a:pt x="1068448" y="3540767"/>
                  </a:lnTo>
                  <a:lnTo>
                    <a:pt x="1066283" y="3550109"/>
                  </a:lnTo>
                  <a:lnTo>
                    <a:pt x="1064015" y="3559452"/>
                  </a:lnTo>
                  <a:lnTo>
                    <a:pt x="1061649" y="3568794"/>
                  </a:lnTo>
                  <a:lnTo>
                    <a:pt x="1059159" y="3578136"/>
                  </a:lnTo>
                  <a:lnTo>
                    <a:pt x="1056599" y="3587479"/>
                  </a:lnTo>
                  <a:lnTo>
                    <a:pt x="1053974" y="3596821"/>
                  </a:lnTo>
                  <a:lnTo>
                    <a:pt x="1051289" y="3606163"/>
                  </a:lnTo>
                  <a:lnTo>
                    <a:pt x="1048542" y="3615506"/>
                  </a:lnTo>
                  <a:lnTo>
                    <a:pt x="1045766" y="3624848"/>
                  </a:lnTo>
                  <a:lnTo>
                    <a:pt x="1042967" y="3634191"/>
                  </a:lnTo>
                  <a:lnTo>
                    <a:pt x="1040151" y="3643533"/>
                  </a:lnTo>
                  <a:lnTo>
                    <a:pt x="1037334" y="3652875"/>
                  </a:lnTo>
                  <a:lnTo>
                    <a:pt x="1034528" y="3662218"/>
                  </a:lnTo>
                  <a:lnTo>
                    <a:pt x="1031738" y="3671560"/>
                  </a:lnTo>
                  <a:lnTo>
                    <a:pt x="1028975" y="3680903"/>
                  </a:lnTo>
                  <a:lnTo>
                    <a:pt x="1026262" y="3690245"/>
                  </a:lnTo>
                  <a:lnTo>
                    <a:pt x="1023594" y="3699587"/>
                  </a:lnTo>
                  <a:lnTo>
                    <a:pt x="1020976" y="3708930"/>
                  </a:lnTo>
                  <a:lnTo>
                    <a:pt x="1018420" y="3718272"/>
                  </a:lnTo>
                  <a:lnTo>
                    <a:pt x="1015953" y="3727615"/>
                  </a:lnTo>
                  <a:lnTo>
                    <a:pt x="1013556" y="3736957"/>
                  </a:lnTo>
                  <a:lnTo>
                    <a:pt x="1011232" y="3746299"/>
                  </a:lnTo>
                  <a:lnTo>
                    <a:pt x="1008996" y="3755642"/>
                  </a:lnTo>
                  <a:lnTo>
                    <a:pt x="1006871" y="3764984"/>
                  </a:lnTo>
                  <a:lnTo>
                    <a:pt x="1004829" y="3774327"/>
                  </a:lnTo>
                  <a:lnTo>
                    <a:pt x="1002872" y="3783669"/>
                  </a:lnTo>
                  <a:lnTo>
                    <a:pt x="1001018" y="3793011"/>
                  </a:lnTo>
                  <a:lnTo>
                    <a:pt x="999279" y="3802354"/>
                  </a:lnTo>
                  <a:lnTo>
                    <a:pt x="997626" y="3811696"/>
                  </a:lnTo>
                  <a:lnTo>
                    <a:pt x="996059" y="3821039"/>
                  </a:lnTo>
                  <a:lnTo>
                    <a:pt x="994595" y="3830381"/>
                  </a:lnTo>
                  <a:lnTo>
                    <a:pt x="993237" y="3839723"/>
                  </a:lnTo>
                  <a:lnTo>
                    <a:pt x="991958" y="3849066"/>
                  </a:lnTo>
                  <a:lnTo>
                    <a:pt x="990756" y="3858408"/>
                  </a:lnTo>
                  <a:lnTo>
                    <a:pt x="989646" y="3867750"/>
                  </a:lnTo>
                  <a:lnTo>
                    <a:pt x="988623" y="3877093"/>
                  </a:lnTo>
                  <a:lnTo>
                    <a:pt x="987664" y="3886435"/>
                  </a:lnTo>
                  <a:lnTo>
                    <a:pt x="986767" y="3895778"/>
                  </a:lnTo>
                  <a:lnTo>
                    <a:pt x="985941" y="3905120"/>
                  </a:lnTo>
                  <a:lnTo>
                    <a:pt x="985177" y="3914462"/>
                  </a:lnTo>
                  <a:lnTo>
                    <a:pt x="984459" y="3923805"/>
                  </a:lnTo>
                  <a:lnTo>
                    <a:pt x="983781" y="3933147"/>
                  </a:lnTo>
                  <a:lnTo>
                    <a:pt x="983150" y="3942490"/>
                  </a:lnTo>
                  <a:lnTo>
                    <a:pt x="982555" y="3951832"/>
                  </a:lnTo>
                  <a:lnTo>
                    <a:pt x="981984" y="3961174"/>
                  </a:lnTo>
                  <a:lnTo>
                    <a:pt x="981434" y="3970517"/>
                  </a:lnTo>
                  <a:lnTo>
                    <a:pt x="980904" y="3979859"/>
                  </a:lnTo>
                  <a:lnTo>
                    <a:pt x="980385" y="3989202"/>
                  </a:lnTo>
                  <a:lnTo>
                    <a:pt x="979870" y="3998544"/>
                  </a:lnTo>
                  <a:lnTo>
                    <a:pt x="979358" y="4007886"/>
                  </a:lnTo>
                  <a:lnTo>
                    <a:pt x="978842" y="4017229"/>
                  </a:lnTo>
                  <a:lnTo>
                    <a:pt x="978317" y="4026571"/>
                  </a:lnTo>
                  <a:lnTo>
                    <a:pt x="977782" y="4035914"/>
                  </a:lnTo>
                  <a:lnTo>
                    <a:pt x="977233" y="4045256"/>
                  </a:lnTo>
                  <a:lnTo>
                    <a:pt x="976662" y="4054598"/>
                  </a:lnTo>
                  <a:lnTo>
                    <a:pt x="976069" y="4063941"/>
                  </a:lnTo>
                  <a:lnTo>
                    <a:pt x="975454" y="4073283"/>
                  </a:lnTo>
                  <a:lnTo>
                    <a:pt x="974817" y="4082626"/>
                  </a:lnTo>
                  <a:lnTo>
                    <a:pt x="974146" y="4091968"/>
                  </a:lnTo>
                  <a:lnTo>
                    <a:pt x="973446" y="4101310"/>
                  </a:lnTo>
                  <a:lnTo>
                    <a:pt x="972719" y="4110653"/>
                  </a:lnTo>
                  <a:lnTo>
                    <a:pt x="971966" y="4119995"/>
                  </a:lnTo>
                  <a:lnTo>
                    <a:pt x="971174" y="4129338"/>
                  </a:lnTo>
                  <a:lnTo>
                    <a:pt x="970354" y="4138680"/>
                  </a:lnTo>
                  <a:lnTo>
                    <a:pt x="969508" y="4148022"/>
                  </a:lnTo>
                  <a:lnTo>
                    <a:pt x="968636" y="4157365"/>
                  </a:lnTo>
                  <a:lnTo>
                    <a:pt x="967729" y="4166707"/>
                  </a:lnTo>
                  <a:lnTo>
                    <a:pt x="966799" y="4176049"/>
                  </a:lnTo>
                  <a:lnTo>
                    <a:pt x="965847" y="4185392"/>
                  </a:lnTo>
                  <a:lnTo>
                    <a:pt x="964876" y="4194734"/>
                  </a:lnTo>
                  <a:lnTo>
                    <a:pt x="963878" y="4204077"/>
                  </a:lnTo>
                  <a:lnTo>
                    <a:pt x="962866" y="4213419"/>
                  </a:lnTo>
                  <a:lnTo>
                    <a:pt x="961840" y="4222761"/>
                  </a:lnTo>
                  <a:lnTo>
                    <a:pt x="960803" y="4232104"/>
                  </a:lnTo>
                  <a:lnTo>
                    <a:pt x="959754" y="4241446"/>
                  </a:lnTo>
                  <a:lnTo>
                    <a:pt x="958699" y="4250789"/>
                  </a:lnTo>
                  <a:lnTo>
                    <a:pt x="957641" y="4260131"/>
                  </a:lnTo>
                  <a:lnTo>
                    <a:pt x="956582" y="4269473"/>
                  </a:lnTo>
                  <a:lnTo>
                    <a:pt x="955525" y="4278816"/>
                  </a:lnTo>
                  <a:lnTo>
                    <a:pt x="954473" y="4288158"/>
                  </a:lnTo>
                  <a:lnTo>
                    <a:pt x="953428" y="4297501"/>
                  </a:lnTo>
                  <a:lnTo>
                    <a:pt x="952391" y="4306843"/>
                  </a:lnTo>
                  <a:lnTo>
                    <a:pt x="951372" y="4316185"/>
                  </a:lnTo>
                  <a:lnTo>
                    <a:pt x="950366" y="4325528"/>
                  </a:lnTo>
                  <a:lnTo>
                    <a:pt x="949375" y="4334870"/>
                  </a:lnTo>
                  <a:lnTo>
                    <a:pt x="948403" y="4344213"/>
                  </a:lnTo>
                  <a:lnTo>
                    <a:pt x="947458" y="4353555"/>
                  </a:lnTo>
                  <a:lnTo>
                    <a:pt x="946535" y="4362897"/>
                  </a:lnTo>
                  <a:lnTo>
                    <a:pt x="945633" y="4372240"/>
                  </a:lnTo>
                  <a:lnTo>
                    <a:pt x="944757" y="4381582"/>
                  </a:lnTo>
                  <a:lnTo>
                    <a:pt x="943916" y="4390925"/>
                  </a:lnTo>
                  <a:lnTo>
                    <a:pt x="943101" y="4400267"/>
                  </a:lnTo>
                  <a:lnTo>
                    <a:pt x="942312" y="4409609"/>
                  </a:lnTo>
                  <a:lnTo>
                    <a:pt x="941552" y="4418952"/>
                  </a:lnTo>
                  <a:lnTo>
                    <a:pt x="940832" y="4428294"/>
                  </a:lnTo>
                  <a:lnTo>
                    <a:pt x="940139" y="4437637"/>
                  </a:lnTo>
                  <a:lnTo>
                    <a:pt x="939475" y="4446979"/>
                  </a:lnTo>
                  <a:lnTo>
                    <a:pt x="938842" y="4456321"/>
                  </a:lnTo>
                  <a:lnTo>
                    <a:pt x="938247" y="4465664"/>
                  </a:lnTo>
                  <a:lnTo>
                    <a:pt x="937681" y="4475006"/>
                  </a:lnTo>
                  <a:lnTo>
                    <a:pt x="937141" y="4484348"/>
                  </a:lnTo>
                  <a:lnTo>
                    <a:pt x="936633" y="4493691"/>
                  </a:lnTo>
                  <a:lnTo>
                    <a:pt x="936161" y="4503033"/>
                  </a:lnTo>
                  <a:lnTo>
                    <a:pt x="935714" y="4512376"/>
                  </a:lnTo>
                  <a:lnTo>
                    <a:pt x="935292" y="4521718"/>
                  </a:lnTo>
                  <a:lnTo>
                    <a:pt x="934899" y="4531060"/>
                  </a:lnTo>
                  <a:lnTo>
                    <a:pt x="934537" y="4540403"/>
                  </a:lnTo>
                  <a:lnTo>
                    <a:pt x="934197" y="4549745"/>
                  </a:lnTo>
                  <a:lnTo>
                    <a:pt x="933879" y="4559088"/>
                  </a:lnTo>
                  <a:lnTo>
                    <a:pt x="933586" y="4568430"/>
                  </a:lnTo>
                  <a:lnTo>
                    <a:pt x="933318" y="4577772"/>
                  </a:lnTo>
                  <a:lnTo>
                    <a:pt x="933069" y="4587115"/>
                  </a:lnTo>
                  <a:lnTo>
                    <a:pt x="932837" y="4596457"/>
                  </a:lnTo>
                  <a:lnTo>
                    <a:pt x="932626" y="4605800"/>
                  </a:lnTo>
                  <a:lnTo>
                    <a:pt x="932436" y="4615142"/>
                  </a:lnTo>
                  <a:lnTo>
                    <a:pt x="932259" y="4624484"/>
                  </a:lnTo>
                  <a:lnTo>
                    <a:pt x="932097" y="4633827"/>
                  </a:lnTo>
                  <a:lnTo>
                    <a:pt x="931950" y="4643169"/>
                  </a:lnTo>
                  <a:lnTo>
                    <a:pt x="931819" y="4652512"/>
                  </a:lnTo>
                  <a:lnTo>
                    <a:pt x="931699" y="4661854"/>
                  </a:lnTo>
                  <a:lnTo>
                    <a:pt x="931589" y="4671196"/>
                  </a:lnTo>
                  <a:lnTo>
                    <a:pt x="931491" y="4680539"/>
                  </a:lnTo>
                  <a:lnTo>
                    <a:pt x="931403" y="4689881"/>
                  </a:lnTo>
                  <a:lnTo>
                    <a:pt x="931324" y="4699224"/>
                  </a:lnTo>
                  <a:lnTo>
                    <a:pt x="931252" y="4708566"/>
                  </a:lnTo>
                  <a:lnTo>
                    <a:pt x="931189" y="4717908"/>
                  </a:lnTo>
                  <a:lnTo>
                    <a:pt x="931133" y="4727251"/>
                  </a:lnTo>
                  <a:lnTo>
                    <a:pt x="931082" y="4736593"/>
                  </a:lnTo>
                  <a:lnTo>
                    <a:pt x="931037" y="4745936"/>
                  </a:lnTo>
                  <a:lnTo>
                    <a:pt x="930998" y="4755278"/>
                  </a:lnTo>
                  <a:lnTo>
                    <a:pt x="930963" y="4764620"/>
                  </a:lnTo>
                  <a:lnTo>
                    <a:pt x="930932" y="47739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907114" y="2285728"/>
              <a:ext cx="0" cy="631467"/>
            </a:xfrm>
            <a:custGeom>
              <a:avLst/>
              <a:pathLst>
                <a:path w="0" h="631467">
                  <a:moveTo>
                    <a:pt x="0" y="6314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907114" y="3888454"/>
              <a:ext cx="0" cy="1232018"/>
            </a:xfrm>
            <a:custGeom>
              <a:avLst/>
              <a:pathLst>
                <a:path w="0" h="1232018">
                  <a:moveTo>
                    <a:pt x="0" y="0"/>
                  </a:moveTo>
                  <a:lnTo>
                    <a:pt x="0" y="123201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803700" y="2917196"/>
              <a:ext cx="206828" cy="971258"/>
            </a:xfrm>
            <a:custGeom>
              <a:avLst/>
              <a:pathLst>
                <a:path w="206828" h="971258">
                  <a:moveTo>
                    <a:pt x="0" y="0"/>
                  </a:moveTo>
                  <a:lnTo>
                    <a:pt x="0" y="971258"/>
                  </a:lnTo>
                  <a:lnTo>
                    <a:pt x="206828" y="971258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03700" y="3314773"/>
              <a:ext cx="206828" cy="0"/>
            </a:xfrm>
            <a:custGeom>
              <a:avLst/>
              <a:pathLst>
                <a:path w="206828" h="0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75399" y="1971242"/>
              <a:ext cx="0" cy="809310"/>
            </a:xfrm>
            <a:custGeom>
              <a:avLst/>
              <a:pathLst>
                <a:path w="0" h="809310">
                  <a:moveTo>
                    <a:pt x="0" y="8093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975399" y="3607209"/>
              <a:ext cx="0" cy="1230071"/>
            </a:xfrm>
            <a:custGeom>
              <a:avLst/>
              <a:pathLst>
                <a:path w="0" h="1230071">
                  <a:moveTo>
                    <a:pt x="0" y="0"/>
                  </a:moveTo>
                  <a:lnTo>
                    <a:pt x="0" y="123007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871985" y="2780552"/>
              <a:ext cx="206828" cy="826656"/>
            </a:xfrm>
            <a:custGeom>
              <a:avLst/>
              <a:pathLst>
                <a:path w="206828" h="826656">
                  <a:moveTo>
                    <a:pt x="0" y="0"/>
                  </a:moveTo>
                  <a:lnTo>
                    <a:pt x="0" y="826656"/>
                  </a:lnTo>
                  <a:lnTo>
                    <a:pt x="206828" y="826656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871985" y="3130738"/>
              <a:ext cx="206828" cy="0"/>
            </a:xfrm>
            <a:custGeom>
              <a:avLst/>
              <a:pathLst>
                <a:path w="206828" h="0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167563" y="398301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012180" y="3701905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654530" y="2830104"/>
              <a:ext cx="130442" cy="13044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220198" y="4765579"/>
              <a:ext cx="159091" cy="1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768601" y="4034878"/>
              <a:ext cx="159091" cy="1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079388" y="2821092"/>
              <a:ext cx="148722" cy="1487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813521" y="3480380"/>
              <a:ext cx="117791" cy="11779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515812" y="3141818"/>
              <a:ext cx="117791" cy="11779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141728" y="5046719"/>
              <a:ext cx="147506" cy="1475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438531" y="3915447"/>
              <a:ext cx="147506" cy="1475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439630" y="3395377"/>
              <a:ext cx="144255" cy="144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094914" y="2956361"/>
              <a:ext cx="144255" cy="144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491378" y="2762616"/>
              <a:ext cx="150770" cy="1507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730602" y="3669420"/>
              <a:ext cx="114762" cy="114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770487" y="3146396"/>
              <a:ext cx="114762" cy="114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246054" y="3280497"/>
              <a:ext cx="68551" cy="685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510056" y="2670740"/>
              <a:ext cx="68551" cy="685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038068" y="2871821"/>
              <a:ext cx="134233" cy="1342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545943" y="2217129"/>
              <a:ext cx="137198" cy="1371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65380" y="2931802"/>
              <a:ext cx="118216" cy="1182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591509" y="2172564"/>
              <a:ext cx="114632" cy="1146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57772" y="2946077"/>
              <a:ext cx="98028" cy="980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825084" y="3979209"/>
              <a:ext cx="69720" cy="697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59762" y="3698098"/>
              <a:ext cx="69720" cy="697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771211" y="3721665"/>
              <a:ext cx="80131" cy="80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72185" y="3026624"/>
              <a:ext cx="80131" cy="80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18700" y="3260388"/>
              <a:ext cx="79382" cy="7938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569553" y="2378830"/>
              <a:ext cx="79382" cy="7938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858444" y="3553654"/>
              <a:ext cx="80745" cy="807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41361" y="3215092"/>
              <a:ext cx="80745" cy="807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53380" y="2802820"/>
              <a:ext cx="80876" cy="808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980571" y="3133852"/>
              <a:ext cx="80188" cy="801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695299" y="2226149"/>
              <a:ext cx="63155" cy="631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764792" y="2938183"/>
              <a:ext cx="81084" cy="8108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98760" y="3543577"/>
              <a:ext cx="81896" cy="818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09710" y="3666701"/>
              <a:ext cx="81896" cy="818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28024" y="3866955"/>
              <a:ext cx="83005" cy="83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880328" y="2977980"/>
              <a:ext cx="83005" cy="83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707704" y="3351269"/>
              <a:ext cx="81573" cy="815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25624" y="1931273"/>
              <a:ext cx="79938" cy="799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659846" y="3673363"/>
              <a:ext cx="82722" cy="827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579468" y="3135545"/>
              <a:ext cx="82722" cy="827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767569" y="5343704"/>
              <a:ext cx="109306" cy="94662"/>
            </a:xfrm>
            <a:custGeom>
              <a:avLst/>
              <a:pathLst>
                <a:path w="109306" h="94662">
                  <a:moveTo>
                    <a:pt x="54653" y="0"/>
                  </a:moveTo>
                  <a:lnTo>
                    <a:pt x="109306" y="94662"/>
                  </a:lnTo>
                  <a:lnTo>
                    <a:pt x="0" y="946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762682" y="4693276"/>
              <a:ext cx="81161" cy="811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98202" y="3071108"/>
              <a:ext cx="80960" cy="8096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674702" y="2244634"/>
              <a:ext cx="82333" cy="823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39858" y="2974732"/>
              <a:ext cx="79419" cy="794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97213" y="2940998"/>
              <a:ext cx="79861" cy="79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909582" y="3185200"/>
              <a:ext cx="82767" cy="82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937437" y="2226447"/>
              <a:ext cx="82767" cy="82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16389" y="3083296"/>
              <a:ext cx="80933" cy="809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545797" y="3069991"/>
              <a:ext cx="80939" cy="809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929651" y="4071110"/>
              <a:ext cx="80703" cy="807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862506" y="3621292"/>
              <a:ext cx="80703" cy="807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30952" y="3411513"/>
              <a:ext cx="80052" cy="800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223568" y="2359828"/>
              <a:ext cx="80052" cy="800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55060" y="3104377"/>
              <a:ext cx="82643" cy="8264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582715" y="3052706"/>
              <a:ext cx="79761" cy="797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900886" y="2703645"/>
              <a:ext cx="79761" cy="797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804400" y="2627384"/>
              <a:ext cx="81790" cy="817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525084" y="3056334"/>
              <a:ext cx="82467" cy="82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69441" y="3517690"/>
              <a:ext cx="82359" cy="82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00445" y="3394583"/>
              <a:ext cx="82359" cy="82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82733" y="3114278"/>
              <a:ext cx="82329" cy="82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859835" y="3139191"/>
              <a:ext cx="78298" cy="782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243042" y="2240117"/>
              <a:ext cx="78298" cy="782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266820" y="2266290"/>
              <a:ext cx="82304" cy="82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771193" y="2577027"/>
              <a:ext cx="80358" cy="803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316850" y="2924507"/>
              <a:ext cx="79303" cy="793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627357" y="4057699"/>
              <a:ext cx="81577" cy="815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848820" y="4132742"/>
              <a:ext cx="81577" cy="815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260812" y="3281625"/>
              <a:ext cx="79870" cy="798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621211" y="2430306"/>
              <a:ext cx="79870" cy="798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035199" y="3829097"/>
              <a:ext cx="81960" cy="81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595628" y="4933585"/>
              <a:ext cx="110318" cy="95538"/>
            </a:xfrm>
            <a:custGeom>
              <a:avLst/>
              <a:pathLst>
                <a:path w="110318" h="95538">
                  <a:moveTo>
                    <a:pt x="55159" y="0"/>
                  </a:moveTo>
                  <a:lnTo>
                    <a:pt x="110318" y="95538"/>
                  </a:lnTo>
                  <a:lnTo>
                    <a:pt x="0" y="9553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733354" y="4388629"/>
              <a:ext cx="81913" cy="819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605340" y="3342684"/>
              <a:ext cx="79235" cy="792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625597" y="3776611"/>
              <a:ext cx="79740" cy="797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239054" y="3081570"/>
              <a:ext cx="79740" cy="797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926128" y="5468410"/>
              <a:ext cx="109873" cy="95153"/>
            </a:xfrm>
            <a:custGeom>
              <a:avLst/>
              <a:pathLst>
                <a:path w="109873" h="95153">
                  <a:moveTo>
                    <a:pt x="54936" y="0"/>
                  </a:moveTo>
                  <a:lnTo>
                    <a:pt x="109873" y="95153"/>
                  </a:lnTo>
                  <a:lnTo>
                    <a:pt x="0" y="951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689556" y="4900718"/>
              <a:ext cx="109873" cy="95153"/>
            </a:xfrm>
            <a:custGeom>
              <a:avLst/>
              <a:pathLst>
                <a:path w="109873" h="95153">
                  <a:moveTo>
                    <a:pt x="54936" y="0"/>
                  </a:moveTo>
                  <a:lnTo>
                    <a:pt x="109873" y="95153"/>
                  </a:lnTo>
                  <a:lnTo>
                    <a:pt x="0" y="951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30092" y="2849464"/>
              <a:ext cx="81593" cy="81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47716" y="2219390"/>
              <a:ext cx="81413" cy="8141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217638" y="3293474"/>
              <a:ext cx="79064" cy="7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226127" y="2451777"/>
              <a:ext cx="79064" cy="7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552520" y="3345186"/>
              <a:ext cx="81072" cy="8107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710619" y="2551598"/>
              <a:ext cx="78669" cy="786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587661" y="2978686"/>
              <a:ext cx="80889" cy="8088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159407" y="4741277"/>
              <a:ext cx="80624" cy="806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51377" y="4047773"/>
              <a:ext cx="80624" cy="806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11387" y="4099409"/>
              <a:ext cx="79219" cy="7921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999855" y="2985267"/>
              <a:ext cx="79219" cy="7921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321414" y="2630209"/>
              <a:ext cx="79584" cy="795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225177" y="2584016"/>
              <a:ext cx="78570" cy="78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46331" y="2021260"/>
              <a:ext cx="78786" cy="78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715453" y="4157245"/>
              <a:ext cx="80383" cy="803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820938" y="3735875"/>
              <a:ext cx="80383" cy="803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105795" y="3053677"/>
              <a:ext cx="80317" cy="8031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278515" y="3838696"/>
              <a:ext cx="80198" cy="8019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48406" y="3003659"/>
              <a:ext cx="80198" cy="8019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18562" y="4105674"/>
              <a:ext cx="79231" cy="792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73280" y="3996868"/>
              <a:ext cx="79231" cy="792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767702" y="3111712"/>
              <a:ext cx="79371" cy="793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86662" y="3049450"/>
              <a:ext cx="79371" cy="793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700867" y="3347132"/>
              <a:ext cx="79771" cy="797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546757" y="2417441"/>
              <a:ext cx="78113" cy="7811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858046" y="3088402"/>
              <a:ext cx="79668" cy="79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139100" y="3093405"/>
              <a:ext cx="79668" cy="79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537718" y="3191410"/>
              <a:ext cx="79638" cy="79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523454" y="3109902"/>
              <a:ext cx="78898" cy="7889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838106" y="2830864"/>
              <a:ext cx="79428" cy="79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829783" y="3117879"/>
              <a:ext cx="77816" cy="778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854706" y="2565537"/>
              <a:ext cx="77816" cy="778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590722" y="3457201"/>
              <a:ext cx="48588" cy="48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95247" y="3334095"/>
              <a:ext cx="48588" cy="48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52674" y="2745128"/>
              <a:ext cx="79030" cy="790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744845" y="3607502"/>
              <a:ext cx="78507" cy="785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710695" y="2690326"/>
              <a:ext cx="78507" cy="785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745362" y="2952248"/>
              <a:ext cx="78525" cy="7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05779" y="3276853"/>
              <a:ext cx="78525" cy="7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61459" y="2231263"/>
              <a:ext cx="78446" cy="7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771773" y="3130584"/>
              <a:ext cx="78440" cy="78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526180" y="4763634"/>
              <a:ext cx="78369" cy="7836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906450" y="4042323"/>
              <a:ext cx="78369" cy="7836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13126" y="3067810"/>
              <a:ext cx="78238" cy="78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73948" y="2412135"/>
              <a:ext cx="77995" cy="77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586335" y="3406956"/>
              <a:ext cx="77952" cy="7795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650349" y="3204347"/>
              <a:ext cx="77827" cy="77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768312" y="2525926"/>
              <a:ext cx="77827" cy="77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555611" y="2297779"/>
              <a:ext cx="77206" cy="772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214929" y="3174946"/>
              <a:ext cx="77460" cy="774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959390" y="3208758"/>
              <a:ext cx="39875" cy="398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737010" y="3207377"/>
              <a:ext cx="77234" cy="772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841673" y="2388321"/>
              <a:ext cx="77234" cy="772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218126" y="3128396"/>
              <a:ext cx="77218" cy="77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223000" y="2909190"/>
              <a:ext cx="37386" cy="3738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67915" y="2842670"/>
              <a:ext cx="37386" cy="3738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751721" y="2604287"/>
              <a:ext cx="77018" cy="770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854238" y="2999514"/>
              <a:ext cx="76643" cy="7664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324044" y="2650454"/>
              <a:ext cx="76643" cy="7664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05726" y="2223721"/>
              <a:ext cx="76941" cy="769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39548" y="2774364"/>
              <a:ext cx="76909" cy="769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61383" y="2884660"/>
              <a:ext cx="76832" cy="768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789527" y="2829658"/>
              <a:ext cx="76832" cy="768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210435" y="3084160"/>
              <a:ext cx="24974" cy="249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993434" y="3021898"/>
              <a:ext cx="24974" cy="249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54633" y="3284776"/>
              <a:ext cx="76735" cy="767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266771" y="4370138"/>
              <a:ext cx="76688" cy="766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155495" y="3663147"/>
              <a:ext cx="76688" cy="766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847980" y="3088437"/>
              <a:ext cx="76631" cy="766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072618" y="2246740"/>
              <a:ext cx="76631" cy="766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952713" y="2965593"/>
              <a:ext cx="76602" cy="76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148736" y="4798991"/>
              <a:ext cx="76578" cy="765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109608" y="4780338"/>
              <a:ext cx="76578" cy="765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572668" y="4807371"/>
              <a:ext cx="103127" cy="89310"/>
            </a:xfrm>
            <a:custGeom>
              <a:avLst/>
              <a:pathLst>
                <a:path w="103127" h="89310">
                  <a:moveTo>
                    <a:pt x="51563" y="0"/>
                  </a:moveTo>
                  <a:lnTo>
                    <a:pt x="103127" y="89310"/>
                  </a:lnTo>
                  <a:lnTo>
                    <a:pt x="0" y="893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230699" y="4367841"/>
              <a:ext cx="76573" cy="76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324537" y="3113813"/>
              <a:ext cx="76289" cy="76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14073" y="2492446"/>
              <a:ext cx="76289" cy="76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543726" y="2075430"/>
              <a:ext cx="76419" cy="764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708792" y="2161179"/>
              <a:ext cx="76407" cy="76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54009" y="3196022"/>
              <a:ext cx="76405" cy="764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621558" y="3372414"/>
              <a:ext cx="76374" cy="763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179029" y="2388943"/>
              <a:ext cx="76374" cy="763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728061" y="3026260"/>
              <a:ext cx="76372" cy="7637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105488" y="2471281"/>
              <a:ext cx="76372" cy="7637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898572" y="4618961"/>
              <a:ext cx="76353" cy="76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304793" y="4182138"/>
              <a:ext cx="76353" cy="76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058154" y="2363572"/>
              <a:ext cx="76351" cy="763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799498" y="3247413"/>
              <a:ext cx="76332" cy="7633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10571" y="5209482"/>
              <a:ext cx="102795" cy="89023"/>
            </a:xfrm>
            <a:custGeom>
              <a:avLst/>
              <a:pathLst>
                <a:path w="102795" h="89023">
                  <a:moveTo>
                    <a:pt x="51397" y="0"/>
                  </a:moveTo>
                  <a:lnTo>
                    <a:pt x="102795" y="89023"/>
                  </a:lnTo>
                  <a:lnTo>
                    <a:pt x="0" y="890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816730" y="4676707"/>
              <a:ext cx="76327" cy="763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620658" y="2550887"/>
              <a:ext cx="21722" cy="217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317929" y="2823686"/>
              <a:ext cx="76288" cy="762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303265" y="2730133"/>
              <a:ext cx="76288" cy="762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282811" y="2876727"/>
              <a:ext cx="76265" cy="762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981950" y="4830020"/>
              <a:ext cx="69064" cy="122512"/>
            </a:xfrm>
            <a:custGeom>
              <a:avLst/>
              <a:pathLst>
                <a:path w="69064" h="122512">
                  <a:moveTo>
                    <a:pt x="69064" y="0"/>
                  </a:moveTo>
                  <a:lnTo>
                    <a:pt x="0" y="122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90"/>
            <p:cNvSpPr/>
            <p:nvPr/>
          </p:nvSpPr>
          <p:spPr>
            <a:xfrm>
              <a:off x="5076011" y="5303632"/>
              <a:ext cx="843561" cy="169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Arg273His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5047063" y="5014559"/>
              <a:ext cx="893758" cy="171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Cys238Ser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5612303" y="5549745"/>
              <a:ext cx="934075" cy="171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Cys238Phe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5611797" y="4635307"/>
              <a:ext cx="934075" cy="171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Cys238Phe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6032609" y="5073966"/>
              <a:ext cx="863764" cy="1730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Arg248Gln</a:t>
              </a:r>
            </a:p>
          </p:txBody>
        </p:sp>
        <p:sp>
          <p:nvSpPr>
            <p:cNvPr id="195" name="pl195"/>
            <p:cNvSpPr/>
            <p:nvPr/>
          </p:nvSpPr>
          <p:spPr>
            <a:xfrm>
              <a:off x="2666144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>
              <a:off x="2448394" y="5790040"/>
              <a:ext cx="135508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2448394" y="4558818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499144" y="3323428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499144" y="2094736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00" name="pl200"/>
            <p:cNvSpPr/>
            <p:nvPr/>
          </p:nvSpPr>
          <p:spPr>
            <a:xfrm>
              <a:off x="2621860" y="58423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621860" y="461027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621860" y="33782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621860" y="21461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666144" y="6456846"/>
              <a:ext cx="4550226" cy="0"/>
            </a:xfrm>
            <a:custGeom>
              <a:avLst/>
              <a:pathLst>
                <a:path w="4550226" h="0">
                  <a:moveTo>
                    <a:pt x="0" y="0"/>
                  </a:moveTo>
                  <a:lnTo>
                    <a:pt x="45502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907114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5975399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3568195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5742408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4244468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10" name="tx210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7393505" y="2278892"/>
              <a:ext cx="1067407" cy="134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212" name="pt212"/>
            <p:cNvSpPr/>
            <p:nvPr/>
          </p:nvSpPr>
          <p:spPr>
            <a:xfrm>
              <a:off x="7466104" y="259402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7466104" y="278887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7466104" y="29837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7466104" y="31785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7676923" y="2564196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676923" y="2759045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676923" y="2950992"/>
              <a:ext cx="364331" cy="112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676923" y="3142567"/>
              <a:ext cx="211708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393505" y="3493892"/>
              <a:ext cx="346050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21" name="pt221"/>
            <p:cNvSpPr/>
            <p:nvPr/>
          </p:nvSpPr>
          <p:spPr>
            <a:xfrm>
              <a:off x="7486430" y="382631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7438369" y="3973103"/>
              <a:ext cx="105122" cy="1051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7418461" y="4148045"/>
              <a:ext cx="144937" cy="14493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24"/>
            <p:cNvSpPr/>
            <p:nvPr/>
          </p:nvSpPr>
          <p:spPr>
            <a:xfrm>
              <a:off x="7676923" y="3776009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7676923" y="3973388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7676923" y="4168312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7393505" y="4507532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28" name="pt228"/>
            <p:cNvSpPr/>
            <p:nvPr/>
          </p:nvSpPr>
          <p:spPr>
            <a:xfrm>
              <a:off x="7466104" y="482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7457495" y="500417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>
              <a:off x="7676923" y="4790443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676923" y="4981943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2666144" y="621074"/>
              <a:ext cx="6199981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TP53,Prostate Cancer,FUSE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3380" y="1308208"/>
              <a:ext cx="1427468" cy="4315536"/>
            </a:xfrm>
            <a:custGeom>
              <a:avLst/>
              <a:pathLst>
                <a:path w="1427468" h="4315536">
                  <a:moveTo>
                    <a:pt x="712680" y="4315536"/>
                  </a:moveTo>
                  <a:lnTo>
                    <a:pt x="712592" y="4307091"/>
                  </a:lnTo>
                  <a:lnTo>
                    <a:pt x="712494" y="4298646"/>
                  </a:lnTo>
                  <a:lnTo>
                    <a:pt x="712390" y="4290201"/>
                  </a:lnTo>
                  <a:lnTo>
                    <a:pt x="712280" y="4281755"/>
                  </a:lnTo>
                  <a:lnTo>
                    <a:pt x="712158" y="4273310"/>
                  </a:lnTo>
                  <a:lnTo>
                    <a:pt x="712030" y="4264865"/>
                  </a:lnTo>
                  <a:lnTo>
                    <a:pt x="711892" y="4256419"/>
                  </a:lnTo>
                  <a:lnTo>
                    <a:pt x="711743" y="4247974"/>
                  </a:lnTo>
                  <a:lnTo>
                    <a:pt x="711586" y="4239529"/>
                  </a:lnTo>
                  <a:lnTo>
                    <a:pt x="711415" y="4231084"/>
                  </a:lnTo>
                  <a:lnTo>
                    <a:pt x="711233" y="4222638"/>
                  </a:lnTo>
                  <a:lnTo>
                    <a:pt x="711042" y="4214193"/>
                  </a:lnTo>
                  <a:lnTo>
                    <a:pt x="710831" y="4205748"/>
                  </a:lnTo>
                  <a:lnTo>
                    <a:pt x="710611" y="4197302"/>
                  </a:lnTo>
                  <a:lnTo>
                    <a:pt x="710377" y="4188857"/>
                  </a:lnTo>
                  <a:lnTo>
                    <a:pt x="710123" y="4180412"/>
                  </a:lnTo>
                  <a:lnTo>
                    <a:pt x="709858" y="4171967"/>
                  </a:lnTo>
                  <a:lnTo>
                    <a:pt x="709572" y="4163521"/>
                  </a:lnTo>
                  <a:lnTo>
                    <a:pt x="709268" y="4155076"/>
                  </a:lnTo>
                  <a:lnTo>
                    <a:pt x="708951" y="4146631"/>
                  </a:lnTo>
                  <a:lnTo>
                    <a:pt x="708604" y="4138186"/>
                  </a:lnTo>
                  <a:lnTo>
                    <a:pt x="708242" y="4129740"/>
                  </a:lnTo>
                  <a:lnTo>
                    <a:pt x="707861" y="4121295"/>
                  </a:lnTo>
                  <a:lnTo>
                    <a:pt x="707448" y="4112850"/>
                  </a:lnTo>
                  <a:lnTo>
                    <a:pt x="707019" y="4104404"/>
                  </a:lnTo>
                  <a:lnTo>
                    <a:pt x="706563" y="4095959"/>
                  </a:lnTo>
                  <a:lnTo>
                    <a:pt x="706076" y="4087514"/>
                  </a:lnTo>
                  <a:lnTo>
                    <a:pt x="705571" y="4079069"/>
                  </a:lnTo>
                  <a:lnTo>
                    <a:pt x="705027" y="4070623"/>
                  </a:lnTo>
                  <a:lnTo>
                    <a:pt x="704457" y="4062178"/>
                  </a:lnTo>
                  <a:lnTo>
                    <a:pt x="703864" y="4053733"/>
                  </a:lnTo>
                  <a:lnTo>
                    <a:pt x="703222" y="4045287"/>
                  </a:lnTo>
                  <a:lnTo>
                    <a:pt x="702558" y="4036842"/>
                  </a:lnTo>
                  <a:lnTo>
                    <a:pt x="701859" y="4028397"/>
                  </a:lnTo>
                  <a:lnTo>
                    <a:pt x="701115" y="4019952"/>
                  </a:lnTo>
                  <a:lnTo>
                    <a:pt x="700346" y="4011506"/>
                  </a:lnTo>
                  <a:lnTo>
                    <a:pt x="699527" y="4003061"/>
                  </a:lnTo>
                  <a:lnTo>
                    <a:pt x="698669" y="3994616"/>
                  </a:lnTo>
                  <a:lnTo>
                    <a:pt x="697783" y="3986171"/>
                  </a:lnTo>
                  <a:lnTo>
                    <a:pt x="696830" y="3977725"/>
                  </a:lnTo>
                  <a:lnTo>
                    <a:pt x="695846" y="3969280"/>
                  </a:lnTo>
                  <a:lnTo>
                    <a:pt x="694821" y="3960835"/>
                  </a:lnTo>
                  <a:lnTo>
                    <a:pt x="693731" y="3952389"/>
                  </a:lnTo>
                  <a:lnTo>
                    <a:pt x="692608" y="3943944"/>
                  </a:lnTo>
                  <a:lnTo>
                    <a:pt x="691427" y="3935499"/>
                  </a:lnTo>
                  <a:lnTo>
                    <a:pt x="690189" y="3927054"/>
                  </a:lnTo>
                  <a:lnTo>
                    <a:pt x="688917" y="3918608"/>
                  </a:lnTo>
                  <a:lnTo>
                    <a:pt x="687565" y="3910163"/>
                  </a:lnTo>
                  <a:lnTo>
                    <a:pt x="686167" y="3901718"/>
                  </a:lnTo>
                  <a:lnTo>
                    <a:pt x="684724" y="3893272"/>
                  </a:lnTo>
                  <a:lnTo>
                    <a:pt x="683195" y="3884827"/>
                  </a:lnTo>
                  <a:lnTo>
                    <a:pt x="681625" y="3876382"/>
                  </a:lnTo>
                  <a:lnTo>
                    <a:pt x="679989" y="3867937"/>
                  </a:lnTo>
                  <a:lnTo>
                    <a:pt x="678278" y="3859491"/>
                  </a:lnTo>
                  <a:lnTo>
                    <a:pt x="676525" y="3851046"/>
                  </a:lnTo>
                  <a:lnTo>
                    <a:pt x="674683" y="3842601"/>
                  </a:lnTo>
                  <a:lnTo>
                    <a:pt x="672780" y="3834156"/>
                  </a:lnTo>
                  <a:lnTo>
                    <a:pt x="670830" y="3825710"/>
                  </a:lnTo>
                  <a:lnTo>
                    <a:pt x="668770" y="3817265"/>
                  </a:lnTo>
                  <a:lnTo>
                    <a:pt x="666663" y="3808820"/>
                  </a:lnTo>
                  <a:lnTo>
                    <a:pt x="664488" y="3800374"/>
                  </a:lnTo>
                  <a:lnTo>
                    <a:pt x="662217" y="3791929"/>
                  </a:lnTo>
                  <a:lnTo>
                    <a:pt x="659898" y="3783484"/>
                  </a:lnTo>
                  <a:lnTo>
                    <a:pt x="657486" y="3775039"/>
                  </a:lnTo>
                  <a:lnTo>
                    <a:pt x="654995" y="3766593"/>
                  </a:lnTo>
                  <a:lnTo>
                    <a:pt x="652454" y="3758148"/>
                  </a:lnTo>
                  <a:lnTo>
                    <a:pt x="649796" y="3749703"/>
                  </a:lnTo>
                  <a:lnTo>
                    <a:pt x="647079" y="3741257"/>
                  </a:lnTo>
                  <a:lnTo>
                    <a:pt x="644295" y="3732812"/>
                  </a:lnTo>
                  <a:lnTo>
                    <a:pt x="641397" y="3724367"/>
                  </a:lnTo>
                  <a:lnTo>
                    <a:pt x="638447" y="3715922"/>
                  </a:lnTo>
                  <a:lnTo>
                    <a:pt x="635406" y="3707476"/>
                  </a:lnTo>
                  <a:lnTo>
                    <a:pt x="632272" y="3699031"/>
                  </a:lnTo>
                  <a:lnTo>
                    <a:pt x="629084" y="3690586"/>
                  </a:lnTo>
                  <a:lnTo>
                    <a:pt x="625781" y="3682141"/>
                  </a:lnTo>
                  <a:lnTo>
                    <a:pt x="622407" y="3673695"/>
                  </a:lnTo>
                  <a:lnTo>
                    <a:pt x="618972" y="3665250"/>
                  </a:lnTo>
                  <a:lnTo>
                    <a:pt x="615412" y="3656805"/>
                  </a:lnTo>
                  <a:lnTo>
                    <a:pt x="611797" y="3648359"/>
                  </a:lnTo>
                  <a:lnTo>
                    <a:pt x="608098" y="3639914"/>
                  </a:lnTo>
                  <a:lnTo>
                    <a:pt x="604296" y="3631469"/>
                  </a:lnTo>
                  <a:lnTo>
                    <a:pt x="600441" y="3623024"/>
                  </a:lnTo>
                  <a:lnTo>
                    <a:pt x="596479" y="3614578"/>
                  </a:lnTo>
                  <a:lnTo>
                    <a:pt x="592439" y="3606133"/>
                  </a:lnTo>
                  <a:lnTo>
                    <a:pt x="588345" y="3597688"/>
                  </a:lnTo>
                  <a:lnTo>
                    <a:pt x="584124" y="3589242"/>
                  </a:lnTo>
                  <a:lnTo>
                    <a:pt x="579848" y="3580797"/>
                  </a:lnTo>
                  <a:lnTo>
                    <a:pt x="575501" y="3572352"/>
                  </a:lnTo>
                  <a:lnTo>
                    <a:pt x="571047" y="3563907"/>
                  </a:lnTo>
                  <a:lnTo>
                    <a:pt x="566542" y="3555461"/>
                  </a:lnTo>
                  <a:lnTo>
                    <a:pt x="561945" y="3547016"/>
                  </a:lnTo>
                  <a:lnTo>
                    <a:pt x="557268" y="3538571"/>
                  </a:lnTo>
                  <a:lnTo>
                    <a:pt x="552540" y="3530126"/>
                  </a:lnTo>
                  <a:lnTo>
                    <a:pt x="547705" y="3521680"/>
                  </a:lnTo>
                  <a:lnTo>
                    <a:pt x="542812" y="3513235"/>
                  </a:lnTo>
                  <a:lnTo>
                    <a:pt x="537861" y="3504790"/>
                  </a:lnTo>
                  <a:lnTo>
                    <a:pt x="532808" y="3496344"/>
                  </a:lnTo>
                  <a:lnTo>
                    <a:pt x="527710" y="3487899"/>
                  </a:lnTo>
                  <a:lnTo>
                    <a:pt x="522539" y="3479454"/>
                  </a:lnTo>
                  <a:lnTo>
                    <a:pt x="517290" y="3471009"/>
                  </a:lnTo>
                  <a:lnTo>
                    <a:pt x="511998" y="3462563"/>
                  </a:lnTo>
                  <a:lnTo>
                    <a:pt x="506622" y="3454118"/>
                  </a:lnTo>
                  <a:lnTo>
                    <a:pt x="501189" y="3445673"/>
                  </a:lnTo>
                  <a:lnTo>
                    <a:pt x="495716" y="3437227"/>
                  </a:lnTo>
                  <a:lnTo>
                    <a:pt x="490150" y="3428782"/>
                  </a:lnTo>
                  <a:lnTo>
                    <a:pt x="484548" y="3420337"/>
                  </a:lnTo>
                  <a:lnTo>
                    <a:pt x="478894" y="3411892"/>
                  </a:lnTo>
                  <a:lnTo>
                    <a:pt x="473170" y="3403446"/>
                  </a:lnTo>
                  <a:lnTo>
                    <a:pt x="467413" y="3395001"/>
                  </a:lnTo>
                  <a:lnTo>
                    <a:pt x="461595" y="3386556"/>
                  </a:lnTo>
                  <a:lnTo>
                    <a:pt x="455730" y="3378111"/>
                  </a:lnTo>
                  <a:lnTo>
                    <a:pt x="449833" y="3369665"/>
                  </a:lnTo>
                  <a:lnTo>
                    <a:pt x="443871" y="3361220"/>
                  </a:lnTo>
                  <a:lnTo>
                    <a:pt x="437879" y="3352775"/>
                  </a:lnTo>
                  <a:lnTo>
                    <a:pt x="431852" y="3344329"/>
                  </a:lnTo>
                  <a:lnTo>
                    <a:pt x="425772" y="3335884"/>
                  </a:lnTo>
                  <a:lnTo>
                    <a:pt x="419670" y="3327439"/>
                  </a:lnTo>
                  <a:lnTo>
                    <a:pt x="413529" y="3318994"/>
                  </a:lnTo>
                  <a:lnTo>
                    <a:pt x="407353" y="3310548"/>
                  </a:lnTo>
                  <a:lnTo>
                    <a:pt x="401158" y="3302103"/>
                  </a:lnTo>
                  <a:lnTo>
                    <a:pt x="394923" y="3293658"/>
                  </a:lnTo>
                  <a:lnTo>
                    <a:pt x="388668" y="3285212"/>
                  </a:lnTo>
                  <a:lnTo>
                    <a:pt x="382395" y="3276767"/>
                  </a:lnTo>
                  <a:lnTo>
                    <a:pt x="376090" y="3268322"/>
                  </a:lnTo>
                  <a:lnTo>
                    <a:pt x="369773" y="3259877"/>
                  </a:lnTo>
                  <a:lnTo>
                    <a:pt x="363439" y="3251431"/>
                  </a:lnTo>
                  <a:lnTo>
                    <a:pt x="357086" y="3242986"/>
                  </a:lnTo>
                  <a:lnTo>
                    <a:pt x="350725" y="3234541"/>
                  </a:lnTo>
                  <a:lnTo>
                    <a:pt x="344350" y="3226096"/>
                  </a:lnTo>
                  <a:lnTo>
                    <a:pt x="337968" y="3217650"/>
                  </a:lnTo>
                  <a:lnTo>
                    <a:pt x="331581" y="3209205"/>
                  </a:lnTo>
                  <a:lnTo>
                    <a:pt x="325188" y="3200760"/>
                  </a:lnTo>
                  <a:lnTo>
                    <a:pt x="318794" y="3192314"/>
                  </a:lnTo>
                  <a:lnTo>
                    <a:pt x="312400" y="3183869"/>
                  </a:lnTo>
                  <a:lnTo>
                    <a:pt x="306009" y="3175424"/>
                  </a:lnTo>
                  <a:lnTo>
                    <a:pt x="299622" y="3166979"/>
                  </a:lnTo>
                  <a:lnTo>
                    <a:pt x="293243" y="3158533"/>
                  </a:lnTo>
                  <a:lnTo>
                    <a:pt x="286874" y="3150088"/>
                  </a:lnTo>
                  <a:lnTo>
                    <a:pt x="280512" y="3141643"/>
                  </a:lnTo>
                  <a:lnTo>
                    <a:pt x="274169" y="3133197"/>
                  </a:lnTo>
                  <a:lnTo>
                    <a:pt x="267840" y="3124752"/>
                  </a:lnTo>
                  <a:lnTo>
                    <a:pt x="261525" y="3116307"/>
                  </a:lnTo>
                  <a:lnTo>
                    <a:pt x="255239" y="3107862"/>
                  </a:lnTo>
                  <a:lnTo>
                    <a:pt x="248969" y="3099416"/>
                  </a:lnTo>
                  <a:lnTo>
                    <a:pt x="242725" y="3090971"/>
                  </a:lnTo>
                  <a:lnTo>
                    <a:pt x="236514" y="3082526"/>
                  </a:lnTo>
                  <a:lnTo>
                    <a:pt x="230322" y="3074081"/>
                  </a:lnTo>
                  <a:lnTo>
                    <a:pt x="224173" y="3065635"/>
                  </a:lnTo>
                  <a:lnTo>
                    <a:pt x="218056" y="3057190"/>
                  </a:lnTo>
                  <a:lnTo>
                    <a:pt x="211963" y="3048745"/>
                  </a:lnTo>
                  <a:lnTo>
                    <a:pt x="205931" y="3040299"/>
                  </a:lnTo>
                  <a:lnTo>
                    <a:pt x="199927" y="3031854"/>
                  </a:lnTo>
                  <a:lnTo>
                    <a:pt x="193965" y="3023409"/>
                  </a:lnTo>
                  <a:lnTo>
                    <a:pt x="188063" y="3014964"/>
                  </a:lnTo>
                  <a:lnTo>
                    <a:pt x="182193" y="3006518"/>
                  </a:lnTo>
                  <a:lnTo>
                    <a:pt x="176385" y="2998073"/>
                  </a:lnTo>
                  <a:lnTo>
                    <a:pt x="170633" y="2989628"/>
                  </a:lnTo>
                  <a:lnTo>
                    <a:pt x="164917" y="2981182"/>
                  </a:lnTo>
                  <a:lnTo>
                    <a:pt x="159289" y="2972737"/>
                  </a:lnTo>
                  <a:lnTo>
                    <a:pt x="153708" y="2964292"/>
                  </a:lnTo>
                  <a:lnTo>
                    <a:pt x="148179" y="2955847"/>
                  </a:lnTo>
                  <a:lnTo>
                    <a:pt x="142743" y="2947401"/>
                  </a:lnTo>
                  <a:lnTo>
                    <a:pt x="137353" y="2938956"/>
                  </a:lnTo>
                  <a:lnTo>
                    <a:pt x="132041" y="2930511"/>
                  </a:lnTo>
                  <a:lnTo>
                    <a:pt x="126813" y="2922066"/>
                  </a:lnTo>
                  <a:lnTo>
                    <a:pt x="121635" y="2913620"/>
                  </a:lnTo>
                  <a:lnTo>
                    <a:pt x="116566" y="2905175"/>
                  </a:lnTo>
                  <a:lnTo>
                    <a:pt x="111566" y="2896730"/>
                  </a:lnTo>
                  <a:lnTo>
                    <a:pt x="106627" y="2888284"/>
                  </a:lnTo>
                  <a:lnTo>
                    <a:pt x="101817" y="2879839"/>
                  </a:lnTo>
                  <a:lnTo>
                    <a:pt x="97066" y="2871394"/>
                  </a:lnTo>
                  <a:lnTo>
                    <a:pt x="92406" y="2862949"/>
                  </a:lnTo>
                  <a:lnTo>
                    <a:pt x="87861" y="2854503"/>
                  </a:lnTo>
                  <a:lnTo>
                    <a:pt x="83378" y="2846058"/>
                  </a:lnTo>
                  <a:lnTo>
                    <a:pt x="79020" y="2837613"/>
                  </a:lnTo>
                  <a:lnTo>
                    <a:pt x="74758" y="2829167"/>
                  </a:lnTo>
                  <a:lnTo>
                    <a:pt x="70563" y="2820722"/>
                  </a:lnTo>
                  <a:lnTo>
                    <a:pt x="66529" y="2812277"/>
                  </a:lnTo>
                  <a:lnTo>
                    <a:pt x="62569" y="2803832"/>
                  </a:lnTo>
                  <a:lnTo>
                    <a:pt x="58706" y="2795386"/>
                  </a:lnTo>
                  <a:lnTo>
                    <a:pt x="54991" y="2786941"/>
                  </a:lnTo>
                  <a:lnTo>
                    <a:pt x="51349" y="2778496"/>
                  </a:lnTo>
                  <a:lnTo>
                    <a:pt x="47840" y="2770051"/>
                  </a:lnTo>
                  <a:lnTo>
                    <a:pt x="44456" y="2761605"/>
                  </a:lnTo>
                  <a:lnTo>
                    <a:pt x="41148" y="2753160"/>
                  </a:lnTo>
                  <a:lnTo>
                    <a:pt x="38011" y="2744715"/>
                  </a:lnTo>
                  <a:lnTo>
                    <a:pt x="34971" y="2736269"/>
                  </a:lnTo>
                  <a:lnTo>
                    <a:pt x="32026" y="2727824"/>
                  </a:lnTo>
                  <a:lnTo>
                    <a:pt x="29261" y="2719379"/>
                  </a:lnTo>
                  <a:lnTo>
                    <a:pt x="26576" y="2710934"/>
                  </a:lnTo>
                  <a:lnTo>
                    <a:pt x="24025" y="2702488"/>
                  </a:lnTo>
                  <a:lnTo>
                    <a:pt x="21623" y="2694043"/>
                  </a:lnTo>
                  <a:lnTo>
                    <a:pt x="19303" y="2685598"/>
                  </a:lnTo>
                  <a:lnTo>
                    <a:pt x="17155" y="2677152"/>
                  </a:lnTo>
                  <a:lnTo>
                    <a:pt x="15123" y="2668707"/>
                  </a:lnTo>
                  <a:lnTo>
                    <a:pt x="13179" y="2660262"/>
                  </a:lnTo>
                  <a:lnTo>
                    <a:pt x="11437" y="2651817"/>
                  </a:lnTo>
                  <a:lnTo>
                    <a:pt x="9780" y="2643371"/>
                  </a:lnTo>
                  <a:lnTo>
                    <a:pt x="8247" y="2634926"/>
                  </a:lnTo>
                  <a:lnTo>
                    <a:pt x="6880" y="2626481"/>
                  </a:lnTo>
                  <a:lnTo>
                    <a:pt x="5599" y="2618036"/>
                  </a:lnTo>
                  <a:lnTo>
                    <a:pt x="4477" y="2609590"/>
                  </a:lnTo>
                  <a:lnTo>
                    <a:pt x="3485" y="2601145"/>
                  </a:lnTo>
                  <a:lnTo>
                    <a:pt x="2578" y="2592700"/>
                  </a:lnTo>
                  <a:lnTo>
                    <a:pt x="1862" y="2584254"/>
                  </a:lnTo>
                  <a:lnTo>
                    <a:pt x="1240" y="2575809"/>
                  </a:lnTo>
                  <a:lnTo>
                    <a:pt x="725" y="2567364"/>
                  </a:lnTo>
                  <a:lnTo>
                    <a:pt x="384" y="2558919"/>
                  </a:lnTo>
                  <a:lnTo>
                    <a:pt x="123" y="2550473"/>
                  </a:lnTo>
                  <a:lnTo>
                    <a:pt x="0" y="2542028"/>
                  </a:lnTo>
                  <a:lnTo>
                    <a:pt x="11" y="2533583"/>
                  </a:lnTo>
                  <a:lnTo>
                    <a:pt x="100" y="2525137"/>
                  </a:lnTo>
                  <a:lnTo>
                    <a:pt x="352" y="2516692"/>
                  </a:lnTo>
                  <a:lnTo>
                    <a:pt x="702" y="2508247"/>
                  </a:lnTo>
                  <a:lnTo>
                    <a:pt x="1135" y="2499802"/>
                  </a:lnTo>
                  <a:lnTo>
                    <a:pt x="1734" y="2491356"/>
                  </a:lnTo>
                  <a:lnTo>
                    <a:pt x="2404" y="2482911"/>
                  </a:lnTo>
                  <a:lnTo>
                    <a:pt x="3181" y="2474466"/>
                  </a:lnTo>
                  <a:lnTo>
                    <a:pt x="4085" y="2466021"/>
                  </a:lnTo>
                  <a:lnTo>
                    <a:pt x="5055" y="2457575"/>
                  </a:lnTo>
                  <a:lnTo>
                    <a:pt x="6150" y="2449130"/>
                  </a:lnTo>
                  <a:lnTo>
                    <a:pt x="7334" y="2440685"/>
                  </a:lnTo>
                  <a:lnTo>
                    <a:pt x="8580" y="2432239"/>
                  </a:lnTo>
                  <a:lnTo>
                    <a:pt x="9963" y="2423794"/>
                  </a:lnTo>
                  <a:lnTo>
                    <a:pt x="11403" y="2415349"/>
                  </a:lnTo>
                  <a:lnTo>
                    <a:pt x="12917" y="2406904"/>
                  </a:lnTo>
                  <a:lnTo>
                    <a:pt x="14535" y="2398458"/>
                  </a:lnTo>
                  <a:lnTo>
                    <a:pt x="16202" y="2390013"/>
                  </a:lnTo>
                  <a:lnTo>
                    <a:pt x="17953" y="2381568"/>
                  </a:lnTo>
                  <a:lnTo>
                    <a:pt x="19775" y="2373122"/>
                  </a:lnTo>
                  <a:lnTo>
                    <a:pt x="21639" y="2364677"/>
                  </a:lnTo>
                  <a:lnTo>
                    <a:pt x="23589" y="2356232"/>
                  </a:lnTo>
                  <a:lnTo>
                    <a:pt x="25583" y="2347787"/>
                  </a:lnTo>
                  <a:lnTo>
                    <a:pt x="27619" y="2339341"/>
                  </a:lnTo>
                  <a:lnTo>
                    <a:pt x="29724" y="2330896"/>
                  </a:lnTo>
                  <a:lnTo>
                    <a:pt x="31857" y="2322451"/>
                  </a:lnTo>
                  <a:lnTo>
                    <a:pt x="34034" y="2314006"/>
                  </a:lnTo>
                  <a:lnTo>
                    <a:pt x="36253" y="2305560"/>
                  </a:lnTo>
                  <a:lnTo>
                    <a:pt x="38493" y="2297115"/>
                  </a:lnTo>
                  <a:lnTo>
                    <a:pt x="40772" y="2288670"/>
                  </a:lnTo>
                  <a:lnTo>
                    <a:pt x="43072" y="2280224"/>
                  </a:lnTo>
                  <a:lnTo>
                    <a:pt x="45387" y="2271779"/>
                  </a:lnTo>
                  <a:lnTo>
                    <a:pt x="47728" y="2263334"/>
                  </a:lnTo>
                  <a:lnTo>
                    <a:pt x="50077" y="2254889"/>
                  </a:lnTo>
                  <a:lnTo>
                    <a:pt x="52436" y="2246443"/>
                  </a:lnTo>
                  <a:lnTo>
                    <a:pt x="54802" y="2237998"/>
                  </a:lnTo>
                  <a:lnTo>
                    <a:pt x="57169" y="2229553"/>
                  </a:lnTo>
                  <a:lnTo>
                    <a:pt x="59536" y="2221107"/>
                  </a:lnTo>
                  <a:lnTo>
                    <a:pt x="61897" y="2212662"/>
                  </a:lnTo>
                  <a:lnTo>
                    <a:pt x="64254" y="2204217"/>
                  </a:lnTo>
                  <a:lnTo>
                    <a:pt x="66596" y="2195772"/>
                  </a:lnTo>
                  <a:lnTo>
                    <a:pt x="68926" y="2187326"/>
                  </a:lnTo>
                  <a:lnTo>
                    <a:pt x="71243" y="2178881"/>
                  </a:lnTo>
                  <a:lnTo>
                    <a:pt x="73534" y="2170436"/>
                  </a:lnTo>
                  <a:lnTo>
                    <a:pt x="75810" y="2161991"/>
                  </a:lnTo>
                  <a:lnTo>
                    <a:pt x="78060" y="2153545"/>
                  </a:lnTo>
                  <a:lnTo>
                    <a:pt x="80280" y="2145100"/>
                  </a:lnTo>
                  <a:lnTo>
                    <a:pt x="82482" y="2136655"/>
                  </a:lnTo>
                  <a:lnTo>
                    <a:pt x="84643" y="2128209"/>
                  </a:lnTo>
                  <a:lnTo>
                    <a:pt x="86776" y="2119764"/>
                  </a:lnTo>
                  <a:lnTo>
                    <a:pt x="88886" y="2111319"/>
                  </a:lnTo>
                  <a:lnTo>
                    <a:pt x="90945" y="2102874"/>
                  </a:lnTo>
                  <a:lnTo>
                    <a:pt x="92980" y="2094428"/>
                  </a:lnTo>
                  <a:lnTo>
                    <a:pt x="94980" y="2085983"/>
                  </a:lnTo>
                  <a:lnTo>
                    <a:pt x="96935" y="2077538"/>
                  </a:lnTo>
                  <a:lnTo>
                    <a:pt x="98866" y="2069093"/>
                  </a:lnTo>
                  <a:lnTo>
                    <a:pt x="100749" y="2060647"/>
                  </a:lnTo>
                  <a:lnTo>
                    <a:pt x="102598" y="2052202"/>
                  </a:lnTo>
                  <a:lnTo>
                    <a:pt x="104423" y="2043757"/>
                  </a:lnTo>
                  <a:lnTo>
                    <a:pt x="106192" y="2035311"/>
                  </a:lnTo>
                  <a:lnTo>
                    <a:pt x="107938" y="2026866"/>
                  </a:lnTo>
                  <a:lnTo>
                    <a:pt x="109653" y="2018421"/>
                  </a:lnTo>
                  <a:lnTo>
                    <a:pt x="111324" y="2009976"/>
                  </a:lnTo>
                  <a:lnTo>
                    <a:pt x="112975" y="2001530"/>
                  </a:lnTo>
                  <a:lnTo>
                    <a:pt x="114591" y="1993085"/>
                  </a:lnTo>
                  <a:lnTo>
                    <a:pt x="116179" y="1984640"/>
                  </a:lnTo>
                  <a:lnTo>
                    <a:pt x="117749" y="1976194"/>
                  </a:lnTo>
                  <a:lnTo>
                    <a:pt x="119286" y="1967749"/>
                  </a:lnTo>
                  <a:lnTo>
                    <a:pt x="120807" y="1959304"/>
                  </a:lnTo>
                  <a:lnTo>
                    <a:pt x="122314" y="1950859"/>
                  </a:lnTo>
                  <a:lnTo>
                    <a:pt x="123799" y="1942413"/>
                  </a:lnTo>
                  <a:lnTo>
                    <a:pt x="125277" y="1933968"/>
                  </a:lnTo>
                  <a:lnTo>
                    <a:pt x="126745" y="1925523"/>
                  </a:lnTo>
                  <a:lnTo>
                    <a:pt x="128207" y="1917078"/>
                  </a:lnTo>
                  <a:lnTo>
                    <a:pt x="129669" y="1908632"/>
                  </a:lnTo>
                  <a:lnTo>
                    <a:pt x="131132" y="1900187"/>
                  </a:lnTo>
                  <a:lnTo>
                    <a:pt x="132602" y="1891742"/>
                  </a:lnTo>
                  <a:lnTo>
                    <a:pt x="134077" y="1883296"/>
                  </a:lnTo>
                  <a:lnTo>
                    <a:pt x="135574" y="1874851"/>
                  </a:lnTo>
                  <a:lnTo>
                    <a:pt x="137083" y="1866406"/>
                  </a:lnTo>
                  <a:lnTo>
                    <a:pt x="138612" y="1857961"/>
                  </a:lnTo>
                  <a:lnTo>
                    <a:pt x="140176" y="1849515"/>
                  </a:lnTo>
                  <a:lnTo>
                    <a:pt x="141760" y="1841070"/>
                  </a:lnTo>
                  <a:lnTo>
                    <a:pt x="143385" y="1832625"/>
                  </a:lnTo>
                  <a:lnTo>
                    <a:pt x="145052" y="1824179"/>
                  </a:lnTo>
                  <a:lnTo>
                    <a:pt x="146745" y="1815734"/>
                  </a:lnTo>
                  <a:lnTo>
                    <a:pt x="148509" y="1807289"/>
                  </a:lnTo>
                  <a:lnTo>
                    <a:pt x="150313" y="1798844"/>
                  </a:lnTo>
                  <a:lnTo>
                    <a:pt x="152163" y="1790398"/>
                  </a:lnTo>
                  <a:lnTo>
                    <a:pt x="154097" y="1781953"/>
                  </a:lnTo>
                  <a:lnTo>
                    <a:pt x="156073" y="1773508"/>
                  </a:lnTo>
                  <a:lnTo>
                    <a:pt x="158123" y="1765063"/>
                  </a:lnTo>
                  <a:lnTo>
                    <a:pt x="160255" y="1756617"/>
                  </a:lnTo>
                  <a:lnTo>
                    <a:pt x="162436" y="1748172"/>
                  </a:lnTo>
                  <a:lnTo>
                    <a:pt x="164725" y="1739727"/>
                  </a:lnTo>
                  <a:lnTo>
                    <a:pt x="167085" y="1731281"/>
                  </a:lnTo>
                  <a:lnTo>
                    <a:pt x="169507" y="1722836"/>
                  </a:lnTo>
                  <a:lnTo>
                    <a:pt x="172061" y="1714391"/>
                  </a:lnTo>
                  <a:lnTo>
                    <a:pt x="174675" y="1705946"/>
                  </a:lnTo>
                  <a:lnTo>
                    <a:pt x="177382" y="1697500"/>
                  </a:lnTo>
                  <a:lnTo>
                    <a:pt x="180208" y="1689055"/>
                  </a:lnTo>
                  <a:lnTo>
                    <a:pt x="183097" y="1680610"/>
                  </a:lnTo>
                  <a:lnTo>
                    <a:pt x="186114" y="1672164"/>
                  </a:lnTo>
                  <a:lnTo>
                    <a:pt x="189228" y="1663719"/>
                  </a:lnTo>
                  <a:lnTo>
                    <a:pt x="192408" y="1655274"/>
                  </a:lnTo>
                  <a:lnTo>
                    <a:pt x="195749" y="1646829"/>
                  </a:lnTo>
                  <a:lnTo>
                    <a:pt x="199162" y="1638383"/>
                  </a:lnTo>
                  <a:lnTo>
                    <a:pt x="202668" y="1629938"/>
                  </a:lnTo>
                  <a:lnTo>
                    <a:pt x="206315" y="1621493"/>
                  </a:lnTo>
                  <a:lnTo>
                    <a:pt x="210031" y="1613048"/>
                  </a:lnTo>
                  <a:lnTo>
                    <a:pt x="213869" y="1604602"/>
                  </a:lnTo>
                  <a:lnTo>
                    <a:pt x="217817" y="1596157"/>
                  </a:lnTo>
                  <a:lnTo>
                    <a:pt x="221833" y="1587712"/>
                  </a:lnTo>
                  <a:lnTo>
                    <a:pt x="225997" y="1579266"/>
                  </a:lnTo>
                  <a:lnTo>
                    <a:pt x="230238" y="1570821"/>
                  </a:lnTo>
                  <a:lnTo>
                    <a:pt x="234559" y="1562376"/>
                  </a:lnTo>
                  <a:lnTo>
                    <a:pt x="239018" y="1553931"/>
                  </a:lnTo>
                  <a:lnTo>
                    <a:pt x="243538" y="1545485"/>
                  </a:lnTo>
                  <a:lnTo>
                    <a:pt x="248157" y="1537040"/>
                  </a:lnTo>
                  <a:lnTo>
                    <a:pt x="252878" y="1528595"/>
                  </a:lnTo>
                  <a:lnTo>
                    <a:pt x="257656" y="1520149"/>
                  </a:lnTo>
                  <a:lnTo>
                    <a:pt x="262544" y="1511704"/>
                  </a:lnTo>
                  <a:lnTo>
                    <a:pt x="267502" y="1503259"/>
                  </a:lnTo>
                  <a:lnTo>
                    <a:pt x="272513" y="1494814"/>
                  </a:lnTo>
                  <a:lnTo>
                    <a:pt x="277633" y="1486368"/>
                  </a:lnTo>
                  <a:lnTo>
                    <a:pt x="282797" y="1477923"/>
                  </a:lnTo>
                  <a:lnTo>
                    <a:pt x="288021" y="1469478"/>
                  </a:lnTo>
                  <a:lnTo>
                    <a:pt x="293320" y="1461033"/>
                  </a:lnTo>
                  <a:lnTo>
                    <a:pt x="298653" y="1452587"/>
                  </a:lnTo>
                  <a:lnTo>
                    <a:pt x="304048" y="1444142"/>
                  </a:lnTo>
                  <a:lnTo>
                    <a:pt x="309486" y="1435697"/>
                  </a:lnTo>
                  <a:lnTo>
                    <a:pt x="314951" y="1427251"/>
                  </a:lnTo>
                  <a:lnTo>
                    <a:pt x="320468" y="1418806"/>
                  </a:lnTo>
                  <a:lnTo>
                    <a:pt x="326005" y="1410361"/>
                  </a:lnTo>
                  <a:lnTo>
                    <a:pt x="331565" y="1401916"/>
                  </a:lnTo>
                  <a:lnTo>
                    <a:pt x="337151" y="1393470"/>
                  </a:lnTo>
                  <a:lnTo>
                    <a:pt x="342745" y="1385025"/>
                  </a:lnTo>
                  <a:lnTo>
                    <a:pt x="348352" y="1376580"/>
                  </a:lnTo>
                  <a:lnTo>
                    <a:pt x="353962" y="1368134"/>
                  </a:lnTo>
                  <a:lnTo>
                    <a:pt x="359572" y="1359689"/>
                  </a:lnTo>
                  <a:lnTo>
                    <a:pt x="365175" y="1351244"/>
                  </a:lnTo>
                  <a:lnTo>
                    <a:pt x="370768" y="1342799"/>
                  </a:lnTo>
                  <a:lnTo>
                    <a:pt x="376352" y="1334353"/>
                  </a:lnTo>
                  <a:lnTo>
                    <a:pt x="381906" y="1325908"/>
                  </a:lnTo>
                  <a:lnTo>
                    <a:pt x="387443" y="1317463"/>
                  </a:lnTo>
                  <a:lnTo>
                    <a:pt x="392953" y="1309018"/>
                  </a:lnTo>
                  <a:lnTo>
                    <a:pt x="398421" y="1300572"/>
                  </a:lnTo>
                  <a:lnTo>
                    <a:pt x="403866" y="1292127"/>
                  </a:lnTo>
                  <a:lnTo>
                    <a:pt x="409260" y="1283682"/>
                  </a:lnTo>
                  <a:lnTo>
                    <a:pt x="414610" y="1275236"/>
                  </a:lnTo>
                  <a:lnTo>
                    <a:pt x="419929" y="1266791"/>
                  </a:lnTo>
                  <a:lnTo>
                    <a:pt x="425170" y="1258346"/>
                  </a:lnTo>
                  <a:lnTo>
                    <a:pt x="430372" y="1249901"/>
                  </a:lnTo>
                  <a:lnTo>
                    <a:pt x="435524" y="1241455"/>
                  </a:lnTo>
                  <a:lnTo>
                    <a:pt x="440596" y="1233010"/>
                  </a:lnTo>
                  <a:lnTo>
                    <a:pt x="445626" y="1224565"/>
                  </a:lnTo>
                  <a:lnTo>
                    <a:pt x="450582" y="1216119"/>
                  </a:lnTo>
                  <a:lnTo>
                    <a:pt x="455466" y="1207674"/>
                  </a:lnTo>
                  <a:lnTo>
                    <a:pt x="460306" y="1199229"/>
                  </a:lnTo>
                  <a:lnTo>
                    <a:pt x="465044" y="1190784"/>
                  </a:lnTo>
                  <a:lnTo>
                    <a:pt x="469726" y="1182338"/>
                  </a:lnTo>
                  <a:lnTo>
                    <a:pt x="474351" y="1173893"/>
                  </a:lnTo>
                  <a:lnTo>
                    <a:pt x="478869" y="1165448"/>
                  </a:lnTo>
                  <a:lnTo>
                    <a:pt x="483340" y="1157003"/>
                  </a:lnTo>
                  <a:lnTo>
                    <a:pt x="487730" y="1148557"/>
                  </a:lnTo>
                  <a:lnTo>
                    <a:pt x="492033" y="1140112"/>
                  </a:lnTo>
                  <a:lnTo>
                    <a:pt x="496287" y="1131667"/>
                  </a:lnTo>
                  <a:lnTo>
                    <a:pt x="500441" y="1123221"/>
                  </a:lnTo>
                  <a:lnTo>
                    <a:pt x="504528" y="1114776"/>
                  </a:lnTo>
                  <a:lnTo>
                    <a:pt x="508563" y="1106331"/>
                  </a:lnTo>
                  <a:lnTo>
                    <a:pt x="512485" y="1097886"/>
                  </a:lnTo>
                  <a:lnTo>
                    <a:pt x="516359" y="1089440"/>
                  </a:lnTo>
                  <a:lnTo>
                    <a:pt x="520164" y="1080995"/>
                  </a:lnTo>
                  <a:lnTo>
                    <a:pt x="523879" y="1072550"/>
                  </a:lnTo>
                  <a:lnTo>
                    <a:pt x="527548" y="1064104"/>
                  </a:lnTo>
                  <a:lnTo>
                    <a:pt x="531133" y="1055659"/>
                  </a:lnTo>
                  <a:lnTo>
                    <a:pt x="534650" y="1047214"/>
                  </a:lnTo>
                  <a:lnTo>
                    <a:pt x="538125" y="1038769"/>
                  </a:lnTo>
                  <a:lnTo>
                    <a:pt x="541503" y="1030323"/>
                  </a:lnTo>
                  <a:lnTo>
                    <a:pt x="544837" y="1021878"/>
                  </a:lnTo>
                  <a:lnTo>
                    <a:pt x="548118" y="1013433"/>
                  </a:lnTo>
                  <a:lnTo>
                    <a:pt x="551318" y="1004988"/>
                  </a:lnTo>
                  <a:lnTo>
                    <a:pt x="554481" y="996542"/>
                  </a:lnTo>
                  <a:lnTo>
                    <a:pt x="557581" y="988097"/>
                  </a:lnTo>
                  <a:lnTo>
                    <a:pt x="560623" y="979652"/>
                  </a:lnTo>
                  <a:lnTo>
                    <a:pt x="563631" y="971206"/>
                  </a:lnTo>
                  <a:lnTo>
                    <a:pt x="566569" y="962761"/>
                  </a:lnTo>
                  <a:lnTo>
                    <a:pt x="569467" y="954316"/>
                  </a:lnTo>
                  <a:lnTo>
                    <a:pt x="572331" y="945871"/>
                  </a:lnTo>
                  <a:lnTo>
                    <a:pt x="575129" y="937425"/>
                  </a:lnTo>
                  <a:lnTo>
                    <a:pt x="577899" y="928980"/>
                  </a:lnTo>
                  <a:lnTo>
                    <a:pt x="580628" y="920535"/>
                  </a:lnTo>
                  <a:lnTo>
                    <a:pt x="583309" y="912089"/>
                  </a:lnTo>
                  <a:lnTo>
                    <a:pt x="585965" y="903644"/>
                  </a:lnTo>
                  <a:lnTo>
                    <a:pt x="588575" y="895199"/>
                  </a:lnTo>
                  <a:lnTo>
                    <a:pt x="591152" y="886754"/>
                  </a:lnTo>
                  <a:lnTo>
                    <a:pt x="593707" y="878308"/>
                  </a:lnTo>
                  <a:lnTo>
                    <a:pt x="596212" y="869863"/>
                  </a:lnTo>
                  <a:lnTo>
                    <a:pt x="598697" y="861418"/>
                  </a:lnTo>
                  <a:lnTo>
                    <a:pt x="601154" y="852973"/>
                  </a:lnTo>
                  <a:lnTo>
                    <a:pt x="603574" y="844527"/>
                  </a:lnTo>
                  <a:lnTo>
                    <a:pt x="605976" y="836082"/>
                  </a:lnTo>
                  <a:lnTo>
                    <a:pt x="608346" y="827637"/>
                  </a:lnTo>
                  <a:lnTo>
                    <a:pt x="610688" y="819191"/>
                  </a:lnTo>
                  <a:lnTo>
                    <a:pt x="613015" y="810746"/>
                  </a:lnTo>
                  <a:lnTo>
                    <a:pt x="615305" y="802301"/>
                  </a:lnTo>
                  <a:lnTo>
                    <a:pt x="617576" y="793856"/>
                  </a:lnTo>
                  <a:lnTo>
                    <a:pt x="619829" y="785410"/>
                  </a:lnTo>
                  <a:lnTo>
                    <a:pt x="622047" y="776965"/>
                  </a:lnTo>
                  <a:lnTo>
                    <a:pt x="624251" y="768520"/>
                  </a:lnTo>
                  <a:lnTo>
                    <a:pt x="626430" y="760074"/>
                  </a:lnTo>
                  <a:lnTo>
                    <a:pt x="628582" y="751629"/>
                  </a:lnTo>
                  <a:lnTo>
                    <a:pt x="630720" y="743184"/>
                  </a:lnTo>
                  <a:lnTo>
                    <a:pt x="632827" y="734739"/>
                  </a:lnTo>
                  <a:lnTo>
                    <a:pt x="634913" y="726293"/>
                  </a:lnTo>
                  <a:lnTo>
                    <a:pt x="636983" y="717848"/>
                  </a:lnTo>
                  <a:lnTo>
                    <a:pt x="639018" y="709403"/>
                  </a:lnTo>
                  <a:lnTo>
                    <a:pt x="641036" y="700958"/>
                  </a:lnTo>
                  <a:lnTo>
                    <a:pt x="643032" y="692512"/>
                  </a:lnTo>
                  <a:lnTo>
                    <a:pt x="644997" y="684067"/>
                  </a:lnTo>
                  <a:lnTo>
                    <a:pt x="646946" y="675622"/>
                  </a:lnTo>
                  <a:lnTo>
                    <a:pt x="648864" y="667176"/>
                  </a:lnTo>
                  <a:lnTo>
                    <a:pt x="650756" y="658731"/>
                  </a:lnTo>
                  <a:lnTo>
                    <a:pt x="652631" y="650286"/>
                  </a:lnTo>
                  <a:lnTo>
                    <a:pt x="654466" y="641841"/>
                  </a:lnTo>
                  <a:lnTo>
                    <a:pt x="656282" y="633395"/>
                  </a:lnTo>
                  <a:lnTo>
                    <a:pt x="658074" y="624950"/>
                  </a:lnTo>
                  <a:lnTo>
                    <a:pt x="659828" y="616505"/>
                  </a:lnTo>
                  <a:lnTo>
                    <a:pt x="661563" y="608059"/>
                  </a:lnTo>
                  <a:lnTo>
                    <a:pt x="663266" y="599614"/>
                  </a:lnTo>
                  <a:lnTo>
                    <a:pt x="664935" y="591169"/>
                  </a:lnTo>
                  <a:lnTo>
                    <a:pt x="666586" y="582724"/>
                  </a:lnTo>
                  <a:lnTo>
                    <a:pt x="668193" y="574278"/>
                  </a:lnTo>
                  <a:lnTo>
                    <a:pt x="669775" y="565833"/>
                  </a:lnTo>
                  <a:lnTo>
                    <a:pt x="671334" y="557388"/>
                  </a:lnTo>
                  <a:lnTo>
                    <a:pt x="672846" y="548943"/>
                  </a:lnTo>
                  <a:lnTo>
                    <a:pt x="674337" y="540497"/>
                  </a:lnTo>
                  <a:lnTo>
                    <a:pt x="675795" y="532052"/>
                  </a:lnTo>
                  <a:lnTo>
                    <a:pt x="677214" y="523607"/>
                  </a:lnTo>
                  <a:lnTo>
                    <a:pt x="678611" y="515161"/>
                  </a:lnTo>
                  <a:lnTo>
                    <a:pt x="679966" y="506716"/>
                  </a:lnTo>
                  <a:lnTo>
                    <a:pt x="681289" y="498271"/>
                  </a:lnTo>
                  <a:lnTo>
                    <a:pt x="682591" y="489826"/>
                  </a:lnTo>
                  <a:lnTo>
                    <a:pt x="683840" y="481380"/>
                  </a:lnTo>
                  <a:lnTo>
                    <a:pt x="685067" y="472935"/>
                  </a:lnTo>
                  <a:lnTo>
                    <a:pt x="686264" y="464490"/>
                  </a:lnTo>
                  <a:lnTo>
                    <a:pt x="687417" y="456044"/>
                  </a:lnTo>
                  <a:lnTo>
                    <a:pt x="688548" y="447599"/>
                  </a:lnTo>
                  <a:lnTo>
                    <a:pt x="689640" y="439154"/>
                  </a:lnTo>
                  <a:lnTo>
                    <a:pt x="690697" y="430709"/>
                  </a:lnTo>
                  <a:lnTo>
                    <a:pt x="691733" y="422263"/>
                  </a:lnTo>
                  <a:lnTo>
                    <a:pt x="692721" y="413818"/>
                  </a:lnTo>
                  <a:lnTo>
                    <a:pt x="693684" y="405373"/>
                  </a:lnTo>
                  <a:lnTo>
                    <a:pt x="694622" y="396928"/>
                  </a:lnTo>
                  <a:lnTo>
                    <a:pt x="695514" y="388482"/>
                  </a:lnTo>
                  <a:lnTo>
                    <a:pt x="696387" y="380037"/>
                  </a:lnTo>
                  <a:lnTo>
                    <a:pt x="697226" y="371592"/>
                  </a:lnTo>
                  <a:lnTo>
                    <a:pt x="698030" y="363146"/>
                  </a:lnTo>
                  <a:lnTo>
                    <a:pt x="698814" y="354701"/>
                  </a:lnTo>
                  <a:lnTo>
                    <a:pt x="699559" y="346256"/>
                  </a:lnTo>
                  <a:lnTo>
                    <a:pt x="700278" y="337811"/>
                  </a:lnTo>
                  <a:lnTo>
                    <a:pt x="700978" y="329365"/>
                  </a:lnTo>
                  <a:lnTo>
                    <a:pt x="701635" y="320920"/>
                  </a:lnTo>
                  <a:lnTo>
                    <a:pt x="702275" y="312475"/>
                  </a:lnTo>
                  <a:lnTo>
                    <a:pt x="702889" y="304029"/>
                  </a:lnTo>
                  <a:lnTo>
                    <a:pt x="703470" y="295584"/>
                  </a:lnTo>
                  <a:lnTo>
                    <a:pt x="704035" y="287139"/>
                  </a:lnTo>
                  <a:lnTo>
                    <a:pt x="704569" y="278694"/>
                  </a:lnTo>
                  <a:lnTo>
                    <a:pt x="705080" y="270248"/>
                  </a:lnTo>
                  <a:lnTo>
                    <a:pt x="705575" y="261803"/>
                  </a:lnTo>
                  <a:lnTo>
                    <a:pt x="706037" y="253358"/>
                  </a:lnTo>
                  <a:lnTo>
                    <a:pt x="706483" y="244913"/>
                  </a:lnTo>
                  <a:lnTo>
                    <a:pt x="706910" y="236467"/>
                  </a:lnTo>
                  <a:lnTo>
                    <a:pt x="707309" y="228022"/>
                  </a:lnTo>
                  <a:lnTo>
                    <a:pt x="707696" y="219577"/>
                  </a:lnTo>
                  <a:lnTo>
                    <a:pt x="708060" y="211131"/>
                  </a:lnTo>
                  <a:lnTo>
                    <a:pt x="708405" y="202686"/>
                  </a:lnTo>
                  <a:lnTo>
                    <a:pt x="708737" y="194241"/>
                  </a:lnTo>
                  <a:lnTo>
                    <a:pt x="709046" y="185796"/>
                  </a:lnTo>
                  <a:lnTo>
                    <a:pt x="709341" y="177350"/>
                  </a:lnTo>
                  <a:lnTo>
                    <a:pt x="709624" y="168905"/>
                  </a:lnTo>
                  <a:lnTo>
                    <a:pt x="709885" y="160460"/>
                  </a:lnTo>
                  <a:lnTo>
                    <a:pt x="710136" y="152014"/>
                  </a:lnTo>
                  <a:lnTo>
                    <a:pt x="710373" y="143569"/>
                  </a:lnTo>
                  <a:lnTo>
                    <a:pt x="710594" y="135124"/>
                  </a:lnTo>
                  <a:lnTo>
                    <a:pt x="710806" y="126679"/>
                  </a:lnTo>
                  <a:lnTo>
                    <a:pt x="711002" y="118233"/>
                  </a:lnTo>
                  <a:lnTo>
                    <a:pt x="711188" y="109788"/>
                  </a:lnTo>
                  <a:lnTo>
                    <a:pt x="711366" y="101343"/>
                  </a:lnTo>
                  <a:lnTo>
                    <a:pt x="711528" y="92898"/>
                  </a:lnTo>
                  <a:lnTo>
                    <a:pt x="711683" y="84452"/>
                  </a:lnTo>
                  <a:lnTo>
                    <a:pt x="711830" y="76007"/>
                  </a:lnTo>
                  <a:lnTo>
                    <a:pt x="711964" y="67562"/>
                  </a:lnTo>
                  <a:lnTo>
                    <a:pt x="712093" y="59116"/>
                  </a:lnTo>
                  <a:lnTo>
                    <a:pt x="712212" y="50671"/>
                  </a:lnTo>
                  <a:lnTo>
                    <a:pt x="712323" y="42226"/>
                  </a:lnTo>
                  <a:lnTo>
                    <a:pt x="712429" y="33781"/>
                  </a:lnTo>
                  <a:lnTo>
                    <a:pt x="712525" y="25335"/>
                  </a:lnTo>
                  <a:lnTo>
                    <a:pt x="712616" y="16890"/>
                  </a:lnTo>
                  <a:lnTo>
                    <a:pt x="712702" y="8445"/>
                  </a:lnTo>
                  <a:lnTo>
                    <a:pt x="712780" y="0"/>
                  </a:lnTo>
                  <a:lnTo>
                    <a:pt x="714688" y="0"/>
                  </a:lnTo>
                  <a:lnTo>
                    <a:pt x="714765" y="8445"/>
                  </a:lnTo>
                  <a:lnTo>
                    <a:pt x="714851" y="16890"/>
                  </a:lnTo>
                  <a:lnTo>
                    <a:pt x="714943" y="25335"/>
                  </a:lnTo>
                  <a:lnTo>
                    <a:pt x="715039" y="33781"/>
                  </a:lnTo>
                  <a:lnTo>
                    <a:pt x="715145" y="42226"/>
                  </a:lnTo>
                  <a:lnTo>
                    <a:pt x="715256" y="50671"/>
                  </a:lnTo>
                  <a:lnTo>
                    <a:pt x="715375" y="59116"/>
                  </a:lnTo>
                  <a:lnTo>
                    <a:pt x="715504" y="67562"/>
                  </a:lnTo>
                  <a:lnTo>
                    <a:pt x="715638" y="76007"/>
                  </a:lnTo>
                  <a:lnTo>
                    <a:pt x="715784" y="84452"/>
                  </a:lnTo>
                  <a:lnTo>
                    <a:pt x="715940" y="92898"/>
                  </a:lnTo>
                  <a:lnTo>
                    <a:pt x="716101" y="101343"/>
                  </a:lnTo>
                  <a:lnTo>
                    <a:pt x="716280" y="109788"/>
                  </a:lnTo>
                  <a:lnTo>
                    <a:pt x="716465" y="118233"/>
                  </a:lnTo>
                  <a:lnTo>
                    <a:pt x="716662" y="126679"/>
                  </a:lnTo>
                  <a:lnTo>
                    <a:pt x="716874" y="135124"/>
                  </a:lnTo>
                  <a:lnTo>
                    <a:pt x="717095" y="143569"/>
                  </a:lnTo>
                  <a:lnTo>
                    <a:pt x="717332" y="152014"/>
                  </a:lnTo>
                  <a:lnTo>
                    <a:pt x="717583" y="160460"/>
                  </a:lnTo>
                  <a:lnTo>
                    <a:pt x="717843" y="168905"/>
                  </a:lnTo>
                  <a:lnTo>
                    <a:pt x="718126" y="177350"/>
                  </a:lnTo>
                  <a:lnTo>
                    <a:pt x="718422" y="185796"/>
                  </a:lnTo>
                  <a:lnTo>
                    <a:pt x="718730" y="194241"/>
                  </a:lnTo>
                  <a:lnTo>
                    <a:pt x="719063" y="202686"/>
                  </a:lnTo>
                  <a:lnTo>
                    <a:pt x="719407" y="211131"/>
                  </a:lnTo>
                  <a:lnTo>
                    <a:pt x="719772" y="219577"/>
                  </a:lnTo>
                  <a:lnTo>
                    <a:pt x="720158" y="228022"/>
                  </a:lnTo>
                  <a:lnTo>
                    <a:pt x="720558" y="236467"/>
                  </a:lnTo>
                  <a:lnTo>
                    <a:pt x="720985" y="244913"/>
                  </a:lnTo>
                  <a:lnTo>
                    <a:pt x="721431" y="253358"/>
                  </a:lnTo>
                  <a:lnTo>
                    <a:pt x="721892" y="261803"/>
                  </a:lnTo>
                  <a:lnTo>
                    <a:pt x="722388" y="270248"/>
                  </a:lnTo>
                  <a:lnTo>
                    <a:pt x="722898" y="278694"/>
                  </a:lnTo>
                  <a:lnTo>
                    <a:pt x="723433" y="287139"/>
                  </a:lnTo>
                  <a:lnTo>
                    <a:pt x="723998" y="295584"/>
                  </a:lnTo>
                  <a:lnTo>
                    <a:pt x="724579" y="304029"/>
                  </a:lnTo>
                  <a:lnTo>
                    <a:pt x="725193" y="312475"/>
                  </a:lnTo>
                  <a:lnTo>
                    <a:pt x="725832" y="320920"/>
                  </a:lnTo>
                  <a:lnTo>
                    <a:pt x="726489" y="329365"/>
                  </a:lnTo>
                  <a:lnTo>
                    <a:pt x="727189" y="337811"/>
                  </a:lnTo>
                  <a:lnTo>
                    <a:pt x="727909" y="346256"/>
                  </a:lnTo>
                  <a:lnTo>
                    <a:pt x="728654" y="354701"/>
                  </a:lnTo>
                  <a:lnTo>
                    <a:pt x="729438" y="363146"/>
                  </a:lnTo>
                  <a:lnTo>
                    <a:pt x="730242" y="371592"/>
                  </a:lnTo>
                  <a:lnTo>
                    <a:pt x="731081" y="380037"/>
                  </a:lnTo>
                  <a:lnTo>
                    <a:pt x="731953" y="388482"/>
                  </a:lnTo>
                  <a:lnTo>
                    <a:pt x="732846" y="396928"/>
                  </a:lnTo>
                  <a:lnTo>
                    <a:pt x="733783" y="405373"/>
                  </a:lnTo>
                  <a:lnTo>
                    <a:pt x="734747" y="413818"/>
                  </a:lnTo>
                  <a:lnTo>
                    <a:pt x="735735" y="422263"/>
                  </a:lnTo>
                  <a:lnTo>
                    <a:pt x="736771" y="430709"/>
                  </a:lnTo>
                  <a:lnTo>
                    <a:pt x="737828" y="439154"/>
                  </a:lnTo>
                  <a:lnTo>
                    <a:pt x="738920" y="447599"/>
                  </a:lnTo>
                  <a:lnTo>
                    <a:pt x="740051" y="456044"/>
                  </a:lnTo>
                  <a:lnTo>
                    <a:pt x="741203" y="464490"/>
                  </a:lnTo>
                  <a:lnTo>
                    <a:pt x="742400" y="472935"/>
                  </a:lnTo>
                  <a:lnTo>
                    <a:pt x="743627" y="481380"/>
                  </a:lnTo>
                  <a:lnTo>
                    <a:pt x="744877" y="489826"/>
                  </a:lnTo>
                  <a:lnTo>
                    <a:pt x="746179" y="498271"/>
                  </a:lnTo>
                  <a:lnTo>
                    <a:pt x="747502" y="506716"/>
                  </a:lnTo>
                  <a:lnTo>
                    <a:pt x="748857" y="515161"/>
                  </a:lnTo>
                  <a:lnTo>
                    <a:pt x="750254" y="523607"/>
                  </a:lnTo>
                  <a:lnTo>
                    <a:pt x="751672" y="532052"/>
                  </a:lnTo>
                  <a:lnTo>
                    <a:pt x="753131" y="540497"/>
                  </a:lnTo>
                  <a:lnTo>
                    <a:pt x="754622" y="548943"/>
                  </a:lnTo>
                  <a:lnTo>
                    <a:pt x="756133" y="557388"/>
                  </a:lnTo>
                  <a:lnTo>
                    <a:pt x="757692" y="565833"/>
                  </a:lnTo>
                  <a:lnTo>
                    <a:pt x="759274" y="574278"/>
                  </a:lnTo>
                  <a:lnTo>
                    <a:pt x="760882" y="582724"/>
                  </a:lnTo>
                  <a:lnTo>
                    <a:pt x="762532" y="591169"/>
                  </a:lnTo>
                  <a:lnTo>
                    <a:pt x="764202" y="599614"/>
                  </a:lnTo>
                  <a:lnTo>
                    <a:pt x="765905" y="608059"/>
                  </a:lnTo>
                  <a:lnTo>
                    <a:pt x="767640" y="616505"/>
                  </a:lnTo>
                  <a:lnTo>
                    <a:pt x="769393" y="624950"/>
                  </a:lnTo>
                  <a:lnTo>
                    <a:pt x="771186" y="633395"/>
                  </a:lnTo>
                  <a:lnTo>
                    <a:pt x="773001" y="641841"/>
                  </a:lnTo>
                  <a:lnTo>
                    <a:pt x="774837" y="650286"/>
                  </a:lnTo>
                  <a:lnTo>
                    <a:pt x="776712" y="658731"/>
                  </a:lnTo>
                  <a:lnTo>
                    <a:pt x="778604" y="667176"/>
                  </a:lnTo>
                  <a:lnTo>
                    <a:pt x="780522" y="675622"/>
                  </a:lnTo>
                  <a:lnTo>
                    <a:pt x="782471" y="684067"/>
                  </a:lnTo>
                  <a:lnTo>
                    <a:pt x="784436" y="692512"/>
                  </a:lnTo>
                  <a:lnTo>
                    <a:pt x="786431" y="700958"/>
                  </a:lnTo>
                  <a:lnTo>
                    <a:pt x="788450" y="709403"/>
                  </a:lnTo>
                  <a:lnTo>
                    <a:pt x="790484" y="717848"/>
                  </a:lnTo>
                  <a:lnTo>
                    <a:pt x="792555" y="726293"/>
                  </a:lnTo>
                  <a:lnTo>
                    <a:pt x="794641" y="734739"/>
                  </a:lnTo>
                  <a:lnTo>
                    <a:pt x="796748" y="743184"/>
                  </a:lnTo>
                  <a:lnTo>
                    <a:pt x="798885" y="751629"/>
                  </a:lnTo>
                  <a:lnTo>
                    <a:pt x="801038" y="760074"/>
                  </a:lnTo>
                  <a:lnTo>
                    <a:pt x="803217" y="768520"/>
                  </a:lnTo>
                  <a:lnTo>
                    <a:pt x="805420" y="776965"/>
                  </a:lnTo>
                  <a:lnTo>
                    <a:pt x="807639" y="785410"/>
                  </a:lnTo>
                  <a:lnTo>
                    <a:pt x="809891" y="793856"/>
                  </a:lnTo>
                  <a:lnTo>
                    <a:pt x="812163" y="802301"/>
                  </a:lnTo>
                  <a:lnTo>
                    <a:pt x="814453" y="810746"/>
                  </a:lnTo>
                  <a:lnTo>
                    <a:pt x="816779" y="819191"/>
                  </a:lnTo>
                  <a:lnTo>
                    <a:pt x="819122" y="827637"/>
                  </a:lnTo>
                  <a:lnTo>
                    <a:pt x="821492" y="836082"/>
                  </a:lnTo>
                  <a:lnTo>
                    <a:pt x="823894" y="844527"/>
                  </a:lnTo>
                  <a:lnTo>
                    <a:pt x="826314" y="852973"/>
                  </a:lnTo>
                  <a:lnTo>
                    <a:pt x="828771" y="861418"/>
                  </a:lnTo>
                  <a:lnTo>
                    <a:pt x="831256" y="869863"/>
                  </a:lnTo>
                  <a:lnTo>
                    <a:pt x="833761" y="878308"/>
                  </a:lnTo>
                  <a:lnTo>
                    <a:pt x="836316" y="886754"/>
                  </a:lnTo>
                  <a:lnTo>
                    <a:pt x="838893" y="895199"/>
                  </a:lnTo>
                  <a:lnTo>
                    <a:pt x="841503" y="903644"/>
                  </a:lnTo>
                  <a:lnTo>
                    <a:pt x="844159" y="912089"/>
                  </a:lnTo>
                  <a:lnTo>
                    <a:pt x="846840" y="920535"/>
                  </a:lnTo>
                  <a:lnTo>
                    <a:pt x="849568" y="928980"/>
                  </a:lnTo>
                  <a:lnTo>
                    <a:pt x="852339" y="937425"/>
                  </a:lnTo>
                  <a:lnTo>
                    <a:pt x="855136" y="945871"/>
                  </a:lnTo>
                  <a:lnTo>
                    <a:pt x="858000" y="954316"/>
                  </a:lnTo>
                  <a:lnTo>
                    <a:pt x="860899" y="962761"/>
                  </a:lnTo>
                  <a:lnTo>
                    <a:pt x="863837" y="971206"/>
                  </a:lnTo>
                  <a:lnTo>
                    <a:pt x="866845" y="979652"/>
                  </a:lnTo>
                  <a:lnTo>
                    <a:pt x="869886" y="988097"/>
                  </a:lnTo>
                  <a:lnTo>
                    <a:pt x="872987" y="996542"/>
                  </a:lnTo>
                  <a:lnTo>
                    <a:pt x="876150" y="1004988"/>
                  </a:lnTo>
                  <a:lnTo>
                    <a:pt x="879350" y="1013433"/>
                  </a:lnTo>
                  <a:lnTo>
                    <a:pt x="882631" y="1021878"/>
                  </a:lnTo>
                  <a:lnTo>
                    <a:pt x="885964" y="1030323"/>
                  </a:lnTo>
                  <a:lnTo>
                    <a:pt x="889343" y="1038769"/>
                  </a:lnTo>
                  <a:lnTo>
                    <a:pt x="892817" y="1047214"/>
                  </a:lnTo>
                  <a:lnTo>
                    <a:pt x="896335" y="1055659"/>
                  </a:lnTo>
                  <a:lnTo>
                    <a:pt x="899920" y="1064104"/>
                  </a:lnTo>
                  <a:lnTo>
                    <a:pt x="903589" y="1072550"/>
                  </a:lnTo>
                  <a:lnTo>
                    <a:pt x="907304" y="1080995"/>
                  </a:lnTo>
                  <a:lnTo>
                    <a:pt x="911109" y="1089440"/>
                  </a:lnTo>
                  <a:lnTo>
                    <a:pt x="914983" y="1097886"/>
                  </a:lnTo>
                  <a:lnTo>
                    <a:pt x="918904" y="1106331"/>
                  </a:lnTo>
                  <a:lnTo>
                    <a:pt x="922940" y="1114776"/>
                  </a:lnTo>
                  <a:lnTo>
                    <a:pt x="927027" y="1123221"/>
                  </a:lnTo>
                  <a:lnTo>
                    <a:pt x="931180" y="1131667"/>
                  </a:lnTo>
                  <a:lnTo>
                    <a:pt x="935434" y="1140112"/>
                  </a:lnTo>
                  <a:lnTo>
                    <a:pt x="939737" y="1148557"/>
                  </a:lnTo>
                  <a:lnTo>
                    <a:pt x="944128" y="1157003"/>
                  </a:lnTo>
                  <a:lnTo>
                    <a:pt x="948598" y="1165448"/>
                  </a:lnTo>
                  <a:lnTo>
                    <a:pt x="953117" y="1173893"/>
                  </a:lnTo>
                  <a:lnTo>
                    <a:pt x="957742" y="1182338"/>
                  </a:lnTo>
                  <a:lnTo>
                    <a:pt x="962424" y="1190784"/>
                  </a:lnTo>
                  <a:lnTo>
                    <a:pt x="967162" y="1199229"/>
                  </a:lnTo>
                  <a:lnTo>
                    <a:pt x="972002" y="1207674"/>
                  </a:lnTo>
                  <a:lnTo>
                    <a:pt x="976886" y="1216119"/>
                  </a:lnTo>
                  <a:lnTo>
                    <a:pt x="981841" y="1224565"/>
                  </a:lnTo>
                  <a:lnTo>
                    <a:pt x="986872" y="1233010"/>
                  </a:lnTo>
                  <a:lnTo>
                    <a:pt x="991944" y="1241455"/>
                  </a:lnTo>
                  <a:lnTo>
                    <a:pt x="997095" y="1249901"/>
                  </a:lnTo>
                  <a:lnTo>
                    <a:pt x="1002298" y="1258346"/>
                  </a:lnTo>
                  <a:lnTo>
                    <a:pt x="1007538" y="1266791"/>
                  </a:lnTo>
                  <a:lnTo>
                    <a:pt x="1012858" y="1275236"/>
                  </a:lnTo>
                  <a:lnTo>
                    <a:pt x="1018208" y="1283682"/>
                  </a:lnTo>
                  <a:lnTo>
                    <a:pt x="1023602" y="1292127"/>
                  </a:lnTo>
                  <a:lnTo>
                    <a:pt x="1029046" y="1300572"/>
                  </a:lnTo>
                  <a:lnTo>
                    <a:pt x="1034515" y="1309018"/>
                  </a:lnTo>
                  <a:lnTo>
                    <a:pt x="1040025" y="1317463"/>
                  </a:lnTo>
                  <a:lnTo>
                    <a:pt x="1045562" y="1325908"/>
                  </a:lnTo>
                  <a:lnTo>
                    <a:pt x="1051116" y="1334353"/>
                  </a:lnTo>
                  <a:lnTo>
                    <a:pt x="1056699" y="1342799"/>
                  </a:lnTo>
                  <a:lnTo>
                    <a:pt x="1062292" y="1351244"/>
                  </a:lnTo>
                  <a:lnTo>
                    <a:pt x="1067896" y="1359689"/>
                  </a:lnTo>
                  <a:lnTo>
                    <a:pt x="1073506" y="1368134"/>
                  </a:lnTo>
                  <a:lnTo>
                    <a:pt x="1079116" y="1376580"/>
                  </a:lnTo>
                  <a:lnTo>
                    <a:pt x="1084723" y="1385025"/>
                  </a:lnTo>
                  <a:lnTo>
                    <a:pt x="1090317" y="1393470"/>
                  </a:lnTo>
                  <a:lnTo>
                    <a:pt x="1095903" y="1401916"/>
                  </a:lnTo>
                  <a:lnTo>
                    <a:pt x="1101463" y="1410361"/>
                  </a:lnTo>
                  <a:lnTo>
                    <a:pt x="1107000" y="1418806"/>
                  </a:lnTo>
                  <a:lnTo>
                    <a:pt x="1112517" y="1427251"/>
                  </a:lnTo>
                  <a:lnTo>
                    <a:pt x="1117982" y="1435697"/>
                  </a:lnTo>
                  <a:lnTo>
                    <a:pt x="1123420" y="1444142"/>
                  </a:lnTo>
                  <a:lnTo>
                    <a:pt x="1128815" y="1452587"/>
                  </a:lnTo>
                  <a:lnTo>
                    <a:pt x="1134148" y="1461033"/>
                  </a:lnTo>
                  <a:lnTo>
                    <a:pt x="1139446" y="1469478"/>
                  </a:lnTo>
                  <a:lnTo>
                    <a:pt x="1144671" y="1477923"/>
                  </a:lnTo>
                  <a:lnTo>
                    <a:pt x="1149834" y="1486368"/>
                  </a:lnTo>
                  <a:lnTo>
                    <a:pt x="1154955" y="1494814"/>
                  </a:lnTo>
                  <a:lnTo>
                    <a:pt x="1159965" y="1503259"/>
                  </a:lnTo>
                  <a:lnTo>
                    <a:pt x="1164923" y="1511704"/>
                  </a:lnTo>
                  <a:lnTo>
                    <a:pt x="1169812" y="1520149"/>
                  </a:lnTo>
                  <a:lnTo>
                    <a:pt x="1174589" y="1528595"/>
                  </a:lnTo>
                  <a:lnTo>
                    <a:pt x="1179311" y="1537040"/>
                  </a:lnTo>
                  <a:lnTo>
                    <a:pt x="1183929" y="1545485"/>
                  </a:lnTo>
                  <a:lnTo>
                    <a:pt x="1188450" y="1553931"/>
                  </a:lnTo>
                  <a:lnTo>
                    <a:pt x="1192909" y="1562376"/>
                  </a:lnTo>
                  <a:lnTo>
                    <a:pt x="1197229" y="1570821"/>
                  </a:lnTo>
                  <a:lnTo>
                    <a:pt x="1201471" y="1579266"/>
                  </a:lnTo>
                  <a:lnTo>
                    <a:pt x="1205634" y="1587712"/>
                  </a:lnTo>
                  <a:lnTo>
                    <a:pt x="1209650" y="1596157"/>
                  </a:lnTo>
                  <a:lnTo>
                    <a:pt x="1213599" y="1604602"/>
                  </a:lnTo>
                  <a:lnTo>
                    <a:pt x="1217437" y="1613048"/>
                  </a:lnTo>
                  <a:lnTo>
                    <a:pt x="1221152" y="1621493"/>
                  </a:lnTo>
                  <a:lnTo>
                    <a:pt x="1224799" y="1629938"/>
                  </a:lnTo>
                  <a:lnTo>
                    <a:pt x="1228306" y="1638383"/>
                  </a:lnTo>
                  <a:lnTo>
                    <a:pt x="1231719" y="1646829"/>
                  </a:lnTo>
                  <a:lnTo>
                    <a:pt x="1235060" y="1655274"/>
                  </a:lnTo>
                  <a:lnTo>
                    <a:pt x="1238240" y="1663719"/>
                  </a:lnTo>
                  <a:lnTo>
                    <a:pt x="1241354" y="1672164"/>
                  </a:lnTo>
                  <a:lnTo>
                    <a:pt x="1244370" y="1680610"/>
                  </a:lnTo>
                  <a:lnTo>
                    <a:pt x="1247260" y="1689055"/>
                  </a:lnTo>
                  <a:lnTo>
                    <a:pt x="1250085" y="1697500"/>
                  </a:lnTo>
                  <a:lnTo>
                    <a:pt x="1252793" y="1705946"/>
                  </a:lnTo>
                  <a:lnTo>
                    <a:pt x="1255407" y="1714391"/>
                  </a:lnTo>
                  <a:lnTo>
                    <a:pt x="1257961" y="1722836"/>
                  </a:lnTo>
                  <a:lnTo>
                    <a:pt x="1260382" y="1731281"/>
                  </a:lnTo>
                  <a:lnTo>
                    <a:pt x="1262742" y="1739727"/>
                  </a:lnTo>
                  <a:lnTo>
                    <a:pt x="1265032" y="1748172"/>
                  </a:lnTo>
                  <a:lnTo>
                    <a:pt x="1267212" y="1756617"/>
                  </a:lnTo>
                  <a:lnTo>
                    <a:pt x="1269344" y="1765063"/>
                  </a:lnTo>
                  <a:lnTo>
                    <a:pt x="1271395" y="1773508"/>
                  </a:lnTo>
                  <a:lnTo>
                    <a:pt x="1273371" y="1781953"/>
                  </a:lnTo>
                  <a:lnTo>
                    <a:pt x="1275305" y="1790398"/>
                  </a:lnTo>
                  <a:lnTo>
                    <a:pt x="1277154" y="1798844"/>
                  </a:lnTo>
                  <a:lnTo>
                    <a:pt x="1278958" y="1807289"/>
                  </a:lnTo>
                  <a:lnTo>
                    <a:pt x="1280723" y="1815734"/>
                  </a:lnTo>
                  <a:lnTo>
                    <a:pt x="1282416" y="1824179"/>
                  </a:lnTo>
                  <a:lnTo>
                    <a:pt x="1284082" y="1832625"/>
                  </a:lnTo>
                  <a:lnTo>
                    <a:pt x="1285708" y="1841070"/>
                  </a:lnTo>
                  <a:lnTo>
                    <a:pt x="1287291" y="1849515"/>
                  </a:lnTo>
                  <a:lnTo>
                    <a:pt x="1288855" y="1857961"/>
                  </a:lnTo>
                  <a:lnTo>
                    <a:pt x="1290384" y="1866406"/>
                  </a:lnTo>
                  <a:lnTo>
                    <a:pt x="1291894" y="1874851"/>
                  </a:lnTo>
                  <a:lnTo>
                    <a:pt x="1293391" y="1883296"/>
                  </a:lnTo>
                  <a:lnTo>
                    <a:pt x="1294866" y="1891742"/>
                  </a:lnTo>
                  <a:lnTo>
                    <a:pt x="1296336" y="1900187"/>
                  </a:lnTo>
                  <a:lnTo>
                    <a:pt x="1297799" y="1908632"/>
                  </a:lnTo>
                  <a:lnTo>
                    <a:pt x="1299260" y="1917078"/>
                  </a:lnTo>
                  <a:lnTo>
                    <a:pt x="1300723" y="1925523"/>
                  </a:lnTo>
                  <a:lnTo>
                    <a:pt x="1302191" y="1933968"/>
                  </a:lnTo>
                  <a:lnTo>
                    <a:pt x="1303669" y="1942413"/>
                  </a:lnTo>
                  <a:lnTo>
                    <a:pt x="1305154" y="1950859"/>
                  </a:lnTo>
                  <a:lnTo>
                    <a:pt x="1306660" y="1959304"/>
                  </a:lnTo>
                  <a:lnTo>
                    <a:pt x="1308182" y="1967749"/>
                  </a:lnTo>
                  <a:lnTo>
                    <a:pt x="1309718" y="1976194"/>
                  </a:lnTo>
                  <a:lnTo>
                    <a:pt x="1311289" y="1984640"/>
                  </a:lnTo>
                  <a:lnTo>
                    <a:pt x="1312876" y="1993085"/>
                  </a:lnTo>
                  <a:lnTo>
                    <a:pt x="1314492" y="2001530"/>
                  </a:lnTo>
                  <a:lnTo>
                    <a:pt x="1316144" y="2009976"/>
                  </a:lnTo>
                  <a:lnTo>
                    <a:pt x="1317815" y="2018421"/>
                  </a:lnTo>
                  <a:lnTo>
                    <a:pt x="1319530" y="2026866"/>
                  </a:lnTo>
                  <a:lnTo>
                    <a:pt x="1321275" y="2035311"/>
                  </a:lnTo>
                  <a:lnTo>
                    <a:pt x="1323045" y="2043757"/>
                  </a:lnTo>
                  <a:lnTo>
                    <a:pt x="1324869" y="2052202"/>
                  </a:lnTo>
                  <a:lnTo>
                    <a:pt x="1326718" y="2060647"/>
                  </a:lnTo>
                  <a:lnTo>
                    <a:pt x="1328602" y="2069093"/>
                  </a:lnTo>
                  <a:lnTo>
                    <a:pt x="1330533" y="2077538"/>
                  </a:lnTo>
                  <a:lnTo>
                    <a:pt x="1332488" y="2085983"/>
                  </a:lnTo>
                  <a:lnTo>
                    <a:pt x="1334487" y="2094428"/>
                  </a:lnTo>
                  <a:lnTo>
                    <a:pt x="1336523" y="2102874"/>
                  </a:lnTo>
                  <a:lnTo>
                    <a:pt x="1338581" y="2111319"/>
                  </a:lnTo>
                  <a:lnTo>
                    <a:pt x="1340691" y="2119764"/>
                  </a:lnTo>
                  <a:lnTo>
                    <a:pt x="1342825" y="2128209"/>
                  </a:lnTo>
                  <a:lnTo>
                    <a:pt x="1344986" y="2136655"/>
                  </a:lnTo>
                  <a:lnTo>
                    <a:pt x="1347188" y="2145100"/>
                  </a:lnTo>
                  <a:lnTo>
                    <a:pt x="1349408" y="2153545"/>
                  </a:lnTo>
                  <a:lnTo>
                    <a:pt x="1351658" y="2161991"/>
                  </a:lnTo>
                  <a:lnTo>
                    <a:pt x="1353934" y="2170436"/>
                  </a:lnTo>
                  <a:lnTo>
                    <a:pt x="1356224" y="2178881"/>
                  </a:lnTo>
                  <a:lnTo>
                    <a:pt x="1358542" y="2187326"/>
                  </a:lnTo>
                  <a:lnTo>
                    <a:pt x="1360872" y="2195772"/>
                  </a:lnTo>
                  <a:lnTo>
                    <a:pt x="1363213" y="2204217"/>
                  </a:lnTo>
                  <a:lnTo>
                    <a:pt x="1365571" y="2212662"/>
                  </a:lnTo>
                  <a:lnTo>
                    <a:pt x="1367932" y="2221107"/>
                  </a:lnTo>
                  <a:lnTo>
                    <a:pt x="1370299" y="2229553"/>
                  </a:lnTo>
                  <a:lnTo>
                    <a:pt x="1372666" y="2237998"/>
                  </a:lnTo>
                  <a:lnTo>
                    <a:pt x="1375032" y="2246443"/>
                  </a:lnTo>
                  <a:lnTo>
                    <a:pt x="1377391" y="2254889"/>
                  </a:lnTo>
                  <a:lnTo>
                    <a:pt x="1379740" y="2263334"/>
                  </a:lnTo>
                  <a:lnTo>
                    <a:pt x="1382081" y="2271779"/>
                  </a:lnTo>
                  <a:lnTo>
                    <a:pt x="1384396" y="2280224"/>
                  </a:lnTo>
                  <a:lnTo>
                    <a:pt x="1386696" y="2288670"/>
                  </a:lnTo>
                  <a:lnTo>
                    <a:pt x="1388975" y="2297115"/>
                  </a:lnTo>
                  <a:lnTo>
                    <a:pt x="1391215" y="2305560"/>
                  </a:lnTo>
                  <a:lnTo>
                    <a:pt x="1393433" y="2314006"/>
                  </a:lnTo>
                  <a:lnTo>
                    <a:pt x="1395611" y="2322451"/>
                  </a:lnTo>
                  <a:lnTo>
                    <a:pt x="1397744" y="2330896"/>
                  </a:lnTo>
                  <a:lnTo>
                    <a:pt x="1399849" y="2339341"/>
                  </a:lnTo>
                  <a:lnTo>
                    <a:pt x="1401885" y="2347787"/>
                  </a:lnTo>
                  <a:lnTo>
                    <a:pt x="1403878" y="2356232"/>
                  </a:lnTo>
                  <a:lnTo>
                    <a:pt x="1405829" y="2364677"/>
                  </a:lnTo>
                  <a:lnTo>
                    <a:pt x="1407693" y="2373122"/>
                  </a:lnTo>
                  <a:lnTo>
                    <a:pt x="1409514" y="2381568"/>
                  </a:lnTo>
                  <a:lnTo>
                    <a:pt x="1411265" y="2390013"/>
                  </a:lnTo>
                  <a:lnTo>
                    <a:pt x="1412932" y="2398458"/>
                  </a:lnTo>
                  <a:lnTo>
                    <a:pt x="1414551" y="2406904"/>
                  </a:lnTo>
                  <a:lnTo>
                    <a:pt x="1416065" y="2415349"/>
                  </a:lnTo>
                  <a:lnTo>
                    <a:pt x="1417505" y="2423794"/>
                  </a:lnTo>
                  <a:lnTo>
                    <a:pt x="1418888" y="2432239"/>
                  </a:lnTo>
                  <a:lnTo>
                    <a:pt x="1420133" y="2440685"/>
                  </a:lnTo>
                  <a:lnTo>
                    <a:pt x="1421318" y="2449130"/>
                  </a:lnTo>
                  <a:lnTo>
                    <a:pt x="1422413" y="2457575"/>
                  </a:lnTo>
                  <a:lnTo>
                    <a:pt x="1423383" y="2466021"/>
                  </a:lnTo>
                  <a:lnTo>
                    <a:pt x="1424286" y="2474466"/>
                  </a:lnTo>
                  <a:lnTo>
                    <a:pt x="1425064" y="2482911"/>
                  </a:lnTo>
                  <a:lnTo>
                    <a:pt x="1425733" y="2491356"/>
                  </a:lnTo>
                  <a:lnTo>
                    <a:pt x="1426333" y="2499802"/>
                  </a:lnTo>
                  <a:lnTo>
                    <a:pt x="1426766" y="2508247"/>
                  </a:lnTo>
                  <a:lnTo>
                    <a:pt x="1427115" y="2516692"/>
                  </a:lnTo>
                  <a:lnTo>
                    <a:pt x="1427368" y="2525137"/>
                  </a:lnTo>
                  <a:lnTo>
                    <a:pt x="1427457" y="2533583"/>
                  </a:lnTo>
                  <a:lnTo>
                    <a:pt x="1427468" y="2542028"/>
                  </a:lnTo>
                  <a:lnTo>
                    <a:pt x="1427345" y="2550473"/>
                  </a:lnTo>
                  <a:lnTo>
                    <a:pt x="1427084" y="2558919"/>
                  </a:lnTo>
                  <a:lnTo>
                    <a:pt x="1426743" y="2567364"/>
                  </a:lnTo>
                  <a:lnTo>
                    <a:pt x="1426227" y="2575809"/>
                  </a:lnTo>
                  <a:lnTo>
                    <a:pt x="1425605" y="2584254"/>
                  </a:lnTo>
                  <a:lnTo>
                    <a:pt x="1424890" y="2592700"/>
                  </a:lnTo>
                  <a:lnTo>
                    <a:pt x="1423982" y="2601145"/>
                  </a:lnTo>
                  <a:lnTo>
                    <a:pt x="1422991" y="2609590"/>
                  </a:lnTo>
                  <a:lnTo>
                    <a:pt x="1421868" y="2618036"/>
                  </a:lnTo>
                  <a:lnTo>
                    <a:pt x="1420587" y="2626481"/>
                  </a:lnTo>
                  <a:lnTo>
                    <a:pt x="1419221" y="2634926"/>
                  </a:lnTo>
                  <a:lnTo>
                    <a:pt x="1417688" y="2643371"/>
                  </a:lnTo>
                  <a:lnTo>
                    <a:pt x="1416031" y="2651817"/>
                  </a:lnTo>
                  <a:lnTo>
                    <a:pt x="1414288" y="2660262"/>
                  </a:lnTo>
                  <a:lnTo>
                    <a:pt x="1412344" y="2668707"/>
                  </a:lnTo>
                  <a:lnTo>
                    <a:pt x="1410313" y="2677152"/>
                  </a:lnTo>
                  <a:lnTo>
                    <a:pt x="1408164" y="2685598"/>
                  </a:lnTo>
                  <a:lnTo>
                    <a:pt x="1405845" y="2694043"/>
                  </a:lnTo>
                  <a:lnTo>
                    <a:pt x="1403443" y="2702488"/>
                  </a:lnTo>
                  <a:lnTo>
                    <a:pt x="1400891" y="2710934"/>
                  </a:lnTo>
                  <a:lnTo>
                    <a:pt x="1398207" y="2719379"/>
                  </a:lnTo>
                  <a:lnTo>
                    <a:pt x="1395441" y="2727824"/>
                  </a:lnTo>
                  <a:lnTo>
                    <a:pt x="1392497" y="2736269"/>
                  </a:lnTo>
                  <a:lnTo>
                    <a:pt x="1389456" y="2744715"/>
                  </a:lnTo>
                  <a:lnTo>
                    <a:pt x="1386320" y="2753160"/>
                  </a:lnTo>
                  <a:lnTo>
                    <a:pt x="1383012" y="2761605"/>
                  </a:lnTo>
                  <a:lnTo>
                    <a:pt x="1379627" y="2770051"/>
                  </a:lnTo>
                  <a:lnTo>
                    <a:pt x="1376119" y="2778496"/>
                  </a:lnTo>
                  <a:lnTo>
                    <a:pt x="1372477" y="2786941"/>
                  </a:lnTo>
                  <a:lnTo>
                    <a:pt x="1368762" y="2795386"/>
                  </a:lnTo>
                  <a:lnTo>
                    <a:pt x="1364898" y="2803832"/>
                  </a:lnTo>
                  <a:lnTo>
                    <a:pt x="1360938" y="2812277"/>
                  </a:lnTo>
                  <a:lnTo>
                    <a:pt x="1356905" y="2820722"/>
                  </a:lnTo>
                  <a:lnTo>
                    <a:pt x="1352709" y="2829167"/>
                  </a:lnTo>
                  <a:lnTo>
                    <a:pt x="1348448" y="2837613"/>
                  </a:lnTo>
                  <a:lnTo>
                    <a:pt x="1344089" y="2846058"/>
                  </a:lnTo>
                  <a:lnTo>
                    <a:pt x="1339607" y="2854503"/>
                  </a:lnTo>
                  <a:lnTo>
                    <a:pt x="1335062" y="2862949"/>
                  </a:lnTo>
                  <a:lnTo>
                    <a:pt x="1330401" y="2871394"/>
                  </a:lnTo>
                  <a:lnTo>
                    <a:pt x="1325650" y="2879839"/>
                  </a:lnTo>
                  <a:lnTo>
                    <a:pt x="1320841" y="2888284"/>
                  </a:lnTo>
                  <a:lnTo>
                    <a:pt x="1315902" y="2896730"/>
                  </a:lnTo>
                  <a:lnTo>
                    <a:pt x="1310902" y="2905175"/>
                  </a:lnTo>
                  <a:lnTo>
                    <a:pt x="1305833" y="2913620"/>
                  </a:lnTo>
                  <a:lnTo>
                    <a:pt x="1300654" y="2922066"/>
                  </a:lnTo>
                  <a:lnTo>
                    <a:pt x="1295426" y="2930511"/>
                  </a:lnTo>
                  <a:lnTo>
                    <a:pt x="1290115" y="2938956"/>
                  </a:lnTo>
                  <a:lnTo>
                    <a:pt x="1284724" y="2947401"/>
                  </a:lnTo>
                  <a:lnTo>
                    <a:pt x="1279289" y="2955847"/>
                  </a:lnTo>
                  <a:lnTo>
                    <a:pt x="1273760" y="2964292"/>
                  </a:lnTo>
                  <a:lnTo>
                    <a:pt x="1268179" y="2972737"/>
                  </a:lnTo>
                  <a:lnTo>
                    <a:pt x="1262551" y="2981182"/>
                  </a:lnTo>
                  <a:lnTo>
                    <a:pt x="1256835" y="2989628"/>
                  </a:lnTo>
                  <a:lnTo>
                    <a:pt x="1251083" y="2998073"/>
                  </a:lnTo>
                  <a:lnTo>
                    <a:pt x="1245275" y="3006518"/>
                  </a:lnTo>
                  <a:lnTo>
                    <a:pt x="1239405" y="3014964"/>
                  </a:lnTo>
                  <a:lnTo>
                    <a:pt x="1233503" y="3023409"/>
                  </a:lnTo>
                  <a:lnTo>
                    <a:pt x="1227540" y="3031854"/>
                  </a:lnTo>
                  <a:lnTo>
                    <a:pt x="1221537" y="3040299"/>
                  </a:lnTo>
                  <a:lnTo>
                    <a:pt x="1215505" y="3048745"/>
                  </a:lnTo>
                  <a:lnTo>
                    <a:pt x="1209412" y="3057190"/>
                  </a:lnTo>
                  <a:lnTo>
                    <a:pt x="1203295" y="3065635"/>
                  </a:lnTo>
                  <a:lnTo>
                    <a:pt x="1197145" y="3074081"/>
                  </a:lnTo>
                  <a:lnTo>
                    <a:pt x="1190954" y="3082526"/>
                  </a:lnTo>
                  <a:lnTo>
                    <a:pt x="1184742" y="3090971"/>
                  </a:lnTo>
                  <a:lnTo>
                    <a:pt x="1178498" y="3099416"/>
                  </a:lnTo>
                  <a:lnTo>
                    <a:pt x="1172228" y="3107862"/>
                  </a:lnTo>
                  <a:lnTo>
                    <a:pt x="1165943" y="3116307"/>
                  </a:lnTo>
                  <a:lnTo>
                    <a:pt x="1159628" y="3124752"/>
                  </a:lnTo>
                  <a:lnTo>
                    <a:pt x="1153299" y="3133197"/>
                  </a:lnTo>
                  <a:lnTo>
                    <a:pt x="1146956" y="3141643"/>
                  </a:lnTo>
                  <a:lnTo>
                    <a:pt x="1140594" y="3150088"/>
                  </a:lnTo>
                  <a:lnTo>
                    <a:pt x="1134225" y="3158533"/>
                  </a:lnTo>
                  <a:lnTo>
                    <a:pt x="1127845" y="3166979"/>
                  </a:lnTo>
                  <a:lnTo>
                    <a:pt x="1121458" y="3175424"/>
                  </a:lnTo>
                  <a:lnTo>
                    <a:pt x="1115068" y="3183869"/>
                  </a:lnTo>
                  <a:lnTo>
                    <a:pt x="1108674" y="3192314"/>
                  </a:lnTo>
                  <a:lnTo>
                    <a:pt x="1102280" y="3200760"/>
                  </a:lnTo>
                  <a:lnTo>
                    <a:pt x="1095886" y="3209205"/>
                  </a:lnTo>
                  <a:lnTo>
                    <a:pt x="1089499" y="3217650"/>
                  </a:lnTo>
                  <a:lnTo>
                    <a:pt x="1083117" y="3226096"/>
                  </a:lnTo>
                  <a:lnTo>
                    <a:pt x="1076742" y="3234541"/>
                  </a:lnTo>
                  <a:lnTo>
                    <a:pt x="1070382" y="3242986"/>
                  </a:lnTo>
                  <a:lnTo>
                    <a:pt x="1064029" y="3251431"/>
                  </a:lnTo>
                  <a:lnTo>
                    <a:pt x="1057694" y="3259877"/>
                  </a:lnTo>
                  <a:lnTo>
                    <a:pt x="1051377" y="3268322"/>
                  </a:lnTo>
                  <a:lnTo>
                    <a:pt x="1045072" y="3276767"/>
                  </a:lnTo>
                  <a:lnTo>
                    <a:pt x="1038799" y="3285212"/>
                  </a:lnTo>
                  <a:lnTo>
                    <a:pt x="1032544" y="3293658"/>
                  </a:lnTo>
                  <a:lnTo>
                    <a:pt x="1026310" y="3302103"/>
                  </a:lnTo>
                  <a:lnTo>
                    <a:pt x="1020114" y="3310548"/>
                  </a:lnTo>
                  <a:lnTo>
                    <a:pt x="1013939" y="3318994"/>
                  </a:lnTo>
                  <a:lnTo>
                    <a:pt x="1007798" y="3327439"/>
                  </a:lnTo>
                  <a:lnTo>
                    <a:pt x="1001695" y="3335884"/>
                  </a:lnTo>
                  <a:lnTo>
                    <a:pt x="995616" y="3344329"/>
                  </a:lnTo>
                  <a:lnTo>
                    <a:pt x="989589" y="3352775"/>
                  </a:lnTo>
                  <a:lnTo>
                    <a:pt x="983597" y="3361220"/>
                  </a:lnTo>
                  <a:lnTo>
                    <a:pt x="977634" y="3369665"/>
                  </a:lnTo>
                  <a:lnTo>
                    <a:pt x="971738" y="3378111"/>
                  </a:lnTo>
                  <a:lnTo>
                    <a:pt x="965872" y="3386556"/>
                  </a:lnTo>
                  <a:lnTo>
                    <a:pt x="960054" y="3395001"/>
                  </a:lnTo>
                  <a:lnTo>
                    <a:pt x="954297" y="3403446"/>
                  </a:lnTo>
                  <a:lnTo>
                    <a:pt x="948574" y="3411892"/>
                  </a:lnTo>
                  <a:lnTo>
                    <a:pt x="942919" y="3420337"/>
                  </a:lnTo>
                  <a:lnTo>
                    <a:pt x="937317" y="3428782"/>
                  </a:lnTo>
                  <a:lnTo>
                    <a:pt x="931752" y="3437227"/>
                  </a:lnTo>
                  <a:lnTo>
                    <a:pt x="926278" y="3445673"/>
                  </a:lnTo>
                  <a:lnTo>
                    <a:pt x="920846" y="3454118"/>
                  </a:lnTo>
                  <a:lnTo>
                    <a:pt x="915469" y="3462563"/>
                  </a:lnTo>
                  <a:lnTo>
                    <a:pt x="910177" y="3471009"/>
                  </a:lnTo>
                  <a:lnTo>
                    <a:pt x="904929" y="3479454"/>
                  </a:lnTo>
                  <a:lnTo>
                    <a:pt x="899758" y="3487899"/>
                  </a:lnTo>
                  <a:lnTo>
                    <a:pt x="894659" y="3496344"/>
                  </a:lnTo>
                  <a:lnTo>
                    <a:pt x="889606" y="3504790"/>
                  </a:lnTo>
                  <a:lnTo>
                    <a:pt x="884656" y="3513235"/>
                  </a:lnTo>
                  <a:lnTo>
                    <a:pt x="879763" y="3521680"/>
                  </a:lnTo>
                  <a:lnTo>
                    <a:pt x="874928" y="3530126"/>
                  </a:lnTo>
                  <a:lnTo>
                    <a:pt x="870200" y="3538571"/>
                  </a:lnTo>
                  <a:lnTo>
                    <a:pt x="865522" y="3547016"/>
                  </a:lnTo>
                  <a:lnTo>
                    <a:pt x="860926" y="3555461"/>
                  </a:lnTo>
                  <a:lnTo>
                    <a:pt x="856421" y="3563907"/>
                  </a:lnTo>
                  <a:lnTo>
                    <a:pt x="851967" y="3572352"/>
                  </a:lnTo>
                  <a:lnTo>
                    <a:pt x="847619" y="3580797"/>
                  </a:lnTo>
                  <a:lnTo>
                    <a:pt x="843344" y="3589242"/>
                  </a:lnTo>
                  <a:lnTo>
                    <a:pt x="839123" y="3597688"/>
                  </a:lnTo>
                  <a:lnTo>
                    <a:pt x="835029" y="3606133"/>
                  </a:lnTo>
                  <a:lnTo>
                    <a:pt x="830988" y="3614578"/>
                  </a:lnTo>
                  <a:lnTo>
                    <a:pt x="827027" y="3623024"/>
                  </a:lnTo>
                  <a:lnTo>
                    <a:pt x="823171" y="3631469"/>
                  </a:lnTo>
                  <a:lnTo>
                    <a:pt x="819370" y="3639914"/>
                  </a:lnTo>
                  <a:lnTo>
                    <a:pt x="815671" y="3648359"/>
                  </a:lnTo>
                  <a:lnTo>
                    <a:pt x="812056" y="3656805"/>
                  </a:lnTo>
                  <a:lnTo>
                    <a:pt x="808496" y="3665250"/>
                  </a:lnTo>
                  <a:lnTo>
                    <a:pt x="805061" y="3673695"/>
                  </a:lnTo>
                  <a:lnTo>
                    <a:pt x="801687" y="3682141"/>
                  </a:lnTo>
                  <a:lnTo>
                    <a:pt x="798384" y="3690586"/>
                  </a:lnTo>
                  <a:lnTo>
                    <a:pt x="795196" y="3699031"/>
                  </a:lnTo>
                  <a:lnTo>
                    <a:pt x="792062" y="3707476"/>
                  </a:lnTo>
                  <a:lnTo>
                    <a:pt x="789021" y="3715922"/>
                  </a:lnTo>
                  <a:lnTo>
                    <a:pt x="786070" y="3724367"/>
                  </a:lnTo>
                  <a:lnTo>
                    <a:pt x="783173" y="3732812"/>
                  </a:lnTo>
                  <a:lnTo>
                    <a:pt x="780389" y="3741257"/>
                  </a:lnTo>
                  <a:lnTo>
                    <a:pt x="777671" y="3749703"/>
                  </a:lnTo>
                  <a:lnTo>
                    <a:pt x="775013" y="3758148"/>
                  </a:lnTo>
                  <a:lnTo>
                    <a:pt x="772472" y="3766593"/>
                  </a:lnTo>
                  <a:lnTo>
                    <a:pt x="769982" y="3775039"/>
                  </a:lnTo>
                  <a:lnTo>
                    <a:pt x="767570" y="3783484"/>
                  </a:lnTo>
                  <a:lnTo>
                    <a:pt x="765250" y="3791929"/>
                  </a:lnTo>
                  <a:lnTo>
                    <a:pt x="762980" y="3800374"/>
                  </a:lnTo>
                  <a:lnTo>
                    <a:pt x="760805" y="3808820"/>
                  </a:lnTo>
                  <a:lnTo>
                    <a:pt x="758698" y="3817265"/>
                  </a:lnTo>
                  <a:lnTo>
                    <a:pt x="756638" y="3825710"/>
                  </a:lnTo>
                  <a:lnTo>
                    <a:pt x="754688" y="3834156"/>
                  </a:lnTo>
                  <a:lnTo>
                    <a:pt x="752784" y="3842601"/>
                  </a:lnTo>
                  <a:lnTo>
                    <a:pt x="750943" y="3851046"/>
                  </a:lnTo>
                  <a:lnTo>
                    <a:pt x="749189" y="3859491"/>
                  </a:lnTo>
                  <a:lnTo>
                    <a:pt x="747478" y="3867937"/>
                  </a:lnTo>
                  <a:lnTo>
                    <a:pt x="745843" y="3876382"/>
                  </a:lnTo>
                  <a:lnTo>
                    <a:pt x="744273" y="3884827"/>
                  </a:lnTo>
                  <a:lnTo>
                    <a:pt x="742743" y="3893272"/>
                  </a:lnTo>
                  <a:lnTo>
                    <a:pt x="741301" y="3901718"/>
                  </a:lnTo>
                  <a:lnTo>
                    <a:pt x="739903" y="3910163"/>
                  </a:lnTo>
                  <a:lnTo>
                    <a:pt x="738551" y="3918608"/>
                  </a:lnTo>
                  <a:lnTo>
                    <a:pt x="737278" y="3927054"/>
                  </a:lnTo>
                  <a:lnTo>
                    <a:pt x="736041" y="3935499"/>
                  </a:lnTo>
                  <a:lnTo>
                    <a:pt x="734859" y="3943944"/>
                  </a:lnTo>
                  <a:lnTo>
                    <a:pt x="733737" y="3952389"/>
                  </a:lnTo>
                  <a:lnTo>
                    <a:pt x="732647" y="3960835"/>
                  </a:lnTo>
                  <a:lnTo>
                    <a:pt x="731622" y="3969280"/>
                  </a:lnTo>
                  <a:lnTo>
                    <a:pt x="730637" y="3977725"/>
                  </a:lnTo>
                  <a:lnTo>
                    <a:pt x="729685" y="3986171"/>
                  </a:lnTo>
                  <a:lnTo>
                    <a:pt x="728799" y="3994616"/>
                  </a:lnTo>
                  <a:lnTo>
                    <a:pt x="727941" y="4003061"/>
                  </a:lnTo>
                  <a:lnTo>
                    <a:pt x="727122" y="4011506"/>
                  </a:lnTo>
                  <a:lnTo>
                    <a:pt x="726353" y="4019952"/>
                  </a:lnTo>
                  <a:lnTo>
                    <a:pt x="725608" y="4028397"/>
                  </a:lnTo>
                  <a:lnTo>
                    <a:pt x="724909" y="4036842"/>
                  </a:lnTo>
                  <a:lnTo>
                    <a:pt x="724245" y="4045287"/>
                  </a:lnTo>
                  <a:lnTo>
                    <a:pt x="723604" y="4053733"/>
                  </a:lnTo>
                  <a:lnTo>
                    <a:pt x="723011" y="4062178"/>
                  </a:lnTo>
                  <a:lnTo>
                    <a:pt x="722441" y="4070623"/>
                  </a:lnTo>
                  <a:lnTo>
                    <a:pt x="721896" y="4079069"/>
                  </a:lnTo>
                  <a:lnTo>
                    <a:pt x="721392" y="4087514"/>
                  </a:lnTo>
                  <a:lnTo>
                    <a:pt x="720905" y="4095959"/>
                  </a:lnTo>
                  <a:lnTo>
                    <a:pt x="720448" y="4104404"/>
                  </a:lnTo>
                  <a:lnTo>
                    <a:pt x="720019" y="4112850"/>
                  </a:lnTo>
                  <a:lnTo>
                    <a:pt x="719606" y="4121295"/>
                  </a:lnTo>
                  <a:lnTo>
                    <a:pt x="719226" y="4129740"/>
                  </a:lnTo>
                  <a:lnTo>
                    <a:pt x="718863" y="4138186"/>
                  </a:lnTo>
                  <a:lnTo>
                    <a:pt x="718517" y="4146631"/>
                  </a:lnTo>
                  <a:lnTo>
                    <a:pt x="718200" y="4155076"/>
                  </a:lnTo>
                  <a:lnTo>
                    <a:pt x="717896" y="4163521"/>
                  </a:lnTo>
                  <a:lnTo>
                    <a:pt x="717610" y="4171967"/>
                  </a:lnTo>
                  <a:lnTo>
                    <a:pt x="717345" y="4180412"/>
                  </a:lnTo>
                  <a:lnTo>
                    <a:pt x="717091" y="4188857"/>
                  </a:lnTo>
                  <a:lnTo>
                    <a:pt x="716857" y="4197302"/>
                  </a:lnTo>
                  <a:lnTo>
                    <a:pt x="716636" y="4205748"/>
                  </a:lnTo>
                  <a:lnTo>
                    <a:pt x="716425" y="4214193"/>
                  </a:lnTo>
                  <a:lnTo>
                    <a:pt x="716235" y="4222638"/>
                  </a:lnTo>
                  <a:lnTo>
                    <a:pt x="716053" y="4231084"/>
                  </a:lnTo>
                  <a:lnTo>
                    <a:pt x="715882" y="4239529"/>
                  </a:lnTo>
                  <a:lnTo>
                    <a:pt x="715725" y="4247974"/>
                  </a:lnTo>
                  <a:lnTo>
                    <a:pt x="715576" y="4256419"/>
                  </a:lnTo>
                  <a:lnTo>
                    <a:pt x="715438" y="4264865"/>
                  </a:lnTo>
                  <a:lnTo>
                    <a:pt x="715310" y="4273310"/>
                  </a:lnTo>
                  <a:lnTo>
                    <a:pt x="715188" y="4281755"/>
                  </a:lnTo>
                  <a:lnTo>
                    <a:pt x="715078" y="4290201"/>
                  </a:lnTo>
                  <a:lnTo>
                    <a:pt x="714974" y="4298646"/>
                  </a:lnTo>
                  <a:lnTo>
                    <a:pt x="714875" y="4307091"/>
                  </a:lnTo>
                  <a:lnTo>
                    <a:pt x="714787" y="43155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44671" y="1199695"/>
              <a:ext cx="1861456" cy="5006810"/>
            </a:xfrm>
            <a:custGeom>
              <a:avLst/>
              <a:pathLst>
                <a:path w="1861456" h="5006810">
                  <a:moveTo>
                    <a:pt x="930538" y="5006810"/>
                  </a:moveTo>
                  <a:lnTo>
                    <a:pt x="930506" y="4997012"/>
                  </a:lnTo>
                  <a:lnTo>
                    <a:pt x="930470" y="4987214"/>
                  </a:lnTo>
                  <a:lnTo>
                    <a:pt x="930430" y="4977416"/>
                  </a:lnTo>
                  <a:lnTo>
                    <a:pt x="930384" y="4967618"/>
                  </a:lnTo>
                  <a:lnTo>
                    <a:pt x="930331" y="4957820"/>
                  </a:lnTo>
                  <a:lnTo>
                    <a:pt x="930270" y="4948021"/>
                  </a:lnTo>
                  <a:lnTo>
                    <a:pt x="930203" y="4938223"/>
                  </a:lnTo>
                  <a:lnTo>
                    <a:pt x="930128" y="4928425"/>
                  </a:lnTo>
                  <a:lnTo>
                    <a:pt x="930041" y="4918627"/>
                  </a:lnTo>
                  <a:lnTo>
                    <a:pt x="929943" y="4908829"/>
                  </a:lnTo>
                  <a:lnTo>
                    <a:pt x="929835" y="4899031"/>
                  </a:lnTo>
                  <a:lnTo>
                    <a:pt x="929715" y="4889233"/>
                  </a:lnTo>
                  <a:lnTo>
                    <a:pt x="929580" y="4879435"/>
                  </a:lnTo>
                  <a:lnTo>
                    <a:pt x="929428" y="4869637"/>
                  </a:lnTo>
                  <a:lnTo>
                    <a:pt x="929261" y="4859839"/>
                  </a:lnTo>
                  <a:lnTo>
                    <a:pt x="929078" y="4850041"/>
                  </a:lnTo>
                  <a:lnTo>
                    <a:pt x="928874" y="4840243"/>
                  </a:lnTo>
                  <a:lnTo>
                    <a:pt x="928647" y="4830445"/>
                  </a:lnTo>
                  <a:lnTo>
                    <a:pt x="928400" y="4820647"/>
                  </a:lnTo>
                  <a:lnTo>
                    <a:pt x="928131" y="4810849"/>
                  </a:lnTo>
                  <a:lnTo>
                    <a:pt x="927836" y="4801051"/>
                  </a:lnTo>
                  <a:lnTo>
                    <a:pt x="927510" y="4791252"/>
                  </a:lnTo>
                  <a:lnTo>
                    <a:pt x="927158" y="4781454"/>
                  </a:lnTo>
                  <a:lnTo>
                    <a:pt x="926779" y="4771656"/>
                  </a:lnTo>
                  <a:lnTo>
                    <a:pt x="926369" y="4761858"/>
                  </a:lnTo>
                  <a:lnTo>
                    <a:pt x="925919" y="4752060"/>
                  </a:lnTo>
                  <a:lnTo>
                    <a:pt x="925437" y="4742262"/>
                  </a:lnTo>
                  <a:lnTo>
                    <a:pt x="924924" y="4732464"/>
                  </a:lnTo>
                  <a:lnTo>
                    <a:pt x="924375" y="4722666"/>
                  </a:lnTo>
                  <a:lnTo>
                    <a:pt x="923778" y="4712868"/>
                  </a:lnTo>
                  <a:lnTo>
                    <a:pt x="923146" y="4703070"/>
                  </a:lnTo>
                  <a:lnTo>
                    <a:pt x="922477" y="4693272"/>
                  </a:lnTo>
                  <a:lnTo>
                    <a:pt x="921772" y="4683474"/>
                  </a:lnTo>
                  <a:lnTo>
                    <a:pt x="921012" y="4673676"/>
                  </a:lnTo>
                  <a:lnTo>
                    <a:pt x="920214" y="4663878"/>
                  </a:lnTo>
                  <a:lnTo>
                    <a:pt x="919379" y="4654080"/>
                  </a:lnTo>
                  <a:lnTo>
                    <a:pt x="918505" y="4644281"/>
                  </a:lnTo>
                  <a:lnTo>
                    <a:pt x="917579" y="4634483"/>
                  </a:lnTo>
                  <a:lnTo>
                    <a:pt x="916613" y="4624685"/>
                  </a:lnTo>
                  <a:lnTo>
                    <a:pt x="915611" y="4614887"/>
                  </a:lnTo>
                  <a:lnTo>
                    <a:pt x="914574" y="4605089"/>
                  </a:lnTo>
                  <a:lnTo>
                    <a:pt x="913489" y="4595291"/>
                  </a:lnTo>
                  <a:lnTo>
                    <a:pt x="912368" y="4585493"/>
                  </a:lnTo>
                  <a:lnTo>
                    <a:pt x="911215" y="4575695"/>
                  </a:lnTo>
                  <a:lnTo>
                    <a:pt x="910033" y="4565897"/>
                  </a:lnTo>
                  <a:lnTo>
                    <a:pt x="908814" y="4556099"/>
                  </a:lnTo>
                  <a:lnTo>
                    <a:pt x="907565" y="4546301"/>
                  </a:lnTo>
                  <a:lnTo>
                    <a:pt x="906294" y="4536503"/>
                  </a:lnTo>
                  <a:lnTo>
                    <a:pt x="905002" y="4526705"/>
                  </a:lnTo>
                  <a:lnTo>
                    <a:pt x="903687" y="4516907"/>
                  </a:lnTo>
                  <a:lnTo>
                    <a:pt x="902354" y="4507109"/>
                  </a:lnTo>
                  <a:lnTo>
                    <a:pt x="901009" y="4497311"/>
                  </a:lnTo>
                  <a:lnTo>
                    <a:pt x="899655" y="4487512"/>
                  </a:lnTo>
                  <a:lnTo>
                    <a:pt x="898293" y="4477714"/>
                  </a:lnTo>
                  <a:lnTo>
                    <a:pt x="896928" y="4467916"/>
                  </a:lnTo>
                  <a:lnTo>
                    <a:pt x="895563" y="4458118"/>
                  </a:lnTo>
                  <a:lnTo>
                    <a:pt x="894201" y="4448320"/>
                  </a:lnTo>
                  <a:lnTo>
                    <a:pt x="892846" y="4438522"/>
                  </a:lnTo>
                  <a:lnTo>
                    <a:pt x="891503" y="4428724"/>
                  </a:lnTo>
                  <a:lnTo>
                    <a:pt x="890172" y="4418926"/>
                  </a:lnTo>
                  <a:lnTo>
                    <a:pt x="888856" y="4409128"/>
                  </a:lnTo>
                  <a:lnTo>
                    <a:pt x="887557" y="4399330"/>
                  </a:lnTo>
                  <a:lnTo>
                    <a:pt x="886284" y="4389532"/>
                  </a:lnTo>
                  <a:lnTo>
                    <a:pt x="885032" y="4379734"/>
                  </a:lnTo>
                  <a:lnTo>
                    <a:pt x="883803" y="4369936"/>
                  </a:lnTo>
                  <a:lnTo>
                    <a:pt x="882598" y="4360138"/>
                  </a:lnTo>
                  <a:lnTo>
                    <a:pt x="881428" y="4350340"/>
                  </a:lnTo>
                  <a:lnTo>
                    <a:pt x="880284" y="4340542"/>
                  </a:lnTo>
                  <a:lnTo>
                    <a:pt x="879166" y="4330743"/>
                  </a:lnTo>
                  <a:lnTo>
                    <a:pt x="878073" y="4320945"/>
                  </a:lnTo>
                  <a:lnTo>
                    <a:pt x="877017" y="4311147"/>
                  </a:lnTo>
                  <a:lnTo>
                    <a:pt x="875986" y="4301349"/>
                  </a:lnTo>
                  <a:lnTo>
                    <a:pt x="874979" y="4291551"/>
                  </a:lnTo>
                  <a:lnTo>
                    <a:pt x="873994" y="4281753"/>
                  </a:lnTo>
                  <a:lnTo>
                    <a:pt x="873038" y="4271955"/>
                  </a:lnTo>
                  <a:lnTo>
                    <a:pt x="872102" y="4262157"/>
                  </a:lnTo>
                  <a:lnTo>
                    <a:pt x="871181" y="4252359"/>
                  </a:lnTo>
                  <a:lnTo>
                    <a:pt x="870274" y="4242561"/>
                  </a:lnTo>
                  <a:lnTo>
                    <a:pt x="869382" y="4232763"/>
                  </a:lnTo>
                  <a:lnTo>
                    <a:pt x="868497" y="4222965"/>
                  </a:lnTo>
                  <a:lnTo>
                    <a:pt x="867616" y="4213167"/>
                  </a:lnTo>
                  <a:lnTo>
                    <a:pt x="866735" y="4203369"/>
                  </a:lnTo>
                  <a:lnTo>
                    <a:pt x="865851" y="4193571"/>
                  </a:lnTo>
                  <a:lnTo>
                    <a:pt x="864957" y="4183773"/>
                  </a:lnTo>
                  <a:lnTo>
                    <a:pt x="864051" y="4173974"/>
                  </a:lnTo>
                  <a:lnTo>
                    <a:pt x="863129" y="4164176"/>
                  </a:lnTo>
                  <a:lnTo>
                    <a:pt x="862185" y="4154378"/>
                  </a:lnTo>
                  <a:lnTo>
                    <a:pt x="861210" y="4144580"/>
                  </a:lnTo>
                  <a:lnTo>
                    <a:pt x="860205" y="4134782"/>
                  </a:lnTo>
                  <a:lnTo>
                    <a:pt x="859169" y="4124984"/>
                  </a:lnTo>
                  <a:lnTo>
                    <a:pt x="858092" y="4115186"/>
                  </a:lnTo>
                  <a:lnTo>
                    <a:pt x="856962" y="4105388"/>
                  </a:lnTo>
                  <a:lnTo>
                    <a:pt x="855786" y="4095590"/>
                  </a:lnTo>
                  <a:lnTo>
                    <a:pt x="854563" y="4085792"/>
                  </a:lnTo>
                  <a:lnTo>
                    <a:pt x="853285" y="4075994"/>
                  </a:lnTo>
                  <a:lnTo>
                    <a:pt x="851933" y="4066196"/>
                  </a:lnTo>
                  <a:lnTo>
                    <a:pt x="850522" y="4056398"/>
                  </a:lnTo>
                  <a:lnTo>
                    <a:pt x="849053" y="4046600"/>
                  </a:lnTo>
                  <a:lnTo>
                    <a:pt x="847521" y="4036802"/>
                  </a:lnTo>
                  <a:lnTo>
                    <a:pt x="845898" y="4027004"/>
                  </a:lnTo>
                  <a:lnTo>
                    <a:pt x="844211" y="4017205"/>
                  </a:lnTo>
                  <a:lnTo>
                    <a:pt x="842458" y="4007407"/>
                  </a:lnTo>
                  <a:lnTo>
                    <a:pt x="840640" y="3997609"/>
                  </a:lnTo>
                  <a:lnTo>
                    <a:pt x="838728" y="3987811"/>
                  </a:lnTo>
                  <a:lnTo>
                    <a:pt x="836750" y="3978013"/>
                  </a:lnTo>
                  <a:lnTo>
                    <a:pt x="834709" y="3968215"/>
                  </a:lnTo>
                  <a:lnTo>
                    <a:pt x="832606" y="3958417"/>
                  </a:lnTo>
                  <a:lnTo>
                    <a:pt x="830422" y="3948619"/>
                  </a:lnTo>
                  <a:lnTo>
                    <a:pt x="828178" y="3938821"/>
                  </a:lnTo>
                  <a:lnTo>
                    <a:pt x="825884" y="3929023"/>
                  </a:lnTo>
                  <a:lnTo>
                    <a:pt x="823540" y="3919225"/>
                  </a:lnTo>
                  <a:lnTo>
                    <a:pt x="821140" y="3909427"/>
                  </a:lnTo>
                  <a:lnTo>
                    <a:pt x="818699" y="3899629"/>
                  </a:lnTo>
                  <a:lnTo>
                    <a:pt x="816228" y="3889831"/>
                  </a:lnTo>
                  <a:lnTo>
                    <a:pt x="813731" y="3880033"/>
                  </a:lnTo>
                  <a:lnTo>
                    <a:pt x="811212" y="3870234"/>
                  </a:lnTo>
                  <a:lnTo>
                    <a:pt x="808684" y="3860436"/>
                  </a:lnTo>
                  <a:lnTo>
                    <a:pt x="806156" y="3850638"/>
                  </a:lnTo>
                  <a:lnTo>
                    <a:pt x="803634" y="3840840"/>
                  </a:lnTo>
                  <a:lnTo>
                    <a:pt x="801130" y="3831042"/>
                  </a:lnTo>
                  <a:lnTo>
                    <a:pt x="798660" y="3821244"/>
                  </a:lnTo>
                  <a:lnTo>
                    <a:pt x="796226" y="3811446"/>
                  </a:lnTo>
                  <a:lnTo>
                    <a:pt x="793834" y="3801648"/>
                  </a:lnTo>
                  <a:lnTo>
                    <a:pt x="791503" y="3791850"/>
                  </a:lnTo>
                  <a:lnTo>
                    <a:pt x="789254" y="3782052"/>
                  </a:lnTo>
                  <a:lnTo>
                    <a:pt x="787079" y="3772254"/>
                  </a:lnTo>
                  <a:lnTo>
                    <a:pt x="784983" y="3762456"/>
                  </a:lnTo>
                  <a:lnTo>
                    <a:pt x="782984" y="3752658"/>
                  </a:lnTo>
                  <a:lnTo>
                    <a:pt x="781117" y="3742860"/>
                  </a:lnTo>
                  <a:lnTo>
                    <a:pt x="779356" y="3733062"/>
                  </a:lnTo>
                  <a:lnTo>
                    <a:pt x="777706" y="3723264"/>
                  </a:lnTo>
                  <a:lnTo>
                    <a:pt x="776177" y="3713465"/>
                  </a:lnTo>
                  <a:lnTo>
                    <a:pt x="774823" y="3703667"/>
                  </a:lnTo>
                  <a:lnTo>
                    <a:pt x="773596" y="3693869"/>
                  </a:lnTo>
                  <a:lnTo>
                    <a:pt x="772499" y="3684071"/>
                  </a:lnTo>
                  <a:lnTo>
                    <a:pt x="771535" y="3674273"/>
                  </a:lnTo>
                  <a:lnTo>
                    <a:pt x="770767" y="3664475"/>
                  </a:lnTo>
                  <a:lnTo>
                    <a:pt x="770134" y="3654677"/>
                  </a:lnTo>
                  <a:lnTo>
                    <a:pt x="769635" y="3644879"/>
                  </a:lnTo>
                  <a:lnTo>
                    <a:pt x="769268" y="3635081"/>
                  </a:lnTo>
                  <a:lnTo>
                    <a:pt x="769083" y="3625283"/>
                  </a:lnTo>
                  <a:lnTo>
                    <a:pt x="769029" y="3615485"/>
                  </a:lnTo>
                  <a:lnTo>
                    <a:pt x="769095" y="3605687"/>
                  </a:lnTo>
                  <a:lnTo>
                    <a:pt x="769275" y="3595889"/>
                  </a:lnTo>
                  <a:lnTo>
                    <a:pt x="769601" y="3586091"/>
                  </a:lnTo>
                  <a:lnTo>
                    <a:pt x="770034" y="3576293"/>
                  </a:lnTo>
                  <a:lnTo>
                    <a:pt x="770556" y="3566495"/>
                  </a:lnTo>
                  <a:lnTo>
                    <a:pt x="771160" y="3556696"/>
                  </a:lnTo>
                  <a:lnTo>
                    <a:pt x="771856" y="3546898"/>
                  </a:lnTo>
                  <a:lnTo>
                    <a:pt x="772620" y="3537100"/>
                  </a:lnTo>
                  <a:lnTo>
                    <a:pt x="773430" y="3527302"/>
                  </a:lnTo>
                  <a:lnTo>
                    <a:pt x="774279" y="3517504"/>
                  </a:lnTo>
                  <a:lnTo>
                    <a:pt x="775161" y="3507706"/>
                  </a:lnTo>
                  <a:lnTo>
                    <a:pt x="776058" y="3497908"/>
                  </a:lnTo>
                  <a:lnTo>
                    <a:pt x="776955" y="3488110"/>
                  </a:lnTo>
                  <a:lnTo>
                    <a:pt x="777845" y="3478312"/>
                  </a:lnTo>
                  <a:lnTo>
                    <a:pt x="778713" y="3468514"/>
                  </a:lnTo>
                  <a:lnTo>
                    <a:pt x="779540" y="3458716"/>
                  </a:lnTo>
                  <a:lnTo>
                    <a:pt x="780324" y="3448918"/>
                  </a:lnTo>
                  <a:lnTo>
                    <a:pt x="781059" y="3439120"/>
                  </a:lnTo>
                  <a:lnTo>
                    <a:pt x="781729" y="3429322"/>
                  </a:lnTo>
                  <a:lnTo>
                    <a:pt x="782308" y="3419524"/>
                  </a:lnTo>
                  <a:lnTo>
                    <a:pt x="782812" y="3409726"/>
                  </a:lnTo>
                  <a:lnTo>
                    <a:pt x="783236" y="3399927"/>
                  </a:lnTo>
                  <a:lnTo>
                    <a:pt x="783570" y="3390129"/>
                  </a:lnTo>
                  <a:lnTo>
                    <a:pt x="783777" y="3380331"/>
                  </a:lnTo>
                  <a:lnTo>
                    <a:pt x="783891" y="3370533"/>
                  </a:lnTo>
                  <a:lnTo>
                    <a:pt x="783910" y="3360735"/>
                  </a:lnTo>
                  <a:lnTo>
                    <a:pt x="783831" y="3350937"/>
                  </a:lnTo>
                  <a:lnTo>
                    <a:pt x="783610" y="3341139"/>
                  </a:lnTo>
                  <a:lnTo>
                    <a:pt x="783293" y="3331341"/>
                  </a:lnTo>
                  <a:lnTo>
                    <a:pt x="782881" y="3321543"/>
                  </a:lnTo>
                  <a:lnTo>
                    <a:pt x="782375" y="3311745"/>
                  </a:lnTo>
                  <a:lnTo>
                    <a:pt x="781741" y="3301947"/>
                  </a:lnTo>
                  <a:lnTo>
                    <a:pt x="781018" y="3292149"/>
                  </a:lnTo>
                  <a:lnTo>
                    <a:pt x="780214" y="3282351"/>
                  </a:lnTo>
                  <a:lnTo>
                    <a:pt x="779331" y="3272553"/>
                  </a:lnTo>
                  <a:lnTo>
                    <a:pt x="778349" y="3262755"/>
                  </a:lnTo>
                  <a:lnTo>
                    <a:pt x="777296" y="3252957"/>
                  </a:lnTo>
                  <a:lnTo>
                    <a:pt x="776183" y="3243158"/>
                  </a:lnTo>
                  <a:lnTo>
                    <a:pt x="775015" y="3233360"/>
                  </a:lnTo>
                  <a:lnTo>
                    <a:pt x="773784" y="3223562"/>
                  </a:lnTo>
                  <a:lnTo>
                    <a:pt x="772506" y="3213764"/>
                  </a:lnTo>
                  <a:lnTo>
                    <a:pt x="771194" y="3203966"/>
                  </a:lnTo>
                  <a:lnTo>
                    <a:pt x="769853" y="3194168"/>
                  </a:lnTo>
                  <a:lnTo>
                    <a:pt x="768482" y="3184370"/>
                  </a:lnTo>
                  <a:lnTo>
                    <a:pt x="767093" y="3174572"/>
                  </a:lnTo>
                  <a:lnTo>
                    <a:pt x="765693" y="3164774"/>
                  </a:lnTo>
                  <a:lnTo>
                    <a:pt x="764288" y="3154976"/>
                  </a:lnTo>
                  <a:lnTo>
                    <a:pt x="762881" y="3145178"/>
                  </a:lnTo>
                  <a:lnTo>
                    <a:pt x="761480" y="3135380"/>
                  </a:lnTo>
                  <a:lnTo>
                    <a:pt x="760089" y="3125582"/>
                  </a:lnTo>
                  <a:lnTo>
                    <a:pt x="758711" y="3115784"/>
                  </a:lnTo>
                  <a:lnTo>
                    <a:pt x="757350" y="3105986"/>
                  </a:lnTo>
                  <a:lnTo>
                    <a:pt x="756015" y="3096187"/>
                  </a:lnTo>
                  <a:lnTo>
                    <a:pt x="754702" y="3086389"/>
                  </a:lnTo>
                  <a:lnTo>
                    <a:pt x="753414" y="3076591"/>
                  </a:lnTo>
                  <a:lnTo>
                    <a:pt x="752153" y="3066793"/>
                  </a:lnTo>
                  <a:lnTo>
                    <a:pt x="750930" y="3056995"/>
                  </a:lnTo>
                  <a:lnTo>
                    <a:pt x="749735" y="3047197"/>
                  </a:lnTo>
                  <a:lnTo>
                    <a:pt x="748569" y="3037399"/>
                  </a:lnTo>
                  <a:lnTo>
                    <a:pt x="747431" y="3027601"/>
                  </a:lnTo>
                  <a:lnTo>
                    <a:pt x="746334" y="3017803"/>
                  </a:lnTo>
                  <a:lnTo>
                    <a:pt x="745264" y="3008005"/>
                  </a:lnTo>
                  <a:lnTo>
                    <a:pt x="744219" y="2998207"/>
                  </a:lnTo>
                  <a:lnTo>
                    <a:pt x="743199" y="2988409"/>
                  </a:lnTo>
                  <a:lnTo>
                    <a:pt x="742211" y="2978611"/>
                  </a:lnTo>
                  <a:lnTo>
                    <a:pt x="741242" y="2968813"/>
                  </a:lnTo>
                  <a:lnTo>
                    <a:pt x="740290" y="2959015"/>
                  </a:lnTo>
                  <a:lnTo>
                    <a:pt x="739352" y="2949217"/>
                  </a:lnTo>
                  <a:lnTo>
                    <a:pt x="738429" y="2939418"/>
                  </a:lnTo>
                  <a:lnTo>
                    <a:pt x="737511" y="2929620"/>
                  </a:lnTo>
                  <a:lnTo>
                    <a:pt x="736595" y="2919822"/>
                  </a:lnTo>
                  <a:lnTo>
                    <a:pt x="735679" y="2910024"/>
                  </a:lnTo>
                  <a:lnTo>
                    <a:pt x="734754" y="2900226"/>
                  </a:lnTo>
                  <a:lnTo>
                    <a:pt x="733816" y="2890428"/>
                  </a:lnTo>
                  <a:lnTo>
                    <a:pt x="732861" y="2880630"/>
                  </a:lnTo>
                  <a:lnTo>
                    <a:pt x="731886" y="2870832"/>
                  </a:lnTo>
                  <a:lnTo>
                    <a:pt x="730879" y="2861034"/>
                  </a:lnTo>
                  <a:lnTo>
                    <a:pt x="729833" y="2851236"/>
                  </a:lnTo>
                  <a:lnTo>
                    <a:pt x="728751" y="2841438"/>
                  </a:lnTo>
                  <a:lnTo>
                    <a:pt x="727628" y="2831640"/>
                  </a:lnTo>
                  <a:lnTo>
                    <a:pt x="726451" y="2821842"/>
                  </a:lnTo>
                  <a:lnTo>
                    <a:pt x="725208" y="2812044"/>
                  </a:lnTo>
                  <a:lnTo>
                    <a:pt x="723909" y="2802246"/>
                  </a:lnTo>
                  <a:lnTo>
                    <a:pt x="722551" y="2792448"/>
                  </a:lnTo>
                  <a:lnTo>
                    <a:pt x="721119" y="2782649"/>
                  </a:lnTo>
                  <a:lnTo>
                    <a:pt x="719598" y="2772851"/>
                  </a:lnTo>
                  <a:lnTo>
                    <a:pt x="718004" y="2763053"/>
                  </a:lnTo>
                  <a:lnTo>
                    <a:pt x="716336" y="2753255"/>
                  </a:lnTo>
                  <a:lnTo>
                    <a:pt x="714583" y="2743457"/>
                  </a:lnTo>
                  <a:lnTo>
                    <a:pt x="712721" y="2733659"/>
                  </a:lnTo>
                  <a:lnTo>
                    <a:pt x="710775" y="2723861"/>
                  </a:lnTo>
                  <a:lnTo>
                    <a:pt x="708746" y="2714063"/>
                  </a:lnTo>
                  <a:lnTo>
                    <a:pt x="706628" y="2704265"/>
                  </a:lnTo>
                  <a:lnTo>
                    <a:pt x="704387" y="2694467"/>
                  </a:lnTo>
                  <a:lnTo>
                    <a:pt x="702058" y="2684669"/>
                  </a:lnTo>
                  <a:lnTo>
                    <a:pt x="699643" y="2674871"/>
                  </a:lnTo>
                  <a:lnTo>
                    <a:pt x="697139" y="2665073"/>
                  </a:lnTo>
                  <a:lnTo>
                    <a:pt x="694507" y="2655275"/>
                  </a:lnTo>
                  <a:lnTo>
                    <a:pt x="691788" y="2645477"/>
                  </a:lnTo>
                  <a:lnTo>
                    <a:pt x="688981" y="2635679"/>
                  </a:lnTo>
                  <a:lnTo>
                    <a:pt x="686087" y="2625880"/>
                  </a:lnTo>
                  <a:lnTo>
                    <a:pt x="683071" y="2616082"/>
                  </a:lnTo>
                  <a:lnTo>
                    <a:pt x="679963" y="2606284"/>
                  </a:lnTo>
                  <a:lnTo>
                    <a:pt x="676769" y="2596486"/>
                  </a:lnTo>
                  <a:lnTo>
                    <a:pt x="673489" y="2586688"/>
                  </a:lnTo>
                  <a:lnTo>
                    <a:pt x="670092" y="2576890"/>
                  </a:lnTo>
                  <a:lnTo>
                    <a:pt x="666596" y="2567092"/>
                  </a:lnTo>
                  <a:lnTo>
                    <a:pt x="663011" y="2557294"/>
                  </a:lnTo>
                  <a:lnTo>
                    <a:pt x="659337" y="2547496"/>
                  </a:lnTo>
                  <a:lnTo>
                    <a:pt x="655543" y="2537698"/>
                  </a:lnTo>
                  <a:lnTo>
                    <a:pt x="651638" y="2527900"/>
                  </a:lnTo>
                  <a:lnTo>
                    <a:pt x="647634" y="2518102"/>
                  </a:lnTo>
                  <a:lnTo>
                    <a:pt x="643530" y="2508304"/>
                  </a:lnTo>
                  <a:lnTo>
                    <a:pt x="639296" y="2498506"/>
                  </a:lnTo>
                  <a:lnTo>
                    <a:pt x="634926" y="2488708"/>
                  </a:lnTo>
                  <a:lnTo>
                    <a:pt x="630439" y="2478910"/>
                  </a:lnTo>
                  <a:lnTo>
                    <a:pt x="625832" y="2469111"/>
                  </a:lnTo>
                  <a:lnTo>
                    <a:pt x="621076" y="2459313"/>
                  </a:lnTo>
                  <a:lnTo>
                    <a:pt x="616146" y="2449515"/>
                  </a:lnTo>
                  <a:lnTo>
                    <a:pt x="611073" y="2439717"/>
                  </a:lnTo>
                  <a:lnTo>
                    <a:pt x="605852" y="2429919"/>
                  </a:lnTo>
                  <a:lnTo>
                    <a:pt x="600457" y="2420121"/>
                  </a:lnTo>
                  <a:lnTo>
                    <a:pt x="594839" y="2410323"/>
                  </a:lnTo>
                  <a:lnTo>
                    <a:pt x="589045" y="2400525"/>
                  </a:lnTo>
                  <a:lnTo>
                    <a:pt x="583069" y="2390727"/>
                  </a:lnTo>
                  <a:lnTo>
                    <a:pt x="576893" y="2380929"/>
                  </a:lnTo>
                  <a:lnTo>
                    <a:pt x="570435" y="2371131"/>
                  </a:lnTo>
                  <a:lnTo>
                    <a:pt x="563768" y="2361333"/>
                  </a:lnTo>
                  <a:lnTo>
                    <a:pt x="556883" y="2351535"/>
                  </a:lnTo>
                  <a:lnTo>
                    <a:pt x="549775" y="2341737"/>
                  </a:lnTo>
                  <a:lnTo>
                    <a:pt x="542326" y="2331939"/>
                  </a:lnTo>
                  <a:lnTo>
                    <a:pt x="534635" y="2322140"/>
                  </a:lnTo>
                  <a:lnTo>
                    <a:pt x="526697" y="2312342"/>
                  </a:lnTo>
                  <a:lnTo>
                    <a:pt x="518507" y="2302544"/>
                  </a:lnTo>
                  <a:lnTo>
                    <a:pt x="509948" y="2292746"/>
                  </a:lnTo>
                  <a:lnTo>
                    <a:pt x="501111" y="2282948"/>
                  </a:lnTo>
                  <a:lnTo>
                    <a:pt x="492006" y="2273150"/>
                  </a:lnTo>
                  <a:lnTo>
                    <a:pt x="482629" y="2263352"/>
                  </a:lnTo>
                  <a:lnTo>
                    <a:pt x="472879" y="2253554"/>
                  </a:lnTo>
                  <a:lnTo>
                    <a:pt x="462825" y="2243756"/>
                  </a:lnTo>
                  <a:lnTo>
                    <a:pt x="452496" y="2233958"/>
                  </a:lnTo>
                  <a:lnTo>
                    <a:pt x="441894" y="2224160"/>
                  </a:lnTo>
                  <a:lnTo>
                    <a:pt x="430937" y="2214362"/>
                  </a:lnTo>
                  <a:lnTo>
                    <a:pt x="419671" y="2204564"/>
                  </a:lnTo>
                  <a:lnTo>
                    <a:pt x="408146" y="2194766"/>
                  </a:lnTo>
                  <a:lnTo>
                    <a:pt x="396367" y="2184968"/>
                  </a:lnTo>
                  <a:lnTo>
                    <a:pt x="384279" y="2175170"/>
                  </a:lnTo>
                  <a:lnTo>
                    <a:pt x="371909" y="2165371"/>
                  </a:lnTo>
                  <a:lnTo>
                    <a:pt x="359320" y="2155573"/>
                  </a:lnTo>
                  <a:lnTo>
                    <a:pt x="346522" y="2145775"/>
                  </a:lnTo>
                  <a:lnTo>
                    <a:pt x="333493" y="2135977"/>
                  </a:lnTo>
                  <a:lnTo>
                    <a:pt x="320246" y="2126179"/>
                  </a:lnTo>
                  <a:lnTo>
                    <a:pt x="306852" y="2116381"/>
                  </a:lnTo>
                  <a:lnTo>
                    <a:pt x="293324" y="2106583"/>
                  </a:lnTo>
                  <a:lnTo>
                    <a:pt x="279669" y="2096785"/>
                  </a:lnTo>
                  <a:lnTo>
                    <a:pt x="265909" y="2086987"/>
                  </a:lnTo>
                  <a:lnTo>
                    <a:pt x="252103" y="2077189"/>
                  </a:lnTo>
                  <a:lnTo>
                    <a:pt x="238271" y="2067391"/>
                  </a:lnTo>
                  <a:lnTo>
                    <a:pt x="224438" y="2057593"/>
                  </a:lnTo>
                  <a:lnTo>
                    <a:pt x="210663" y="2047795"/>
                  </a:lnTo>
                  <a:lnTo>
                    <a:pt x="196972" y="2037997"/>
                  </a:lnTo>
                  <a:lnTo>
                    <a:pt x="183390" y="2028199"/>
                  </a:lnTo>
                  <a:lnTo>
                    <a:pt x="169947" y="2018401"/>
                  </a:lnTo>
                  <a:lnTo>
                    <a:pt x="156771" y="2008602"/>
                  </a:lnTo>
                  <a:lnTo>
                    <a:pt x="143831" y="1998804"/>
                  </a:lnTo>
                  <a:lnTo>
                    <a:pt x="131154" y="1989006"/>
                  </a:lnTo>
                  <a:lnTo>
                    <a:pt x="118767" y="1979208"/>
                  </a:lnTo>
                  <a:lnTo>
                    <a:pt x="106873" y="1969410"/>
                  </a:lnTo>
                  <a:lnTo>
                    <a:pt x="95385" y="1959612"/>
                  </a:lnTo>
                  <a:lnTo>
                    <a:pt x="84320" y="1949814"/>
                  </a:lnTo>
                  <a:lnTo>
                    <a:pt x="73705" y="1940016"/>
                  </a:lnTo>
                  <a:lnTo>
                    <a:pt x="63778" y="1930218"/>
                  </a:lnTo>
                  <a:lnTo>
                    <a:pt x="54443" y="1920420"/>
                  </a:lnTo>
                  <a:lnTo>
                    <a:pt x="45681" y="1910622"/>
                  </a:lnTo>
                  <a:lnTo>
                    <a:pt x="37515" y="1900824"/>
                  </a:lnTo>
                  <a:lnTo>
                    <a:pt x="30191" y="1891026"/>
                  </a:lnTo>
                  <a:lnTo>
                    <a:pt x="23634" y="1881228"/>
                  </a:lnTo>
                  <a:lnTo>
                    <a:pt x="17771" y="1871430"/>
                  </a:lnTo>
                  <a:lnTo>
                    <a:pt x="12620" y="1861632"/>
                  </a:lnTo>
                  <a:lnTo>
                    <a:pt x="8403" y="1851833"/>
                  </a:lnTo>
                  <a:lnTo>
                    <a:pt x="5095" y="1842035"/>
                  </a:lnTo>
                  <a:lnTo>
                    <a:pt x="2559" y="1832237"/>
                  </a:lnTo>
                  <a:lnTo>
                    <a:pt x="801" y="1822439"/>
                  </a:lnTo>
                  <a:lnTo>
                    <a:pt x="0" y="1812641"/>
                  </a:lnTo>
                  <a:lnTo>
                    <a:pt x="194" y="1802843"/>
                  </a:lnTo>
                  <a:lnTo>
                    <a:pt x="1178" y="1793045"/>
                  </a:lnTo>
                  <a:lnTo>
                    <a:pt x="2951" y="1783247"/>
                  </a:lnTo>
                  <a:lnTo>
                    <a:pt x="5630" y="1773449"/>
                  </a:lnTo>
                  <a:lnTo>
                    <a:pt x="9315" y="1763651"/>
                  </a:lnTo>
                  <a:lnTo>
                    <a:pt x="13750" y="1753853"/>
                  </a:lnTo>
                  <a:lnTo>
                    <a:pt x="18920" y="1744055"/>
                  </a:lnTo>
                  <a:lnTo>
                    <a:pt x="24879" y="1734257"/>
                  </a:lnTo>
                  <a:lnTo>
                    <a:pt x="31775" y="1724459"/>
                  </a:lnTo>
                  <a:lnTo>
                    <a:pt x="39318" y="1714661"/>
                  </a:lnTo>
                  <a:lnTo>
                    <a:pt x="47485" y="1704863"/>
                  </a:lnTo>
                  <a:lnTo>
                    <a:pt x="56277" y="1695064"/>
                  </a:lnTo>
                  <a:lnTo>
                    <a:pt x="65852" y="1685266"/>
                  </a:lnTo>
                  <a:lnTo>
                    <a:pt x="75924" y="1675468"/>
                  </a:lnTo>
                  <a:lnTo>
                    <a:pt x="86463" y="1665670"/>
                  </a:lnTo>
                  <a:lnTo>
                    <a:pt x="97438" y="1655872"/>
                  </a:lnTo>
                  <a:lnTo>
                    <a:pt x="108963" y="1646074"/>
                  </a:lnTo>
                  <a:lnTo>
                    <a:pt x="120806" y="1636276"/>
                  </a:lnTo>
                  <a:lnTo>
                    <a:pt x="132930" y="1626478"/>
                  </a:lnTo>
                  <a:lnTo>
                    <a:pt x="145300" y="1616680"/>
                  </a:lnTo>
                  <a:lnTo>
                    <a:pt x="157931" y="1606882"/>
                  </a:lnTo>
                  <a:lnTo>
                    <a:pt x="170694" y="1597084"/>
                  </a:lnTo>
                  <a:lnTo>
                    <a:pt x="183542" y="1587286"/>
                  </a:lnTo>
                  <a:lnTo>
                    <a:pt x="196441" y="1577488"/>
                  </a:lnTo>
                  <a:lnTo>
                    <a:pt x="209337" y="1567690"/>
                  </a:lnTo>
                  <a:lnTo>
                    <a:pt x="222164" y="1557892"/>
                  </a:lnTo>
                  <a:lnTo>
                    <a:pt x="234892" y="1548093"/>
                  </a:lnTo>
                  <a:lnTo>
                    <a:pt x="247494" y="1538295"/>
                  </a:lnTo>
                  <a:lnTo>
                    <a:pt x="259875" y="1528497"/>
                  </a:lnTo>
                  <a:lnTo>
                    <a:pt x="271997" y="1518699"/>
                  </a:lnTo>
                  <a:lnTo>
                    <a:pt x="283868" y="1508901"/>
                  </a:lnTo>
                  <a:lnTo>
                    <a:pt x="295467" y="1499103"/>
                  </a:lnTo>
                  <a:lnTo>
                    <a:pt x="306692" y="1489305"/>
                  </a:lnTo>
                  <a:lnTo>
                    <a:pt x="317500" y="1479507"/>
                  </a:lnTo>
                  <a:lnTo>
                    <a:pt x="327948" y="1469709"/>
                  </a:lnTo>
                  <a:lnTo>
                    <a:pt x="338024" y="1459911"/>
                  </a:lnTo>
                  <a:lnTo>
                    <a:pt x="347643" y="1450113"/>
                  </a:lnTo>
                  <a:lnTo>
                    <a:pt x="356735" y="1440315"/>
                  </a:lnTo>
                  <a:lnTo>
                    <a:pt x="365410" y="1430517"/>
                  </a:lnTo>
                  <a:lnTo>
                    <a:pt x="373665" y="1420719"/>
                  </a:lnTo>
                  <a:lnTo>
                    <a:pt x="381443" y="1410921"/>
                  </a:lnTo>
                  <a:lnTo>
                    <a:pt x="388645" y="1401123"/>
                  </a:lnTo>
                  <a:lnTo>
                    <a:pt x="395423" y="1391324"/>
                  </a:lnTo>
                  <a:lnTo>
                    <a:pt x="401782" y="1381526"/>
                  </a:lnTo>
                  <a:lnTo>
                    <a:pt x="407701" y="1371728"/>
                  </a:lnTo>
                  <a:lnTo>
                    <a:pt x="413054" y="1361930"/>
                  </a:lnTo>
                  <a:lnTo>
                    <a:pt x="418022" y="1352132"/>
                  </a:lnTo>
                  <a:lnTo>
                    <a:pt x="422614" y="1342334"/>
                  </a:lnTo>
                  <a:lnTo>
                    <a:pt x="426840" y="1332536"/>
                  </a:lnTo>
                  <a:lnTo>
                    <a:pt x="430567" y="1322738"/>
                  </a:lnTo>
                  <a:lnTo>
                    <a:pt x="433979" y="1312940"/>
                  </a:lnTo>
                  <a:lnTo>
                    <a:pt x="437092" y="1303142"/>
                  </a:lnTo>
                  <a:lnTo>
                    <a:pt x="439921" y="1293344"/>
                  </a:lnTo>
                  <a:lnTo>
                    <a:pt x="442387" y="1283546"/>
                  </a:lnTo>
                  <a:lnTo>
                    <a:pt x="444618" y="1273748"/>
                  </a:lnTo>
                  <a:lnTo>
                    <a:pt x="446645" y="1263950"/>
                  </a:lnTo>
                  <a:lnTo>
                    <a:pt x="448484" y="1254152"/>
                  </a:lnTo>
                  <a:lnTo>
                    <a:pt x="450108" y="1244354"/>
                  </a:lnTo>
                  <a:lnTo>
                    <a:pt x="451594" y="1234555"/>
                  </a:lnTo>
                  <a:lnTo>
                    <a:pt x="452977" y="1224757"/>
                  </a:lnTo>
                  <a:lnTo>
                    <a:pt x="454273" y="1214959"/>
                  </a:lnTo>
                  <a:lnTo>
                    <a:pt x="455493" y="1205161"/>
                  </a:lnTo>
                  <a:lnTo>
                    <a:pt x="456682" y="1195363"/>
                  </a:lnTo>
                  <a:lnTo>
                    <a:pt x="457865" y="1185565"/>
                  </a:lnTo>
                  <a:lnTo>
                    <a:pt x="459059" y="1175767"/>
                  </a:lnTo>
                  <a:lnTo>
                    <a:pt x="460295" y="1165969"/>
                  </a:lnTo>
                  <a:lnTo>
                    <a:pt x="461606" y="1156171"/>
                  </a:lnTo>
                  <a:lnTo>
                    <a:pt x="462998" y="1146373"/>
                  </a:lnTo>
                  <a:lnTo>
                    <a:pt x="464485" y="1136575"/>
                  </a:lnTo>
                  <a:lnTo>
                    <a:pt x="466106" y="1126777"/>
                  </a:lnTo>
                  <a:lnTo>
                    <a:pt x="467901" y="1116979"/>
                  </a:lnTo>
                  <a:lnTo>
                    <a:pt x="469847" y="1107181"/>
                  </a:lnTo>
                  <a:lnTo>
                    <a:pt x="471955" y="1097383"/>
                  </a:lnTo>
                  <a:lnTo>
                    <a:pt x="474262" y="1087585"/>
                  </a:lnTo>
                  <a:lnTo>
                    <a:pt x="476823" y="1077786"/>
                  </a:lnTo>
                  <a:lnTo>
                    <a:pt x="479587" y="1067988"/>
                  </a:lnTo>
                  <a:lnTo>
                    <a:pt x="482560" y="1058190"/>
                  </a:lnTo>
                  <a:lnTo>
                    <a:pt x="485767" y="1048392"/>
                  </a:lnTo>
                  <a:lnTo>
                    <a:pt x="489288" y="1038594"/>
                  </a:lnTo>
                  <a:lnTo>
                    <a:pt x="493040" y="1028796"/>
                  </a:lnTo>
                  <a:lnTo>
                    <a:pt x="497028" y="1018998"/>
                  </a:lnTo>
                  <a:lnTo>
                    <a:pt x="501257" y="1009200"/>
                  </a:lnTo>
                  <a:lnTo>
                    <a:pt x="505833" y="999402"/>
                  </a:lnTo>
                  <a:lnTo>
                    <a:pt x="510648" y="989604"/>
                  </a:lnTo>
                  <a:lnTo>
                    <a:pt x="515700" y="979806"/>
                  </a:lnTo>
                  <a:lnTo>
                    <a:pt x="520988" y="970008"/>
                  </a:lnTo>
                  <a:lnTo>
                    <a:pt x="526608" y="960210"/>
                  </a:lnTo>
                  <a:lnTo>
                    <a:pt x="532461" y="950412"/>
                  </a:lnTo>
                  <a:lnTo>
                    <a:pt x="538532" y="940614"/>
                  </a:lnTo>
                  <a:lnTo>
                    <a:pt x="544818" y="930816"/>
                  </a:lnTo>
                  <a:lnTo>
                    <a:pt x="551387" y="921017"/>
                  </a:lnTo>
                  <a:lnTo>
                    <a:pt x="558164" y="911219"/>
                  </a:lnTo>
                  <a:lnTo>
                    <a:pt x="565124" y="901421"/>
                  </a:lnTo>
                  <a:lnTo>
                    <a:pt x="572260" y="891623"/>
                  </a:lnTo>
                  <a:lnTo>
                    <a:pt x="579611" y="881825"/>
                  </a:lnTo>
                  <a:lnTo>
                    <a:pt x="587128" y="872027"/>
                  </a:lnTo>
                  <a:lnTo>
                    <a:pt x="594778" y="862229"/>
                  </a:lnTo>
                  <a:lnTo>
                    <a:pt x="602553" y="852431"/>
                  </a:lnTo>
                  <a:lnTo>
                    <a:pt x="610466" y="842633"/>
                  </a:lnTo>
                  <a:lnTo>
                    <a:pt x="618489" y="832835"/>
                  </a:lnTo>
                  <a:lnTo>
                    <a:pt x="626588" y="823037"/>
                  </a:lnTo>
                  <a:lnTo>
                    <a:pt x="634753" y="813239"/>
                  </a:lnTo>
                  <a:lnTo>
                    <a:pt x="642982" y="803441"/>
                  </a:lnTo>
                  <a:lnTo>
                    <a:pt x="651253" y="793643"/>
                  </a:lnTo>
                  <a:lnTo>
                    <a:pt x="659543" y="783845"/>
                  </a:lnTo>
                  <a:lnTo>
                    <a:pt x="667841" y="774046"/>
                  </a:lnTo>
                  <a:lnTo>
                    <a:pt x="676136" y="764248"/>
                  </a:lnTo>
                  <a:lnTo>
                    <a:pt x="684403" y="754450"/>
                  </a:lnTo>
                  <a:lnTo>
                    <a:pt x="692636" y="744652"/>
                  </a:lnTo>
                  <a:lnTo>
                    <a:pt x="700825" y="734854"/>
                  </a:lnTo>
                  <a:lnTo>
                    <a:pt x="708955" y="725056"/>
                  </a:lnTo>
                  <a:lnTo>
                    <a:pt x="716993" y="715258"/>
                  </a:lnTo>
                  <a:lnTo>
                    <a:pt x="724949" y="705460"/>
                  </a:lnTo>
                  <a:lnTo>
                    <a:pt x="732819" y="695662"/>
                  </a:lnTo>
                  <a:lnTo>
                    <a:pt x="740591" y="685864"/>
                  </a:lnTo>
                  <a:lnTo>
                    <a:pt x="748211" y="676066"/>
                  </a:lnTo>
                  <a:lnTo>
                    <a:pt x="755715" y="666268"/>
                  </a:lnTo>
                  <a:lnTo>
                    <a:pt x="763098" y="656470"/>
                  </a:lnTo>
                  <a:lnTo>
                    <a:pt x="770356" y="646672"/>
                  </a:lnTo>
                  <a:lnTo>
                    <a:pt x="777419" y="636874"/>
                  </a:lnTo>
                  <a:lnTo>
                    <a:pt x="784339" y="627076"/>
                  </a:lnTo>
                  <a:lnTo>
                    <a:pt x="791115" y="617277"/>
                  </a:lnTo>
                  <a:lnTo>
                    <a:pt x="797742" y="607479"/>
                  </a:lnTo>
                  <a:lnTo>
                    <a:pt x="804157" y="597681"/>
                  </a:lnTo>
                  <a:lnTo>
                    <a:pt x="810403" y="587883"/>
                  </a:lnTo>
                  <a:lnTo>
                    <a:pt x="816491" y="578085"/>
                  </a:lnTo>
                  <a:lnTo>
                    <a:pt x="822418" y="568287"/>
                  </a:lnTo>
                  <a:lnTo>
                    <a:pt x="828126" y="558489"/>
                  </a:lnTo>
                  <a:lnTo>
                    <a:pt x="833647" y="548691"/>
                  </a:lnTo>
                  <a:lnTo>
                    <a:pt x="839003" y="538893"/>
                  </a:lnTo>
                  <a:lnTo>
                    <a:pt x="844193" y="529095"/>
                  </a:lnTo>
                  <a:lnTo>
                    <a:pt x="849168" y="519297"/>
                  </a:lnTo>
                  <a:lnTo>
                    <a:pt x="853945" y="509499"/>
                  </a:lnTo>
                  <a:lnTo>
                    <a:pt x="858556" y="499701"/>
                  </a:lnTo>
                  <a:lnTo>
                    <a:pt x="863002" y="489903"/>
                  </a:lnTo>
                  <a:lnTo>
                    <a:pt x="867245" y="480105"/>
                  </a:lnTo>
                  <a:lnTo>
                    <a:pt x="871286" y="470307"/>
                  </a:lnTo>
                  <a:lnTo>
                    <a:pt x="875167" y="460508"/>
                  </a:lnTo>
                  <a:lnTo>
                    <a:pt x="878887" y="450710"/>
                  </a:lnTo>
                  <a:lnTo>
                    <a:pt x="882423" y="440912"/>
                  </a:lnTo>
                  <a:lnTo>
                    <a:pt x="885760" y="431114"/>
                  </a:lnTo>
                  <a:lnTo>
                    <a:pt x="888945" y="421316"/>
                  </a:lnTo>
                  <a:lnTo>
                    <a:pt x="891982" y="411518"/>
                  </a:lnTo>
                  <a:lnTo>
                    <a:pt x="894855" y="401720"/>
                  </a:lnTo>
                  <a:lnTo>
                    <a:pt x="897538" y="391922"/>
                  </a:lnTo>
                  <a:lnTo>
                    <a:pt x="900084" y="382124"/>
                  </a:lnTo>
                  <a:lnTo>
                    <a:pt x="902496" y="372326"/>
                  </a:lnTo>
                  <a:lnTo>
                    <a:pt x="904769" y="362528"/>
                  </a:lnTo>
                  <a:lnTo>
                    <a:pt x="906866" y="352730"/>
                  </a:lnTo>
                  <a:lnTo>
                    <a:pt x="908844" y="342932"/>
                  </a:lnTo>
                  <a:lnTo>
                    <a:pt x="910704" y="333134"/>
                  </a:lnTo>
                  <a:lnTo>
                    <a:pt x="912452" y="323336"/>
                  </a:lnTo>
                  <a:lnTo>
                    <a:pt x="914042" y="313538"/>
                  </a:lnTo>
                  <a:lnTo>
                    <a:pt x="915532" y="303739"/>
                  </a:lnTo>
                  <a:lnTo>
                    <a:pt x="916924" y="293941"/>
                  </a:lnTo>
                  <a:lnTo>
                    <a:pt x="918221" y="284143"/>
                  </a:lnTo>
                  <a:lnTo>
                    <a:pt x="919394" y="274345"/>
                  </a:lnTo>
                  <a:lnTo>
                    <a:pt x="920481" y="264547"/>
                  </a:lnTo>
                  <a:lnTo>
                    <a:pt x="921489" y="254749"/>
                  </a:lnTo>
                  <a:lnTo>
                    <a:pt x="922422" y="244951"/>
                  </a:lnTo>
                  <a:lnTo>
                    <a:pt x="923259" y="235153"/>
                  </a:lnTo>
                  <a:lnTo>
                    <a:pt x="924026" y="225355"/>
                  </a:lnTo>
                  <a:lnTo>
                    <a:pt x="924731" y="215557"/>
                  </a:lnTo>
                  <a:lnTo>
                    <a:pt x="925379" y="205759"/>
                  </a:lnTo>
                  <a:lnTo>
                    <a:pt x="925958" y="195961"/>
                  </a:lnTo>
                  <a:lnTo>
                    <a:pt x="926480" y="186163"/>
                  </a:lnTo>
                  <a:lnTo>
                    <a:pt x="926957" y="176365"/>
                  </a:lnTo>
                  <a:lnTo>
                    <a:pt x="927392" y="166567"/>
                  </a:lnTo>
                  <a:lnTo>
                    <a:pt x="927778" y="156769"/>
                  </a:lnTo>
                  <a:lnTo>
                    <a:pt x="928121" y="146970"/>
                  </a:lnTo>
                  <a:lnTo>
                    <a:pt x="928432" y="137172"/>
                  </a:lnTo>
                  <a:lnTo>
                    <a:pt x="928714" y="127374"/>
                  </a:lnTo>
                  <a:lnTo>
                    <a:pt x="928962" y="117576"/>
                  </a:lnTo>
                  <a:lnTo>
                    <a:pt x="929180" y="107778"/>
                  </a:lnTo>
                  <a:lnTo>
                    <a:pt x="929376" y="97980"/>
                  </a:lnTo>
                  <a:lnTo>
                    <a:pt x="929552" y="88182"/>
                  </a:lnTo>
                  <a:lnTo>
                    <a:pt x="929706" y="78384"/>
                  </a:lnTo>
                  <a:lnTo>
                    <a:pt x="929839" y="68586"/>
                  </a:lnTo>
                  <a:lnTo>
                    <a:pt x="929958" y="58788"/>
                  </a:lnTo>
                  <a:lnTo>
                    <a:pt x="930064" y="48990"/>
                  </a:lnTo>
                  <a:lnTo>
                    <a:pt x="930156" y="39192"/>
                  </a:lnTo>
                  <a:lnTo>
                    <a:pt x="930235" y="29394"/>
                  </a:lnTo>
                  <a:lnTo>
                    <a:pt x="930304" y="19596"/>
                  </a:lnTo>
                  <a:lnTo>
                    <a:pt x="930365" y="9798"/>
                  </a:lnTo>
                  <a:lnTo>
                    <a:pt x="930419" y="0"/>
                  </a:lnTo>
                  <a:lnTo>
                    <a:pt x="931036" y="0"/>
                  </a:lnTo>
                  <a:lnTo>
                    <a:pt x="931090" y="9798"/>
                  </a:lnTo>
                  <a:lnTo>
                    <a:pt x="931151" y="19596"/>
                  </a:lnTo>
                  <a:lnTo>
                    <a:pt x="931220" y="29394"/>
                  </a:lnTo>
                  <a:lnTo>
                    <a:pt x="931299" y="39192"/>
                  </a:lnTo>
                  <a:lnTo>
                    <a:pt x="931392" y="48990"/>
                  </a:lnTo>
                  <a:lnTo>
                    <a:pt x="931497" y="58788"/>
                  </a:lnTo>
                  <a:lnTo>
                    <a:pt x="931616" y="68586"/>
                  </a:lnTo>
                  <a:lnTo>
                    <a:pt x="931749" y="78384"/>
                  </a:lnTo>
                  <a:lnTo>
                    <a:pt x="931904" y="88182"/>
                  </a:lnTo>
                  <a:lnTo>
                    <a:pt x="932079" y="97980"/>
                  </a:lnTo>
                  <a:lnTo>
                    <a:pt x="932275" y="107778"/>
                  </a:lnTo>
                  <a:lnTo>
                    <a:pt x="932493" y="117576"/>
                  </a:lnTo>
                  <a:lnTo>
                    <a:pt x="932741" y="127374"/>
                  </a:lnTo>
                  <a:lnTo>
                    <a:pt x="933023" y="137172"/>
                  </a:lnTo>
                  <a:lnTo>
                    <a:pt x="933334" y="146970"/>
                  </a:lnTo>
                  <a:lnTo>
                    <a:pt x="933677" y="156769"/>
                  </a:lnTo>
                  <a:lnTo>
                    <a:pt x="934063" y="166567"/>
                  </a:lnTo>
                  <a:lnTo>
                    <a:pt x="934498" y="176365"/>
                  </a:lnTo>
                  <a:lnTo>
                    <a:pt x="934975" y="186163"/>
                  </a:lnTo>
                  <a:lnTo>
                    <a:pt x="935497" y="195961"/>
                  </a:lnTo>
                  <a:lnTo>
                    <a:pt x="936076" y="205759"/>
                  </a:lnTo>
                  <a:lnTo>
                    <a:pt x="936724" y="215557"/>
                  </a:lnTo>
                  <a:lnTo>
                    <a:pt x="937430" y="225355"/>
                  </a:lnTo>
                  <a:lnTo>
                    <a:pt x="938196" y="235153"/>
                  </a:lnTo>
                  <a:lnTo>
                    <a:pt x="939034" y="244951"/>
                  </a:lnTo>
                  <a:lnTo>
                    <a:pt x="939966" y="254749"/>
                  </a:lnTo>
                  <a:lnTo>
                    <a:pt x="940974" y="264547"/>
                  </a:lnTo>
                  <a:lnTo>
                    <a:pt x="942061" y="274345"/>
                  </a:lnTo>
                  <a:lnTo>
                    <a:pt x="943234" y="284143"/>
                  </a:lnTo>
                  <a:lnTo>
                    <a:pt x="944532" y="293941"/>
                  </a:lnTo>
                  <a:lnTo>
                    <a:pt x="945924" y="303739"/>
                  </a:lnTo>
                  <a:lnTo>
                    <a:pt x="947413" y="313538"/>
                  </a:lnTo>
                  <a:lnTo>
                    <a:pt x="949003" y="323336"/>
                  </a:lnTo>
                  <a:lnTo>
                    <a:pt x="950751" y="333134"/>
                  </a:lnTo>
                  <a:lnTo>
                    <a:pt x="952612" y="342932"/>
                  </a:lnTo>
                  <a:lnTo>
                    <a:pt x="954589" y="352730"/>
                  </a:lnTo>
                  <a:lnTo>
                    <a:pt x="956686" y="362528"/>
                  </a:lnTo>
                  <a:lnTo>
                    <a:pt x="958959" y="372326"/>
                  </a:lnTo>
                  <a:lnTo>
                    <a:pt x="961371" y="382124"/>
                  </a:lnTo>
                  <a:lnTo>
                    <a:pt x="963917" y="391922"/>
                  </a:lnTo>
                  <a:lnTo>
                    <a:pt x="966600" y="401720"/>
                  </a:lnTo>
                  <a:lnTo>
                    <a:pt x="969474" y="411518"/>
                  </a:lnTo>
                  <a:lnTo>
                    <a:pt x="972510" y="421316"/>
                  </a:lnTo>
                  <a:lnTo>
                    <a:pt x="975696" y="431114"/>
                  </a:lnTo>
                  <a:lnTo>
                    <a:pt x="979032" y="440912"/>
                  </a:lnTo>
                  <a:lnTo>
                    <a:pt x="982568" y="450710"/>
                  </a:lnTo>
                  <a:lnTo>
                    <a:pt x="986288" y="460508"/>
                  </a:lnTo>
                  <a:lnTo>
                    <a:pt x="990169" y="470307"/>
                  </a:lnTo>
                  <a:lnTo>
                    <a:pt x="994210" y="480105"/>
                  </a:lnTo>
                  <a:lnTo>
                    <a:pt x="998453" y="489903"/>
                  </a:lnTo>
                  <a:lnTo>
                    <a:pt x="1002899" y="499701"/>
                  </a:lnTo>
                  <a:lnTo>
                    <a:pt x="1007510" y="509499"/>
                  </a:lnTo>
                  <a:lnTo>
                    <a:pt x="1012288" y="519297"/>
                  </a:lnTo>
                  <a:lnTo>
                    <a:pt x="1017263" y="529095"/>
                  </a:lnTo>
                  <a:lnTo>
                    <a:pt x="1022452" y="538893"/>
                  </a:lnTo>
                  <a:lnTo>
                    <a:pt x="1027808" y="548691"/>
                  </a:lnTo>
                  <a:lnTo>
                    <a:pt x="1033330" y="558489"/>
                  </a:lnTo>
                  <a:lnTo>
                    <a:pt x="1039037" y="568287"/>
                  </a:lnTo>
                  <a:lnTo>
                    <a:pt x="1044964" y="578085"/>
                  </a:lnTo>
                  <a:lnTo>
                    <a:pt x="1051052" y="587883"/>
                  </a:lnTo>
                  <a:lnTo>
                    <a:pt x="1057298" y="597681"/>
                  </a:lnTo>
                  <a:lnTo>
                    <a:pt x="1063713" y="607479"/>
                  </a:lnTo>
                  <a:lnTo>
                    <a:pt x="1070341" y="617277"/>
                  </a:lnTo>
                  <a:lnTo>
                    <a:pt x="1077116" y="627076"/>
                  </a:lnTo>
                  <a:lnTo>
                    <a:pt x="1084036" y="636874"/>
                  </a:lnTo>
                  <a:lnTo>
                    <a:pt x="1091099" y="646672"/>
                  </a:lnTo>
                  <a:lnTo>
                    <a:pt x="1098357" y="656470"/>
                  </a:lnTo>
                  <a:lnTo>
                    <a:pt x="1105740" y="666268"/>
                  </a:lnTo>
                  <a:lnTo>
                    <a:pt x="1113244" y="676066"/>
                  </a:lnTo>
                  <a:lnTo>
                    <a:pt x="1120865" y="685864"/>
                  </a:lnTo>
                  <a:lnTo>
                    <a:pt x="1128636" y="695662"/>
                  </a:lnTo>
                  <a:lnTo>
                    <a:pt x="1136506" y="705460"/>
                  </a:lnTo>
                  <a:lnTo>
                    <a:pt x="1144463" y="715258"/>
                  </a:lnTo>
                  <a:lnTo>
                    <a:pt x="1152500" y="725056"/>
                  </a:lnTo>
                  <a:lnTo>
                    <a:pt x="1160630" y="734854"/>
                  </a:lnTo>
                  <a:lnTo>
                    <a:pt x="1168819" y="744652"/>
                  </a:lnTo>
                  <a:lnTo>
                    <a:pt x="1177052" y="754450"/>
                  </a:lnTo>
                  <a:lnTo>
                    <a:pt x="1185319" y="764248"/>
                  </a:lnTo>
                  <a:lnTo>
                    <a:pt x="1193614" y="774046"/>
                  </a:lnTo>
                  <a:lnTo>
                    <a:pt x="1201913" y="783845"/>
                  </a:lnTo>
                  <a:lnTo>
                    <a:pt x="1210202" y="793643"/>
                  </a:lnTo>
                  <a:lnTo>
                    <a:pt x="1218473" y="803441"/>
                  </a:lnTo>
                  <a:lnTo>
                    <a:pt x="1226702" y="813239"/>
                  </a:lnTo>
                  <a:lnTo>
                    <a:pt x="1234868" y="823037"/>
                  </a:lnTo>
                  <a:lnTo>
                    <a:pt x="1242966" y="832835"/>
                  </a:lnTo>
                  <a:lnTo>
                    <a:pt x="1250989" y="842633"/>
                  </a:lnTo>
                  <a:lnTo>
                    <a:pt x="1258902" y="852431"/>
                  </a:lnTo>
                  <a:lnTo>
                    <a:pt x="1266677" y="862229"/>
                  </a:lnTo>
                  <a:lnTo>
                    <a:pt x="1274327" y="872027"/>
                  </a:lnTo>
                  <a:lnTo>
                    <a:pt x="1281844" y="881825"/>
                  </a:lnTo>
                  <a:lnTo>
                    <a:pt x="1289195" y="891623"/>
                  </a:lnTo>
                  <a:lnTo>
                    <a:pt x="1296331" y="901421"/>
                  </a:lnTo>
                  <a:lnTo>
                    <a:pt x="1303291" y="911219"/>
                  </a:lnTo>
                  <a:lnTo>
                    <a:pt x="1310069" y="921017"/>
                  </a:lnTo>
                  <a:lnTo>
                    <a:pt x="1316637" y="930816"/>
                  </a:lnTo>
                  <a:lnTo>
                    <a:pt x="1322923" y="940614"/>
                  </a:lnTo>
                  <a:lnTo>
                    <a:pt x="1328995" y="950412"/>
                  </a:lnTo>
                  <a:lnTo>
                    <a:pt x="1334847" y="960210"/>
                  </a:lnTo>
                  <a:lnTo>
                    <a:pt x="1340468" y="970008"/>
                  </a:lnTo>
                  <a:lnTo>
                    <a:pt x="1345756" y="979806"/>
                  </a:lnTo>
                  <a:lnTo>
                    <a:pt x="1350808" y="989604"/>
                  </a:lnTo>
                  <a:lnTo>
                    <a:pt x="1355622" y="999402"/>
                  </a:lnTo>
                  <a:lnTo>
                    <a:pt x="1360198" y="1009200"/>
                  </a:lnTo>
                  <a:lnTo>
                    <a:pt x="1364428" y="1018998"/>
                  </a:lnTo>
                  <a:lnTo>
                    <a:pt x="1368415" y="1028796"/>
                  </a:lnTo>
                  <a:lnTo>
                    <a:pt x="1372167" y="1038594"/>
                  </a:lnTo>
                  <a:lnTo>
                    <a:pt x="1375688" y="1048392"/>
                  </a:lnTo>
                  <a:lnTo>
                    <a:pt x="1378895" y="1058190"/>
                  </a:lnTo>
                  <a:lnTo>
                    <a:pt x="1381868" y="1067988"/>
                  </a:lnTo>
                  <a:lnTo>
                    <a:pt x="1384632" y="1077786"/>
                  </a:lnTo>
                  <a:lnTo>
                    <a:pt x="1387193" y="1087585"/>
                  </a:lnTo>
                  <a:lnTo>
                    <a:pt x="1389500" y="1097383"/>
                  </a:lnTo>
                  <a:lnTo>
                    <a:pt x="1391608" y="1107181"/>
                  </a:lnTo>
                  <a:lnTo>
                    <a:pt x="1393555" y="1116979"/>
                  </a:lnTo>
                  <a:lnTo>
                    <a:pt x="1395349" y="1126777"/>
                  </a:lnTo>
                  <a:lnTo>
                    <a:pt x="1396970" y="1136575"/>
                  </a:lnTo>
                  <a:lnTo>
                    <a:pt x="1398457" y="1146373"/>
                  </a:lnTo>
                  <a:lnTo>
                    <a:pt x="1399849" y="1156171"/>
                  </a:lnTo>
                  <a:lnTo>
                    <a:pt x="1401160" y="1165969"/>
                  </a:lnTo>
                  <a:lnTo>
                    <a:pt x="1402396" y="1175767"/>
                  </a:lnTo>
                  <a:lnTo>
                    <a:pt x="1403590" y="1185565"/>
                  </a:lnTo>
                  <a:lnTo>
                    <a:pt x="1404773" y="1195363"/>
                  </a:lnTo>
                  <a:lnTo>
                    <a:pt x="1405962" y="1205161"/>
                  </a:lnTo>
                  <a:lnTo>
                    <a:pt x="1407182" y="1214959"/>
                  </a:lnTo>
                  <a:lnTo>
                    <a:pt x="1408478" y="1224757"/>
                  </a:lnTo>
                  <a:lnTo>
                    <a:pt x="1409861" y="1234555"/>
                  </a:lnTo>
                  <a:lnTo>
                    <a:pt x="1411347" y="1244354"/>
                  </a:lnTo>
                  <a:lnTo>
                    <a:pt x="1412971" y="1254152"/>
                  </a:lnTo>
                  <a:lnTo>
                    <a:pt x="1414810" y="1263950"/>
                  </a:lnTo>
                  <a:lnTo>
                    <a:pt x="1416837" y="1273748"/>
                  </a:lnTo>
                  <a:lnTo>
                    <a:pt x="1419068" y="1283546"/>
                  </a:lnTo>
                  <a:lnTo>
                    <a:pt x="1421534" y="1293344"/>
                  </a:lnTo>
                  <a:lnTo>
                    <a:pt x="1424363" y="1303142"/>
                  </a:lnTo>
                  <a:lnTo>
                    <a:pt x="1427476" y="1312940"/>
                  </a:lnTo>
                  <a:lnTo>
                    <a:pt x="1430889" y="1322738"/>
                  </a:lnTo>
                  <a:lnTo>
                    <a:pt x="1434615" y="1332536"/>
                  </a:lnTo>
                  <a:lnTo>
                    <a:pt x="1438841" y="1342334"/>
                  </a:lnTo>
                  <a:lnTo>
                    <a:pt x="1443434" y="1352132"/>
                  </a:lnTo>
                  <a:lnTo>
                    <a:pt x="1448401" y="1361930"/>
                  </a:lnTo>
                  <a:lnTo>
                    <a:pt x="1453754" y="1371728"/>
                  </a:lnTo>
                  <a:lnTo>
                    <a:pt x="1459673" y="1381526"/>
                  </a:lnTo>
                  <a:lnTo>
                    <a:pt x="1466032" y="1391324"/>
                  </a:lnTo>
                  <a:lnTo>
                    <a:pt x="1472810" y="1401123"/>
                  </a:lnTo>
                  <a:lnTo>
                    <a:pt x="1480012" y="1410921"/>
                  </a:lnTo>
                  <a:lnTo>
                    <a:pt x="1487790" y="1420719"/>
                  </a:lnTo>
                  <a:lnTo>
                    <a:pt x="1496045" y="1430517"/>
                  </a:lnTo>
                  <a:lnTo>
                    <a:pt x="1504720" y="1440315"/>
                  </a:lnTo>
                  <a:lnTo>
                    <a:pt x="1513812" y="1450113"/>
                  </a:lnTo>
                  <a:lnTo>
                    <a:pt x="1523431" y="1459911"/>
                  </a:lnTo>
                  <a:lnTo>
                    <a:pt x="1533507" y="1469709"/>
                  </a:lnTo>
                  <a:lnTo>
                    <a:pt x="1543955" y="1479507"/>
                  </a:lnTo>
                  <a:lnTo>
                    <a:pt x="1554763" y="1489305"/>
                  </a:lnTo>
                  <a:lnTo>
                    <a:pt x="1565988" y="1499103"/>
                  </a:lnTo>
                  <a:lnTo>
                    <a:pt x="1577587" y="1508901"/>
                  </a:lnTo>
                  <a:lnTo>
                    <a:pt x="1589458" y="1518699"/>
                  </a:lnTo>
                  <a:lnTo>
                    <a:pt x="1601580" y="1528497"/>
                  </a:lnTo>
                  <a:lnTo>
                    <a:pt x="1613961" y="1538295"/>
                  </a:lnTo>
                  <a:lnTo>
                    <a:pt x="1626563" y="1548093"/>
                  </a:lnTo>
                  <a:lnTo>
                    <a:pt x="1639291" y="1557892"/>
                  </a:lnTo>
                  <a:lnTo>
                    <a:pt x="1652118" y="1567690"/>
                  </a:lnTo>
                  <a:lnTo>
                    <a:pt x="1665014" y="1577488"/>
                  </a:lnTo>
                  <a:lnTo>
                    <a:pt x="1677914" y="1587286"/>
                  </a:lnTo>
                  <a:lnTo>
                    <a:pt x="1690761" y="1597084"/>
                  </a:lnTo>
                  <a:lnTo>
                    <a:pt x="1703524" y="1606882"/>
                  </a:lnTo>
                  <a:lnTo>
                    <a:pt x="1716156" y="1616680"/>
                  </a:lnTo>
                  <a:lnTo>
                    <a:pt x="1728526" y="1626478"/>
                  </a:lnTo>
                  <a:lnTo>
                    <a:pt x="1740649" y="1636276"/>
                  </a:lnTo>
                  <a:lnTo>
                    <a:pt x="1752492" y="1646074"/>
                  </a:lnTo>
                  <a:lnTo>
                    <a:pt x="1764017" y="1655872"/>
                  </a:lnTo>
                  <a:lnTo>
                    <a:pt x="1774992" y="1665670"/>
                  </a:lnTo>
                  <a:lnTo>
                    <a:pt x="1785531" y="1675468"/>
                  </a:lnTo>
                  <a:lnTo>
                    <a:pt x="1795603" y="1685266"/>
                  </a:lnTo>
                  <a:lnTo>
                    <a:pt x="1805178" y="1695064"/>
                  </a:lnTo>
                  <a:lnTo>
                    <a:pt x="1813970" y="1704863"/>
                  </a:lnTo>
                  <a:lnTo>
                    <a:pt x="1822137" y="1714661"/>
                  </a:lnTo>
                  <a:lnTo>
                    <a:pt x="1829680" y="1724459"/>
                  </a:lnTo>
                  <a:lnTo>
                    <a:pt x="1836576" y="1734257"/>
                  </a:lnTo>
                  <a:lnTo>
                    <a:pt x="1842536" y="1744055"/>
                  </a:lnTo>
                  <a:lnTo>
                    <a:pt x="1847705" y="1753853"/>
                  </a:lnTo>
                  <a:lnTo>
                    <a:pt x="1852140" y="1763651"/>
                  </a:lnTo>
                  <a:lnTo>
                    <a:pt x="1855826" y="1773449"/>
                  </a:lnTo>
                  <a:lnTo>
                    <a:pt x="1858504" y="1783247"/>
                  </a:lnTo>
                  <a:lnTo>
                    <a:pt x="1860277" y="1793045"/>
                  </a:lnTo>
                  <a:lnTo>
                    <a:pt x="1861262" y="1802843"/>
                  </a:lnTo>
                  <a:lnTo>
                    <a:pt x="1861456" y="1812641"/>
                  </a:lnTo>
                  <a:lnTo>
                    <a:pt x="1860654" y="1822439"/>
                  </a:lnTo>
                  <a:lnTo>
                    <a:pt x="1858896" y="1832237"/>
                  </a:lnTo>
                  <a:lnTo>
                    <a:pt x="1856360" y="1842035"/>
                  </a:lnTo>
                  <a:lnTo>
                    <a:pt x="1853053" y="1851833"/>
                  </a:lnTo>
                  <a:lnTo>
                    <a:pt x="1848835" y="1861632"/>
                  </a:lnTo>
                  <a:lnTo>
                    <a:pt x="1843684" y="1871430"/>
                  </a:lnTo>
                  <a:lnTo>
                    <a:pt x="1837822" y="1881228"/>
                  </a:lnTo>
                  <a:lnTo>
                    <a:pt x="1831265" y="1891026"/>
                  </a:lnTo>
                  <a:lnTo>
                    <a:pt x="1823940" y="1900824"/>
                  </a:lnTo>
                  <a:lnTo>
                    <a:pt x="1815774" y="1910622"/>
                  </a:lnTo>
                  <a:lnTo>
                    <a:pt x="1807012" y="1920420"/>
                  </a:lnTo>
                  <a:lnTo>
                    <a:pt x="1797677" y="1930218"/>
                  </a:lnTo>
                  <a:lnTo>
                    <a:pt x="1787750" y="1940016"/>
                  </a:lnTo>
                  <a:lnTo>
                    <a:pt x="1777135" y="1949814"/>
                  </a:lnTo>
                  <a:lnTo>
                    <a:pt x="1766070" y="1959612"/>
                  </a:lnTo>
                  <a:lnTo>
                    <a:pt x="1754582" y="1969410"/>
                  </a:lnTo>
                  <a:lnTo>
                    <a:pt x="1742688" y="1979208"/>
                  </a:lnTo>
                  <a:lnTo>
                    <a:pt x="1730301" y="1989006"/>
                  </a:lnTo>
                  <a:lnTo>
                    <a:pt x="1717624" y="1998804"/>
                  </a:lnTo>
                  <a:lnTo>
                    <a:pt x="1704684" y="2008602"/>
                  </a:lnTo>
                  <a:lnTo>
                    <a:pt x="1691508" y="2018401"/>
                  </a:lnTo>
                  <a:lnTo>
                    <a:pt x="1678065" y="2028199"/>
                  </a:lnTo>
                  <a:lnTo>
                    <a:pt x="1664483" y="2037997"/>
                  </a:lnTo>
                  <a:lnTo>
                    <a:pt x="1650792" y="2047795"/>
                  </a:lnTo>
                  <a:lnTo>
                    <a:pt x="1637017" y="2057593"/>
                  </a:lnTo>
                  <a:lnTo>
                    <a:pt x="1623184" y="2067391"/>
                  </a:lnTo>
                  <a:lnTo>
                    <a:pt x="1609352" y="2077189"/>
                  </a:lnTo>
                  <a:lnTo>
                    <a:pt x="1595546" y="2086987"/>
                  </a:lnTo>
                  <a:lnTo>
                    <a:pt x="1581786" y="2096785"/>
                  </a:lnTo>
                  <a:lnTo>
                    <a:pt x="1568131" y="2106583"/>
                  </a:lnTo>
                  <a:lnTo>
                    <a:pt x="1554603" y="2116381"/>
                  </a:lnTo>
                  <a:lnTo>
                    <a:pt x="1541209" y="2126179"/>
                  </a:lnTo>
                  <a:lnTo>
                    <a:pt x="1527963" y="2135977"/>
                  </a:lnTo>
                  <a:lnTo>
                    <a:pt x="1514933" y="2145775"/>
                  </a:lnTo>
                  <a:lnTo>
                    <a:pt x="1502135" y="2155573"/>
                  </a:lnTo>
                  <a:lnTo>
                    <a:pt x="1489546" y="2165371"/>
                  </a:lnTo>
                  <a:lnTo>
                    <a:pt x="1477176" y="2175170"/>
                  </a:lnTo>
                  <a:lnTo>
                    <a:pt x="1465089" y="2184968"/>
                  </a:lnTo>
                  <a:lnTo>
                    <a:pt x="1453309" y="2194766"/>
                  </a:lnTo>
                  <a:lnTo>
                    <a:pt x="1441784" y="2204564"/>
                  </a:lnTo>
                  <a:lnTo>
                    <a:pt x="1430518" y="2214362"/>
                  </a:lnTo>
                  <a:lnTo>
                    <a:pt x="1419561" y="2224160"/>
                  </a:lnTo>
                  <a:lnTo>
                    <a:pt x="1408959" y="2233958"/>
                  </a:lnTo>
                  <a:lnTo>
                    <a:pt x="1398630" y="2243756"/>
                  </a:lnTo>
                  <a:lnTo>
                    <a:pt x="1388576" y="2253554"/>
                  </a:lnTo>
                  <a:lnTo>
                    <a:pt x="1378826" y="2263352"/>
                  </a:lnTo>
                  <a:lnTo>
                    <a:pt x="1369449" y="2273150"/>
                  </a:lnTo>
                  <a:lnTo>
                    <a:pt x="1360344" y="2282948"/>
                  </a:lnTo>
                  <a:lnTo>
                    <a:pt x="1351507" y="2292746"/>
                  </a:lnTo>
                  <a:lnTo>
                    <a:pt x="1342948" y="2302544"/>
                  </a:lnTo>
                  <a:lnTo>
                    <a:pt x="1334758" y="2312342"/>
                  </a:lnTo>
                  <a:lnTo>
                    <a:pt x="1326820" y="2322140"/>
                  </a:lnTo>
                  <a:lnTo>
                    <a:pt x="1319129" y="2331939"/>
                  </a:lnTo>
                  <a:lnTo>
                    <a:pt x="1311680" y="2341737"/>
                  </a:lnTo>
                  <a:lnTo>
                    <a:pt x="1304572" y="2351535"/>
                  </a:lnTo>
                  <a:lnTo>
                    <a:pt x="1297688" y="2361333"/>
                  </a:lnTo>
                  <a:lnTo>
                    <a:pt x="1291020" y="2371131"/>
                  </a:lnTo>
                  <a:lnTo>
                    <a:pt x="1284562" y="2380929"/>
                  </a:lnTo>
                  <a:lnTo>
                    <a:pt x="1278386" y="2390727"/>
                  </a:lnTo>
                  <a:lnTo>
                    <a:pt x="1272410" y="2400525"/>
                  </a:lnTo>
                  <a:lnTo>
                    <a:pt x="1266616" y="2410323"/>
                  </a:lnTo>
                  <a:lnTo>
                    <a:pt x="1260998" y="2420121"/>
                  </a:lnTo>
                  <a:lnTo>
                    <a:pt x="1255603" y="2429919"/>
                  </a:lnTo>
                  <a:lnTo>
                    <a:pt x="1250382" y="2439717"/>
                  </a:lnTo>
                  <a:lnTo>
                    <a:pt x="1245309" y="2449515"/>
                  </a:lnTo>
                  <a:lnTo>
                    <a:pt x="1240379" y="2459313"/>
                  </a:lnTo>
                  <a:lnTo>
                    <a:pt x="1235623" y="2469111"/>
                  </a:lnTo>
                  <a:lnTo>
                    <a:pt x="1231016" y="2478910"/>
                  </a:lnTo>
                  <a:lnTo>
                    <a:pt x="1226529" y="2488708"/>
                  </a:lnTo>
                  <a:lnTo>
                    <a:pt x="1222159" y="2498506"/>
                  </a:lnTo>
                  <a:lnTo>
                    <a:pt x="1217925" y="2508304"/>
                  </a:lnTo>
                  <a:lnTo>
                    <a:pt x="1213821" y="2518102"/>
                  </a:lnTo>
                  <a:lnTo>
                    <a:pt x="1209817" y="2527900"/>
                  </a:lnTo>
                  <a:lnTo>
                    <a:pt x="1205912" y="2537698"/>
                  </a:lnTo>
                  <a:lnTo>
                    <a:pt x="1202118" y="2547496"/>
                  </a:lnTo>
                  <a:lnTo>
                    <a:pt x="1198444" y="2557294"/>
                  </a:lnTo>
                  <a:lnTo>
                    <a:pt x="1194859" y="2567092"/>
                  </a:lnTo>
                  <a:lnTo>
                    <a:pt x="1191363" y="2576890"/>
                  </a:lnTo>
                  <a:lnTo>
                    <a:pt x="1187966" y="2586688"/>
                  </a:lnTo>
                  <a:lnTo>
                    <a:pt x="1184686" y="2596486"/>
                  </a:lnTo>
                  <a:lnTo>
                    <a:pt x="1181492" y="2606284"/>
                  </a:lnTo>
                  <a:lnTo>
                    <a:pt x="1178384" y="2616082"/>
                  </a:lnTo>
                  <a:lnTo>
                    <a:pt x="1175369" y="2625880"/>
                  </a:lnTo>
                  <a:lnTo>
                    <a:pt x="1172475" y="2635679"/>
                  </a:lnTo>
                  <a:lnTo>
                    <a:pt x="1169668" y="2645477"/>
                  </a:lnTo>
                  <a:lnTo>
                    <a:pt x="1166948" y="2655275"/>
                  </a:lnTo>
                  <a:lnTo>
                    <a:pt x="1164316" y="2665073"/>
                  </a:lnTo>
                  <a:lnTo>
                    <a:pt x="1161813" y="2674871"/>
                  </a:lnTo>
                  <a:lnTo>
                    <a:pt x="1159397" y="2684669"/>
                  </a:lnTo>
                  <a:lnTo>
                    <a:pt x="1157068" y="2694467"/>
                  </a:lnTo>
                  <a:lnTo>
                    <a:pt x="1154827" y="2704265"/>
                  </a:lnTo>
                  <a:lnTo>
                    <a:pt x="1152709" y="2714063"/>
                  </a:lnTo>
                  <a:lnTo>
                    <a:pt x="1150680" y="2723861"/>
                  </a:lnTo>
                  <a:lnTo>
                    <a:pt x="1148735" y="2733659"/>
                  </a:lnTo>
                  <a:lnTo>
                    <a:pt x="1146872" y="2743457"/>
                  </a:lnTo>
                  <a:lnTo>
                    <a:pt x="1145119" y="2753255"/>
                  </a:lnTo>
                  <a:lnTo>
                    <a:pt x="1143451" y="2763053"/>
                  </a:lnTo>
                  <a:lnTo>
                    <a:pt x="1141857" y="2772851"/>
                  </a:lnTo>
                  <a:lnTo>
                    <a:pt x="1140336" y="2782649"/>
                  </a:lnTo>
                  <a:lnTo>
                    <a:pt x="1138904" y="2792448"/>
                  </a:lnTo>
                  <a:lnTo>
                    <a:pt x="1137546" y="2802246"/>
                  </a:lnTo>
                  <a:lnTo>
                    <a:pt x="1136247" y="2812044"/>
                  </a:lnTo>
                  <a:lnTo>
                    <a:pt x="1135005" y="2821842"/>
                  </a:lnTo>
                  <a:lnTo>
                    <a:pt x="1133827" y="2831640"/>
                  </a:lnTo>
                  <a:lnTo>
                    <a:pt x="1132704" y="2841438"/>
                  </a:lnTo>
                  <a:lnTo>
                    <a:pt x="1131622" y="2851236"/>
                  </a:lnTo>
                  <a:lnTo>
                    <a:pt x="1130576" y="2861034"/>
                  </a:lnTo>
                  <a:lnTo>
                    <a:pt x="1129569" y="2870832"/>
                  </a:lnTo>
                  <a:lnTo>
                    <a:pt x="1128594" y="2880630"/>
                  </a:lnTo>
                  <a:lnTo>
                    <a:pt x="1127639" y="2890428"/>
                  </a:lnTo>
                  <a:lnTo>
                    <a:pt x="1126701" y="2900226"/>
                  </a:lnTo>
                  <a:lnTo>
                    <a:pt x="1125776" y="2910024"/>
                  </a:lnTo>
                  <a:lnTo>
                    <a:pt x="1124860" y="2919822"/>
                  </a:lnTo>
                  <a:lnTo>
                    <a:pt x="1123944" y="2929620"/>
                  </a:lnTo>
                  <a:lnTo>
                    <a:pt x="1123027" y="2939418"/>
                  </a:lnTo>
                  <a:lnTo>
                    <a:pt x="1122103" y="2949217"/>
                  </a:lnTo>
                  <a:lnTo>
                    <a:pt x="1121165" y="2959015"/>
                  </a:lnTo>
                  <a:lnTo>
                    <a:pt x="1120213" y="2968813"/>
                  </a:lnTo>
                  <a:lnTo>
                    <a:pt x="1119244" y="2978611"/>
                  </a:lnTo>
                  <a:lnTo>
                    <a:pt x="1118256" y="2988409"/>
                  </a:lnTo>
                  <a:lnTo>
                    <a:pt x="1117236" y="2998207"/>
                  </a:lnTo>
                  <a:lnTo>
                    <a:pt x="1116191" y="3008005"/>
                  </a:lnTo>
                  <a:lnTo>
                    <a:pt x="1115121" y="3017803"/>
                  </a:lnTo>
                  <a:lnTo>
                    <a:pt x="1114024" y="3027601"/>
                  </a:lnTo>
                  <a:lnTo>
                    <a:pt x="1112887" y="3037399"/>
                  </a:lnTo>
                  <a:lnTo>
                    <a:pt x="1111720" y="3047197"/>
                  </a:lnTo>
                  <a:lnTo>
                    <a:pt x="1110525" y="3056995"/>
                  </a:lnTo>
                  <a:lnTo>
                    <a:pt x="1109302" y="3066793"/>
                  </a:lnTo>
                  <a:lnTo>
                    <a:pt x="1108041" y="3076591"/>
                  </a:lnTo>
                  <a:lnTo>
                    <a:pt x="1106753" y="3086389"/>
                  </a:lnTo>
                  <a:lnTo>
                    <a:pt x="1105440" y="3096187"/>
                  </a:lnTo>
                  <a:lnTo>
                    <a:pt x="1104105" y="3105986"/>
                  </a:lnTo>
                  <a:lnTo>
                    <a:pt x="1102745" y="3115784"/>
                  </a:lnTo>
                  <a:lnTo>
                    <a:pt x="1101366" y="3125582"/>
                  </a:lnTo>
                  <a:lnTo>
                    <a:pt x="1099975" y="3135380"/>
                  </a:lnTo>
                  <a:lnTo>
                    <a:pt x="1098574" y="3145178"/>
                  </a:lnTo>
                  <a:lnTo>
                    <a:pt x="1097167" y="3154976"/>
                  </a:lnTo>
                  <a:lnTo>
                    <a:pt x="1095762" y="3164774"/>
                  </a:lnTo>
                  <a:lnTo>
                    <a:pt x="1094362" y="3174572"/>
                  </a:lnTo>
                  <a:lnTo>
                    <a:pt x="1092973" y="3184370"/>
                  </a:lnTo>
                  <a:lnTo>
                    <a:pt x="1091602" y="3194168"/>
                  </a:lnTo>
                  <a:lnTo>
                    <a:pt x="1090261" y="3203966"/>
                  </a:lnTo>
                  <a:lnTo>
                    <a:pt x="1088949" y="3213764"/>
                  </a:lnTo>
                  <a:lnTo>
                    <a:pt x="1087671" y="3223562"/>
                  </a:lnTo>
                  <a:lnTo>
                    <a:pt x="1086440" y="3233360"/>
                  </a:lnTo>
                  <a:lnTo>
                    <a:pt x="1085272" y="3243158"/>
                  </a:lnTo>
                  <a:lnTo>
                    <a:pt x="1084160" y="3252957"/>
                  </a:lnTo>
                  <a:lnTo>
                    <a:pt x="1083106" y="3262755"/>
                  </a:lnTo>
                  <a:lnTo>
                    <a:pt x="1082125" y="3272553"/>
                  </a:lnTo>
                  <a:lnTo>
                    <a:pt x="1081242" y="3282351"/>
                  </a:lnTo>
                  <a:lnTo>
                    <a:pt x="1080437" y="3292149"/>
                  </a:lnTo>
                  <a:lnTo>
                    <a:pt x="1079714" y="3301947"/>
                  </a:lnTo>
                  <a:lnTo>
                    <a:pt x="1079080" y="3311745"/>
                  </a:lnTo>
                  <a:lnTo>
                    <a:pt x="1078574" y="3321543"/>
                  </a:lnTo>
                  <a:lnTo>
                    <a:pt x="1078162" y="3331341"/>
                  </a:lnTo>
                  <a:lnTo>
                    <a:pt x="1077845" y="3341139"/>
                  </a:lnTo>
                  <a:lnTo>
                    <a:pt x="1077624" y="3350937"/>
                  </a:lnTo>
                  <a:lnTo>
                    <a:pt x="1077545" y="3360735"/>
                  </a:lnTo>
                  <a:lnTo>
                    <a:pt x="1077564" y="3370533"/>
                  </a:lnTo>
                  <a:lnTo>
                    <a:pt x="1077678" y="3380331"/>
                  </a:lnTo>
                  <a:lnTo>
                    <a:pt x="1077885" y="3390129"/>
                  </a:lnTo>
                  <a:lnTo>
                    <a:pt x="1078219" y="3399927"/>
                  </a:lnTo>
                  <a:lnTo>
                    <a:pt x="1078643" y="3409726"/>
                  </a:lnTo>
                  <a:lnTo>
                    <a:pt x="1079147" y="3419524"/>
                  </a:lnTo>
                  <a:lnTo>
                    <a:pt x="1079726" y="3429322"/>
                  </a:lnTo>
                  <a:lnTo>
                    <a:pt x="1080397" y="3439120"/>
                  </a:lnTo>
                  <a:lnTo>
                    <a:pt x="1081131" y="3448918"/>
                  </a:lnTo>
                  <a:lnTo>
                    <a:pt x="1081915" y="3458716"/>
                  </a:lnTo>
                  <a:lnTo>
                    <a:pt x="1082742" y="3468514"/>
                  </a:lnTo>
                  <a:lnTo>
                    <a:pt x="1083610" y="3478312"/>
                  </a:lnTo>
                  <a:lnTo>
                    <a:pt x="1084500" y="3488110"/>
                  </a:lnTo>
                  <a:lnTo>
                    <a:pt x="1085397" y="3497908"/>
                  </a:lnTo>
                  <a:lnTo>
                    <a:pt x="1086294" y="3507706"/>
                  </a:lnTo>
                  <a:lnTo>
                    <a:pt x="1087176" y="3517504"/>
                  </a:lnTo>
                  <a:lnTo>
                    <a:pt x="1088025" y="3527302"/>
                  </a:lnTo>
                  <a:lnTo>
                    <a:pt x="1088835" y="3537100"/>
                  </a:lnTo>
                  <a:lnTo>
                    <a:pt x="1089599" y="3546898"/>
                  </a:lnTo>
                  <a:lnTo>
                    <a:pt x="1090295" y="3556696"/>
                  </a:lnTo>
                  <a:lnTo>
                    <a:pt x="1090899" y="3566495"/>
                  </a:lnTo>
                  <a:lnTo>
                    <a:pt x="1091421" y="3576293"/>
                  </a:lnTo>
                  <a:lnTo>
                    <a:pt x="1091855" y="3586091"/>
                  </a:lnTo>
                  <a:lnTo>
                    <a:pt x="1092180" y="3595889"/>
                  </a:lnTo>
                  <a:lnTo>
                    <a:pt x="1092360" y="3605687"/>
                  </a:lnTo>
                  <a:lnTo>
                    <a:pt x="1092426" y="3615485"/>
                  </a:lnTo>
                  <a:lnTo>
                    <a:pt x="1092372" y="3625283"/>
                  </a:lnTo>
                  <a:lnTo>
                    <a:pt x="1092187" y="3635081"/>
                  </a:lnTo>
                  <a:lnTo>
                    <a:pt x="1091820" y="3644879"/>
                  </a:lnTo>
                  <a:lnTo>
                    <a:pt x="1091321" y="3654677"/>
                  </a:lnTo>
                  <a:lnTo>
                    <a:pt x="1090688" y="3664475"/>
                  </a:lnTo>
                  <a:lnTo>
                    <a:pt x="1089920" y="3674273"/>
                  </a:lnTo>
                  <a:lnTo>
                    <a:pt x="1088956" y="3684071"/>
                  </a:lnTo>
                  <a:lnTo>
                    <a:pt x="1087859" y="3693869"/>
                  </a:lnTo>
                  <a:lnTo>
                    <a:pt x="1086632" y="3703667"/>
                  </a:lnTo>
                  <a:lnTo>
                    <a:pt x="1085278" y="3713465"/>
                  </a:lnTo>
                  <a:lnTo>
                    <a:pt x="1083749" y="3723264"/>
                  </a:lnTo>
                  <a:lnTo>
                    <a:pt x="1082099" y="3733062"/>
                  </a:lnTo>
                  <a:lnTo>
                    <a:pt x="1080338" y="3742860"/>
                  </a:lnTo>
                  <a:lnTo>
                    <a:pt x="1078472" y="3752658"/>
                  </a:lnTo>
                  <a:lnTo>
                    <a:pt x="1076472" y="3762456"/>
                  </a:lnTo>
                  <a:lnTo>
                    <a:pt x="1074376" y="3772254"/>
                  </a:lnTo>
                  <a:lnTo>
                    <a:pt x="1072201" y="3782052"/>
                  </a:lnTo>
                  <a:lnTo>
                    <a:pt x="1069953" y="3791850"/>
                  </a:lnTo>
                  <a:lnTo>
                    <a:pt x="1067621" y="3801648"/>
                  </a:lnTo>
                  <a:lnTo>
                    <a:pt x="1065229" y="3811446"/>
                  </a:lnTo>
                  <a:lnTo>
                    <a:pt x="1062795" y="3821244"/>
                  </a:lnTo>
                  <a:lnTo>
                    <a:pt x="1060325" y="3831042"/>
                  </a:lnTo>
                  <a:lnTo>
                    <a:pt x="1057821" y="3840840"/>
                  </a:lnTo>
                  <a:lnTo>
                    <a:pt x="1055299" y="3850638"/>
                  </a:lnTo>
                  <a:lnTo>
                    <a:pt x="1052771" y="3860436"/>
                  </a:lnTo>
                  <a:lnTo>
                    <a:pt x="1050243" y="3870234"/>
                  </a:lnTo>
                  <a:lnTo>
                    <a:pt x="1047724" y="3880033"/>
                  </a:lnTo>
                  <a:lnTo>
                    <a:pt x="1045227" y="3889831"/>
                  </a:lnTo>
                  <a:lnTo>
                    <a:pt x="1042757" y="3899629"/>
                  </a:lnTo>
                  <a:lnTo>
                    <a:pt x="1040315" y="3909427"/>
                  </a:lnTo>
                  <a:lnTo>
                    <a:pt x="1037915" y="3919225"/>
                  </a:lnTo>
                  <a:lnTo>
                    <a:pt x="1035572" y="3929023"/>
                  </a:lnTo>
                  <a:lnTo>
                    <a:pt x="1033277" y="3938821"/>
                  </a:lnTo>
                  <a:lnTo>
                    <a:pt x="1031033" y="3948619"/>
                  </a:lnTo>
                  <a:lnTo>
                    <a:pt x="1028849" y="3958417"/>
                  </a:lnTo>
                  <a:lnTo>
                    <a:pt x="1026746" y="3968215"/>
                  </a:lnTo>
                  <a:lnTo>
                    <a:pt x="1024705" y="3978013"/>
                  </a:lnTo>
                  <a:lnTo>
                    <a:pt x="1022727" y="3987811"/>
                  </a:lnTo>
                  <a:lnTo>
                    <a:pt x="1020815" y="3997609"/>
                  </a:lnTo>
                  <a:lnTo>
                    <a:pt x="1018997" y="4007407"/>
                  </a:lnTo>
                  <a:lnTo>
                    <a:pt x="1017245" y="4017205"/>
                  </a:lnTo>
                  <a:lnTo>
                    <a:pt x="1015557" y="4027004"/>
                  </a:lnTo>
                  <a:lnTo>
                    <a:pt x="1013934" y="4036802"/>
                  </a:lnTo>
                  <a:lnTo>
                    <a:pt x="1012402" y="4046600"/>
                  </a:lnTo>
                  <a:lnTo>
                    <a:pt x="1010933" y="4056398"/>
                  </a:lnTo>
                  <a:lnTo>
                    <a:pt x="1009523" y="4066196"/>
                  </a:lnTo>
                  <a:lnTo>
                    <a:pt x="1008170" y="4075994"/>
                  </a:lnTo>
                  <a:lnTo>
                    <a:pt x="1006892" y="4085792"/>
                  </a:lnTo>
                  <a:lnTo>
                    <a:pt x="1005669" y="4095590"/>
                  </a:lnTo>
                  <a:lnTo>
                    <a:pt x="1004494" y="4105388"/>
                  </a:lnTo>
                  <a:lnTo>
                    <a:pt x="1003363" y="4115186"/>
                  </a:lnTo>
                  <a:lnTo>
                    <a:pt x="1002286" y="4124984"/>
                  </a:lnTo>
                  <a:lnTo>
                    <a:pt x="1001250" y="4134782"/>
                  </a:lnTo>
                  <a:lnTo>
                    <a:pt x="1000245" y="4144580"/>
                  </a:lnTo>
                  <a:lnTo>
                    <a:pt x="999270" y="4154378"/>
                  </a:lnTo>
                  <a:lnTo>
                    <a:pt x="998326" y="4164176"/>
                  </a:lnTo>
                  <a:lnTo>
                    <a:pt x="997405" y="4173974"/>
                  </a:lnTo>
                  <a:lnTo>
                    <a:pt x="996498" y="4183773"/>
                  </a:lnTo>
                  <a:lnTo>
                    <a:pt x="995604" y="4193571"/>
                  </a:lnTo>
                  <a:lnTo>
                    <a:pt x="994720" y="4203369"/>
                  </a:lnTo>
                  <a:lnTo>
                    <a:pt x="993840" y="4213167"/>
                  </a:lnTo>
                  <a:lnTo>
                    <a:pt x="992958" y="4222965"/>
                  </a:lnTo>
                  <a:lnTo>
                    <a:pt x="992073" y="4232763"/>
                  </a:lnTo>
                  <a:lnTo>
                    <a:pt x="991181" y="4242561"/>
                  </a:lnTo>
                  <a:lnTo>
                    <a:pt x="990274" y="4252359"/>
                  </a:lnTo>
                  <a:lnTo>
                    <a:pt x="989354" y="4262157"/>
                  </a:lnTo>
                  <a:lnTo>
                    <a:pt x="988417" y="4271955"/>
                  </a:lnTo>
                  <a:lnTo>
                    <a:pt x="987461" y="4281753"/>
                  </a:lnTo>
                  <a:lnTo>
                    <a:pt x="986476" y="4291551"/>
                  </a:lnTo>
                  <a:lnTo>
                    <a:pt x="985469" y="4301349"/>
                  </a:lnTo>
                  <a:lnTo>
                    <a:pt x="984438" y="4311147"/>
                  </a:lnTo>
                  <a:lnTo>
                    <a:pt x="983382" y="4320945"/>
                  </a:lnTo>
                  <a:lnTo>
                    <a:pt x="982290" y="4330743"/>
                  </a:lnTo>
                  <a:lnTo>
                    <a:pt x="981171" y="4340542"/>
                  </a:lnTo>
                  <a:lnTo>
                    <a:pt x="980027" y="4350340"/>
                  </a:lnTo>
                  <a:lnTo>
                    <a:pt x="978858" y="4360138"/>
                  </a:lnTo>
                  <a:lnTo>
                    <a:pt x="977652" y="4369936"/>
                  </a:lnTo>
                  <a:lnTo>
                    <a:pt x="976423" y="4379734"/>
                  </a:lnTo>
                  <a:lnTo>
                    <a:pt x="975171" y="4389532"/>
                  </a:lnTo>
                  <a:lnTo>
                    <a:pt x="973898" y="4399330"/>
                  </a:lnTo>
                  <a:lnTo>
                    <a:pt x="972599" y="4409128"/>
                  </a:lnTo>
                  <a:lnTo>
                    <a:pt x="971283" y="4418926"/>
                  </a:lnTo>
                  <a:lnTo>
                    <a:pt x="969952" y="4428724"/>
                  </a:lnTo>
                  <a:lnTo>
                    <a:pt x="968609" y="4438522"/>
                  </a:lnTo>
                  <a:lnTo>
                    <a:pt x="967254" y="4448320"/>
                  </a:lnTo>
                  <a:lnTo>
                    <a:pt x="965892" y="4458118"/>
                  </a:lnTo>
                  <a:lnTo>
                    <a:pt x="964528" y="4467916"/>
                  </a:lnTo>
                  <a:lnTo>
                    <a:pt x="963162" y="4477714"/>
                  </a:lnTo>
                  <a:lnTo>
                    <a:pt x="961800" y="4487512"/>
                  </a:lnTo>
                  <a:lnTo>
                    <a:pt x="960446" y="4497311"/>
                  </a:lnTo>
                  <a:lnTo>
                    <a:pt x="959101" y="4507109"/>
                  </a:lnTo>
                  <a:lnTo>
                    <a:pt x="957768" y="4516907"/>
                  </a:lnTo>
                  <a:lnTo>
                    <a:pt x="956453" y="4526705"/>
                  </a:lnTo>
                  <a:lnTo>
                    <a:pt x="955161" y="4536503"/>
                  </a:lnTo>
                  <a:lnTo>
                    <a:pt x="953890" y="4546301"/>
                  </a:lnTo>
                  <a:lnTo>
                    <a:pt x="952641" y="4556099"/>
                  </a:lnTo>
                  <a:lnTo>
                    <a:pt x="951422" y="4565897"/>
                  </a:lnTo>
                  <a:lnTo>
                    <a:pt x="950240" y="4575695"/>
                  </a:lnTo>
                  <a:lnTo>
                    <a:pt x="949087" y="4585493"/>
                  </a:lnTo>
                  <a:lnTo>
                    <a:pt x="947966" y="4595291"/>
                  </a:lnTo>
                  <a:lnTo>
                    <a:pt x="946881" y="4605089"/>
                  </a:lnTo>
                  <a:lnTo>
                    <a:pt x="945844" y="4614887"/>
                  </a:lnTo>
                  <a:lnTo>
                    <a:pt x="944842" y="4624685"/>
                  </a:lnTo>
                  <a:lnTo>
                    <a:pt x="943876" y="4634483"/>
                  </a:lnTo>
                  <a:lnTo>
                    <a:pt x="942950" y="4644281"/>
                  </a:lnTo>
                  <a:lnTo>
                    <a:pt x="942076" y="4654080"/>
                  </a:lnTo>
                  <a:lnTo>
                    <a:pt x="941241" y="4663878"/>
                  </a:lnTo>
                  <a:lnTo>
                    <a:pt x="940443" y="4673676"/>
                  </a:lnTo>
                  <a:lnTo>
                    <a:pt x="939683" y="4683474"/>
                  </a:lnTo>
                  <a:lnTo>
                    <a:pt x="938978" y="4693272"/>
                  </a:lnTo>
                  <a:lnTo>
                    <a:pt x="938309" y="4703070"/>
                  </a:lnTo>
                  <a:lnTo>
                    <a:pt x="937677" y="4712868"/>
                  </a:lnTo>
                  <a:lnTo>
                    <a:pt x="937080" y="4722666"/>
                  </a:lnTo>
                  <a:lnTo>
                    <a:pt x="936531" y="4732464"/>
                  </a:lnTo>
                  <a:lnTo>
                    <a:pt x="936018" y="4742262"/>
                  </a:lnTo>
                  <a:lnTo>
                    <a:pt x="935536" y="4752060"/>
                  </a:lnTo>
                  <a:lnTo>
                    <a:pt x="935086" y="4761858"/>
                  </a:lnTo>
                  <a:lnTo>
                    <a:pt x="934676" y="4771656"/>
                  </a:lnTo>
                  <a:lnTo>
                    <a:pt x="934297" y="4781454"/>
                  </a:lnTo>
                  <a:lnTo>
                    <a:pt x="933945" y="4791252"/>
                  </a:lnTo>
                  <a:lnTo>
                    <a:pt x="933619" y="4801051"/>
                  </a:lnTo>
                  <a:lnTo>
                    <a:pt x="933324" y="4810849"/>
                  </a:lnTo>
                  <a:lnTo>
                    <a:pt x="933056" y="4820647"/>
                  </a:lnTo>
                  <a:lnTo>
                    <a:pt x="932808" y="4830445"/>
                  </a:lnTo>
                  <a:lnTo>
                    <a:pt x="932581" y="4840243"/>
                  </a:lnTo>
                  <a:lnTo>
                    <a:pt x="932377" y="4850041"/>
                  </a:lnTo>
                  <a:lnTo>
                    <a:pt x="932195" y="4859839"/>
                  </a:lnTo>
                  <a:lnTo>
                    <a:pt x="932028" y="4869637"/>
                  </a:lnTo>
                  <a:lnTo>
                    <a:pt x="931876" y="4879435"/>
                  </a:lnTo>
                  <a:lnTo>
                    <a:pt x="931740" y="4889233"/>
                  </a:lnTo>
                  <a:lnTo>
                    <a:pt x="931620" y="4899031"/>
                  </a:lnTo>
                  <a:lnTo>
                    <a:pt x="931512" y="4908829"/>
                  </a:lnTo>
                  <a:lnTo>
                    <a:pt x="931414" y="4918627"/>
                  </a:lnTo>
                  <a:lnTo>
                    <a:pt x="931328" y="4928425"/>
                  </a:lnTo>
                  <a:lnTo>
                    <a:pt x="931252" y="4938223"/>
                  </a:lnTo>
                  <a:lnTo>
                    <a:pt x="931185" y="4948021"/>
                  </a:lnTo>
                  <a:lnTo>
                    <a:pt x="931124" y="4957820"/>
                  </a:lnTo>
                  <a:lnTo>
                    <a:pt x="931071" y="4967618"/>
                  </a:lnTo>
                  <a:lnTo>
                    <a:pt x="931025" y="4977416"/>
                  </a:lnTo>
                  <a:lnTo>
                    <a:pt x="930985" y="4987214"/>
                  </a:lnTo>
                  <a:lnTo>
                    <a:pt x="930949" y="4997012"/>
                  </a:lnTo>
                  <a:lnTo>
                    <a:pt x="930917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907114" y="2256939"/>
              <a:ext cx="0" cy="836233"/>
            </a:xfrm>
            <a:custGeom>
              <a:avLst/>
              <a:pathLst>
                <a:path w="0" h="836233">
                  <a:moveTo>
                    <a:pt x="0" y="8362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907114" y="4084522"/>
              <a:ext cx="0" cy="590493"/>
            </a:xfrm>
            <a:custGeom>
              <a:avLst/>
              <a:pathLst>
                <a:path w="0" h="590493">
                  <a:moveTo>
                    <a:pt x="0" y="0"/>
                  </a:moveTo>
                  <a:lnTo>
                    <a:pt x="0" y="5904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803700" y="3093172"/>
              <a:ext cx="206828" cy="991349"/>
            </a:xfrm>
            <a:custGeom>
              <a:avLst/>
              <a:pathLst>
                <a:path w="206828" h="991349">
                  <a:moveTo>
                    <a:pt x="0" y="0"/>
                  </a:moveTo>
                  <a:lnTo>
                    <a:pt x="0" y="991349"/>
                  </a:lnTo>
                  <a:lnTo>
                    <a:pt x="206828" y="991349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03700" y="3652924"/>
              <a:ext cx="206828" cy="0"/>
            </a:xfrm>
            <a:custGeom>
              <a:avLst/>
              <a:pathLst>
                <a:path w="206828" h="0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75399" y="1801423"/>
              <a:ext cx="0" cy="860115"/>
            </a:xfrm>
            <a:custGeom>
              <a:avLst/>
              <a:pathLst>
                <a:path w="0" h="860115">
                  <a:moveTo>
                    <a:pt x="0" y="8601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975399" y="3532498"/>
              <a:ext cx="0" cy="1293549"/>
            </a:xfrm>
            <a:custGeom>
              <a:avLst/>
              <a:pathLst>
                <a:path w="0" h="1293549">
                  <a:moveTo>
                    <a:pt x="0" y="0"/>
                  </a:moveTo>
                  <a:lnTo>
                    <a:pt x="0" y="129354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871985" y="2661539"/>
              <a:ext cx="206828" cy="870958"/>
            </a:xfrm>
            <a:custGeom>
              <a:avLst/>
              <a:pathLst>
                <a:path w="206828" h="870958">
                  <a:moveTo>
                    <a:pt x="0" y="0"/>
                  </a:moveTo>
                  <a:lnTo>
                    <a:pt x="0" y="870958"/>
                  </a:lnTo>
                  <a:lnTo>
                    <a:pt x="206828" y="870958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871985" y="3035713"/>
              <a:ext cx="206828" cy="0"/>
            </a:xfrm>
            <a:custGeom>
              <a:avLst/>
              <a:pathLst>
                <a:path w="206828" h="0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540807" y="4315689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460815" y="3746334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511363" y="2178149"/>
              <a:ext cx="157580" cy="15758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466268" y="4596246"/>
              <a:ext cx="157538" cy="157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106944" y="3830202"/>
              <a:ext cx="157538" cy="157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443585" y="2856290"/>
              <a:ext cx="118911" cy="1189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010686" y="3073141"/>
              <a:ext cx="148343" cy="1483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882718" y="4057833"/>
              <a:ext cx="118318" cy="1183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247027" y="2867733"/>
              <a:ext cx="118318" cy="1183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031872" y="4001154"/>
              <a:ext cx="145087" cy="145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08821" y="4081314"/>
              <a:ext cx="145087" cy="145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852539" y="3326469"/>
              <a:ext cx="146455" cy="146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617733" y="2857523"/>
              <a:ext cx="146455" cy="146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842044" y="3175367"/>
              <a:ext cx="140255" cy="14025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197865" y="2655275"/>
              <a:ext cx="144003" cy="1440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751251" y="4336857"/>
              <a:ext cx="135941" cy="1359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608072" y="3581665"/>
              <a:ext cx="135941" cy="1359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896949" y="3791389"/>
              <a:ext cx="135163" cy="13516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963530" y="3471390"/>
              <a:ext cx="106611" cy="106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543126" y="3602907"/>
              <a:ext cx="106611" cy="106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202190" y="3206314"/>
              <a:ext cx="60477" cy="604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62493" y="2554985"/>
              <a:ext cx="60477" cy="604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560203" y="3366960"/>
              <a:ext cx="95363" cy="95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883246" y="3235460"/>
              <a:ext cx="95363" cy="95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18046" y="2018616"/>
              <a:ext cx="118157" cy="118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85036" y="2975279"/>
              <a:ext cx="56551" cy="565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639512" y="2908773"/>
              <a:ext cx="56551" cy="565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15080" y="3182330"/>
              <a:ext cx="77053" cy="770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260377" y="2240670"/>
              <a:ext cx="77053" cy="770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563359" y="3994080"/>
              <a:ext cx="95855" cy="958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654670" y="3693804"/>
              <a:ext cx="95855" cy="958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271789" y="2784706"/>
              <a:ext cx="77159" cy="771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553240" y="2713651"/>
              <a:ext cx="77159" cy="771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257769" y="2838883"/>
              <a:ext cx="77421" cy="774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21815" y="3108211"/>
              <a:ext cx="72791" cy="727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805699" y="3496271"/>
              <a:ext cx="77146" cy="771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58860" y="3134626"/>
              <a:ext cx="77146" cy="771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554667" y="2694292"/>
              <a:ext cx="77197" cy="771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251491" y="2406141"/>
              <a:ext cx="52093" cy="520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598317" y="2507320"/>
              <a:ext cx="77323" cy="773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738496" y="3437673"/>
              <a:ext cx="77376" cy="7737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242267" y="3076028"/>
              <a:ext cx="77376" cy="7737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72638" y="3641942"/>
              <a:ext cx="69458" cy="69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551023" y="3083259"/>
              <a:ext cx="69458" cy="69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776761" y="3625087"/>
              <a:ext cx="77369" cy="77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55895" y="3050601"/>
              <a:ext cx="77369" cy="77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906101" y="2993711"/>
              <a:ext cx="77618" cy="776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758795" y="2509206"/>
              <a:ext cx="77231" cy="772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753905" y="3052354"/>
              <a:ext cx="76928" cy="769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528324" y="2091984"/>
              <a:ext cx="76928" cy="769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542745" y="2856282"/>
              <a:ext cx="77587" cy="775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76462" y="3023400"/>
              <a:ext cx="77277" cy="77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677072" y="2956893"/>
              <a:ext cx="77277" cy="77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553398" y="3344055"/>
              <a:ext cx="77174" cy="77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899168" y="2220670"/>
              <a:ext cx="77174" cy="77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05760" y="3021165"/>
              <a:ext cx="77373" cy="773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778390" y="5410994"/>
              <a:ext cx="104313" cy="90337"/>
            </a:xfrm>
            <a:custGeom>
              <a:avLst/>
              <a:pathLst>
                <a:path w="104313" h="90337">
                  <a:moveTo>
                    <a:pt x="52156" y="0"/>
                  </a:moveTo>
                  <a:lnTo>
                    <a:pt x="104313" y="90337"/>
                  </a:lnTo>
                  <a:lnTo>
                    <a:pt x="0" y="903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239995" y="4713657"/>
              <a:ext cx="77454" cy="774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28519" y="2452742"/>
              <a:ext cx="77372" cy="77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550558" y="2459291"/>
              <a:ext cx="77293" cy="77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865929" y="3288983"/>
              <a:ext cx="60242" cy="602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24386" y="1914873"/>
              <a:ext cx="77313" cy="773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36304" y="2960761"/>
              <a:ext cx="76913" cy="7691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835215" y="2587903"/>
              <a:ext cx="76913" cy="7691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04300" y="4085214"/>
              <a:ext cx="76951" cy="769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618642" y="3968990"/>
              <a:ext cx="76951" cy="769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297476" y="2901861"/>
              <a:ext cx="77746" cy="7774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789684" y="2529003"/>
              <a:ext cx="77746" cy="7774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836467" y="3166724"/>
              <a:ext cx="77287" cy="772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133305" y="4048992"/>
              <a:ext cx="77128" cy="771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941546" y="3568507"/>
              <a:ext cx="77128" cy="771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688108" y="3029343"/>
              <a:ext cx="76904" cy="769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57701" y="2439344"/>
              <a:ext cx="76904" cy="769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262618" y="1773304"/>
              <a:ext cx="56237" cy="562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15556" y="1858579"/>
              <a:ext cx="76704" cy="76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263552" y="2750008"/>
              <a:ext cx="77273" cy="772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48602" y="2930354"/>
              <a:ext cx="77609" cy="7760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881681" y="2337539"/>
              <a:ext cx="77609" cy="7760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913607" y="3024127"/>
              <a:ext cx="77020" cy="770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539501" y="2360396"/>
              <a:ext cx="77020" cy="770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653343" y="3733841"/>
              <a:ext cx="77249" cy="7724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823321" y="2991414"/>
              <a:ext cx="77249" cy="7724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962383" y="2981020"/>
              <a:ext cx="76989" cy="7698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579407" y="2423630"/>
              <a:ext cx="77173" cy="7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773144" y="2841616"/>
              <a:ext cx="76663" cy="76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050442" y="2979801"/>
              <a:ext cx="77018" cy="770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535242" y="3027575"/>
              <a:ext cx="77568" cy="77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694043" y="2425051"/>
              <a:ext cx="76623" cy="76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83561" y="2779557"/>
              <a:ext cx="77187" cy="771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255038" y="2720805"/>
              <a:ext cx="77187" cy="771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929780" y="3270153"/>
              <a:ext cx="77063" cy="7706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85349" y="2852160"/>
              <a:ext cx="76898" cy="768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615550" y="2153136"/>
              <a:ext cx="76645" cy="76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829491" y="2098783"/>
              <a:ext cx="77288" cy="772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165406" y="3121868"/>
              <a:ext cx="76594" cy="76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285750" y="2397194"/>
              <a:ext cx="76594" cy="76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94686" y="2823755"/>
              <a:ext cx="76558" cy="7655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710510" y="2281638"/>
              <a:ext cx="76249" cy="7624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727903" y="2753289"/>
              <a:ext cx="78391" cy="7839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775095" y="3103710"/>
              <a:ext cx="77279" cy="77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32235" y="2079592"/>
              <a:ext cx="77279" cy="77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16585" y="2796783"/>
              <a:ext cx="76622" cy="766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968578" y="4787515"/>
              <a:ext cx="77064" cy="770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910704" y="4017028"/>
              <a:ext cx="77064" cy="770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731701" y="3205208"/>
              <a:ext cx="77188" cy="771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25856" y="2295849"/>
              <a:ext cx="77188" cy="771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731454" y="3217793"/>
              <a:ext cx="76470" cy="76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246478" y="2318712"/>
              <a:ext cx="76470" cy="76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695309" y="3063027"/>
              <a:ext cx="78249" cy="78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788404" y="2931527"/>
              <a:ext cx="78249" cy="78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619508" y="2965431"/>
              <a:ext cx="78215" cy="782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598187" y="2342895"/>
              <a:ext cx="78164" cy="781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288749" y="2744034"/>
              <a:ext cx="78128" cy="78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793791" y="2149240"/>
              <a:ext cx="78100" cy="781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236935" y="2992802"/>
              <a:ext cx="76896" cy="768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28943" y="3458884"/>
              <a:ext cx="76812" cy="76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704963" y="3327385"/>
              <a:ext cx="76812" cy="76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883607" y="3135810"/>
              <a:ext cx="78041" cy="780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990764" y="1870460"/>
              <a:ext cx="77957" cy="7795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303923" y="1813104"/>
              <a:ext cx="77946" cy="779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79131" y="4833907"/>
              <a:ext cx="104967" cy="90904"/>
            </a:xfrm>
            <a:custGeom>
              <a:avLst/>
              <a:pathLst>
                <a:path w="104967" h="90904">
                  <a:moveTo>
                    <a:pt x="52483" y="0"/>
                  </a:moveTo>
                  <a:lnTo>
                    <a:pt x="104967" y="90904"/>
                  </a:lnTo>
                  <a:lnTo>
                    <a:pt x="0" y="9090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281536" y="4363342"/>
              <a:ext cx="77940" cy="779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301721" y="1859446"/>
              <a:ext cx="77923" cy="779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951885" y="2433753"/>
              <a:ext cx="77916" cy="779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712724" y="5449718"/>
              <a:ext cx="104907" cy="90852"/>
            </a:xfrm>
            <a:custGeom>
              <a:avLst/>
              <a:pathLst>
                <a:path w="104907" h="90852">
                  <a:moveTo>
                    <a:pt x="52453" y="0"/>
                  </a:moveTo>
                  <a:lnTo>
                    <a:pt x="104907" y="90852"/>
                  </a:lnTo>
                  <a:lnTo>
                    <a:pt x="0" y="908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195553" y="4891035"/>
              <a:ext cx="104907" cy="90852"/>
            </a:xfrm>
            <a:custGeom>
              <a:avLst/>
              <a:pathLst>
                <a:path w="104907" h="90852">
                  <a:moveTo>
                    <a:pt x="52453" y="0"/>
                  </a:moveTo>
                  <a:lnTo>
                    <a:pt x="104907" y="90852"/>
                  </a:lnTo>
                  <a:lnTo>
                    <a:pt x="0" y="908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22819" y="3120886"/>
              <a:ext cx="77851" cy="77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67681" y="2096768"/>
              <a:ext cx="77851" cy="77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587180" y="4274196"/>
              <a:ext cx="77851" cy="778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936884" y="3381943"/>
              <a:ext cx="77851" cy="778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935456" y="3330153"/>
              <a:ext cx="77848" cy="77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601611" y="3065842"/>
              <a:ext cx="77848" cy="77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29848" y="2750172"/>
              <a:ext cx="76671" cy="766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966218" y="5122496"/>
              <a:ext cx="104699" cy="90672"/>
            </a:xfrm>
            <a:custGeom>
              <a:avLst/>
              <a:pathLst>
                <a:path w="104699" h="90672">
                  <a:moveTo>
                    <a:pt x="52349" y="0"/>
                  </a:moveTo>
                  <a:lnTo>
                    <a:pt x="104699" y="90672"/>
                  </a:lnTo>
                  <a:lnTo>
                    <a:pt x="0" y="906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89601" y="4439712"/>
              <a:ext cx="77741" cy="777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785784" y="5544327"/>
              <a:ext cx="104703" cy="90675"/>
            </a:xfrm>
            <a:custGeom>
              <a:avLst/>
              <a:pathLst>
                <a:path w="104703" h="90675">
                  <a:moveTo>
                    <a:pt x="52351" y="0"/>
                  </a:moveTo>
                  <a:lnTo>
                    <a:pt x="104703" y="90675"/>
                  </a:lnTo>
                  <a:lnTo>
                    <a:pt x="0" y="906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721750" y="4937931"/>
              <a:ext cx="104703" cy="90675"/>
            </a:xfrm>
            <a:custGeom>
              <a:avLst/>
              <a:pathLst>
                <a:path w="104703" h="90675">
                  <a:moveTo>
                    <a:pt x="52351" y="0"/>
                  </a:moveTo>
                  <a:lnTo>
                    <a:pt x="104703" y="90675"/>
                  </a:lnTo>
                  <a:lnTo>
                    <a:pt x="0" y="906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630258" y="2082739"/>
              <a:ext cx="76659" cy="76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304747" y="2158723"/>
              <a:ext cx="77622" cy="776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883648" y="2999027"/>
              <a:ext cx="76542" cy="76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10293" y="3004371"/>
              <a:ext cx="76542" cy="76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337618" y="2222770"/>
              <a:ext cx="77018" cy="770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643858" y="3017465"/>
              <a:ext cx="76971" cy="769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83803" y="4140623"/>
              <a:ext cx="77538" cy="7753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66217" y="3690525"/>
              <a:ext cx="77538" cy="7753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757796" y="5144925"/>
              <a:ext cx="104355" cy="90374"/>
            </a:xfrm>
            <a:custGeom>
              <a:avLst/>
              <a:pathLst>
                <a:path w="104355" h="90374">
                  <a:moveTo>
                    <a:pt x="52177" y="0"/>
                  </a:moveTo>
                  <a:lnTo>
                    <a:pt x="104355" y="90374"/>
                  </a:lnTo>
                  <a:lnTo>
                    <a:pt x="0" y="9037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965636" y="4427277"/>
              <a:ext cx="77485" cy="77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588461" y="2121810"/>
              <a:ext cx="77470" cy="77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982045" y="2808007"/>
              <a:ext cx="77461" cy="774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788964" y="3064171"/>
              <a:ext cx="43904" cy="439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987650" y="2071257"/>
              <a:ext cx="77430" cy="774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682240" y="2866094"/>
              <a:ext cx="76768" cy="76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678410" y="4260937"/>
              <a:ext cx="77346" cy="77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24820" y="3682720"/>
              <a:ext cx="77346" cy="77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07768" y="2882081"/>
              <a:ext cx="77346" cy="7734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82303" y="3318146"/>
              <a:ext cx="77324" cy="7732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102092" y="3747244"/>
              <a:ext cx="77311" cy="773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297631" y="3405238"/>
              <a:ext cx="77311" cy="773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585149" y="3849234"/>
              <a:ext cx="42955" cy="42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178711" y="2899652"/>
              <a:ext cx="42955" cy="42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84459" y="3043502"/>
              <a:ext cx="76394" cy="76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024725" y="3791091"/>
              <a:ext cx="77249" cy="77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300065" y="3505785"/>
              <a:ext cx="77228" cy="77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231796" y="2437771"/>
              <a:ext cx="77228" cy="77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564711" y="3491557"/>
              <a:ext cx="77189" cy="7718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014888" y="5264231"/>
              <a:ext cx="103230" cy="89400"/>
            </a:xfrm>
            <a:custGeom>
              <a:avLst/>
              <a:pathLst>
                <a:path w="103230" h="89400">
                  <a:moveTo>
                    <a:pt x="51615" y="0"/>
                  </a:moveTo>
                  <a:lnTo>
                    <a:pt x="103230" y="89400"/>
                  </a:lnTo>
                  <a:lnTo>
                    <a:pt x="0" y="894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124079" y="4693779"/>
              <a:ext cx="76650" cy="766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200398" y="2976365"/>
              <a:ext cx="76345" cy="76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751928" y="2790696"/>
              <a:ext cx="77172" cy="771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848074" y="2793118"/>
              <a:ext cx="77092" cy="770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623277" y="4973858"/>
              <a:ext cx="103761" cy="89860"/>
            </a:xfrm>
            <a:custGeom>
              <a:avLst/>
              <a:pathLst>
                <a:path w="103761" h="89860">
                  <a:moveTo>
                    <a:pt x="51880" y="0"/>
                  </a:moveTo>
                  <a:lnTo>
                    <a:pt x="103761" y="89860"/>
                  </a:lnTo>
                  <a:lnTo>
                    <a:pt x="0" y="898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216145" y="4388846"/>
              <a:ext cx="77044" cy="770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245814" y="4764849"/>
              <a:ext cx="77044" cy="770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109623" y="4024064"/>
              <a:ext cx="77044" cy="770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725021" y="2279102"/>
              <a:ext cx="76978" cy="7697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922754" y="3800546"/>
              <a:ext cx="76965" cy="769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268506" y="2908578"/>
              <a:ext cx="76965" cy="769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262003" y="3124976"/>
              <a:ext cx="76216" cy="762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025603" y="2250079"/>
              <a:ext cx="76216" cy="762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800287" y="2862946"/>
              <a:ext cx="76912" cy="76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222424" y="2791891"/>
              <a:ext cx="76912" cy="76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930919" y="3472032"/>
              <a:ext cx="76903" cy="769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344921" y="2839737"/>
              <a:ext cx="76770" cy="767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263602" y="2098980"/>
              <a:ext cx="76740" cy="767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708238" y="3275358"/>
              <a:ext cx="76728" cy="767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079635" y="3966824"/>
              <a:ext cx="33399" cy="333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571149" y="3666548"/>
              <a:ext cx="33399" cy="333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235538" y="2962209"/>
              <a:ext cx="76686" cy="7668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953603" y="3281532"/>
              <a:ext cx="76636" cy="7663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957121" y="2852008"/>
              <a:ext cx="76636" cy="7663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641374" y="4137188"/>
              <a:ext cx="76575" cy="765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010391" y="2947087"/>
              <a:ext cx="76575" cy="765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270902" y="3274068"/>
              <a:ext cx="76541" cy="765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338175" y="2723819"/>
              <a:ext cx="76507" cy="76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991090" y="2632075"/>
              <a:ext cx="76410" cy="764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735188" y="3090374"/>
              <a:ext cx="76376" cy="763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216505" y="3696344"/>
              <a:ext cx="35276" cy="35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595796" y="2953918"/>
              <a:ext cx="35276" cy="35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011376" y="2866738"/>
              <a:ext cx="76342" cy="7634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323351" y="3552999"/>
              <a:ext cx="76337" cy="763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753322" y="2573294"/>
              <a:ext cx="76337" cy="763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223446" y="2853085"/>
              <a:ext cx="76332" cy="76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531263" y="3199820"/>
              <a:ext cx="76332" cy="76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632890" y="3338490"/>
              <a:ext cx="76326" cy="7632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023452" y="4706552"/>
              <a:ext cx="76274" cy="7627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015664" y="4296882"/>
              <a:ext cx="76274" cy="7627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205195" y="3148783"/>
              <a:ext cx="76261" cy="762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898741" y="2273886"/>
              <a:ext cx="76261" cy="762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181511" y="2982793"/>
              <a:ext cx="76239" cy="762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160830" y="2916287"/>
              <a:ext cx="76239" cy="762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815469" y="2092128"/>
              <a:ext cx="30624" cy="306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210957" y="2275923"/>
              <a:ext cx="76218" cy="76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033551" y="3040613"/>
              <a:ext cx="76194" cy="76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926258" y="2480727"/>
              <a:ext cx="76069" cy="760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045942" y="2074184"/>
              <a:ext cx="76051" cy="760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732630" y="2662378"/>
              <a:ext cx="75996" cy="759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576330" y="4803836"/>
              <a:ext cx="102230" cy="88534"/>
            </a:xfrm>
            <a:custGeom>
              <a:avLst/>
              <a:pathLst>
                <a:path w="102230" h="88534">
                  <a:moveTo>
                    <a:pt x="51115" y="0"/>
                  </a:moveTo>
                  <a:lnTo>
                    <a:pt x="102230" y="88534"/>
                  </a:lnTo>
                  <a:lnTo>
                    <a:pt x="0" y="885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608791" y="4783912"/>
              <a:ext cx="102230" cy="88534"/>
            </a:xfrm>
            <a:custGeom>
              <a:avLst/>
              <a:pathLst>
                <a:path w="102230" h="88534">
                  <a:moveTo>
                    <a:pt x="51115" y="0"/>
                  </a:moveTo>
                  <a:lnTo>
                    <a:pt x="102230" y="88534"/>
                  </a:lnTo>
                  <a:lnTo>
                    <a:pt x="0" y="885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568830" y="4835505"/>
              <a:ext cx="102200" cy="88507"/>
            </a:xfrm>
            <a:custGeom>
              <a:avLst/>
              <a:pathLst>
                <a:path w="102200" h="88507">
                  <a:moveTo>
                    <a:pt x="51100" y="0"/>
                  </a:moveTo>
                  <a:lnTo>
                    <a:pt x="102200" y="88507"/>
                  </a:lnTo>
                  <a:lnTo>
                    <a:pt x="0" y="885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689739" y="4364369"/>
              <a:ext cx="75885" cy="75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131635" y="2997776"/>
              <a:ext cx="75873" cy="758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911272" y="2098695"/>
              <a:ext cx="75873" cy="758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777710" y="3112595"/>
              <a:ext cx="75834" cy="758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642064" y="2007206"/>
              <a:ext cx="75822" cy="75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239981" y="3301005"/>
              <a:ext cx="75816" cy="758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048186" y="2250485"/>
              <a:ext cx="75816" cy="758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600720" y="4632530"/>
              <a:ext cx="75810" cy="75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525979" y="4165926"/>
              <a:ext cx="75810" cy="75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847728" y="2714826"/>
              <a:ext cx="75806" cy="758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999810" y="2614895"/>
              <a:ext cx="75806" cy="758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553828" y="2771494"/>
              <a:ext cx="75760" cy="7576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6032665" y="5334087"/>
              <a:ext cx="843561" cy="169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Arg273His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5066127" y="5403640"/>
              <a:ext cx="853618" cy="169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Arg196Ter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5611990" y="5622281"/>
              <a:ext cx="934075" cy="171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Cys238Phe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6031030" y="5043758"/>
              <a:ext cx="883790" cy="171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Gly105Asp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5055834" y="5178586"/>
              <a:ext cx="863764" cy="1730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Arg248Gln</a:t>
              </a:r>
            </a:p>
          </p:txBody>
        </p:sp>
        <p:sp>
          <p:nvSpPr>
            <p:cNvPr id="250" name="pl250"/>
            <p:cNvSpPr/>
            <p:nvPr/>
          </p:nvSpPr>
          <p:spPr>
            <a:xfrm>
              <a:off x="2666144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tx251"/>
            <p:cNvSpPr/>
            <p:nvPr/>
          </p:nvSpPr>
          <p:spPr>
            <a:xfrm>
              <a:off x="2448394" y="5884139"/>
              <a:ext cx="135508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2448394" y="4568920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2499144" y="3249534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2499144" y="1936845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55" name="pl255"/>
            <p:cNvSpPr/>
            <p:nvPr/>
          </p:nvSpPr>
          <p:spPr>
            <a:xfrm>
              <a:off x="2621860" y="593641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2621860" y="46203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621860" y="33043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621860" y="19883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2666144" y="6456846"/>
              <a:ext cx="4550226" cy="0"/>
            </a:xfrm>
            <a:custGeom>
              <a:avLst/>
              <a:pathLst>
                <a:path w="4550226" h="0">
                  <a:moveTo>
                    <a:pt x="0" y="0"/>
                  </a:moveTo>
                  <a:lnTo>
                    <a:pt x="45502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907114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5975399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2"/>
            <p:cNvSpPr/>
            <p:nvPr/>
          </p:nvSpPr>
          <p:spPr>
            <a:xfrm>
              <a:off x="3568195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5742408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4244468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7393505" y="2278892"/>
              <a:ext cx="1067407" cy="134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267" name="pt267"/>
            <p:cNvSpPr/>
            <p:nvPr/>
          </p:nvSpPr>
          <p:spPr>
            <a:xfrm>
              <a:off x="7466104" y="259402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7466104" y="278887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7466104" y="29837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7466104" y="31785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tx271"/>
            <p:cNvSpPr/>
            <p:nvPr/>
          </p:nvSpPr>
          <p:spPr>
            <a:xfrm>
              <a:off x="7676923" y="2564196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7676923" y="2759045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7676923" y="2950992"/>
              <a:ext cx="364331" cy="112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7676923" y="3142567"/>
              <a:ext cx="211708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7393505" y="3493892"/>
              <a:ext cx="346050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76" name="pt276"/>
            <p:cNvSpPr/>
            <p:nvPr/>
          </p:nvSpPr>
          <p:spPr>
            <a:xfrm>
              <a:off x="7486430" y="382631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7439413" y="3974147"/>
              <a:ext cx="103034" cy="10303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7419937" y="4149521"/>
              <a:ext cx="141985" cy="14198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9"/>
            <p:cNvSpPr/>
            <p:nvPr/>
          </p:nvSpPr>
          <p:spPr>
            <a:xfrm>
              <a:off x="7676923" y="3776009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7676923" y="3973388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7676923" y="4168312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7393505" y="4507532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83" name="pt283"/>
            <p:cNvSpPr/>
            <p:nvPr/>
          </p:nvSpPr>
          <p:spPr>
            <a:xfrm>
              <a:off x="7466104" y="482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7457495" y="500417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tx285"/>
            <p:cNvSpPr/>
            <p:nvPr/>
          </p:nvSpPr>
          <p:spPr>
            <a:xfrm>
              <a:off x="7676923" y="4790443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7676923" y="4981943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2666144" y="621074"/>
              <a:ext cx="5838725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TP53,Rare Cancer,FUSE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yvesgreatti</cp:lastModifiedBy>
  <cp:revision>5</cp:revision>
  <dcterms:created xsi:type="dcterms:W3CDTF">2015-07-14T21:05:00Z</dcterms:created>
  <dcterms:modified xsi:type="dcterms:W3CDTF">2023-12-02T12:55:29Z</dcterms:modified>
</cp:coreProperties>
</file>