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958996" y="301441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6554985" y="499354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274922" y="390612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6819806" y="544563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954350" y="583070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832440" y="527665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268048" y="578563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098375" y="557952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945058" y="485272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996163" y="548579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909194" y="546426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697707" y="545019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685072" y="543238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456116" y="597643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703656" y="456904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44818" y="594459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45058" y="556710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465407" y="566505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176243" y="512029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765168" y="541038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73123" y="474024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2280" y="543902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455" y="535543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56338" y="544172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572455" y="600571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247046" y="590180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96163" y="478541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35543" y="555320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344802" y="584151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149671" y="542317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68065" y="539475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72933" y="597054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954350" y="494845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63419" y="552534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58996" y="539157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24039" y="565629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45025" y="566925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27571" y="542935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037977" y="543260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51915" y="450158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172711" y="494784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06553" y="559708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05010" y="439883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544579" y="556524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525995" y="548547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58996" y="570150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14747" y="442083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45058" y="522135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35543" y="548560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45058" y="527793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77786" y="528552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93729" y="541820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32217" y="553222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977579" y="581140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610737" y="497921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35320" y="550573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592153" y="557913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075145" y="524070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58996" y="565829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82225" y="596394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25582" y="524123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10101" y="555826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91517" y="485201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963642" y="602007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945058" y="586978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649019" y="181963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954350" y="510118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307634" y="419872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62511" y="452000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02575" y="602348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190181" y="495165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122909" y="548833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52121" y="502859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35320" y="543721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194827" y="601948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10085" y="504637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72711" y="523466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45058" y="526957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070499" y="524364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53236" y="550059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63642" y="551259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40395" y="508711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14302" y="536879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512057" y="496725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024229" y="483565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764054" y="575458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7437721" y="593122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51470" y="581762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93283" y="559276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39933" y="545825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288860" y="537744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97038" y="541146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959185" y="528898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358740" y="549936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16959" y="532339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843036" y="493200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256528" y="583606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270276" y="506216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14747" y="511637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63402" y="236190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935766" y="512928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91517" y="553425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78438" y="545042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388844" y="506388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90849" y="316039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27555" y="553380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39520" y="540322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7330864" y="556863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93712" y="610199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614079" y="604645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40395" y="561280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7539933" y="508014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7112503" y="540289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88637" y="391739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901016" y="527034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038167" y="562391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740824" y="467945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567809" y="592355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510753" y="571634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10753" y="563438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191484" y="592269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945058" y="597669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972933" y="587175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972933" y="562390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52790" y="239857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567809" y="513185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32886" y="546991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731532" y="514016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94381" y="548947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935766" y="585124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67157" y="525228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874254" y="431515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040395" y="530101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90181" y="587148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158773" y="5418526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539933" y="505007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17165" y="599653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696592" y="547566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256338" y="468820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000809" y="5031259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321382" y="586151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521159" y="560058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544579" y="554930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535287" y="548868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945058" y="451644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462065" y="526586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51899" y="5559340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01238" y="525502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000809" y="606771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7433075" y="597126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7163608" y="520461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456305" y="393260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7539933" y="546842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083323" y="3410141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999695" y="191221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75145" y="548765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13617" y="5283843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761636" y="5468795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027571" y="5886278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93044" y="5841044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977579" y="4832462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525995" y="5413077"/>
              <a:ext cx="144506" cy="144506"/>
            </a:xfrm>
            <a:prstGeom prst="ellipse">
              <a:avLst/>
            </a:prstGeom>
            <a:solidFill>
              <a:srgbClr val="4682B4">
                <a:alpha val="60000"/>
              </a:srgbClr>
            </a:solidFill>
            <a:ln w="9000" cap="rnd">
              <a:solidFill>
                <a:srgbClr val="000000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747844" y="3115972"/>
              <a:ext cx="5621637" cy="0"/>
            </a:xfrm>
            <a:custGeom>
              <a:avLst/>
              <a:pathLst>
                <a:path w="5621637" h="0">
                  <a:moveTo>
                    <a:pt x="0" y="0"/>
                  </a:moveTo>
                  <a:lnTo>
                    <a:pt x="5621637" y="0"/>
                  </a:lnTo>
                  <a:lnTo>
                    <a:pt x="56216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3087612" y="3043426"/>
              <a:ext cx="69902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43070958-C-T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5270259" y="1948624"/>
              <a:ext cx="699021" cy="8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43092173-C-T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920384" y="2490349"/>
              <a:ext cx="69902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43093348-C-T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4115476" y="2328129"/>
              <a:ext cx="711143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43094083-A-G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3824182" y="1841199"/>
              <a:ext cx="699021" cy="820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43106528-C-T</a:t>
              </a:r>
            </a:p>
          </p:txBody>
        </p:sp>
        <p:sp>
          <p:nvSpPr>
            <p:cNvPr id="173" name="rc173"/>
            <p:cNvSpPr/>
            <p:nvPr/>
          </p:nvSpPr>
          <p:spPr>
            <a:xfrm>
              <a:off x="2747844" y="980336"/>
              <a:ext cx="5621637" cy="545739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747844" y="980336"/>
              <a:ext cx="0" cy="5457392"/>
            </a:xfrm>
            <a:custGeom>
              <a:avLst/>
              <a:pathLst>
                <a:path w="0" h="5457392">
                  <a:moveTo>
                    <a:pt x="0" y="545739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510035" y="6145820"/>
              <a:ext cx="169485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2510035" y="5673021"/>
              <a:ext cx="169485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510035" y="5200579"/>
              <a:ext cx="169485" cy="87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510035" y="4727958"/>
              <a:ext cx="169485" cy="87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510035" y="4255457"/>
              <a:ext cx="169485" cy="87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510035" y="3783313"/>
              <a:ext cx="169485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510035" y="3312835"/>
              <a:ext cx="169485" cy="85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510035" y="2840393"/>
              <a:ext cx="169485" cy="854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510035" y="2365570"/>
              <a:ext cx="169485" cy="87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510035" y="1892949"/>
              <a:ext cx="169485" cy="87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510035" y="1420507"/>
              <a:ext cx="169485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2709886" y="61896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709886" y="57171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709886" y="52446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709886" y="47721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709886" y="42996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709886" y="382715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709886" y="33546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709886" y="28821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709886" y="24096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709886" y="19371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709886" y="14646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747844" y="6437728"/>
              <a:ext cx="5621637" cy="0"/>
            </a:xfrm>
            <a:custGeom>
              <a:avLst/>
              <a:pathLst>
                <a:path w="5621637" h="0">
                  <a:moveTo>
                    <a:pt x="0" y="0"/>
                  </a:moveTo>
                  <a:lnTo>
                    <a:pt x="562163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003373" y="643772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932569" y="643772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861765" y="643772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790961" y="643772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720158" y="643772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7649354" y="643772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2918630" y="6505933"/>
              <a:ext cx="169485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3847826" y="6505635"/>
              <a:ext cx="169485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777022" y="6505695"/>
              <a:ext cx="169485" cy="87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5706219" y="6505576"/>
              <a:ext cx="169485" cy="87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6635415" y="6505576"/>
              <a:ext cx="169485" cy="87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564611" y="6505933"/>
              <a:ext cx="169485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4982772" y="6662864"/>
              <a:ext cx="1151780" cy="145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1803057" y="3636701"/>
              <a:ext cx="1058540" cy="1446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-log10(PValue)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441247" y="724859"/>
              <a:ext cx="4234829" cy="145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Breast Cancer, BRCA1, Polyphen Score vs. -LOG10PValue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2024-04-27T19:13:47Z</dcterms:modified>
</cp:coreProperties>
</file>