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1199695"/>
              <a:ext cx="509689" cy="5006810"/>
            </a:xfrm>
            <a:custGeom>
              <a:avLst/>
              <a:pathLst>
                <a:path w="509689" h="5006810">
                  <a:moveTo>
                    <a:pt x="253351" y="5006810"/>
                  </a:moveTo>
                  <a:lnTo>
                    <a:pt x="253243" y="4997012"/>
                  </a:lnTo>
                  <a:lnTo>
                    <a:pt x="253132" y="4987214"/>
                  </a:lnTo>
                  <a:lnTo>
                    <a:pt x="253008" y="4977416"/>
                  </a:lnTo>
                  <a:lnTo>
                    <a:pt x="252882" y="4967618"/>
                  </a:lnTo>
                  <a:lnTo>
                    <a:pt x="252744" y="4957820"/>
                  </a:lnTo>
                  <a:lnTo>
                    <a:pt x="252599" y="4948021"/>
                  </a:lnTo>
                  <a:lnTo>
                    <a:pt x="252448" y="4938223"/>
                  </a:lnTo>
                  <a:lnTo>
                    <a:pt x="252283" y="4928425"/>
                  </a:lnTo>
                  <a:lnTo>
                    <a:pt x="252113" y="4918627"/>
                  </a:lnTo>
                  <a:lnTo>
                    <a:pt x="251928" y="4908829"/>
                  </a:lnTo>
                  <a:lnTo>
                    <a:pt x="251735" y="4899031"/>
                  </a:lnTo>
                  <a:lnTo>
                    <a:pt x="251532" y="4889233"/>
                  </a:lnTo>
                  <a:lnTo>
                    <a:pt x="251314" y="4879435"/>
                  </a:lnTo>
                  <a:lnTo>
                    <a:pt x="251090" y="4869637"/>
                  </a:lnTo>
                  <a:lnTo>
                    <a:pt x="250845" y="4859839"/>
                  </a:lnTo>
                  <a:lnTo>
                    <a:pt x="250592" y="4850041"/>
                  </a:lnTo>
                  <a:lnTo>
                    <a:pt x="250324" y="4840243"/>
                  </a:lnTo>
                  <a:lnTo>
                    <a:pt x="250039" y="4830445"/>
                  </a:lnTo>
                  <a:lnTo>
                    <a:pt x="249746" y="4820647"/>
                  </a:lnTo>
                  <a:lnTo>
                    <a:pt x="249427" y="4810849"/>
                  </a:lnTo>
                  <a:lnTo>
                    <a:pt x="249098" y="4801051"/>
                  </a:lnTo>
                  <a:lnTo>
                    <a:pt x="248750" y="4791252"/>
                  </a:lnTo>
                  <a:lnTo>
                    <a:pt x="248383" y="4781454"/>
                  </a:lnTo>
                  <a:lnTo>
                    <a:pt x="248003" y="4771656"/>
                  </a:lnTo>
                  <a:lnTo>
                    <a:pt x="247595" y="4761858"/>
                  </a:lnTo>
                  <a:lnTo>
                    <a:pt x="247175" y="4752060"/>
                  </a:lnTo>
                  <a:lnTo>
                    <a:pt x="246728" y="4742262"/>
                  </a:lnTo>
                  <a:lnTo>
                    <a:pt x="246262" y="4732464"/>
                  </a:lnTo>
                  <a:lnTo>
                    <a:pt x="245778" y="4722666"/>
                  </a:lnTo>
                  <a:lnTo>
                    <a:pt x="245261" y="4712868"/>
                  </a:lnTo>
                  <a:lnTo>
                    <a:pt x="244733" y="4703070"/>
                  </a:lnTo>
                  <a:lnTo>
                    <a:pt x="244167" y="4693272"/>
                  </a:lnTo>
                  <a:lnTo>
                    <a:pt x="243584" y="4683474"/>
                  </a:lnTo>
                  <a:lnTo>
                    <a:pt x="242974" y="4673676"/>
                  </a:lnTo>
                  <a:lnTo>
                    <a:pt x="242331" y="4663878"/>
                  </a:lnTo>
                  <a:lnTo>
                    <a:pt x="241674" y="4654080"/>
                  </a:lnTo>
                  <a:lnTo>
                    <a:pt x="240969" y="4644281"/>
                  </a:lnTo>
                  <a:lnTo>
                    <a:pt x="240248" y="4634483"/>
                  </a:lnTo>
                  <a:lnTo>
                    <a:pt x="239492" y="4624685"/>
                  </a:lnTo>
                  <a:lnTo>
                    <a:pt x="238702" y="4614887"/>
                  </a:lnTo>
                  <a:lnTo>
                    <a:pt x="237893" y="4605089"/>
                  </a:lnTo>
                  <a:lnTo>
                    <a:pt x="237032" y="4595291"/>
                  </a:lnTo>
                  <a:lnTo>
                    <a:pt x="236152" y="4585493"/>
                  </a:lnTo>
                  <a:lnTo>
                    <a:pt x="235229" y="4575695"/>
                  </a:lnTo>
                  <a:lnTo>
                    <a:pt x="234273" y="4565897"/>
                  </a:lnTo>
                  <a:lnTo>
                    <a:pt x="233289" y="4556099"/>
                  </a:lnTo>
                  <a:lnTo>
                    <a:pt x="232252" y="4546301"/>
                  </a:lnTo>
                  <a:lnTo>
                    <a:pt x="231195" y="4536503"/>
                  </a:lnTo>
                  <a:lnTo>
                    <a:pt x="230084" y="4526705"/>
                  </a:lnTo>
                  <a:lnTo>
                    <a:pt x="228941" y="4516907"/>
                  </a:lnTo>
                  <a:lnTo>
                    <a:pt x="227764" y="4507109"/>
                  </a:lnTo>
                  <a:lnTo>
                    <a:pt x="226532" y="4497311"/>
                  </a:lnTo>
                  <a:lnTo>
                    <a:pt x="225280" y="4487512"/>
                  </a:lnTo>
                  <a:lnTo>
                    <a:pt x="223963" y="4477714"/>
                  </a:lnTo>
                  <a:lnTo>
                    <a:pt x="222618" y="4467916"/>
                  </a:lnTo>
                  <a:lnTo>
                    <a:pt x="221229" y="4458118"/>
                  </a:lnTo>
                  <a:lnTo>
                    <a:pt x="219789" y="4448320"/>
                  </a:lnTo>
                  <a:lnTo>
                    <a:pt x="218325" y="4438522"/>
                  </a:lnTo>
                  <a:lnTo>
                    <a:pt x="216788" y="4428724"/>
                  </a:lnTo>
                  <a:lnTo>
                    <a:pt x="215227" y="4418926"/>
                  </a:lnTo>
                  <a:lnTo>
                    <a:pt x="213613" y="4409128"/>
                  </a:lnTo>
                  <a:lnTo>
                    <a:pt x="211953" y="4399330"/>
                  </a:lnTo>
                  <a:lnTo>
                    <a:pt x="210261" y="4389532"/>
                  </a:lnTo>
                  <a:lnTo>
                    <a:pt x="208500" y="4379734"/>
                  </a:lnTo>
                  <a:lnTo>
                    <a:pt x="206715" y="4369936"/>
                  </a:lnTo>
                  <a:lnTo>
                    <a:pt x="204869" y="4360138"/>
                  </a:lnTo>
                  <a:lnTo>
                    <a:pt x="202983" y="4350340"/>
                  </a:lnTo>
                  <a:lnTo>
                    <a:pt x="201059" y="4340542"/>
                  </a:lnTo>
                  <a:lnTo>
                    <a:pt x="199071" y="4330743"/>
                  </a:lnTo>
                  <a:lnTo>
                    <a:pt x="197060" y="4320945"/>
                  </a:lnTo>
                  <a:lnTo>
                    <a:pt x="194981" y="4311147"/>
                  </a:lnTo>
                  <a:lnTo>
                    <a:pt x="192870" y="4301349"/>
                  </a:lnTo>
                  <a:lnTo>
                    <a:pt x="190715" y="4291551"/>
                  </a:lnTo>
                  <a:lnTo>
                    <a:pt x="188505" y="4281753"/>
                  </a:lnTo>
                  <a:lnTo>
                    <a:pt x="186273" y="4271955"/>
                  </a:lnTo>
                  <a:lnTo>
                    <a:pt x="183970" y="4262157"/>
                  </a:lnTo>
                  <a:lnTo>
                    <a:pt x="181642" y="4252359"/>
                  </a:lnTo>
                  <a:lnTo>
                    <a:pt x="179268" y="4242561"/>
                  </a:lnTo>
                  <a:lnTo>
                    <a:pt x="176849" y="4232763"/>
                  </a:lnTo>
                  <a:lnTo>
                    <a:pt x="174405" y="4222965"/>
                  </a:lnTo>
                  <a:lnTo>
                    <a:pt x="171899" y="4213167"/>
                  </a:lnTo>
                  <a:lnTo>
                    <a:pt x="169372" y="4203369"/>
                  </a:lnTo>
                  <a:lnTo>
                    <a:pt x="166799" y="4193571"/>
                  </a:lnTo>
                  <a:lnTo>
                    <a:pt x="164192" y="4183773"/>
                  </a:lnTo>
                  <a:lnTo>
                    <a:pt x="161558" y="4173974"/>
                  </a:lnTo>
                  <a:lnTo>
                    <a:pt x="158876" y="4164176"/>
                  </a:lnTo>
                  <a:lnTo>
                    <a:pt x="156177" y="4154378"/>
                  </a:lnTo>
                  <a:lnTo>
                    <a:pt x="153435" y="4144580"/>
                  </a:lnTo>
                  <a:lnTo>
                    <a:pt x="150670" y="4134782"/>
                  </a:lnTo>
                  <a:lnTo>
                    <a:pt x="147880" y="4124984"/>
                  </a:lnTo>
                  <a:lnTo>
                    <a:pt x="145056" y="4115186"/>
                  </a:lnTo>
                  <a:lnTo>
                    <a:pt x="142219" y="4105388"/>
                  </a:lnTo>
                  <a:lnTo>
                    <a:pt x="139348" y="4095590"/>
                  </a:lnTo>
                  <a:lnTo>
                    <a:pt x="136464" y="4085792"/>
                  </a:lnTo>
                  <a:lnTo>
                    <a:pt x="133559" y="4075994"/>
                  </a:lnTo>
                  <a:lnTo>
                    <a:pt x="130636" y="4066196"/>
                  </a:lnTo>
                  <a:lnTo>
                    <a:pt x="127705" y="4056398"/>
                  </a:lnTo>
                  <a:lnTo>
                    <a:pt x="124752" y="4046600"/>
                  </a:lnTo>
                  <a:lnTo>
                    <a:pt x="121794" y="4036802"/>
                  </a:lnTo>
                  <a:lnTo>
                    <a:pt x="118825" y="4027004"/>
                  </a:lnTo>
                  <a:lnTo>
                    <a:pt x="115851" y="4017205"/>
                  </a:lnTo>
                  <a:lnTo>
                    <a:pt x="112874" y="4007407"/>
                  </a:lnTo>
                  <a:lnTo>
                    <a:pt x="109894" y="3997609"/>
                  </a:lnTo>
                  <a:lnTo>
                    <a:pt x="106914" y="3987811"/>
                  </a:lnTo>
                  <a:lnTo>
                    <a:pt x="103938" y="3978013"/>
                  </a:lnTo>
                  <a:lnTo>
                    <a:pt x="100967" y="3968215"/>
                  </a:lnTo>
                  <a:lnTo>
                    <a:pt x="98000" y="3958417"/>
                  </a:lnTo>
                  <a:lnTo>
                    <a:pt x="95048" y="3948619"/>
                  </a:lnTo>
                  <a:lnTo>
                    <a:pt x="92102" y="3938821"/>
                  </a:lnTo>
                  <a:lnTo>
                    <a:pt x="89177" y="3929023"/>
                  </a:lnTo>
                  <a:lnTo>
                    <a:pt x="86265" y="3919225"/>
                  </a:lnTo>
                  <a:lnTo>
                    <a:pt x="83370" y="3909427"/>
                  </a:lnTo>
                  <a:lnTo>
                    <a:pt x="80502" y="3899629"/>
                  </a:lnTo>
                  <a:lnTo>
                    <a:pt x="77647" y="3889831"/>
                  </a:lnTo>
                  <a:lnTo>
                    <a:pt x="74832" y="3880033"/>
                  </a:lnTo>
                  <a:lnTo>
                    <a:pt x="72036" y="3870234"/>
                  </a:lnTo>
                  <a:lnTo>
                    <a:pt x="69271" y="3860436"/>
                  </a:lnTo>
                  <a:lnTo>
                    <a:pt x="66544" y="3850638"/>
                  </a:lnTo>
                  <a:lnTo>
                    <a:pt x="63836" y="3840840"/>
                  </a:lnTo>
                  <a:lnTo>
                    <a:pt x="61188" y="3831042"/>
                  </a:lnTo>
                  <a:lnTo>
                    <a:pt x="58561" y="3821244"/>
                  </a:lnTo>
                  <a:lnTo>
                    <a:pt x="55983" y="3811446"/>
                  </a:lnTo>
                  <a:lnTo>
                    <a:pt x="53448" y="3801648"/>
                  </a:lnTo>
                  <a:lnTo>
                    <a:pt x="50944" y="3791850"/>
                  </a:lnTo>
                  <a:lnTo>
                    <a:pt x="48510" y="3782052"/>
                  </a:lnTo>
                  <a:lnTo>
                    <a:pt x="46101" y="3772254"/>
                  </a:lnTo>
                  <a:lnTo>
                    <a:pt x="43760" y="3762456"/>
                  </a:lnTo>
                  <a:lnTo>
                    <a:pt x="41463" y="3752658"/>
                  </a:lnTo>
                  <a:lnTo>
                    <a:pt x="39211" y="3742860"/>
                  </a:lnTo>
                  <a:lnTo>
                    <a:pt x="37032" y="3733062"/>
                  </a:lnTo>
                  <a:lnTo>
                    <a:pt x="34883" y="3723264"/>
                  </a:lnTo>
                  <a:lnTo>
                    <a:pt x="32821" y="3713465"/>
                  </a:lnTo>
                  <a:lnTo>
                    <a:pt x="30799" y="3703667"/>
                  </a:lnTo>
                  <a:lnTo>
                    <a:pt x="28837" y="3693869"/>
                  </a:lnTo>
                  <a:lnTo>
                    <a:pt x="26948" y="3684071"/>
                  </a:lnTo>
                  <a:lnTo>
                    <a:pt x="25090" y="3674273"/>
                  </a:lnTo>
                  <a:lnTo>
                    <a:pt x="23337" y="3664475"/>
                  </a:lnTo>
                  <a:lnTo>
                    <a:pt x="21619" y="3654677"/>
                  </a:lnTo>
                  <a:lnTo>
                    <a:pt x="19974" y="3644879"/>
                  </a:lnTo>
                  <a:lnTo>
                    <a:pt x="18398" y="3635081"/>
                  </a:lnTo>
                  <a:lnTo>
                    <a:pt x="16864" y="3625283"/>
                  </a:lnTo>
                  <a:lnTo>
                    <a:pt x="15432" y="3615485"/>
                  </a:lnTo>
                  <a:lnTo>
                    <a:pt x="14035" y="3605687"/>
                  </a:lnTo>
                  <a:lnTo>
                    <a:pt x="12724" y="3595889"/>
                  </a:lnTo>
                  <a:lnTo>
                    <a:pt x="11473" y="3586091"/>
                  </a:lnTo>
                  <a:lnTo>
                    <a:pt x="10275" y="3576293"/>
                  </a:lnTo>
                  <a:lnTo>
                    <a:pt x="9172" y="3566495"/>
                  </a:lnTo>
                  <a:lnTo>
                    <a:pt x="8103" y="3556696"/>
                  </a:lnTo>
                  <a:lnTo>
                    <a:pt x="7130" y="3546898"/>
                  </a:lnTo>
                  <a:lnTo>
                    <a:pt x="6208" y="3537100"/>
                  </a:lnTo>
                  <a:lnTo>
                    <a:pt x="5347" y="3527302"/>
                  </a:lnTo>
                  <a:lnTo>
                    <a:pt x="4570" y="3517504"/>
                  </a:lnTo>
                  <a:lnTo>
                    <a:pt x="3827" y="3507706"/>
                  </a:lnTo>
                  <a:lnTo>
                    <a:pt x="3187" y="3497908"/>
                  </a:lnTo>
                  <a:lnTo>
                    <a:pt x="2586" y="3488110"/>
                  </a:lnTo>
                  <a:lnTo>
                    <a:pt x="2054" y="3478312"/>
                  </a:lnTo>
                  <a:lnTo>
                    <a:pt x="1593" y="3468514"/>
                  </a:lnTo>
                  <a:lnTo>
                    <a:pt x="1166" y="3458716"/>
                  </a:lnTo>
                  <a:lnTo>
                    <a:pt x="842" y="3448918"/>
                  </a:lnTo>
                  <a:lnTo>
                    <a:pt x="548" y="3439120"/>
                  </a:lnTo>
                  <a:lnTo>
                    <a:pt x="327" y="3429322"/>
                  </a:lnTo>
                  <a:lnTo>
                    <a:pt x="164" y="3419524"/>
                  </a:lnTo>
                  <a:lnTo>
                    <a:pt x="43" y="3409726"/>
                  </a:lnTo>
                  <a:lnTo>
                    <a:pt x="7" y="3399927"/>
                  </a:lnTo>
                  <a:lnTo>
                    <a:pt x="0" y="3390129"/>
                  </a:lnTo>
                  <a:lnTo>
                    <a:pt x="68" y="3380331"/>
                  </a:lnTo>
                  <a:lnTo>
                    <a:pt x="181" y="3370533"/>
                  </a:lnTo>
                  <a:lnTo>
                    <a:pt x="339" y="3360735"/>
                  </a:lnTo>
                  <a:lnTo>
                    <a:pt x="568" y="3350937"/>
                  </a:lnTo>
                  <a:lnTo>
                    <a:pt x="823" y="3341139"/>
                  </a:lnTo>
                  <a:lnTo>
                    <a:pt x="1153" y="3331341"/>
                  </a:lnTo>
                  <a:lnTo>
                    <a:pt x="1516" y="3321543"/>
                  </a:lnTo>
                  <a:lnTo>
                    <a:pt x="1928" y="3311745"/>
                  </a:lnTo>
                  <a:lnTo>
                    <a:pt x="2395" y="3301947"/>
                  </a:lnTo>
                  <a:lnTo>
                    <a:pt x="2886" y="3292149"/>
                  </a:lnTo>
                  <a:lnTo>
                    <a:pt x="3451" y="3282351"/>
                  </a:lnTo>
                  <a:lnTo>
                    <a:pt x="4039" y="3272553"/>
                  </a:lnTo>
                  <a:lnTo>
                    <a:pt x="4676" y="3262755"/>
                  </a:lnTo>
                  <a:lnTo>
                    <a:pt x="5356" y="3252957"/>
                  </a:lnTo>
                  <a:lnTo>
                    <a:pt x="6062" y="3243158"/>
                  </a:lnTo>
                  <a:lnTo>
                    <a:pt x="6830" y="3233360"/>
                  </a:lnTo>
                  <a:lnTo>
                    <a:pt x="7617" y="3223562"/>
                  </a:lnTo>
                  <a:lnTo>
                    <a:pt x="8453" y="3213764"/>
                  </a:lnTo>
                  <a:lnTo>
                    <a:pt x="9321" y="3203966"/>
                  </a:lnTo>
                  <a:lnTo>
                    <a:pt x="10218" y="3194168"/>
                  </a:lnTo>
                  <a:lnTo>
                    <a:pt x="11164" y="3184370"/>
                  </a:lnTo>
                  <a:lnTo>
                    <a:pt x="12128" y="3174572"/>
                  </a:lnTo>
                  <a:lnTo>
                    <a:pt x="13138" y="3164774"/>
                  </a:lnTo>
                  <a:lnTo>
                    <a:pt x="14174" y="3154976"/>
                  </a:lnTo>
                  <a:lnTo>
                    <a:pt x="15238" y="3145178"/>
                  </a:lnTo>
                  <a:lnTo>
                    <a:pt x="16342" y="3135380"/>
                  </a:lnTo>
                  <a:lnTo>
                    <a:pt x="17462" y="3125582"/>
                  </a:lnTo>
                  <a:lnTo>
                    <a:pt x="18628" y="3115784"/>
                  </a:lnTo>
                  <a:lnTo>
                    <a:pt x="19811" y="3105986"/>
                  </a:lnTo>
                  <a:lnTo>
                    <a:pt x="21024" y="3096187"/>
                  </a:lnTo>
                  <a:lnTo>
                    <a:pt x="22269" y="3086389"/>
                  </a:lnTo>
                  <a:lnTo>
                    <a:pt x="23528" y="3076591"/>
                  </a:lnTo>
                  <a:lnTo>
                    <a:pt x="24830" y="3066793"/>
                  </a:lnTo>
                  <a:lnTo>
                    <a:pt x="26146" y="3056995"/>
                  </a:lnTo>
                  <a:lnTo>
                    <a:pt x="27492" y="3047197"/>
                  </a:lnTo>
                  <a:lnTo>
                    <a:pt x="28862" y="3037399"/>
                  </a:lnTo>
                  <a:lnTo>
                    <a:pt x="30248" y="3027601"/>
                  </a:lnTo>
                  <a:lnTo>
                    <a:pt x="31671" y="3017803"/>
                  </a:lnTo>
                  <a:lnTo>
                    <a:pt x="33104" y="3008005"/>
                  </a:lnTo>
                  <a:lnTo>
                    <a:pt x="34568" y="2998207"/>
                  </a:lnTo>
                  <a:lnTo>
                    <a:pt x="36051" y="2988409"/>
                  </a:lnTo>
                  <a:lnTo>
                    <a:pt x="37552" y="2978611"/>
                  </a:lnTo>
                  <a:lnTo>
                    <a:pt x="39081" y="2968813"/>
                  </a:lnTo>
                  <a:lnTo>
                    <a:pt x="40620" y="2959015"/>
                  </a:lnTo>
                  <a:lnTo>
                    <a:pt x="42190" y="2949217"/>
                  </a:lnTo>
                  <a:lnTo>
                    <a:pt x="43772" y="2939418"/>
                  </a:lnTo>
                  <a:lnTo>
                    <a:pt x="45374" y="2929620"/>
                  </a:lnTo>
                  <a:lnTo>
                    <a:pt x="46997" y="2919822"/>
                  </a:lnTo>
                  <a:lnTo>
                    <a:pt x="48630" y="2910024"/>
                  </a:lnTo>
                  <a:lnTo>
                    <a:pt x="50290" y="2900226"/>
                  </a:lnTo>
                  <a:lnTo>
                    <a:pt x="51959" y="2890428"/>
                  </a:lnTo>
                  <a:lnTo>
                    <a:pt x="53647" y="2880630"/>
                  </a:lnTo>
                  <a:lnTo>
                    <a:pt x="55350" y="2870832"/>
                  </a:lnTo>
                  <a:lnTo>
                    <a:pt x="57063" y="2861034"/>
                  </a:lnTo>
                  <a:lnTo>
                    <a:pt x="58797" y="2851236"/>
                  </a:lnTo>
                  <a:lnTo>
                    <a:pt x="60538" y="2841438"/>
                  </a:lnTo>
                  <a:lnTo>
                    <a:pt x="62294" y="2831640"/>
                  </a:lnTo>
                  <a:lnTo>
                    <a:pt x="64061" y="2821842"/>
                  </a:lnTo>
                  <a:lnTo>
                    <a:pt x="65835" y="2812044"/>
                  </a:lnTo>
                  <a:lnTo>
                    <a:pt x="67624" y="2802246"/>
                  </a:lnTo>
                  <a:lnTo>
                    <a:pt x="69417" y="2792448"/>
                  </a:lnTo>
                  <a:lnTo>
                    <a:pt x="71221" y="2782649"/>
                  </a:lnTo>
                  <a:lnTo>
                    <a:pt x="73029" y="2772851"/>
                  </a:lnTo>
                  <a:lnTo>
                    <a:pt x="74843" y="2763053"/>
                  </a:lnTo>
                  <a:lnTo>
                    <a:pt x="76663" y="2753255"/>
                  </a:lnTo>
                  <a:lnTo>
                    <a:pt x="78484" y="2743457"/>
                  </a:lnTo>
                  <a:lnTo>
                    <a:pt x="80309" y="2733659"/>
                  </a:lnTo>
                  <a:lnTo>
                    <a:pt x="82134" y="2723861"/>
                  </a:lnTo>
                  <a:lnTo>
                    <a:pt x="83959" y="2714063"/>
                  </a:lnTo>
                  <a:lnTo>
                    <a:pt x="85782" y="2704265"/>
                  </a:lnTo>
                  <a:lnTo>
                    <a:pt x="87603" y="2694467"/>
                  </a:lnTo>
                  <a:lnTo>
                    <a:pt x="89417" y="2684669"/>
                  </a:lnTo>
                  <a:lnTo>
                    <a:pt x="91228" y="2674871"/>
                  </a:lnTo>
                  <a:lnTo>
                    <a:pt x="93030" y="2665073"/>
                  </a:lnTo>
                  <a:lnTo>
                    <a:pt x="94823" y="2655275"/>
                  </a:lnTo>
                  <a:lnTo>
                    <a:pt x="96609" y="2645477"/>
                  </a:lnTo>
                  <a:lnTo>
                    <a:pt x="98377" y="2635679"/>
                  </a:lnTo>
                  <a:lnTo>
                    <a:pt x="100137" y="2625880"/>
                  </a:lnTo>
                  <a:lnTo>
                    <a:pt x="101878" y="2616082"/>
                  </a:lnTo>
                  <a:lnTo>
                    <a:pt x="103603" y="2606284"/>
                  </a:lnTo>
                  <a:lnTo>
                    <a:pt x="105314" y="2596486"/>
                  </a:lnTo>
                  <a:lnTo>
                    <a:pt x="106996" y="2586688"/>
                  </a:lnTo>
                  <a:lnTo>
                    <a:pt x="108666" y="2576890"/>
                  </a:lnTo>
                  <a:lnTo>
                    <a:pt x="110302" y="2567092"/>
                  </a:lnTo>
                  <a:lnTo>
                    <a:pt x="111919" y="2557294"/>
                  </a:lnTo>
                  <a:lnTo>
                    <a:pt x="113509" y="2547496"/>
                  </a:lnTo>
                  <a:lnTo>
                    <a:pt x="115063" y="2537698"/>
                  </a:lnTo>
                  <a:lnTo>
                    <a:pt x="116602" y="2527900"/>
                  </a:lnTo>
                  <a:lnTo>
                    <a:pt x="118087" y="2518102"/>
                  </a:lnTo>
                  <a:lnTo>
                    <a:pt x="119552" y="2508304"/>
                  </a:lnTo>
                  <a:lnTo>
                    <a:pt x="120977" y="2498506"/>
                  </a:lnTo>
                  <a:lnTo>
                    <a:pt x="122359" y="2488708"/>
                  </a:lnTo>
                  <a:lnTo>
                    <a:pt x="123718" y="2478910"/>
                  </a:lnTo>
                  <a:lnTo>
                    <a:pt x="125010" y="2469111"/>
                  </a:lnTo>
                  <a:lnTo>
                    <a:pt x="126279" y="2459313"/>
                  </a:lnTo>
                  <a:lnTo>
                    <a:pt x="127492" y="2449515"/>
                  </a:lnTo>
                  <a:lnTo>
                    <a:pt x="128660" y="2439717"/>
                  </a:lnTo>
                  <a:lnTo>
                    <a:pt x="129792" y="2429919"/>
                  </a:lnTo>
                  <a:lnTo>
                    <a:pt x="130851" y="2420121"/>
                  </a:lnTo>
                  <a:lnTo>
                    <a:pt x="131882" y="2410323"/>
                  </a:lnTo>
                  <a:lnTo>
                    <a:pt x="132840" y="2400525"/>
                  </a:lnTo>
                  <a:lnTo>
                    <a:pt x="133752" y="2390727"/>
                  </a:lnTo>
                  <a:lnTo>
                    <a:pt x="134616" y="2380929"/>
                  </a:lnTo>
                  <a:lnTo>
                    <a:pt x="135403" y="2371131"/>
                  </a:lnTo>
                  <a:lnTo>
                    <a:pt x="136159" y="2361333"/>
                  </a:lnTo>
                  <a:lnTo>
                    <a:pt x="136823" y="2351535"/>
                  </a:lnTo>
                  <a:lnTo>
                    <a:pt x="137445" y="2341737"/>
                  </a:lnTo>
                  <a:lnTo>
                    <a:pt x="138004" y="2331939"/>
                  </a:lnTo>
                  <a:lnTo>
                    <a:pt x="138487" y="2322140"/>
                  </a:lnTo>
                  <a:lnTo>
                    <a:pt x="138937" y="2312342"/>
                  </a:lnTo>
                  <a:lnTo>
                    <a:pt x="139276" y="2302544"/>
                  </a:lnTo>
                  <a:lnTo>
                    <a:pt x="139580" y="2292746"/>
                  </a:lnTo>
                  <a:lnTo>
                    <a:pt x="139806" y="2282948"/>
                  </a:lnTo>
                  <a:lnTo>
                    <a:pt x="139960" y="2273150"/>
                  </a:lnTo>
                  <a:lnTo>
                    <a:pt x="140071" y="2263352"/>
                  </a:lnTo>
                  <a:lnTo>
                    <a:pt x="140074" y="2253554"/>
                  </a:lnTo>
                  <a:lnTo>
                    <a:pt x="140041" y="2243756"/>
                  </a:lnTo>
                  <a:lnTo>
                    <a:pt x="139917" y="2233958"/>
                  </a:lnTo>
                  <a:lnTo>
                    <a:pt x="139730" y="2224160"/>
                  </a:lnTo>
                  <a:lnTo>
                    <a:pt x="139487" y="2214362"/>
                  </a:lnTo>
                  <a:lnTo>
                    <a:pt x="139146" y="2204564"/>
                  </a:lnTo>
                  <a:lnTo>
                    <a:pt x="138768" y="2194766"/>
                  </a:lnTo>
                  <a:lnTo>
                    <a:pt x="138289" y="2184968"/>
                  </a:lnTo>
                  <a:lnTo>
                    <a:pt x="137758" y="2175170"/>
                  </a:lnTo>
                  <a:lnTo>
                    <a:pt x="137162" y="2165371"/>
                  </a:lnTo>
                  <a:lnTo>
                    <a:pt x="136479" y="2155573"/>
                  </a:lnTo>
                  <a:lnTo>
                    <a:pt x="135762" y="2145775"/>
                  </a:lnTo>
                  <a:lnTo>
                    <a:pt x="134937" y="2135977"/>
                  </a:lnTo>
                  <a:lnTo>
                    <a:pt x="134072" y="2126179"/>
                  </a:lnTo>
                  <a:lnTo>
                    <a:pt x="133137" y="2116381"/>
                  </a:lnTo>
                  <a:lnTo>
                    <a:pt x="132129" y="2106583"/>
                  </a:lnTo>
                  <a:lnTo>
                    <a:pt x="131086" y="2096785"/>
                  </a:lnTo>
                  <a:lnTo>
                    <a:pt x="129942" y="2086987"/>
                  </a:lnTo>
                  <a:lnTo>
                    <a:pt x="128768" y="2077189"/>
                  </a:lnTo>
                  <a:lnTo>
                    <a:pt x="127521" y="2067391"/>
                  </a:lnTo>
                  <a:lnTo>
                    <a:pt x="126219" y="2057593"/>
                  </a:lnTo>
                  <a:lnTo>
                    <a:pt x="124877" y="2047795"/>
                  </a:lnTo>
                  <a:lnTo>
                    <a:pt x="123455" y="2037997"/>
                  </a:lnTo>
                  <a:lnTo>
                    <a:pt x="122008" y="2028199"/>
                  </a:lnTo>
                  <a:lnTo>
                    <a:pt x="120492" y="2018401"/>
                  </a:lnTo>
                  <a:lnTo>
                    <a:pt x="118938" y="2008602"/>
                  </a:lnTo>
                  <a:lnTo>
                    <a:pt x="117344" y="1998804"/>
                  </a:lnTo>
                  <a:lnTo>
                    <a:pt x="115694" y="1989006"/>
                  </a:lnTo>
                  <a:lnTo>
                    <a:pt x="114023" y="1979208"/>
                  </a:lnTo>
                  <a:lnTo>
                    <a:pt x="112294" y="1969410"/>
                  </a:lnTo>
                  <a:lnTo>
                    <a:pt x="110543" y="1959612"/>
                  </a:lnTo>
                  <a:lnTo>
                    <a:pt x="108757" y="1949814"/>
                  </a:lnTo>
                  <a:lnTo>
                    <a:pt x="106938" y="1940016"/>
                  </a:lnTo>
                  <a:lnTo>
                    <a:pt x="105103" y="1930218"/>
                  </a:lnTo>
                  <a:lnTo>
                    <a:pt x="103229" y="1920420"/>
                  </a:lnTo>
                  <a:lnTo>
                    <a:pt x="101344" y="1910622"/>
                  </a:lnTo>
                  <a:lnTo>
                    <a:pt x="99438" y="1900824"/>
                  </a:lnTo>
                  <a:lnTo>
                    <a:pt x="97517" y="1891026"/>
                  </a:lnTo>
                  <a:lnTo>
                    <a:pt x="95588" y="1881228"/>
                  </a:lnTo>
                  <a:lnTo>
                    <a:pt x="93645" y="1871430"/>
                  </a:lnTo>
                  <a:lnTo>
                    <a:pt x="91701" y="1861632"/>
                  </a:lnTo>
                  <a:lnTo>
                    <a:pt x="89752" y="1851833"/>
                  </a:lnTo>
                  <a:lnTo>
                    <a:pt x="87806" y="1842035"/>
                  </a:lnTo>
                  <a:lnTo>
                    <a:pt x="85862" y="1832237"/>
                  </a:lnTo>
                  <a:lnTo>
                    <a:pt x="83929" y="1822439"/>
                  </a:lnTo>
                  <a:lnTo>
                    <a:pt x="82002" y="1812641"/>
                  </a:lnTo>
                  <a:lnTo>
                    <a:pt x="80094" y="1802843"/>
                  </a:lnTo>
                  <a:lnTo>
                    <a:pt x="78202" y="1793045"/>
                  </a:lnTo>
                  <a:lnTo>
                    <a:pt x="76327" y="1783247"/>
                  </a:lnTo>
                  <a:lnTo>
                    <a:pt x="74483" y="1773449"/>
                  </a:lnTo>
                  <a:lnTo>
                    <a:pt x="72654" y="1763651"/>
                  </a:lnTo>
                  <a:lnTo>
                    <a:pt x="70872" y="1753853"/>
                  </a:lnTo>
                  <a:lnTo>
                    <a:pt x="69112" y="1744055"/>
                  </a:lnTo>
                  <a:lnTo>
                    <a:pt x="67390" y="1734257"/>
                  </a:lnTo>
                  <a:lnTo>
                    <a:pt x="65715" y="1724459"/>
                  </a:lnTo>
                  <a:lnTo>
                    <a:pt x="64063" y="1714661"/>
                  </a:lnTo>
                  <a:lnTo>
                    <a:pt x="62487" y="1704863"/>
                  </a:lnTo>
                  <a:lnTo>
                    <a:pt x="60936" y="1695064"/>
                  </a:lnTo>
                  <a:lnTo>
                    <a:pt x="59448" y="1685266"/>
                  </a:lnTo>
                  <a:lnTo>
                    <a:pt x="58015" y="1675468"/>
                  </a:lnTo>
                  <a:lnTo>
                    <a:pt x="56620" y="1665670"/>
                  </a:lnTo>
                  <a:lnTo>
                    <a:pt x="55317" y="1655872"/>
                  </a:lnTo>
                  <a:lnTo>
                    <a:pt x="54046" y="1646074"/>
                  </a:lnTo>
                  <a:lnTo>
                    <a:pt x="52863" y="1636276"/>
                  </a:lnTo>
                  <a:lnTo>
                    <a:pt x="51737" y="1626478"/>
                  </a:lnTo>
                  <a:lnTo>
                    <a:pt x="50670" y="1616680"/>
                  </a:lnTo>
                  <a:lnTo>
                    <a:pt x="49701" y="1606882"/>
                  </a:lnTo>
                  <a:lnTo>
                    <a:pt x="48769" y="1597084"/>
                  </a:lnTo>
                  <a:lnTo>
                    <a:pt x="47951" y="1587286"/>
                  </a:lnTo>
                  <a:lnTo>
                    <a:pt x="47189" y="1577488"/>
                  </a:lnTo>
                  <a:lnTo>
                    <a:pt x="46504" y="1567690"/>
                  </a:lnTo>
                  <a:lnTo>
                    <a:pt x="45918" y="1557892"/>
                  </a:lnTo>
                  <a:lnTo>
                    <a:pt x="45374" y="1548093"/>
                  </a:lnTo>
                  <a:lnTo>
                    <a:pt x="44967" y="1538295"/>
                  </a:lnTo>
                  <a:lnTo>
                    <a:pt x="44609" y="1528497"/>
                  </a:lnTo>
                  <a:lnTo>
                    <a:pt x="44347" y="1518699"/>
                  </a:lnTo>
                  <a:lnTo>
                    <a:pt x="44179" y="1508901"/>
                  </a:lnTo>
                  <a:lnTo>
                    <a:pt x="44064" y="1499103"/>
                  </a:lnTo>
                  <a:lnTo>
                    <a:pt x="44090" y="1489305"/>
                  </a:lnTo>
                  <a:lnTo>
                    <a:pt x="44162" y="1479507"/>
                  </a:lnTo>
                  <a:lnTo>
                    <a:pt x="44347" y="1469709"/>
                  </a:lnTo>
                  <a:lnTo>
                    <a:pt x="44615" y="1459911"/>
                  </a:lnTo>
                  <a:lnTo>
                    <a:pt x="44951" y="1450113"/>
                  </a:lnTo>
                  <a:lnTo>
                    <a:pt x="45416" y="1440315"/>
                  </a:lnTo>
                  <a:lnTo>
                    <a:pt x="45927" y="1430517"/>
                  </a:lnTo>
                  <a:lnTo>
                    <a:pt x="46565" y="1420719"/>
                  </a:lnTo>
                  <a:lnTo>
                    <a:pt x="47272" y="1410921"/>
                  </a:lnTo>
                  <a:lnTo>
                    <a:pt x="48058" y="1401123"/>
                  </a:lnTo>
                  <a:lnTo>
                    <a:pt x="48957" y="1391324"/>
                  </a:lnTo>
                  <a:lnTo>
                    <a:pt x="49901" y="1381526"/>
                  </a:lnTo>
                  <a:lnTo>
                    <a:pt x="50979" y="1371728"/>
                  </a:lnTo>
                  <a:lnTo>
                    <a:pt x="52110" y="1361930"/>
                  </a:lnTo>
                  <a:lnTo>
                    <a:pt x="53329" y="1352132"/>
                  </a:lnTo>
                  <a:lnTo>
                    <a:pt x="54641" y="1342334"/>
                  </a:lnTo>
                  <a:lnTo>
                    <a:pt x="55997" y="1332536"/>
                  </a:lnTo>
                  <a:lnTo>
                    <a:pt x="57483" y="1322738"/>
                  </a:lnTo>
                  <a:lnTo>
                    <a:pt x="59009" y="1312940"/>
                  </a:lnTo>
                  <a:lnTo>
                    <a:pt x="60626" y="1303142"/>
                  </a:lnTo>
                  <a:lnTo>
                    <a:pt x="62315" y="1293344"/>
                  </a:lnTo>
                  <a:lnTo>
                    <a:pt x="64054" y="1283546"/>
                  </a:lnTo>
                  <a:lnTo>
                    <a:pt x="65898" y="1273748"/>
                  </a:lnTo>
                  <a:lnTo>
                    <a:pt x="67776" y="1263950"/>
                  </a:lnTo>
                  <a:lnTo>
                    <a:pt x="69742" y="1254152"/>
                  </a:lnTo>
                  <a:lnTo>
                    <a:pt x="71760" y="1244354"/>
                  </a:lnTo>
                  <a:lnTo>
                    <a:pt x="73830" y="1234555"/>
                  </a:lnTo>
                  <a:lnTo>
                    <a:pt x="75978" y="1224757"/>
                  </a:lnTo>
                  <a:lnTo>
                    <a:pt x="78155" y="1214959"/>
                  </a:lnTo>
                  <a:lnTo>
                    <a:pt x="80410" y="1205161"/>
                  </a:lnTo>
                  <a:lnTo>
                    <a:pt x="82701" y="1195363"/>
                  </a:lnTo>
                  <a:lnTo>
                    <a:pt x="85038" y="1185565"/>
                  </a:lnTo>
                  <a:lnTo>
                    <a:pt x="87431" y="1175767"/>
                  </a:lnTo>
                  <a:lnTo>
                    <a:pt x="89845" y="1165969"/>
                  </a:lnTo>
                  <a:lnTo>
                    <a:pt x="92323" y="1156171"/>
                  </a:lnTo>
                  <a:lnTo>
                    <a:pt x="94822" y="1146373"/>
                  </a:lnTo>
                  <a:lnTo>
                    <a:pt x="97359" y="1136575"/>
                  </a:lnTo>
                  <a:lnTo>
                    <a:pt x="99929" y="1126777"/>
                  </a:lnTo>
                  <a:lnTo>
                    <a:pt x="102517" y="1116979"/>
                  </a:lnTo>
                  <a:lnTo>
                    <a:pt x="105146" y="1107181"/>
                  </a:lnTo>
                  <a:lnTo>
                    <a:pt x="107786" y="1097383"/>
                  </a:lnTo>
                  <a:lnTo>
                    <a:pt x="110451" y="1087585"/>
                  </a:lnTo>
                  <a:lnTo>
                    <a:pt x="113132" y="1077786"/>
                  </a:lnTo>
                  <a:lnTo>
                    <a:pt x="115825" y="1067988"/>
                  </a:lnTo>
                  <a:lnTo>
                    <a:pt x="118534" y="1058190"/>
                  </a:lnTo>
                  <a:lnTo>
                    <a:pt x="121248" y="1048392"/>
                  </a:lnTo>
                  <a:lnTo>
                    <a:pt x="123971" y="1038594"/>
                  </a:lnTo>
                  <a:lnTo>
                    <a:pt x="126697" y="1028796"/>
                  </a:lnTo>
                  <a:lnTo>
                    <a:pt x="129425" y="1018998"/>
                  </a:lnTo>
                  <a:lnTo>
                    <a:pt x="132151" y="1009200"/>
                  </a:lnTo>
                  <a:lnTo>
                    <a:pt x="134875" y="999402"/>
                  </a:lnTo>
                  <a:lnTo>
                    <a:pt x="137590" y="989604"/>
                  </a:lnTo>
                  <a:lnTo>
                    <a:pt x="140299" y="979806"/>
                  </a:lnTo>
                  <a:lnTo>
                    <a:pt x="142998" y="970008"/>
                  </a:lnTo>
                  <a:lnTo>
                    <a:pt x="145681" y="960210"/>
                  </a:lnTo>
                  <a:lnTo>
                    <a:pt x="148357" y="950412"/>
                  </a:lnTo>
                  <a:lnTo>
                    <a:pt x="151005" y="940614"/>
                  </a:lnTo>
                  <a:lnTo>
                    <a:pt x="153642" y="930816"/>
                  </a:lnTo>
                  <a:lnTo>
                    <a:pt x="156255" y="921017"/>
                  </a:lnTo>
                  <a:lnTo>
                    <a:pt x="158844" y="911219"/>
                  </a:lnTo>
                  <a:lnTo>
                    <a:pt x="161418" y="901421"/>
                  </a:lnTo>
                  <a:lnTo>
                    <a:pt x="163951" y="891623"/>
                  </a:lnTo>
                  <a:lnTo>
                    <a:pt x="166469" y="881825"/>
                  </a:lnTo>
                  <a:lnTo>
                    <a:pt x="168949" y="872027"/>
                  </a:lnTo>
                  <a:lnTo>
                    <a:pt x="171401" y="862229"/>
                  </a:lnTo>
                  <a:lnTo>
                    <a:pt x="173828" y="852431"/>
                  </a:lnTo>
                  <a:lnTo>
                    <a:pt x="176208" y="842633"/>
                  </a:lnTo>
                  <a:lnTo>
                    <a:pt x="178570" y="832835"/>
                  </a:lnTo>
                  <a:lnTo>
                    <a:pt x="180879" y="823037"/>
                  </a:lnTo>
                  <a:lnTo>
                    <a:pt x="183161" y="813239"/>
                  </a:lnTo>
                  <a:lnTo>
                    <a:pt x="185408" y="803441"/>
                  </a:lnTo>
                  <a:lnTo>
                    <a:pt x="187605" y="793643"/>
                  </a:lnTo>
                  <a:lnTo>
                    <a:pt x="189783" y="783845"/>
                  </a:lnTo>
                  <a:lnTo>
                    <a:pt x="191896" y="774046"/>
                  </a:lnTo>
                  <a:lnTo>
                    <a:pt x="193984" y="764248"/>
                  </a:lnTo>
                  <a:lnTo>
                    <a:pt x="196027" y="754450"/>
                  </a:lnTo>
                  <a:lnTo>
                    <a:pt x="198024" y="744652"/>
                  </a:lnTo>
                  <a:lnTo>
                    <a:pt x="199996" y="734854"/>
                  </a:lnTo>
                  <a:lnTo>
                    <a:pt x="201899" y="725056"/>
                  </a:lnTo>
                  <a:lnTo>
                    <a:pt x="203779" y="715258"/>
                  </a:lnTo>
                  <a:lnTo>
                    <a:pt x="205606" y="705460"/>
                  </a:lnTo>
                  <a:lnTo>
                    <a:pt x="207391" y="695662"/>
                  </a:lnTo>
                  <a:lnTo>
                    <a:pt x="209145" y="685864"/>
                  </a:lnTo>
                  <a:lnTo>
                    <a:pt x="210835" y="676066"/>
                  </a:lnTo>
                  <a:lnTo>
                    <a:pt x="212502" y="666268"/>
                  </a:lnTo>
                  <a:lnTo>
                    <a:pt x="214109" y="656470"/>
                  </a:lnTo>
                  <a:lnTo>
                    <a:pt x="215681" y="646672"/>
                  </a:lnTo>
                  <a:lnTo>
                    <a:pt x="217215" y="636874"/>
                  </a:lnTo>
                  <a:lnTo>
                    <a:pt x="218693" y="627076"/>
                  </a:lnTo>
                  <a:lnTo>
                    <a:pt x="220149" y="617277"/>
                  </a:lnTo>
                  <a:lnTo>
                    <a:pt x="221540" y="607479"/>
                  </a:lnTo>
                  <a:lnTo>
                    <a:pt x="222904" y="597681"/>
                  </a:lnTo>
                  <a:lnTo>
                    <a:pt x="224225" y="587883"/>
                  </a:lnTo>
                  <a:lnTo>
                    <a:pt x="225498" y="578085"/>
                  </a:lnTo>
                  <a:lnTo>
                    <a:pt x="226751" y="568287"/>
                  </a:lnTo>
                  <a:lnTo>
                    <a:pt x="227937" y="558489"/>
                  </a:lnTo>
                  <a:lnTo>
                    <a:pt x="229102" y="548691"/>
                  </a:lnTo>
                  <a:lnTo>
                    <a:pt x="230223" y="538893"/>
                  </a:lnTo>
                  <a:lnTo>
                    <a:pt x="231305" y="529095"/>
                  </a:lnTo>
                  <a:lnTo>
                    <a:pt x="232362" y="519297"/>
                  </a:lnTo>
                  <a:lnTo>
                    <a:pt x="233362" y="509499"/>
                  </a:lnTo>
                  <a:lnTo>
                    <a:pt x="234344" y="499701"/>
                  </a:lnTo>
                  <a:lnTo>
                    <a:pt x="235280" y="489903"/>
                  </a:lnTo>
                  <a:lnTo>
                    <a:pt x="236186" y="480105"/>
                  </a:lnTo>
                  <a:lnTo>
                    <a:pt x="237065" y="470307"/>
                  </a:lnTo>
                  <a:lnTo>
                    <a:pt x="237897" y="460508"/>
                  </a:lnTo>
                  <a:lnTo>
                    <a:pt x="238713" y="450710"/>
                  </a:lnTo>
                  <a:lnTo>
                    <a:pt x="239483" y="440912"/>
                  </a:lnTo>
                  <a:lnTo>
                    <a:pt x="240231" y="431114"/>
                  </a:lnTo>
                  <a:lnTo>
                    <a:pt x="240951" y="421316"/>
                  </a:lnTo>
                  <a:lnTo>
                    <a:pt x="241634" y="411518"/>
                  </a:lnTo>
                  <a:lnTo>
                    <a:pt x="242302" y="401720"/>
                  </a:lnTo>
                  <a:lnTo>
                    <a:pt x="242927" y="391922"/>
                  </a:lnTo>
                  <a:lnTo>
                    <a:pt x="243536" y="382124"/>
                  </a:lnTo>
                  <a:lnTo>
                    <a:pt x="244116" y="372326"/>
                  </a:lnTo>
                  <a:lnTo>
                    <a:pt x="244669" y="362528"/>
                  </a:lnTo>
                  <a:lnTo>
                    <a:pt x="245208" y="352730"/>
                  </a:lnTo>
                  <a:lnTo>
                    <a:pt x="245708" y="342932"/>
                  </a:lnTo>
                  <a:lnTo>
                    <a:pt x="246197" y="333134"/>
                  </a:lnTo>
                  <a:lnTo>
                    <a:pt x="246659" y="323336"/>
                  </a:lnTo>
                  <a:lnTo>
                    <a:pt x="247101" y="313538"/>
                  </a:lnTo>
                  <a:lnTo>
                    <a:pt x="247527" y="303739"/>
                  </a:lnTo>
                  <a:lnTo>
                    <a:pt x="247924" y="293941"/>
                  </a:lnTo>
                  <a:lnTo>
                    <a:pt x="248312" y="284143"/>
                  </a:lnTo>
                  <a:lnTo>
                    <a:pt x="248674" y="274345"/>
                  </a:lnTo>
                  <a:lnTo>
                    <a:pt x="249022" y="264547"/>
                  </a:lnTo>
                  <a:lnTo>
                    <a:pt x="249355" y="254749"/>
                  </a:lnTo>
                  <a:lnTo>
                    <a:pt x="249666" y="244951"/>
                  </a:lnTo>
                  <a:lnTo>
                    <a:pt x="249969" y="235153"/>
                  </a:lnTo>
                  <a:lnTo>
                    <a:pt x="250249" y="225355"/>
                  </a:lnTo>
                  <a:lnTo>
                    <a:pt x="250519" y="215557"/>
                  </a:lnTo>
                  <a:lnTo>
                    <a:pt x="250775" y="205759"/>
                  </a:lnTo>
                  <a:lnTo>
                    <a:pt x="251015" y="195961"/>
                  </a:lnTo>
                  <a:lnTo>
                    <a:pt x="251249" y="186163"/>
                  </a:lnTo>
                  <a:lnTo>
                    <a:pt x="251462" y="176365"/>
                  </a:lnTo>
                  <a:lnTo>
                    <a:pt x="251670" y="166567"/>
                  </a:lnTo>
                  <a:lnTo>
                    <a:pt x="251864" y="156769"/>
                  </a:lnTo>
                  <a:lnTo>
                    <a:pt x="252047" y="146970"/>
                  </a:lnTo>
                  <a:lnTo>
                    <a:pt x="252224" y="137172"/>
                  </a:lnTo>
                  <a:lnTo>
                    <a:pt x="252385" y="127374"/>
                  </a:lnTo>
                  <a:lnTo>
                    <a:pt x="252542" y="117576"/>
                  </a:lnTo>
                  <a:lnTo>
                    <a:pt x="252688" y="107778"/>
                  </a:lnTo>
                  <a:lnTo>
                    <a:pt x="252826" y="97980"/>
                  </a:lnTo>
                  <a:lnTo>
                    <a:pt x="252957" y="88182"/>
                  </a:lnTo>
                  <a:lnTo>
                    <a:pt x="253078" y="78384"/>
                  </a:lnTo>
                  <a:lnTo>
                    <a:pt x="253195" y="68586"/>
                  </a:lnTo>
                  <a:lnTo>
                    <a:pt x="253303" y="58788"/>
                  </a:lnTo>
                  <a:lnTo>
                    <a:pt x="253405" y="48990"/>
                  </a:lnTo>
                  <a:lnTo>
                    <a:pt x="253502" y="39192"/>
                  </a:lnTo>
                  <a:lnTo>
                    <a:pt x="253591" y="29394"/>
                  </a:lnTo>
                  <a:lnTo>
                    <a:pt x="253677" y="19596"/>
                  </a:lnTo>
                  <a:lnTo>
                    <a:pt x="253755" y="979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9798"/>
                  </a:lnTo>
                  <a:lnTo>
                    <a:pt x="256012" y="19596"/>
                  </a:lnTo>
                  <a:lnTo>
                    <a:pt x="256098" y="29394"/>
                  </a:lnTo>
                  <a:lnTo>
                    <a:pt x="256187" y="39192"/>
                  </a:lnTo>
                  <a:lnTo>
                    <a:pt x="256284" y="48990"/>
                  </a:lnTo>
                  <a:lnTo>
                    <a:pt x="256386" y="58788"/>
                  </a:lnTo>
                  <a:lnTo>
                    <a:pt x="256494" y="68586"/>
                  </a:lnTo>
                  <a:lnTo>
                    <a:pt x="256611" y="78384"/>
                  </a:lnTo>
                  <a:lnTo>
                    <a:pt x="256732" y="88182"/>
                  </a:lnTo>
                  <a:lnTo>
                    <a:pt x="256863" y="97980"/>
                  </a:lnTo>
                  <a:lnTo>
                    <a:pt x="257001" y="107778"/>
                  </a:lnTo>
                  <a:lnTo>
                    <a:pt x="257147" y="117576"/>
                  </a:lnTo>
                  <a:lnTo>
                    <a:pt x="257303" y="127374"/>
                  </a:lnTo>
                  <a:lnTo>
                    <a:pt x="257465" y="137172"/>
                  </a:lnTo>
                  <a:lnTo>
                    <a:pt x="257642" y="146970"/>
                  </a:lnTo>
                  <a:lnTo>
                    <a:pt x="257825" y="156769"/>
                  </a:lnTo>
                  <a:lnTo>
                    <a:pt x="258019" y="166567"/>
                  </a:lnTo>
                  <a:lnTo>
                    <a:pt x="258227" y="176365"/>
                  </a:lnTo>
                  <a:lnTo>
                    <a:pt x="258440" y="186163"/>
                  </a:lnTo>
                  <a:lnTo>
                    <a:pt x="258674" y="195961"/>
                  </a:lnTo>
                  <a:lnTo>
                    <a:pt x="258914" y="205759"/>
                  </a:lnTo>
                  <a:lnTo>
                    <a:pt x="259170" y="215557"/>
                  </a:lnTo>
                  <a:lnTo>
                    <a:pt x="259440" y="225355"/>
                  </a:lnTo>
                  <a:lnTo>
                    <a:pt x="259720" y="235153"/>
                  </a:lnTo>
                  <a:lnTo>
                    <a:pt x="260023" y="244951"/>
                  </a:lnTo>
                  <a:lnTo>
                    <a:pt x="260334" y="254749"/>
                  </a:lnTo>
                  <a:lnTo>
                    <a:pt x="260667" y="264547"/>
                  </a:lnTo>
                  <a:lnTo>
                    <a:pt x="261015" y="274345"/>
                  </a:lnTo>
                  <a:lnTo>
                    <a:pt x="261377" y="284143"/>
                  </a:lnTo>
                  <a:lnTo>
                    <a:pt x="261764" y="293941"/>
                  </a:lnTo>
                  <a:lnTo>
                    <a:pt x="262162" y="303739"/>
                  </a:lnTo>
                  <a:lnTo>
                    <a:pt x="262588" y="313538"/>
                  </a:lnTo>
                  <a:lnTo>
                    <a:pt x="263030" y="323336"/>
                  </a:lnTo>
                  <a:lnTo>
                    <a:pt x="263492" y="333134"/>
                  </a:lnTo>
                  <a:lnTo>
                    <a:pt x="263980" y="342932"/>
                  </a:lnTo>
                  <a:lnTo>
                    <a:pt x="264481" y="352730"/>
                  </a:lnTo>
                  <a:lnTo>
                    <a:pt x="265020" y="362528"/>
                  </a:lnTo>
                  <a:lnTo>
                    <a:pt x="265573" y="372326"/>
                  </a:lnTo>
                  <a:lnTo>
                    <a:pt x="266153" y="382124"/>
                  </a:lnTo>
                  <a:lnTo>
                    <a:pt x="266762" y="391922"/>
                  </a:lnTo>
                  <a:lnTo>
                    <a:pt x="267387" y="401720"/>
                  </a:lnTo>
                  <a:lnTo>
                    <a:pt x="268055" y="411518"/>
                  </a:lnTo>
                  <a:lnTo>
                    <a:pt x="268738" y="421316"/>
                  </a:lnTo>
                  <a:lnTo>
                    <a:pt x="269458" y="431114"/>
                  </a:lnTo>
                  <a:lnTo>
                    <a:pt x="270205" y="440912"/>
                  </a:lnTo>
                  <a:lnTo>
                    <a:pt x="270976" y="450710"/>
                  </a:lnTo>
                  <a:lnTo>
                    <a:pt x="271792" y="460508"/>
                  </a:lnTo>
                  <a:lnTo>
                    <a:pt x="272624" y="470307"/>
                  </a:lnTo>
                  <a:lnTo>
                    <a:pt x="273503" y="480105"/>
                  </a:lnTo>
                  <a:lnTo>
                    <a:pt x="274408" y="489903"/>
                  </a:lnTo>
                  <a:lnTo>
                    <a:pt x="275345" y="499701"/>
                  </a:lnTo>
                  <a:lnTo>
                    <a:pt x="276327" y="509499"/>
                  </a:lnTo>
                  <a:lnTo>
                    <a:pt x="277327" y="519297"/>
                  </a:lnTo>
                  <a:lnTo>
                    <a:pt x="278384" y="529095"/>
                  </a:lnTo>
                  <a:lnTo>
                    <a:pt x="279466" y="538893"/>
                  </a:lnTo>
                  <a:lnTo>
                    <a:pt x="280586" y="548691"/>
                  </a:lnTo>
                  <a:lnTo>
                    <a:pt x="281752" y="558489"/>
                  </a:lnTo>
                  <a:lnTo>
                    <a:pt x="282938" y="568287"/>
                  </a:lnTo>
                  <a:lnTo>
                    <a:pt x="284191" y="578085"/>
                  </a:lnTo>
                  <a:lnTo>
                    <a:pt x="285464" y="587883"/>
                  </a:lnTo>
                  <a:lnTo>
                    <a:pt x="286785" y="597681"/>
                  </a:lnTo>
                  <a:lnTo>
                    <a:pt x="288149" y="607479"/>
                  </a:lnTo>
                  <a:lnTo>
                    <a:pt x="289540" y="617277"/>
                  </a:lnTo>
                  <a:lnTo>
                    <a:pt x="290996" y="627076"/>
                  </a:lnTo>
                  <a:lnTo>
                    <a:pt x="292474" y="636874"/>
                  </a:lnTo>
                  <a:lnTo>
                    <a:pt x="294008" y="646672"/>
                  </a:lnTo>
                  <a:lnTo>
                    <a:pt x="295580" y="656470"/>
                  </a:lnTo>
                  <a:lnTo>
                    <a:pt x="297187" y="666268"/>
                  </a:lnTo>
                  <a:lnTo>
                    <a:pt x="298854" y="676066"/>
                  </a:lnTo>
                  <a:lnTo>
                    <a:pt x="300544" y="685864"/>
                  </a:lnTo>
                  <a:lnTo>
                    <a:pt x="302298" y="695662"/>
                  </a:lnTo>
                  <a:lnTo>
                    <a:pt x="304083" y="705460"/>
                  </a:lnTo>
                  <a:lnTo>
                    <a:pt x="305910" y="715258"/>
                  </a:lnTo>
                  <a:lnTo>
                    <a:pt x="307790" y="725056"/>
                  </a:lnTo>
                  <a:lnTo>
                    <a:pt x="309693" y="734854"/>
                  </a:lnTo>
                  <a:lnTo>
                    <a:pt x="311665" y="744652"/>
                  </a:lnTo>
                  <a:lnTo>
                    <a:pt x="313662" y="754450"/>
                  </a:lnTo>
                  <a:lnTo>
                    <a:pt x="315705" y="764248"/>
                  </a:lnTo>
                  <a:lnTo>
                    <a:pt x="317793" y="774046"/>
                  </a:lnTo>
                  <a:lnTo>
                    <a:pt x="319906" y="783845"/>
                  </a:lnTo>
                  <a:lnTo>
                    <a:pt x="322083" y="793643"/>
                  </a:lnTo>
                  <a:lnTo>
                    <a:pt x="324281" y="803441"/>
                  </a:lnTo>
                  <a:lnTo>
                    <a:pt x="326528" y="813239"/>
                  </a:lnTo>
                  <a:lnTo>
                    <a:pt x="328810" y="823037"/>
                  </a:lnTo>
                  <a:lnTo>
                    <a:pt x="331119" y="832835"/>
                  </a:lnTo>
                  <a:lnTo>
                    <a:pt x="333481" y="842633"/>
                  </a:lnTo>
                  <a:lnTo>
                    <a:pt x="335861" y="852431"/>
                  </a:lnTo>
                  <a:lnTo>
                    <a:pt x="338288" y="862229"/>
                  </a:lnTo>
                  <a:lnTo>
                    <a:pt x="340740" y="872027"/>
                  </a:lnTo>
                  <a:lnTo>
                    <a:pt x="343220" y="881825"/>
                  </a:lnTo>
                  <a:lnTo>
                    <a:pt x="345738" y="891623"/>
                  </a:lnTo>
                  <a:lnTo>
                    <a:pt x="348271" y="901421"/>
                  </a:lnTo>
                  <a:lnTo>
                    <a:pt x="350845" y="911219"/>
                  </a:lnTo>
                  <a:lnTo>
                    <a:pt x="353434" y="921017"/>
                  </a:lnTo>
                  <a:lnTo>
                    <a:pt x="356047" y="930816"/>
                  </a:lnTo>
                  <a:lnTo>
                    <a:pt x="358684" y="940614"/>
                  </a:lnTo>
                  <a:lnTo>
                    <a:pt x="361331" y="950412"/>
                  </a:lnTo>
                  <a:lnTo>
                    <a:pt x="364008" y="960210"/>
                  </a:lnTo>
                  <a:lnTo>
                    <a:pt x="366691" y="970008"/>
                  </a:lnTo>
                  <a:lnTo>
                    <a:pt x="369390" y="979806"/>
                  </a:lnTo>
                  <a:lnTo>
                    <a:pt x="372099" y="989604"/>
                  </a:lnTo>
                  <a:lnTo>
                    <a:pt x="374814" y="999402"/>
                  </a:lnTo>
                  <a:lnTo>
                    <a:pt x="377538" y="1009200"/>
                  </a:lnTo>
                  <a:lnTo>
                    <a:pt x="380264" y="1018998"/>
                  </a:lnTo>
                  <a:lnTo>
                    <a:pt x="382992" y="1028796"/>
                  </a:lnTo>
                  <a:lnTo>
                    <a:pt x="385718" y="1038594"/>
                  </a:lnTo>
                  <a:lnTo>
                    <a:pt x="388441" y="1048392"/>
                  </a:lnTo>
                  <a:lnTo>
                    <a:pt x="391155" y="1058190"/>
                  </a:lnTo>
                  <a:lnTo>
                    <a:pt x="393864" y="1067988"/>
                  </a:lnTo>
                  <a:lnTo>
                    <a:pt x="396557" y="1077786"/>
                  </a:lnTo>
                  <a:lnTo>
                    <a:pt x="399238" y="1087585"/>
                  </a:lnTo>
                  <a:lnTo>
                    <a:pt x="401903" y="1097383"/>
                  </a:lnTo>
                  <a:lnTo>
                    <a:pt x="404543" y="1107181"/>
                  </a:lnTo>
                  <a:lnTo>
                    <a:pt x="407172" y="1116979"/>
                  </a:lnTo>
                  <a:lnTo>
                    <a:pt x="409760" y="1126777"/>
                  </a:lnTo>
                  <a:lnTo>
                    <a:pt x="412330" y="1136575"/>
                  </a:lnTo>
                  <a:lnTo>
                    <a:pt x="414867" y="1146373"/>
                  </a:lnTo>
                  <a:lnTo>
                    <a:pt x="417365" y="1156171"/>
                  </a:lnTo>
                  <a:lnTo>
                    <a:pt x="419844" y="1165969"/>
                  </a:lnTo>
                  <a:lnTo>
                    <a:pt x="422258" y="1175767"/>
                  </a:lnTo>
                  <a:lnTo>
                    <a:pt x="424650" y="1185565"/>
                  </a:lnTo>
                  <a:lnTo>
                    <a:pt x="426988" y="1195363"/>
                  </a:lnTo>
                  <a:lnTo>
                    <a:pt x="429279" y="1205161"/>
                  </a:lnTo>
                  <a:lnTo>
                    <a:pt x="431534" y="1214959"/>
                  </a:lnTo>
                  <a:lnTo>
                    <a:pt x="433711" y="1224757"/>
                  </a:lnTo>
                  <a:lnTo>
                    <a:pt x="435859" y="1234555"/>
                  </a:lnTo>
                  <a:lnTo>
                    <a:pt x="437929" y="1244354"/>
                  </a:lnTo>
                  <a:lnTo>
                    <a:pt x="439947" y="1254152"/>
                  </a:lnTo>
                  <a:lnTo>
                    <a:pt x="441913" y="1263950"/>
                  </a:lnTo>
                  <a:lnTo>
                    <a:pt x="443791" y="1273748"/>
                  </a:lnTo>
                  <a:lnTo>
                    <a:pt x="445635" y="1283546"/>
                  </a:lnTo>
                  <a:lnTo>
                    <a:pt x="447374" y="1293344"/>
                  </a:lnTo>
                  <a:lnTo>
                    <a:pt x="449063" y="1303142"/>
                  </a:lnTo>
                  <a:lnTo>
                    <a:pt x="450679" y="1312940"/>
                  </a:lnTo>
                  <a:lnTo>
                    <a:pt x="452205" y="1322738"/>
                  </a:lnTo>
                  <a:lnTo>
                    <a:pt x="453692" y="1332536"/>
                  </a:lnTo>
                  <a:lnTo>
                    <a:pt x="455048" y="1342334"/>
                  </a:lnTo>
                  <a:lnTo>
                    <a:pt x="456360" y="1352132"/>
                  </a:lnTo>
                  <a:lnTo>
                    <a:pt x="457579" y="1361930"/>
                  </a:lnTo>
                  <a:lnTo>
                    <a:pt x="458710" y="1371728"/>
                  </a:lnTo>
                  <a:lnTo>
                    <a:pt x="459787" y="1381526"/>
                  </a:lnTo>
                  <a:lnTo>
                    <a:pt x="460731" y="1391324"/>
                  </a:lnTo>
                  <a:lnTo>
                    <a:pt x="461631" y="1401123"/>
                  </a:lnTo>
                  <a:lnTo>
                    <a:pt x="462417" y="1410921"/>
                  </a:lnTo>
                  <a:lnTo>
                    <a:pt x="463124" y="1420719"/>
                  </a:lnTo>
                  <a:lnTo>
                    <a:pt x="463761" y="1430517"/>
                  </a:lnTo>
                  <a:lnTo>
                    <a:pt x="464273" y="1440315"/>
                  </a:lnTo>
                  <a:lnTo>
                    <a:pt x="464738" y="1450113"/>
                  </a:lnTo>
                  <a:lnTo>
                    <a:pt x="465074" y="1459911"/>
                  </a:lnTo>
                  <a:lnTo>
                    <a:pt x="465342" y="1469709"/>
                  </a:lnTo>
                  <a:lnTo>
                    <a:pt x="465527" y="1479507"/>
                  </a:lnTo>
                  <a:lnTo>
                    <a:pt x="465599" y="1489305"/>
                  </a:lnTo>
                  <a:lnTo>
                    <a:pt x="465625" y="1499103"/>
                  </a:lnTo>
                  <a:lnTo>
                    <a:pt x="465510" y="1508901"/>
                  </a:lnTo>
                  <a:lnTo>
                    <a:pt x="465342" y="1518699"/>
                  </a:lnTo>
                  <a:lnTo>
                    <a:pt x="465080" y="1528497"/>
                  </a:lnTo>
                  <a:lnTo>
                    <a:pt x="464721" y="1538295"/>
                  </a:lnTo>
                  <a:lnTo>
                    <a:pt x="464315" y="1548093"/>
                  </a:lnTo>
                  <a:lnTo>
                    <a:pt x="463771" y="1557892"/>
                  </a:lnTo>
                  <a:lnTo>
                    <a:pt x="463185" y="1567690"/>
                  </a:lnTo>
                  <a:lnTo>
                    <a:pt x="462500" y="1577488"/>
                  </a:lnTo>
                  <a:lnTo>
                    <a:pt x="461737" y="1587286"/>
                  </a:lnTo>
                  <a:lnTo>
                    <a:pt x="460920" y="1597084"/>
                  </a:lnTo>
                  <a:lnTo>
                    <a:pt x="459988" y="1606882"/>
                  </a:lnTo>
                  <a:lnTo>
                    <a:pt x="459019" y="1616680"/>
                  </a:lnTo>
                  <a:lnTo>
                    <a:pt x="457951" y="1626478"/>
                  </a:lnTo>
                  <a:lnTo>
                    <a:pt x="456826" y="1636276"/>
                  </a:lnTo>
                  <a:lnTo>
                    <a:pt x="455643" y="1646074"/>
                  </a:lnTo>
                  <a:lnTo>
                    <a:pt x="454372" y="1655872"/>
                  </a:lnTo>
                  <a:lnTo>
                    <a:pt x="453068" y="1665670"/>
                  </a:lnTo>
                  <a:lnTo>
                    <a:pt x="451674" y="1675468"/>
                  </a:lnTo>
                  <a:lnTo>
                    <a:pt x="450241" y="1685266"/>
                  </a:lnTo>
                  <a:lnTo>
                    <a:pt x="448753" y="1695064"/>
                  </a:lnTo>
                  <a:lnTo>
                    <a:pt x="447202" y="1704863"/>
                  </a:lnTo>
                  <a:lnTo>
                    <a:pt x="445626" y="1714661"/>
                  </a:lnTo>
                  <a:lnTo>
                    <a:pt x="443974" y="1724459"/>
                  </a:lnTo>
                  <a:lnTo>
                    <a:pt x="442298" y="1734257"/>
                  </a:lnTo>
                  <a:lnTo>
                    <a:pt x="440577" y="1744055"/>
                  </a:lnTo>
                  <a:lnTo>
                    <a:pt x="438817" y="1753853"/>
                  </a:lnTo>
                  <a:lnTo>
                    <a:pt x="437035" y="1763651"/>
                  </a:lnTo>
                  <a:lnTo>
                    <a:pt x="435205" y="1773449"/>
                  </a:lnTo>
                  <a:lnTo>
                    <a:pt x="433362" y="1783247"/>
                  </a:lnTo>
                  <a:lnTo>
                    <a:pt x="431487" y="1793045"/>
                  </a:lnTo>
                  <a:lnTo>
                    <a:pt x="429595" y="1802843"/>
                  </a:lnTo>
                  <a:lnTo>
                    <a:pt x="427687" y="1812641"/>
                  </a:lnTo>
                  <a:lnTo>
                    <a:pt x="425760" y="1822439"/>
                  </a:lnTo>
                  <a:lnTo>
                    <a:pt x="423827" y="1832237"/>
                  </a:lnTo>
                  <a:lnTo>
                    <a:pt x="421883" y="1842035"/>
                  </a:lnTo>
                  <a:lnTo>
                    <a:pt x="419937" y="1851833"/>
                  </a:lnTo>
                  <a:lnTo>
                    <a:pt x="417988" y="1861632"/>
                  </a:lnTo>
                  <a:lnTo>
                    <a:pt x="416043" y="1871430"/>
                  </a:lnTo>
                  <a:lnTo>
                    <a:pt x="414101" y="1881228"/>
                  </a:lnTo>
                  <a:lnTo>
                    <a:pt x="412172" y="1891026"/>
                  </a:lnTo>
                  <a:lnTo>
                    <a:pt x="410251" y="1900824"/>
                  </a:lnTo>
                  <a:lnTo>
                    <a:pt x="408345" y="1910622"/>
                  </a:lnTo>
                  <a:lnTo>
                    <a:pt x="406460" y="1920420"/>
                  </a:lnTo>
                  <a:lnTo>
                    <a:pt x="404586" y="1930218"/>
                  </a:lnTo>
                  <a:lnTo>
                    <a:pt x="402751" y="1940016"/>
                  </a:lnTo>
                  <a:lnTo>
                    <a:pt x="400931" y="1949814"/>
                  </a:lnTo>
                  <a:lnTo>
                    <a:pt x="399146" y="1959612"/>
                  </a:lnTo>
                  <a:lnTo>
                    <a:pt x="397395" y="1969410"/>
                  </a:lnTo>
                  <a:lnTo>
                    <a:pt x="395666" y="1979208"/>
                  </a:lnTo>
                  <a:lnTo>
                    <a:pt x="393995" y="1989006"/>
                  </a:lnTo>
                  <a:lnTo>
                    <a:pt x="392344" y="1998804"/>
                  </a:lnTo>
                  <a:lnTo>
                    <a:pt x="390751" y="2008602"/>
                  </a:lnTo>
                  <a:lnTo>
                    <a:pt x="389197" y="2018401"/>
                  </a:lnTo>
                  <a:lnTo>
                    <a:pt x="387681" y="2028199"/>
                  </a:lnTo>
                  <a:lnTo>
                    <a:pt x="386233" y="2037997"/>
                  </a:lnTo>
                  <a:lnTo>
                    <a:pt x="384812" y="2047795"/>
                  </a:lnTo>
                  <a:lnTo>
                    <a:pt x="383470" y="2057593"/>
                  </a:lnTo>
                  <a:lnTo>
                    <a:pt x="382168" y="2067391"/>
                  </a:lnTo>
                  <a:lnTo>
                    <a:pt x="380921" y="2077189"/>
                  </a:lnTo>
                  <a:lnTo>
                    <a:pt x="379747" y="2086987"/>
                  </a:lnTo>
                  <a:lnTo>
                    <a:pt x="378603" y="2096785"/>
                  </a:lnTo>
                  <a:lnTo>
                    <a:pt x="377559" y="2106583"/>
                  </a:lnTo>
                  <a:lnTo>
                    <a:pt x="376552" y="2116381"/>
                  </a:lnTo>
                  <a:lnTo>
                    <a:pt x="375617" y="2126179"/>
                  </a:lnTo>
                  <a:lnTo>
                    <a:pt x="374752" y="2135977"/>
                  </a:lnTo>
                  <a:lnTo>
                    <a:pt x="373927" y="2145775"/>
                  </a:lnTo>
                  <a:lnTo>
                    <a:pt x="373210" y="2155573"/>
                  </a:lnTo>
                  <a:lnTo>
                    <a:pt x="372527" y="2165371"/>
                  </a:lnTo>
                  <a:lnTo>
                    <a:pt x="371931" y="2175170"/>
                  </a:lnTo>
                  <a:lnTo>
                    <a:pt x="371400" y="2184968"/>
                  </a:lnTo>
                  <a:lnTo>
                    <a:pt x="370921" y="2194766"/>
                  </a:lnTo>
                  <a:lnTo>
                    <a:pt x="370543" y="2204564"/>
                  </a:lnTo>
                  <a:lnTo>
                    <a:pt x="370202" y="2214362"/>
                  </a:lnTo>
                  <a:lnTo>
                    <a:pt x="369959" y="2224160"/>
                  </a:lnTo>
                  <a:lnTo>
                    <a:pt x="369772" y="2233958"/>
                  </a:lnTo>
                  <a:lnTo>
                    <a:pt x="369648" y="2243756"/>
                  </a:lnTo>
                  <a:lnTo>
                    <a:pt x="369615" y="2253554"/>
                  </a:lnTo>
                  <a:lnTo>
                    <a:pt x="369618" y="2263352"/>
                  </a:lnTo>
                  <a:lnTo>
                    <a:pt x="369728" y="2273150"/>
                  </a:lnTo>
                  <a:lnTo>
                    <a:pt x="369883" y="2282948"/>
                  </a:lnTo>
                  <a:lnTo>
                    <a:pt x="370109" y="2292746"/>
                  </a:lnTo>
                  <a:lnTo>
                    <a:pt x="370413" y="2302544"/>
                  </a:lnTo>
                  <a:lnTo>
                    <a:pt x="370752" y="2312342"/>
                  </a:lnTo>
                  <a:lnTo>
                    <a:pt x="371202" y="2322140"/>
                  </a:lnTo>
                  <a:lnTo>
                    <a:pt x="371685" y="2331939"/>
                  </a:lnTo>
                  <a:lnTo>
                    <a:pt x="372244" y="2341737"/>
                  </a:lnTo>
                  <a:lnTo>
                    <a:pt x="372866" y="2351535"/>
                  </a:lnTo>
                  <a:lnTo>
                    <a:pt x="373530" y="2361333"/>
                  </a:lnTo>
                  <a:lnTo>
                    <a:pt x="374286" y="2371131"/>
                  </a:lnTo>
                  <a:lnTo>
                    <a:pt x="375073" y="2380929"/>
                  </a:lnTo>
                  <a:lnTo>
                    <a:pt x="375936" y="2390727"/>
                  </a:lnTo>
                  <a:lnTo>
                    <a:pt x="376849" y="2400525"/>
                  </a:lnTo>
                  <a:lnTo>
                    <a:pt x="377807" y="2410323"/>
                  </a:lnTo>
                  <a:lnTo>
                    <a:pt x="378838" y="2420121"/>
                  </a:lnTo>
                  <a:lnTo>
                    <a:pt x="379897" y="2429919"/>
                  </a:lnTo>
                  <a:lnTo>
                    <a:pt x="381029" y="2439717"/>
                  </a:lnTo>
                  <a:lnTo>
                    <a:pt x="382197" y="2449515"/>
                  </a:lnTo>
                  <a:lnTo>
                    <a:pt x="383410" y="2459313"/>
                  </a:lnTo>
                  <a:lnTo>
                    <a:pt x="384679" y="2469111"/>
                  </a:lnTo>
                  <a:lnTo>
                    <a:pt x="385971" y="2478910"/>
                  </a:lnTo>
                  <a:lnTo>
                    <a:pt x="387330" y="2488708"/>
                  </a:lnTo>
                  <a:lnTo>
                    <a:pt x="388712" y="2498506"/>
                  </a:lnTo>
                  <a:lnTo>
                    <a:pt x="390137" y="2508304"/>
                  </a:lnTo>
                  <a:lnTo>
                    <a:pt x="391602" y="2518102"/>
                  </a:lnTo>
                  <a:lnTo>
                    <a:pt x="393087" y="2527900"/>
                  </a:lnTo>
                  <a:lnTo>
                    <a:pt x="394626" y="2537698"/>
                  </a:lnTo>
                  <a:lnTo>
                    <a:pt x="396179" y="2547496"/>
                  </a:lnTo>
                  <a:lnTo>
                    <a:pt x="397770" y="2557294"/>
                  </a:lnTo>
                  <a:lnTo>
                    <a:pt x="399387" y="2567092"/>
                  </a:lnTo>
                  <a:lnTo>
                    <a:pt x="401023" y="2576890"/>
                  </a:lnTo>
                  <a:lnTo>
                    <a:pt x="402693" y="2586688"/>
                  </a:lnTo>
                  <a:lnTo>
                    <a:pt x="404375" y="2596486"/>
                  </a:lnTo>
                  <a:lnTo>
                    <a:pt x="406086" y="2606284"/>
                  </a:lnTo>
                  <a:lnTo>
                    <a:pt x="407811" y="2616082"/>
                  </a:lnTo>
                  <a:lnTo>
                    <a:pt x="409552" y="2625880"/>
                  </a:lnTo>
                  <a:lnTo>
                    <a:pt x="411312" y="2635679"/>
                  </a:lnTo>
                  <a:lnTo>
                    <a:pt x="413080" y="2645477"/>
                  </a:lnTo>
                  <a:lnTo>
                    <a:pt x="414866" y="2655275"/>
                  </a:lnTo>
                  <a:lnTo>
                    <a:pt x="416659" y="2665073"/>
                  </a:lnTo>
                  <a:lnTo>
                    <a:pt x="418461" y="2674871"/>
                  </a:lnTo>
                  <a:lnTo>
                    <a:pt x="420272" y="2684669"/>
                  </a:lnTo>
                  <a:lnTo>
                    <a:pt x="422086" y="2694467"/>
                  </a:lnTo>
                  <a:lnTo>
                    <a:pt x="423907" y="2704265"/>
                  </a:lnTo>
                  <a:lnTo>
                    <a:pt x="425730" y="2714063"/>
                  </a:lnTo>
                  <a:lnTo>
                    <a:pt x="427555" y="2723861"/>
                  </a:lnTo>
                  <a:lnTo>
                    <a:pt x="429380" y="2733659"/>
                  </a:lnTo>
                  <a:lnTo>
                    <a:pt x="431205" y="2743457"/>
                  </a:lnTo>
                  <a:lnTo>
                    <a:pt x="433026" y="2753255"/>
                  </a:lnTo>
                  <a:lnTo>
                    <a:pt x="434846" y="2763053"/>
                  </a:lnTo>
                  <a:lnTo>
                    <a:pt x="436660" y="2772851"/>
                  </a:lnTo>
                  <a:lnTo>
                    <a:pt x="438468" y="2782649"/>
                  </a:lnTo>
                  <a:lnTo>
                    <a:pt x="440272" y="2792448"/>
                  </a:lnTo>
                  <a:lnTo>
                    <a:pt x="442065" y="2802246"/>
                  </a:lnTo>
                  <a:lnTo>
                    <a:pt x="443853" y="2812044"/>
                  </a:lnTo>
                  <a:lnTo>
                    <a:pt x="445628" y="2821842"/>
                  </a:lnTo>
                  <a:lnTo>
                    <a:pt x="447395" y="2831640"/>
                  </a:lnTo>
                  <a:lnTo>
                    <a:pt x="449151" y="2841438"/>
                  </a:lnTo>
                  <a:lnTo>
                    <a:pt x="450892" y="2851236"/>
                  </a:lnTo>
                  <a:lnTo>
                    <a:pt x="452626" y="2861034"/>
                  </a:lnTo>
                  <a:lnTo>
                    <a:pt x="454339" y="2870832"/>
                  </a:lnTo>
                  <a:lnTo>
                    <a:pt x="456042" y="2880630"/>
                  </a:lnTo>
                  <a:lnTo>
                    <a:pt x="457729" y="2890428"/>
                  </a:lnTo>
                  <a:lnTo>
                    <a:pt x="459399" y="2900226"/>
                  </a:lnTo>
                  <a:lnTo>
                    <a:pt x="461059" y="2910024"/>
                  </a:lnTo>
                  <a:lnTo>
                    <a:pt x="462692" y="2919822"/>
                  </a:lnTo>
                  <a:lnTo>
                    <a:pt x="464315" y="2929620"/>
                  </a:lnTo>
                  <a:lnTo>
                    <a:pt x="465917" y="2939418"/>
                  </a:lnTo>
                  <a:lnTo>
                    <a:pt x="467499" y="2949217"/>
                  </a:lnTo>
                  <a:lnTo>
                    <a:pt x="469069" y="2959015"/>
                  </a:lnTo>
                  <a:lnTo>
                    <a:pt x="470608" y="2968813"/>
                  </a:lnTo>
                  <a:lnTo>
                    <a:pt x="472137" y="2978611"/>
                  </a:lnTo>
                  <a:lnTo>
                    <a:pt x="473638" y="2988409"/>
                  </a:lnTo>
                  <a:lnTo>
                    <a:pt x="475120" y="2998207"/>
                  </a:lnTo>
                  <a:lnTo>
                    <a:pt x="476585" y="3008005"/>
                  </a:lnTo>
                  <a:lnTo>
                    <a:pt x="478018" y="3017803"/>
                  </a:lnTo>
                  <a:lnTo>
                    <a:pt x="479440" y="3027601"/>
                  </a:lnTo>
                  <a:lnTo>
                    <a:pt x="480827" y="3037399"/>
                  </a:lnTo>
                  <a:lnTo>
                    <a:pt x="482197" y="3047197"/>
                  </a:lnTo>
                  <a:lnTo>
                    <a:pt x="483543" y="3056995"/>
                  </a:lnTo>
                  <a:lnTo>
                    <a:pt x="484858" y="3066793"/>
                  </a:lnTo>
                  <a:lnTo>
                    <a:pt x="486161" y="3076591"/>
                  </a:lnTo>
                  <a:lnTo>
                    <a:pt x="487420" y="3086389"/>
                  </a:lnTo>
                  <a:lnTo>
                    <a:pt x="488664" y="3096187"/>
                  </a:lnTo>
                  <a:lnTo>
                    <a:pt x="489878" y="3105986"/>
                  </a:lnTo>
                  <a:lnTo>
                    <a:pt x="491061" y="3115784"/>
                  </a:lnTo>
                  <a:lnTo>
                    <a:pt x="492227" y="3125582"/>
                  </a:lnTo>
                  <a:lnTo>
                    <a:pt x="493346" y="3135380"/>
                  </a:lnTo>
                  <a:lnTo>
                    <a:pt x="494450" y="3145178"/>
                  </a:lnTo>
                  <a:lnTo>
                    <a:pt x="495515" y="3154976"/>
                  </a:lnTo>
                  <a:lnTo>
                    <a:pt x="496551" y="3164774"/>
                  </a:lnTo>
                  <a:lnTo>
                    <a:pt x="497561" y="3174572"/>
                  </a:lnTo>
                  <a:lnTo>
                    <a:pt x="498525" y="3184370"/>
                  </a:lnTo>
                  <a:lnTo>
                    <a:pt x="499471" y="3194168"/>
                  </a:lnTo>
                  <a:lnTo>
                    <a:pt x="500367" y="3203966"/>
                  </a:lnTo>
                  <a:lnTo>
                    <a:pt x="501236" y="3213764"/>
                  </a:lnTo>
                  <a:lnTo>
                    <a:pt x="502072" y="3223562"/>
                  </a:lnTo>
                  <a:lnTo>
                    <a:pt x="502859" y="3233360"/>
                  </a:lnTo>
                  <a:lnTo>
                    <a:pt x="503627" y="3243158"/>
                  </a:lnTo>
                  <a:lnTo>
                    <a:pt x="504333" y="3252957"/>
                  </a:lnTo>
                  <a:lnTo>
                    <a:pt x="505013" y="3262755"/>
                  </a:lnTo>
                  <a:lnTo>
                    <a:pt x="505650" y="3272553"/>
                  </a:lnTo>
                  <a:lnTo>
                    <a:pt x="506238" y="3282351"/>
                  </a:lnTo>
                  <a:lnTo>
                    <a:pt x="506802" y="3292149"/>
                  </a:lnTo>
                  <a:lnTo>
                    <a:pt x="507294" y="3301947"/>
                  </a:lnTo>
                  <a:lnTo>
                    <a:pt x="507761" y="3311745"/>
                  </a:lnTo>
                  <a:lnTo>
                    <a:pt x="508172" y="3321543"/>
                  </a:lnTo>
                  <a:lnTo>
                    <a:pt x="508536" y="3331341"/>
                  </a:lnTo>
                  <a:lnTo>
                    <a:pt x="508866" y="3341139"/>
                  </a:lnTo>
                  <a:lnTo>
                    <a:pt x="509121" y="3350937"/>
                  </a:lnTo>
                  <a:lnTo>
                    <a:pt x="509350" y="3360735"/>
                  </a:lnTo>
                  <a:lnTo>
                    <a:pt x="509508" y="3370533"/>
                  </a:lnTo>
                  <a:lnTo>
                    <a:pt x="509621" y="3380331"/>
                  </a:lnTo>
                  <a:lnTo>
                    <a:pt x="509689" y="3390129"/>
                  </a:lnTo>
                  <a:lnTo>
                    <a:pt x="509682" y="3399927"/>
                  </a:lnTo>
                  <a:lnTo>
                    <a:pt x="509646" y="3409726"/>
                  </a:lnTo>
                  <a:lnTo>
                    <a:pt x="509524" y="3419524"/>
                  </a:lnTo>
                  <a:lnTo>
                    <a:pt x="509362" y="3429322"/>
                  </a:lnTo>
                  <a:lnTo>
                    <a:pt x="509141" y="3439120"/>
                  </a:lnTo>
                  <a:lnTo>
                    <a:pt x="508847" y="3448918"/>
                  </a:lnTo>
                  <a:lnTo>
                    <a:pt x="508522" y="3458716"/>
                  </a:lnTo>
                  <a:lnTo>
                    <a:pt x="508096" y="3468514"/>
                  </a:lnTo>
                  <a:lnTo>
                    <a:pt x="507635" y="3478312"/>
                  </a:lnTo>
                  <a:lnTo>
                    <a:pt x="507103" y="3488110"/>
                  </a:lnTo>
                  <a:lnTo>
                    <a:pt x="506502" y="3497908"/>
                  </a:lnTo>
                  <a:lnTo>
                    <a:pt x="505862" y="3507706"/>
                  </a:lnTo>
                  <a:lnTo>
                    <a:pt x="505119" y="3517504"/>
                  </a:lnTo>
                  <a:lnTo>
                    <a:pt x="504342" y="3527302"/>
                  </a:lnTo>
                  <a:lnTo>
                    <a:pt x="503481" y="3537100"/>
                  </a:lnTo>
                  <a:lnTo>
                    <a:pt x="502559" y="3546898"/>
                  </a:lnTo>
                  <a:lnTo>
                    <a:pt x="501586" y="3556696"/>
                  </a:lnTo>
                  <a:lnTo>
                    <a:pt x="500517" y="3566495"/>
                  </a:lnTo>
                  <a:lnTo>
                    <a:pt x="499414" y="3576293"/>
                  </a:lnTo>
                  <a:lnTo>
                    <a:pt x="498216" y="3586091"/>
                  </a:lnTo>
                  <a:lnTo>
                    <a:pt x="496965" y="3595889"/>
                  </a:lnTo>
                  <a:lnTo>
                    <a:pt x="495654" y="3605687"/>
                  </a:lnTo>
                  <a:lnTo>
                    <a:pt x="494257" y="3615485"/>
                  </a:lnTo>
                  <a:lnTo>
                    <a:pt x="492825" y="3625283"/>
                  </a:lnTo>
                  <a:lnTo>
                    <a:pt x="491291" y="3635081"/>
                  </a:lnTo>
                  <a:lnTo>
                    <a:pt x="489715" y="3644879"/>
                  </a:lnTo>
                  <a:lnTo>
                    <a:pt x="488070" y="3654677"/>
                  </a:lnTo>
                  <a:lnTo>
                    <a:pt x="486351" y="3664475"/>
                  </a:lnTo>
                  <a:lnTo>
                    <a:pt x="484599" y="3674273"/>
                  </a:lnTo>
                  <a:lnTo>
                    <a:pt x="482741" y="3684071"/>
                  </a:lnTo>
                  <a:lnTo>
                    <a:pt x="480852" y="3693869"/>
                  </a:lnTo>
                  <a:lnTo>
                    <a:pt x="478890" y="3703667"/>
                  </a:lnTo>
                  <a:lnTo>
                    <a:pt x="476868" y="3713465"/>
                  </a:lnTo>
                  <a:lnTo>
                    <a:pt x="474806" y="3723264"/>
                  </a:lnTo>
                  <a:lnTo>
                    <a:pt x="472656" y="3733062"/>
                  </a:lnTo>
                  <a:lnTo>
                    <a:pt x="470478" y="3742860"/>
                  </a:lnTo>
                  <a:lnTo>
                    <a:pt x="468226" y="3752658"/>
                  </a:lnTo>
                  <a:lnTo>
                    <a:pt x="465929" y="3762456"/>
                  </a:lnTo>
                  <a:lnTo>
                    <a:pt x="463588" y="3772254"/>
                  </a:lnTo>
                  <a:lnTo>
                    <a:pt x="461179" y="3782052"/>
                  </a:lnTo>
                  <a:lnTo>
                    <a:pt x="458744" y="3791850"/>
                  </a:lnTo>
                  <a:lnTo>
                    <a:pt x="456241" y="3801648"/>
                  </a:lnTo>
                  <a:lnTo>
                    <a:pt x="453706" y="3811446"/>
                  </a:lnTo>
                  <a:lnTo>
                    <a:pt x="451128" y="3821244"/>
                  </a:lnTo>
                  <a:lnTo>
                    <a:pt x="448501" y="3831042"/>
                  </a:lnTo>
                  <a:lnTo>
                    <a:pt x="445853" y="3840840"/>
                  </a:lnTo>
                  <a:lnTo>
                    <a:pt x="443145" y="3850638"/>
                  </a:lnTo>
                  <a:lnTo>
                    <a:pt x="440417" y="3860436"/>
                  </a:lnTo>
                  <a:lnTo>
                    <a:pt x="437653" y="3870234"/>
                  </a:lnTo>
                  <a:lnTo>
                    <a:pt x="434857" y="3880033"/>
                  </a:lnTo>
                  <a:lnTo>
                    <a:pt x="432042" y="3889831"/>
                  </a:lnTo>
                  <a:lnTo>
                    <a:pt x="429186" y="3899629"/>
                  </a:lnTo>
                  <a:lnTo>
                    <a:pt x="426319" y="3909427"/>
                  </a:lnTo>
                  <a:lnTo>
                    <a:pt x="423424" y="3919225"/>
                  </a:lnTo>
                  <a:lnTo>
                    <a:pt x="420512" y="3929023"/>
                  </a:lnTo>
                  <a:lnTo>
                    <a:pt x="417587" y="3938821"/>
                  </a:lnTo>
                  <a:lnTo>
                    <a:pt x="414641" y="3948619"/>
                  </a:lnTo>
                  <a:lnTo>
                    <a:pt x="411689" y="3958417"/>
                  </a:lnTo>
                  <a:lnTo>
                    <a:pt x="408722" y="3968215"/>
                  </a:lnTo>
                  <a:lnTo>
                    <a:pt x="405751" y="3978013"/>
                  </a:lnTo>
                  <a:lnTo>
                    <a:pt x="402775" y="3987811"/>
                  </a:lnTo>
                  <a:lnTo>
                    <a:pt x="399795" y="3997609"/>
                  </a:lnTo>
                  <a:lnTo>
                    <a:pt x="396815" y="4007407"/>
                  </a:lnTo>
                  <a:lnTo>
                    <a:pt x="393837" y="4017205"/>
                  </a:lnTo>
                  <a:lnTo>
                    <a:pt x="390863" y="4027004"/>
                  </a:lnTo>
                  <a:lnTo>
                    <a:pt x="387895" y="4036802"/>
                  </a:lnTo>
                  <a:lnTo>
                    <a:pt x="384937" y="4046600"/>
                  </a:lnTo>
                  <a:lnTo>
                    <a:pt x="381984" y="4056398"/>
                  </a:lnTo>
                  <a:lnTo>
                    <a:pt x="379053" y="4066196"/>
                  </a:lnTo>
                  <a:lnTo>
                    <a:pt x="376129" y="4075994"/>
                  </a:lnTo>
                  <a:lnTo>
                    <a:pt x="373225" y="4085792"/>
                  </a:lnTo>
                  <a:lnTo>
                    <a:pt x="370341" y="4095590"/>
                  </a:lnTo>
                  <a:lnTo>
                    <a:pt x="367469" y="4105388"/>
                  </a:lnTo>
                  <a:lnTo>
                    <a:pt x="364633" y="4115186"/>
                  </a:lnTo>
                  <a:lnTo>
                    <a:pt x="361809" y="4124984"/>
                  </a:lnTo>
                  <a:lnTo>
                    <a:pt x="359019" y="4134782"/>
                  </a:lnTo>
                  <a:lnTo>
                    <a:pt x="356254" y="4144580"/>
                  </a:lnTo>
                  <a:lnTo>
                    <a:pt x="353512" y="4154378"/>
                  </a:lnTo>
                  <a:lnTo>
                    <a:pt x="350813" y="4164176"/>
                  </a:lnTo>
                  <a:lnTo>
                    <a:pt x="348131" y="4173974"/>
                  </a:lnTo>
                  <a:lnTo>
                    <a:pt x="345497" y="4183773"/>
                  </a:lnTo>
                  <a:lnTo>
                    <a:pt x="342890" y="4193571"/>
                  </a:lnTo>
                  <a:lnTo>
                    <a:pt x="340317" y="4203369"/>
                  </a:lnTo>
                  <a:lnTo>
                    <a:pt x="337790" y="4213167"/>
                  </a:lnTo>
                  <a:lnTo>
                    <a:pt x="335284" y="4222965"/>
                  </a:lnTo>
                  <a:lnTo>
                    <a:pt x="332840" y="4232763"/>
                  </a:lnTo>
                  <a:lnTo>
                    <a:pt x="330421" y="4242561"/>
                  </a:lnTo>
                  <a:lnTo>
                    <a:pt x="328047" y="4252359"/>
                  </a:lnTo>
                  <a:lnTo>
                    <a:pt x="325719" y="4262157"/>
                  </a:lnTo>
                  <a:lnTo>
                    <a:pt x="323416" y="4271955"/>
                  </a:lnTo>
                  <a:lnTo>
                    <a:pt x="321184" y="4281753"/>
                  </a:lnTo>
                  <a:lnTo>
                    <a:pt x="318974" y="4291551"/>
                  </a:lnTo>
                  <a:lnTo>
                    <a:pt x="316819" y="4301349"/>
                  </a:lnTo>
                  <a:lnTo>
                    <a:pt x="314708" y="4311147"/>
                  </a:lnTo>
                  <a:lnTo>
                    <a:pt x="312629" y="4320945"/>
                  </a:lnTo>
                  <a:lnTo>
                    <a:pt x="310618" y="4330743"/>
                  </a:lnTo>
                  <a:lnTo>
                    <a:pt x="308630" y="4340542"/>
                  </a:lnTo>
                  <a:lnTo>
                    <a:pt x="306706" y="4350340"/>
                  </a:lnTo>
                  <a:lnTo>
                    <a:pt x="304820" y="4360138"/>
                  </a:lnTo>
                  <a:lnTo>
                    <a:pt x="302973" y="4369936"/>
                  </a:lnTo>
                  <a:lnTo>
                    <a:pt x="301189" y="4379734"/>
                  </a:lnTo>
                  <a:lnTo>
                    <a:pt x="299427" y="4389532"/>
                  </a:lnTo>
                  <a:lnTo>
                    <a:pt x="297736" y="4399330"/>
                  </a:lnTo>
                  <a:lnTo>
                    <a:pt x="296076" y="4409128"/>
                  </a:lnTo>
                  <a:lnTo>
                    <a:pt x="294462" y="4418926"/>
                  </a:lnTo>
                  <a:lnTo>
                    <a:pt x="292901" y="4428724"/>
                  </a:lnTo>
                  <a:lnTo>
                    <a:pt x="291364" y="4438522"/>
                  </a:lnTo>
                  <a:lnTo>
                    <a:pt x="289900" y="4448320"/>
                  </a:lnTo>
                  <a:lnTo>
                    <a:pt x="288460" y="4458118"/>
                  </a:lnTo>
                  <a:lnTo>
                    <a:pt x="287071" y="4467916"/>
                  </a:lnTo>
                  <a:lnTo>
                    <a:pt x="285726" y="4477714"/>
                  </a:lnTo>
                  <a:lnTo>
                    <a:pt x="284409" y="4487512"/>
                  </a:lnTo>
                  <a:lnTo>
                    <a:pt x="283156" y="4497311"/>
                  </a:lnTo>
                  <a:lnTo>
                    <a:pt x="281925" y="4507109"/>
                  </a:lnTo>
                  <a:lnTo>
                    <a:pt x="280747" y="4516907"/>
                  </a:lnTo>
                  <a:lnTo>
                    <a:pt x="279605" y="4526705"/>
                  </a:lnTo>
                  <a:lnTo>
                    <a:pt x="278494" y="4536503"/>
                  </a:lnTo>
                  <a:lnTo>
                    <a:pt x="277437" y="4546301"/>
                  </a:lnTo>
                  <a:lnTo>
                    <a:pt x="276400" y="4556099"/>
                  </a:lnTo>
                  <a:lnTo>
                    <a:pt x="275416" y="4565897"/>
                  </a:lnTo>
                  <a:lnTo>
                    <a:pt x="274460" y="4575695"/>
                  </a:lnTo>
                  <a:lnTo>
                    <a:pt x="273537" y="4585493"/>
                  </a:lnTo>
                  <a:lnTo>
                    <a:pt x="272657" y="4595291"/>
                  </a:lnTo>
                  <a:lnTo>
                    <a:pt x="271796" y="4605089"/>
                  </a:lnTo>
                  <a:lnTo>
                    <a:pt x="270986" y="4614887"/>
                  </a:lnTo>
                  <a:lnTo>
                    <a:pt x="270197" y="4624685"/>
                  </a:lnTo>
                  <a:lnTo>
                    <a:pt x="269441" y="4634483"/>
                  </a:lnTo>
                  <a:lnTo>
                    <a:pt x="268719" y="4644281"/>
                  </a:lnTo>
                  <a:lnTo>
                    <a:pt x="268015" y="4654080"/>
                  </a:lnTo>
                  <a:lnTo>
                    <a:pt x="267358" y="4663878"/>
                  </a:lnTo>
                  <a:lnTo>
                    <a:pt x="266715" y="4673676"/>
                  </a:lnTo>
                  <a:lnTo>
                    <a:pt x="266105" y="4683474"/>
                  </a:lnTo>
                  <a:lnTo>
                    <a:pt x="265521" y="4693272"/>
                  </a:lnTo>
                  <a:lnTo>
                    <a:pt x="264956" y="4703070"/>
                  </a:lnTo>
                  <a:lnTo>
                    <a:pt x="264427" y="4712868"/>
                  </a:lnTo>
                  <a:lnTo>
                    <a:pt x="263911" y="4722666"/>
                  </a:lnTo>
                  <a:lnTo>
                    <a:pt x="263427" y="4732464"/>
                  </a:lnTo>
                  <a:lnTo>
                    <a:pt x="262961" y="4742262"/>
                  </a:lnTo>
                  <a:lnTo>
                    <a:pt x="262514" y="4752060"/>
                  </a:lnTo>
                  <a:lnTo>
                    <a:pt x="262094" y="4761858"/>
                  </a:lnTo>
                  <a:lnTo>
                    <a:pt x="261685" y="4771656"/>
                  </a:lnTo>
                  <a:lnTo>
                    <a:pt x="261306" y="4781454"/>
                  </a:lnTo>
                  <a:lnTo>
                    <a:pt x="260939" y="4791252"/>
                  </a:lnTo>
                  <a:lnTo>
                    <a:pt x="260590" y="4801051"/>
                  </a:lnTo>
                  <a:lnTo>
                    <a:pt x="260262" y="4810849"/>
                  </a:lnTo>
                  <a:lnTo>
                    <a:pt x="259943" y="4820647"/>
                  </a:lnTo>
                  <a:lnTo>
                    <a:pt x="259650" y="4830445"/>
                  </a:lnTo>
                  <a:lnTo>
                    <a:pt x="259365" y="4840243"/>
                  </a:lnTo>
                  <a:lnTo>
                    <a:pt x="259097" y="4850041"/>
                  </a:lnTo>
                  <a:lnTo>
                    <a:pt x="258844" y="4859839"/>
                  </a:lnTo>
                  <a:lnTo>
                    <a:pt x="258599" y="4869637"/>
                  </a:lnTo>
                  <a:lnTo>
                    <a:pt x="258375" y="4879435"/>
                  </a:lnTo>
                  <a:lnTo>
                    <a:pt x="258156" y="4889233"/>
                  </a:lnTo>
                  <a:lnTo>
                    <a:pt x="257953" y="4899031"/>
                  </a:lnTo>
                  <a:lnTo>
                    <a:pt x="257760" y="4908829"/>
                  </a:lnTo>
                  <a:lnTo>
                    <a:pt x="257576" y="4918627"/>
                  </a:lnTo>
                  <a:lnTo>
                    <a:pt x="257406" y="4928425"/>
                  </a:lnTo>
                  <a:lnTo>
                    <a:pt x="257241" y="4938223"/>
                  </a:lnTo>
                  <a:lnTo>
                    <a:pt x="257089" y="4948021"/>
                  </a:lnTo>
                  <a:lnTo>
                    <a:pt x="256945" y="4957820"/>
                  </a:lnTo>
                  <a:lnTo>
                    <a:pt x="256807" y="4967618"/>
                  </a:lnTo>
                  <a:lnTo>
                    <a:pt x="256680" y="4977416"/>
                  </a:lnTo>
                  <a:lnTo>
                    <a:pt x="256557" y="4987214"/>
                  </a:lnTo>
                  <a:lnTo>
                    <a:pt x="256446" y="4997012"/>
                  </a:lnTo>
                  <a:lnTo>
                    <a:pt x="256338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1508455"/>
              <a:ext cx="738164" cy="4367528"/>
            </a:xfrm>
            <a:custGeom>
              <a:avLst/>
              <a:pathLst>
                <a:path w="738164" h="4367528">
                  <a:moveTo>
                    <a:pt x="366569" y="4367528"/>
                  </a:moveTo>
                  <a:lnTo>
                    <a:pt x="366361" y="4358981"/>
                  </a:lnTo>
                  <a:lnTo>
                    <a:pt x="366139" y="4350434"/>
                  </a:lnTo>
                  <a:lnTo>
                    <a:pt x="365895" y="4341887"/>
                  </a:lnTo>
                  <a:lnTo>
                    <a:pt x="365641" y="4333340"/>
                  </a:lnTo>
                  <a:lnTo>
                    <a:pt x="365363" y="4324793"/>
                  </a:lnTo>
                  <a:lnTo>
                    <a:pt x="365066" y="4316246"/>
                  </a:lnTo>
                  <a:lnTo>
                    <a:pt x="364756" y="4307699"/>
                  </a:lnTo>
                  <a:lnTo>
                    <a:pt x="364411" y="4299152"/>
                  </a:lnTo>
                  <a:lnTo>
                    <a:pt x="364051" y="4290605"/>
                  </a:lnTo>
                  <a:lnTo>
                    <a:pt x="363669" y="4282058"/>
                  </a:lnTo>
                  <a:lnTo>
                    <a:pt x="363253" y="4273511"/>
                  </a:lnTo>
                  <a:lnTo>
                    <a:pt x="362820" y="4264964"/>
                  </a:lnTo>
                  <a:lnTo>
                    <a:pt x="362351" y="4256417"/>
                  </a:lnTo>
                  <a:lnTo>
                    <a:pt x="361852" y="4247870"/>
                  </a:lnTo>
                  <a:lnTo>
                    <a:pt x="361334" y="4239323"/>
                  </a:lnTo>
                  <a:lnTo>
                    <a:pt x="360763" y="4230776"/>
                  </a:lnTo>
                  <a:lnTo>
                    <a:pt x="360169" y="4222229"/>
                  </a:lnTo>
                  <a:lnTo>
                    <a:pt x="359542" y="4213682"/>
                  </a:lnTo>
                  <a:lnTo>
                    <a:pt x="358864" y="4205135"/>
                  </a:lnTo>
                  <a:lnTo>
                    <a:pt x="358161" y="4196588"/>
                  </a:lnTo>
                  <a:lnTo>
                    <a:pt x="357407" y="4188041"/>
                  </a:lnTo>
                  <a:lnTo>
                    <a:pt x="356609" y="4179494"/>
                  </a:lnTo>
                  <a:lnTo>
                    <a:pt x="355782" y="4170947"/>
                  </a:lnTo>
                  <a:lnTo>
                    <a:pt x="354882" y="4162400"/>
                  </a:lnTo>
                  <a:lnTo>
                    <a:pt x="353948" y="4153853"/>
                  </a:lnTo>
                  <a:lnTo>
                    <a:pt x="352967" y="4145306"/>
                  </a:lnTo>
                  <a:lnTo>
                    <a:pt x="351916" y="4136759"/>
                  </a:lnTo>
                  <a:lnTo>
                    <a:pt x="350829" y="4128212"/>
                  </a:lnTo>
                  <a:lnTo>
                    <a:pt x="349673" y="4119665"/>
                  </a:lnTo>
                  <a:lnTo>
                    <a:pt x="348456" y="4111118"/>
                  </a:lnTo>
                  <a:lnTo>
                    <a:pt x="347200" y="4102570"/>
                  </a:lnTo>
                  <a:lnTo>
                    <a:pt x="345847" y="4094023"/>
                  </a:lnTo>
                  <a:lnTo>
                    <a:pt x="344448" y="4085476"/>
                  </a:lnTo>
                  <a:lnTo>
                    <a:pt x="342988" y="4076929"/>
                  </a:lnTo>
                  <a:lnTo>
                    <a:pt x="341435" y="4068382"/>
                  </a:lnTo>
                  <a:lnTo>
                    <a:pt x="339836" y="4059835"/>
                  </a:lnTo>
                  <a:lnTo>
                    <a:pt x="338149" y="4051288"/>
                  </a:lnTo>
                  <a:lnTo>
                    <a:pt x="336383" y="4042741"/>
                  </a:lnTo>
                  <a:lnTo>
                    <a:pt x="334568" y="4034194"/>
                  </a:lnTo>
                  <a:lnTo>
                    <a:pt x="332632" y="4025647"/>
                  </a:lnTo>
                  <a:lnTo>
                    <a:pt x="330638" y="4017100"/>
                  </a:lnTo>
                  <a:lnTo>
                    <a:pt x="328570" y="4008553"/>
                  </a:lnTo>
                  <a:lnTo>
                    <a:pt x="326388" y="4000006"/>
                  </a:lnTo>
                  <a:lnTo>
                    <a:pt x="324150" y="3991459"/>
                  </a:lnTo>
                  <a:lnTo>
                    <a:pt x="321808" y="3982912"/>
                  </a:lnTo>
                  <a:lnTo>
                    <a:pt x="319372" y="3974365"/>
                  </a:lnTo>
                  <a:lnTo>
                    <a:pt x="316877" y="3965818"/>
                  </a:lnTo>
                  <a:lnTo>
                    <a:pt x="314244" y="3957271"/>
                  </a:lnTo>
                  <a:lnTo>
                    <a:pt x="311543" y="3948724"/>
                  </a:lnTo>
                  <a:lnTo>
                    <a:pt x="308760" y="3940177"/>
                  </a:lnTo>
                  <a:lnTo>
                    <a:pt x="305847" y="3931630"/>
                  </a:lnTo>
                  <a:lnTo>
                    <a:pt x="302872" y="3923083"/>
                  </a:lnTo>
                  <a:lnTo>
                    <a:pt x="299783" y="3914536"/>
                  </a:lnTo>
                  <a:lnTo>
                    <a:pt x="296591" y="3905989"/>
                  </a:lnTo>
                  <a:lnTo>
                    <a:pt x="293337" y="3897442"/>
                  </a:lnTo>
                  <a:lnTo>
                    <a:pt x="289937" y="3888895"/>
                  </a:lnTo>
                  <a:lnTo>
                    <a:pt x="286465" y="3880348"/>
                  </a:lnTo>
                  <a:lnTo>
                    <a:pt x="282910" y="3871801"/>
                  </a:lnTo>
                  <a:lnTo>
                    <a:pt x="279221" y="3863254"/>
                  </a:lnTo>
                  <a:lnTo>
                    <a:pt x="275470" y="3854707"/>
                  </a:lnTo>
                  <a:lnTo>
                    <a:pt x="271607" y="3846160"/>
                  </a:lnTo>
                  <a:lnTo>
                    <a:pt x="267644" y="3837613"/>
                  </a:lnTo>
                  <a:lnTo>
                    <a:pt x="263621" y="3829066"/>
                  </a:lnTo>
                  <a:lnTo>
                    <a:pt x="259462" y="3820519"/>
                  </a:lnTo>
                  <a:lnTo>
                    <a:pt x="255235" y="3811972"/>
                  </a:lnTo>
                  <a:lnTo>
                    <a:pt x="250934" y="3803425"/>
                  </a:lnTo>
                  <a:lnTo>
                    <a:pt x="246512" y="3794878"/>
                  </a:lnTo>
                  <a:lnTo>
                    <a:pt x="242037" y="3786331"/>
                  </a:lnTo>
                  <a:lnTo>
                    <a:pt x="237468" y="3777784"/>
                  </a:lnTo>
                  <a:lnTo>
                    <a:pt x="232815" y="3769237"/>
                  </a:lnTo>
                  <a:lnTo>
                    <a:pt x="228113" y="3760690"/>
                  </a:lnTo>
                  <a:lnTo>
                    <a:pt x="223305" y="3752143"/>
                  </a:lnTo>
                  <a:lnTo>
                    <a:pt x="218446" y="3743596"/>
                  </a:lnTo>
                  <a:lnTo>
                    <a:pt x="213531" y="3735048"/>
                  </a:lnTo>
                  <a:lnTo>
                    <a:pt x="208532" y="3726501"/>
                  </a:lnTo>
                  <a:lnTo>
                    <a:pt x="203496" y="3717954"/>
                  </a:lnTo>
                  <a:lnTo>
                    <a:pt x="198400" y="3709407"/>
                  </a:lnTo>
                  <a:lnTo>
                    <a:pt x="193253" y="3700860"/>
                  </a:lnTo>
                  <a:lnTo>
                    <a:pt x="188077" y="3692313"/>
                  </a:lnTo>
                  <a:lnTo>
                    <a:pt x="182845" y="3683766"/>
                  </a:lnTo>
                  <a:lnTo>
                    <a:pt x="177590" y="3675219"/>
                  </a:lnTo>
                  <a:lnTo>
                    <a:pt x="172310" y="3666672"/>
                  </a:lnTo>
                  <a:lnTo>
                    <a:pt x="167000" y="3658125"/>
                  </a:lnTo>
                  <a:lnTo>
                    <a:pt x="161680" y="3649578"/>
                  </a:lnTo>
                  <a:lnTo>
                    <a:pt x="156347" y="3641031"/>
                  </a:lnTo>
                  <a:lnTo>
                    <a:pt x="151011" y="3632484"/>
                  </a:lnTo>
                  <a:lnTo>
                    <a:pt x="145674" y="3623937"/>
                  </a:lnTo>
                  <a:lnTo>
                    <a:pt x="140348" y="3615390"/>
                  </a:lnTo>
                  <a:lnTo>
                    <a:pt x="135035" y="3606843"/>
                  </a:lnTo>
                  <a:lnTo>
                    <a:pt x="129736" y="3598296"/>
                  </a:lnTo>
                  <a:lnTo>
                    <a:pt x="124476" y="3589749"/>
                  </a:lnTo>
                  <a:lnTo>
                    <a:pt x="119238" y="3581202"/>
                  </a:lnTo>
                  <a:lnTo>
                    <a:pt x="114043" y="3572655"/>
                  </a:lnTo>
                  <a:lnTo>
                    <a:pt x="108901" y="3564108"/>
                  </a:lnTo>
                  <a:lnTo>
                    <a:pt x="103792" y="3555561"/>
                  </a:lnTo>
                  <a:lnTo>
                    <a:pt x="98767" y="3547014"/>
                  </a:lnTo>
                  <a:lnTo>
                    <a:pt x="93797" y="3538467"/>
                  </a:lnTo>
                  <a:lnTo>
                    <a:pt x="88881" y="3529920"/>
                  </a:lnTo>
                  <a:lnTo>
                    <a:pt x="84079" y="3521373"/>
                  </a:lnTo>
                  <a:lnTo>
                    <a:pt x="79334" y="3512826"/>
                  </a:lnTo>
                  <a:lnTo>
                    <a:pt x="74685" y="3504279"/>
                  </a:lnTo>
                  <a:lnTo>
                    <a:pt x="70149" y="3495732"/>
                  </a:lnTo>
                  <a:lnTo>
                    <a:pt x="65678" y="3487185"/>
                  </a:lnTo>
                  <a:lnTo>
                    <a:pt x="61358" y="3478638"/>
                  </a:lnTo>
                  <a:lnTo>
                    <a:pt x="57135" y="3470091"/>
                  </a:lnTo>
                  <a:lnTo>
                    <a:pt x="53002" y="3461544"/>
                  </a:lnTo>
                  <a:lnTo>
                    <a:pt x="49053" y="3452997"/>
                  </a:lnTo>
                  <a:lnTo>
                    <a:pt x="45188" y="3444450"/>
                  </a:lnTo>
                  <a:lnTo>
                    <a:pt x="41466" y="3435903"/>
                  </a:lnTo>
                  <a:lnTo>
                    <a:pt x="37908" y="3427356"/>
                  </a:lnTo>
                  <a:lnTo>
                    <a:pt x="34440" y="3418809"/>
                  </a:lnTo>
                  <a:lnTo>
                    <a:pt x="31177" y="3410262"/>
                  </a:lnTo>
                  <a:lnTo>
                    <a:pt x="28044" y="3401715"/>
                  </a:lnTo>
                  <a:lnTo>
                    <a:pt x="25025" y="3393168"/>
                  </a:lnTo>
                  <a:lnTo>
                    <a:pt x="22242" y="3384621"/>
                  </a:lnTo>
                  <a:lnTo>
                    <a:pt x="19562" y="3376074"/>
                  </a:lnTo>
                  <a:lnTo>
                    <a:pt x="17056" y="3367527"/>
                  </a:lnTo>
                  <a:lnTo>
                    <a:pt x="14746" y="3358979"/>
                  </a:lnTo>
                  <a:lnTo>
                    <a:pt x="12543" y="3350432"/>
                  </a:lnTo>
                  <a:lnTo>
                    <a:pt x="10573" y="3341885"/>
                  </a:lnTo>
                  <a:lnTo>
                    <a:pt x="8752" y="3333338"/>
                  </a:lnTo>
                  <a:lnTo>
                    <a:pt x="7057" y="3324791"/>
                  </a:lnTo>
                  <a:lnTo>
                    <a:pt x="5622" y="3316244"/>
                  </a:lnTo>
                  <a:lnTo>
                    <a:pt x="4299" y="3307697"/>
                  </a:lnTo>
                  <a:lnTo>
                    <a:pt x="3158" y="3299150"/>
                  </a:lnTo>
                  <a:lnTo>
                    <a:pt x="2224" y="3290603"/>
                  </a:lnTo>
                  <a:lnTo>
                    <a:pt x="1400" y="3282056"/>
                  </a:lnTo>
                  <a:lnTo>
                    <a:pt x="812" y="3273509"/>
                  </a:lnTo>
                  <a:lnTo>
                    <a:pt x="374" y="3264962"/>
                  </a:lnTo>
                  <a:lnTo>
                    <a:pt x="59" y="3256415"/>
                  </a:lnTo>
                  <a:lnTo>
                    <a:pt x="0" y="3247868"/>
                  </a:lnTo>
                  <a:lnTo>
                    <a:pt x="46" y="3239321"/>
                  </a:lnTo>
                  <a:lnTo>
                    <a:pt x="264" y="3230774"/>
                  </a:lnTo>
                  <a:lnTo>
                    <a:pt x="677" y="3222227"/>
                  </a:lnTo>
                  <a:lnTo>
                    <a:pt x="1192" y="3213680"/>
                  </a:lnTo>
                  <a:lnTo>
                    <a:pt x="1918" y="3205133"/>
                  </a:lnTo>
                  <a:lnTo>
                    <a:pt x="2780" y="3196586"/>
                  </a:lnTo>
                  <a:lnTo>
                    <a:pt x="3750" y="3188039"/>
                  </a:lnTo>
                  <a:lnTo>
                    <a:pt x="4944" y="3179492"/>
                  </a:lnTo>
                  <a:lnTo>
                    <a:pt x="6228" y="3170945"/>
                  </a:lnTo>
                  <a:lnTo>
                    <a:pt x="7656" y="3162398"/>
                  </a:lnTo>
                  <a:lnTo>
                    <a:pt x="9247" y="3153851"/>
                  </a:lnTo>
                  <a:lnTo>
                    <a:pt x="10923" y="3145304"/>
                  </a:lnTo>
                  <a:lnTo>
                    <a:pt x="12768" y="3136757"/>
                  </a:lnTo>
                  <a:lnTo>
                    <a:pt x="14722" y="3128210"/>
                  </a:lnTo>
                  <a:lnTo>
                    <a:pt x="16759" y="3119663"/>
                  </a:lnTo>
                  <a:lnTo>
                    <a:pt x="18971" y="3111116"/>
                  </a:lnTo>
                  <a:lnTo>
                    <a:pt x="21251" y="3102569"/>
                  </a:lnTo>
                  <a:lnTo>
                    <a:pt x="23637" y="3094022"/>
                  </a:lnTo>
                  <a:lnTo>
                    <a:pt x="26144" y="3085475"/>
                  </a:lnTo>
                  <a:lnTo>
                    <a:pt x="28711" y="3076928"/>
                  </a:lnTo>
                  <a:lnTo>
                    <a:pt x="31396" y="3068381"/>
                  </a:lnTo>
                  <a:lnTo>
                    <a:pt x="34157" y="3059834"/>
                  </a:lnTo>
                  <a:lnTo>
                    <a:pt x="36974" y="3051287"/>
                  </a:lnTo>
                  <a:lnTo>
                    <a:pt x="39907" y="3042740"/>
                  </a:lnTo>
                  <a:lnTo>
                    <a:pt x="42883" y="3034193"/>
                  </a:lnTo>
                  <a:lnTo>
                    <a:pt x="45925" y="3025646"/>
                  </a:lnTo>
                  <a:lnTo>
                    <a:pt x="49041" y="3017099"/>
                  </a:lnTo>
                  <a:lnTo>
                    <a:pt x="52192" y="3008552"/>
                  </a:lnTo>
                  <a:lnTo>
                    <a:pt x="55411" y="3000005"/>
                  </a:lnTo>
                  <a:lnTo>
                    <a:pt x="58672" y="2991458"/>
                  </a:lnTo>
                  <a:lnTo>
                    <a:pt x="61961" y="2982910"/>
                  </a:lnTo>
                  <a:lnTo>
                    <a:pt x="65310" y="2974363"/>
                  </a:lnTo>
                  <a:lnTo>
                    <a:pt x="68678" y="2965816"/>
                  </a:lnTo>
                  <a:lnTo>
                    <a:pt x="72076" y="2957269"/>
                  </a:lnTo>
                  <a:lnTo>
                    <a:pt x="75505" y="2948722"/>
                  </a:lnTo>
                  <a:lnTo>
                    <a:pt x="78946" y="2940175"/>
                  </a:lnTo>
                  <a:lnTo>
                    <a:pt x="82411" y="2931628"/>
                  </a:lnTo>
                  <a:lnTo>
                    <a:pt x="85887" y="2923081"/>
                  </a:lnTo>
                  <a:lnTo>
                    <a:pt x="89370" y="2914534"/>
                  </a:lnTo>
                  <a:lnTo>
                    <a:pt x="92863" y="2905987"/>
                  </a:lnTo>
                  <a:lnTo>
                    <a:pt x="96356" y="2897440"/>
                  </a:lnTo>
                  <a:lnTo>
                    <a:pt x="99850" y="2888893"/>
                  </a:lnTo>
                  <a:lnTo>
                    <a:pt x="103339" y="2880346"/>
                  </a:lnTo>
                  <a:lnTo>
                    <a:pt x="106823" y="2871799"/>
                  </a:lnTo>
                  <a:lnTo>
                    <a:pt x="110296" y="2863252"/>
                  </a:lnTo>
                  <a:lnTo>
                    <a:pt x="113756" y="2854705"/>
                  </a:lnTo>
                  <a:lnTo>
                    <a:pt x="117208" y="2846158"/>
                  </a:lnTo>
                  <a:lnTo>
                    <a:pt x="120632" y="2837611"/>
                  </a:lnTo>
                  <a:lnTo>
                    <a:pt x="124042" y="2829064"/>
                  </a:lnTo>
                  <a:lnTo>
                    <a:pt x="127432" y="2820517"/>
                  </a:lnTo>
                  <a:lnTo>
                    <a:pt x="130791" y="2811970"/>
                  </a:lnTo>
                  <a:lnTo>
                    <a:pt x="134133" y="2803423"/>
                  </a:lnTo>
                  <a:lnTo>
                    <a:pt x="137440" y="2794876"/>
                  </a:lnTo>
                  <a:lnTo>
                    <a:pt x="140718" y="2786329"/>
                  </a:lnTo>
                  <a:lnTo>
                    <a:pt x="143976" y="2777782"/>
                  </a:lnTo>
                  <a:lnTo>
                    <a:pt x="147182" y="2769235"/>
                  </a:lnTo>
                  <a:lnTo>
                    <a:pt x="150365" y="2760688"/>
                  </a:lnTo>
                  <a:lnTo>
                    <a:pt x="153515" y="2752141"/>
                  </a:lnTo>
                  <a:lnTo>
                    <a:pt x="156616" y="2743594"/>
                  </a:lnTo>
                  <a:lnTo>
                    <a:pt x="159693" y="2735047"/>
                  </a:lnTo>
                  <a:lnTo>
                    <a:pt x="162721" y="2726500"/>
                  </a:lnTo>
                  <a:lnTo>
                    <a:pt x="165709" y="2717953"/>
                  </a:lnTo>
                  <a:lnTo>
                    <a:pt x="168671" y="2709406"/>
                  </a:lnTo>
                  <a:lnTo>
                    <a:pt x="171567" y="2700859"/>
                  </a:lnTo>
                  <a:lnTo>
                    <a:pt x="174434" y="2692312"/>
                  </a:lnTo>
                  <a:lnTo>
                    <a:pt x="177262" y="2683765"/>
                  </a:lnTo>
                  <a:lnTo>
                    <a:pt x="180031" y="2675218"/>
                  </a:lnTo>
                  <a:lnTo>
                    <a:pt x="182771" y="2666671"/>
                  </a:lnTo>
                  <a:lnTo>
                    <a:pt x="185456" y="2658124"/>
                  </a:lnTo>
                  <a:lnTo>
                    <a:pt x="188095" y="2649577"/>
                  </a:lnTo>
                  <a:lnTo>
                    <a:pt x="190704" y="2641030"/>
                  </a:lnTo>
                  <a:lnTo>
                    <a:pt x="193243" y="2632483"/>
                  </a:lnTo>
                  <a:lnTo>
                    <a:pt x="195749" y="2623936"/>
                  </a:lnTo>
                  <a:lnTo>
                    <a:pt x="198212" y="2615389"/>
                  </a:lnTo>
                  <a:lnTo>
                    <a:pt x="200614" y="2606841"/>
                  </a:lnTo>
                  <a:lnTo>
                    <a:pt x="202984" y="2598294"/>
                  </a:lnTo>
                  <a:lnTo>
                    <a:pt x="205298" y="2589747"/>
                  </a:lnTo>
                  <a:lnTo>
                    <a:pt x="207564" y="2581200"/>
                  </a:lnTo>
                  <a:lnTo>
                    <a:pt x="209799" y="2572653"/>
                  </a:lnTo>
                  <a:lnTo>
                    <a:pt x="211962" y="2564106"/>
                  </a:lnTo>
                  <a:lnTo>
                    <a:pt x="214092" y="2555559"/>
                  </a:lnTo>
                  <a:lnTo>
                    <a:pt x="216181" y="2547012"/>
                  </a:lnTo>
                  <a:lnTo>
                    <a:pt x="218206" y="2538465"/>
                  </a:lnTo>
                  <a:lnTo>
                    <a:pt x="220201" y="2529918"/>
                  </a:lnTo>
                  <a:lnTo>
                    <a:pt x="222141" y="2521371"/>
                  </a:lnTo>
                  <a:lnTo>
                    <a:pt x="224032" y="2512824"/>
                  </a:lnTo>
                  <a:lnTo>
                    <a:pt x="225894" y="2504277"/>
                  </a:lnTo>
                  <a:lnTo>
                    <a:pt x="227688" y="2495730"/>
                  </a:lnTo>
                  <a:lnTo>
                    <a:pt x="229448" y="2487183"/>
                  </a:lnTo>
                  <a:lnTo>
                    <a:pt x="231169" y="2478636"/>
                  </a:lnTo>
                  <a:lnTo>
                    <a:pt x="232829" y="2470089"/>
                  </a:lnTo>
                  <a:lnTo>
                    <a:pt x="234461" y="2461542"/>
                  </a:lnTo>
                  <a:lnTo>
                    <a:pt x="236041" y="2452995"/>
                  </a:lnTo>
                  <a:lnTo>
                    <a:pt x="237576" y="2444448"/>
                  </a:lnTo>
                  <a:lnTo>
                    <a:pt x="239082" y="2435901"/>
                  </a:lnTo>
                  <a:lnTo>
                    <a:pt x="240525" y="2427354"/>
                  </a:lnTo>
                  <a:lnTo>
                    <a:pt x="241937" y="2418807"/>
                  </a:lnTo>
                  <a:lnTo>
                    <a:pt x="243314" y="2410260"/>
                  </a:lnTo>
                  <a:lnTo>
                    <a:pt x="244633" y="2401713"/>
                  </a:lnTo>
                  <a:lnTo>
                    <a:pt x="245927" y="2393166"/>
                  </a:lnTo>
                  <a:lnTo>
                    <a:pt x="247174" y="2384619"/>
                  </a:lnTo>
                  <a:lnTo>
                    <a:pt x="248379" y="2376072"/>
                  </a:lnTo>
                  <a:lnTo>
                    <a:pt x="249559" y="2367525"/>
                  </a:lnTo>
                  <a:lnTo>
                    <a:pt x="250683" y="2358978"/>
                  </a:lnTo>
                  <a:lnTo>
                    <a:pt x="251777" y="2350431"/>
                  </a:lnTo>
                  <a:lnTo>
                    <a:pt x="252841" y="2341884"/>
                  </a:lnTo>
                  <a:lnTo>
                    <a:pt x="253853" y="2333337"/>
                  </a:lnTo>
                  <a:lnTo>
                    <a:pt x="254843" y="2324790"/>
                  </a:lnTo>
                  <a:lnTo>
                    <a:pt x="255791" y="2316243"/>
                  </a:lnTo>
                  <a:lnTo>
                    <a:pt x="256702" y="2307696"/>
                  </a:lnTo>
                  <a:lnTo>
                    <a:pt x="257590" y="2299149"/>
                  </a:lnTo>
                  <a:lnTo>
                    <a:pt x="258430" y="2290602"/>
                  </a:lnTo>
                  <a:lnTo>
                    <a:pt x="259243" y="2282055"/>
                  </a:lnTo>
                  <a:lnTo>
                    <a:pt x="260030" y="2273508"/>
                  </a:lnTo>
                  <a:lnTo>
                    <a:pt x="260772" y="2264961"/>
                  </a:lnTo>
                  <a:lnTo>
                    <a:pt x="261493" y="2256414"/>
                  </a:lnTo>
                  <a:lnTo>
                    <a:pt x="262179" y="2247867"/>
                  </a:lnTo>
                  <a:lnTo>
                    <a:pt x="262832" y="2239319"/>
                  </a:lnTo>
                  <a:lnTo>
                    <a:pt x="263465" y="2230772"/>
                  </a:lnTo>
                  <a:lnTo>
                    <a:pt x="264056" y="2222225"/>
                  </a:lnTo>
                  <a:lnTo>
                    <a:pt x="264624" y="2213678"/>
                  </a:lnTo>
                  <a:lnTo>
                    <a:pt x="265169" y="2205131"/>
                  </a:lnTo>
                  <a:lnTo>
                    <a:pt x="265674" y="2196584"/>
                  </a:lnTo>
                  <a:lnTo>
                    <a:pt x="266162" y="2188037"/>
                  </a:lnTo>
                  <a:lnTo>
                    <a:pt x="266618" y="2179490"/>
                  </a:lnTo>
                  <a:lnTo>
                    <a:pt x="267045" y="2170943"/>
                  </a:lnTo>
                  <a:lnTo>
                    <a:pt x="267455" y="2162396"/>
                  </a:lnTo>
                  <a:lnTo>
                    <a:pt x="267827" y="2153849"/>
                  </a:lnTo>
                  <a:lnTo>
                    <a:pt x="268179" y="2145302"/>
                  </a:lnTo>
                  <a:lnTo>
                    <a:pt x="268510" y="2136755"/>
                  </a:lnTo>
                  <a:lnTo>
                    <a:pt x="268805" y="2128208"/>
                  </a:lnTo>
                  <a:lnTo>
                    <a:pt x="269084" y="2119661"/>
                  </a:lnTo>
                  <a:lnTo>
                    <a:pt x="269336" y="2111114"/>
                  </a:lnTo>
                  <a:lnTo>
                    <a:pt x="269560" y="2102567"/>
                  </a:lnTo>
                  <a:lnTo>
                    <a:pt x="269768" y="2094020"/>
                  </a:lnTo>
                  <a:lnTo>
                    <a:pt x="269941" y="2085473"/>
                  </a:lnTo>
                  <a:lnTo>
                    <a:pt x="270095" y="2076926"/>
                  </a:lnTo>
                  <a:lnTo>
                    <a:pt x="270231" y="2068379"/>
                  </a:lnTo>
                  <a:lnTo>
                    <a:pt x="270331" y="2059832"/>
                  </a:lnTo>
                  <a:lnTo>
                    <a:pt x="270416" y="2051285"/>
                  </a:lnTo>
                  <a:lnTo>
                    <a:pt x="270475" y="2042738"/>
                  </a:lnTo>
                  <a:lnTo>
                    <a:pt x="270507" y="2034191"/>
                  </a:lnTo>
                  <a:lnTo>
                    <a:pt x="270524" y="2025644"/>
                  </a:lnTo>
                  <a:lnTo>
                    <a:pt x="270507" y="2017097"/>
                  </a:lnTo>
                  <a:lnTo>
                    <a:pt x="270470" y="2008550"/>
                  </a:lnTo>
                  <a:lnTo>
                    <a:pt x="270415" y="2000003"/>
                  </a:lnTo>
                  <a:lnTo>
                    <a:pt x="270324" y="1991456"/>
                  </a:lnTo>
                  <a:lnTo>
                    <a:pt x="270218" y="1982909"/>
                  </a:lnTo>
                  <a:lnTo>
                    <a:pt x="270085" y="1974362"/>
                  </a:lnTo>
                  <a:lnTo>
                    <a:pt x="269925" y="1965815"/>
                  </a:lnTo>
                  <a:lnTo>
                    <a:pt x="269748" y="1957268"/>
                  </a:lnTo>
                  <a:lnTo>
                    <a:pt x="269537" y="1948721"/>
                  </a:lnTo>
                  <a:lnTo>
                    <a:pt x="269305" y="1940174"/>
                  </a:lnTo>
                  <a:lnTo>
                    <a:pt x="269055" y="1931627"/>
                  </a:lnTo>
                  <a:lnTo>
                    <a:pt x="268766" y="1923080"/>
                  </a:lnTo>
                  <a:lnTo>
                    <a:pt x="268461" y="1914533"/>
                  </a:lnTo>
                  <a:lnTo>
                    <a:pt x="268129" y="1905986"/>
                  </a:lnTo>
                  <a:lnTo>
                    <a:pt x="267766" y="1897439"/>
                  </a:lnTo>
                  <a:lnTo>
                    <a:pt x="267386" y="1888892"/>
                  </a:lnTo>
                  <a:lnTo>
                    <a:pt x="266971" y="1880345"/>
                  </a:lnTo>
                  <a:lnTo>
                    <a:pt x="266532" y="1871798"/>
                  </a:lnTo>
                  <a:lnTo>
                    <a:pt x="266074" y="1863250"/>
                  </a:lnTo>
                  <a:lnTo>
                    <a:pt x="265574" y="1854703"/>
                  </a:lnTo>
                  <a:lnTo>
                    <a:pt x="265058" y="1846156"/>
                  </a:lnTo>
                  <a:lnTo>
                    <a:pt x="264512" y="1837609"/>
                  </a:lnTo>
                  <a:lnTo>
                    <a:pt x="263934" y="1829062"/>
                  </a:lnTo>
                  <a:lnTo>
                    <a:pt x="263337" y="1820515"/>
                  </a:lnTo>
                  <a:lnTo>
                    <a:pt x="262703" y="1811968"/>
                  </a:lnTo>
                  <a:lnTo>
                    <a:pt x="262044" y="1803421"/>
                  </a:lnTo>
                  <a:lnTo>
                    <a:pt x="261364" y="1794874"/>
                  </a:lnTo>
                  <a:lnTo>
                    <a:pt x="260641" y="1786327"/>
                  </a:lnTo>
                  <a:lnTo>
                    <a:pt x="259900" y="1777780"/>
                  </a:lnTo>
                  <a:lnTo>
                    <a:pt x="259129" y="1769233"/>
                  </a:lnTo>
                  <a:lnTo>
                    <a:pt x="258323" y="1760686"/>
                  </a:lnTo>
                  <a:lnTo>
                    <a:pt x="257499" y="1752139"/>
                  </a:lnTo>
                  <a:lnTo>
                    <a:pt x="256636" y="1743592"/>
                  </a:lnTo>
                  <a:lnTo>
                    <a:pt x="255747" y="1735045"/>
                  </a:lnTo>
                  <a:lnTo>
                    <a:pt x="254838" y="1726498"/>
                  </a:lnTo>
                  <a:lnTo>
                    <a:pt x="253884" y="1717951"/>
                  </a:lnTo>
                  <a:lnTo>
                    <a:pt x="252913" y="1709404"/>
                  </a:lnTo>
                  <a:lnTo>
                    <a:pt x="251912" y="1700857"/>
                  </a:lnTo>
                  <a:lnTo>
                    <a:pt x="250876" y="1692310"/>
                  </a:lnTo>
                  <a:lnTo>
                    <a:pt x="249823" y="1683763"/>
                  </a:lnTo>
                  <a:lnTo>
                    <a:pt x="248732" y="1675216"/>
                  </a:lnTo>
                  <a:lnTo>
                    <a:pt x="247616" y="1666669"/>
                  </a:lnTo>
                  <a:lnTo>
                    <a:pt x="246481" y="1658122"/>
                  </a:lnTo>
                  <a:lnTo>
                    <a:pt x="245305" y="1649575"/>
                  </a:lnTo>
                  <a:lnTo>
                    <a:pt x="244111" y="1641028"/>
                  </a:lnTo>
                  <a:lnTo>
                    <a:pt x="242892" y="1632481"/>
                  </a:lnTo>
                  <a:lnTo>
                    <a:pt x="241641" y="1623934"/>
                  </a:lnTo>
                  <a:lnTo>
                    <a:pt x="240374" y="1615387"/>
                  </a:lnTo>
                  <a:lnTo>
                    <a:pt x="239075" y="1606840"/>
                  </a:lnTo>
                  <a:lnTo>
                    <a:pt x="237755" y="1598293"/>
                  </a:lnTo>
                  <a:lnTo>
                    <a:pt x="236419" y="1589746"/>
                  </a:lnTo>
                  <a:lnTo>
                    <a:pt x="235049" y="1581199"/>
                  </a:lnTo>
                  <a:lnTo>
                    <a:pt x="233665" y="1572652"/>
                  </a:lnTo>
                  <a:lnTo>
                    <a:pt x="232262" y="1564105"/>
                  </a:lnTo>
                  <a:lnTo>
                    <a:pt x="230835" y="1555558"/>
                  </a:lnTo>
                  <a:lnTo>
                    <a:pt x="229397" y="1547011"/>
                  </a:lnTo>
                  <a:lnTo>
                    <a:pt x="227936" y="1538464"/>
                  </a:lnTo>
                  <a:lnTo>
                    <a:pt x="226462" y="1529917"/>
                  </a:lnTo>
                  <a:lnTo>
                    <a:pt x="224977" y="1521370"/>
                  </a:lnTo>
                  <a:lnTo>
                    <a:pt x="223472" y="1512823"/>
                  </a:lnTo>
                  <a:lnTo>
                    <a:pt x="221961" y="1504276"/>
                  </a:lnTo>
                  <a:lnTo>
                    <a:pt x="220439" y="1495729"/>
                  </a:lnTo>
                  <a:lnTo>
                    <a:pt x="218907" y="1487181"/>
                  </a:lnTo>
                  <a:lnTo>
                    <a:pt x="217371" y="1478634"/>
                  </a:lnTo>
                  <a:lnTo>
                    <a:pt x="215828" y="1470087"/>
                  </a:lnTo>
                  <a:lnTo>
                    <a:pt x="214283" y="1461540"/>
                  </a:lnTo>
                  <a:lnTo>
                    <a:pt x="212736" y="1452993"/>
                  </a:lnTo>
                  <a:lnTo>
                    <a:pt x="211190" y="1444446"/>
                  </a:lnTo>
                  <a:lnTo>
                    <a:pt x="209646" y="1435899"/>
                  </a:lnTo>
                  <a:lnTo>
                    <a:pt x="208106" y="1427352"/>
                  </a:lnTo>
                  <a:lnTo>
                    <a:pt x="206575" y="1418805"/>
                  </a:lnTo>
                  <a:lnTo>
                    <a:pt x="205050" y="1410258"/>
                  </a:lnTo>
                  <a:lnTo>
                    <a:pt x="203538" y="1401711"/>
                  </a:lnTo>
                  <a:lnTo>
                    <a:pt x="202040" y="1393164"/>
                  </a:lnTo>
                  <a:lnTo>
                    <a:pt x="200552" y="1384617"/>
                  </a:lnTo>
                  <a:lnTo>
                    <a:pt x="199091" y="1376070"/>
                  </a:lnTo>
                  <a:lnTo>
                    <a:pt x="197645" y="1367523"/>
                  </a:lnTo>
                  <a:lnTo>
                    <a:pt x="196219" y="1358976"/>
                  </a:lnTo>
                  <a:lnTo>
                    <a:pt x="194827" y="1350429"/>
                  </a:lnTo>
                  <a:lnTo>
                    <a:pt x="193453" y="1341882"/>
                  </a:lnTo>
                  <a:lnTo>
                    <a:pt x="192115" y="1333335"/>
                  </a:lnTo>
                  <a:lnTo>
                    <a:pt x="190811" y="1324788"/>
                  </a:lnTo>
                  <a:lnTo>
                    <a:pt x="189529" y="1316241"/>
                  </a:lnTo>
                  <a:lnTo>
                    <a:pt x="188307" y="1307694"/>
                  </a:lnTo>
                  <a:lnTo>
                    <a:pt x="187112" y="1299147"/>
                  </a:lnTo>
                  <a:lnTo>
                    <a:pt x="185956" y="1290600"/>
                  </a:lnTo>
                  <a:lnTo>
                    <a:pt x="184861" y="1282053"/>
                  </a:lnTo>
                  <a:lnTo>
                    <a:pt x="183796" y="1273506"/>
                  </a:lnTo>
                  <a:lnTo>
                    <a:pt x="182793" y="1264959"/>
                  </a:lnTo>
                  <a:lnTo>
                    <a:pt x="181845" y="1256412"/>
                  </a:lnTo>
                  <a:lnTo>
                    <a:pt x="180931" y="1247865"/>
                  </a:lnTo>
                  <a:lnTo>
                    <a:pt x="180106" y="1239318"/>
                  </a:lnTo>
                  <a:lnTo>
                    <a:pt x="179324" y="1230771"/>
                  </a:lnTo>
                  <a:lnTo>
                    <a:pt x="178598" y="1222224"/>
                  </a:lnTo>
                  <a:lnTo>
                    <a:pt x="177958" y="1213677"/>
                  </a:lnTo>
                  <a:lnTo>
                    <a:pt x="177361" y="1205130"/>
                  </a:lnTo>
                  <a:lnTo>
                    <a:pt x="176848" y="1196583"/>
                  </a:lnTo>
                  <a:lnTo>
                    <a:pt x="176407" y="1188036"/>
                  </a:lnTo>
                  <a:lnTo>
                    <a:pt x="176012" y="1179489"/>
                  </a:lnTo>
                  <a:lnTo>
                    <a:pt x="175732" y="1170942"/>
                  </a:lnTo>
                  <a:lnTo>
                    <a:pt x="175506" y="1162395"/>
                  </a:lnTo>
                  <a:lnTo>
                    <a:pt x="175348" y="1153848"/>
                  </a:lnTo>
                  <a:lnTo>
                    <a:pt x="175298" y="1145301"/>
                  </a:lnTo>
                  <a:lnTo>
                    <a:pt x="175299" y="1136754"/>
                  </a:lnTo>
                  <a:lnTo>
                    <a:pt x="175399" y="1128207"/>
                  </a:lnTo>
                  <a:lnTo>
                    <a:pt x="175584" y="1119659"/>
                  </a:lnTo>
                  <a:lnTo>
                    <a:pt x="175823" y="1111112"/>
                  </a:lnTo>
                  <a:lnTo>
                    <a:pt x="176190" y="1102565"/>
                  </a:lnTo>
                  <a:lnTo>
                    <a:pt x="176619" y="1094018"/>
                  </a:lnTo>
                  <a:lnTo>
                    <a:pt x="177123" y="1085471"/>
                  </a:lnTo>
                  <a:lnTo>
                    <a:pt x="177744" y="1076924"/>
                  </a:lnTo>
                  <a:lnTo>
                    <a:pt x="178421" y="1068377"/>
                  </a:lnTo>
                  <a:lnTo>
                    <a:pt x="179200" y="1059830"/>
                  </a:lnTo>
                  <a:lnTo>
                    <a:pt x="180070" y="1051283"/>
                  </a:lnTo>
                  <a:lnTo>
                    <a:pt x="180996" y="1042736"/>
                  </a:lnTo>
                  <a:lnTo>
                    <a:pt x="182050" y="1034189"/>
                  </a:lnTo>
                  <a:lnTo>
                    <a:pt x="183166" y="1025642"/>
                  </a:lnTo>
                  <a:lnTo>
                    <a:pt x="184356" y="1017095"/>
                  </a:lnTo>
                  <a:lnTo>
                    <a:pt x="185660" y="1008548"/>
                  </a:lnTo>
                  <a:lnTo>
                    <a:pt x="187017" y="1000001"/>
                  </a:lnTo>
                  <a:lnTo>
                    <a:pt x="188470" y="991454"/>
                  </a:lnTo>
                  <a:lnTo>
                    <a:pt x="190008" y="982907"/>
                  </a:lnTo>
                  <a:lnTo>
                    <a:pt x="191596" y="974360"/>
                  </a:lnTo>
                  <a:lnTo>
                    <a:pt x="193299" y="965813"/>
                  </a:lnTo>
                  <a:lnTo>
                    <a:pt x="195057" y="957266"/>
                  </a:lnTo>
                  <a:lnTo>
                    <a:pt x="196878" y="948719"/>
                  </a:lnTo>
                  <a:lnTo>
                    <a:pt x="198797" y="940172"/>
                  </a:lnTo>
                  <a:lnTo>
                    <a:pt x="200761" y="931625"/>
                  </a:lnTo>
                  <a:lnTo>
                    <a:pt x="202802" y="923078"/>
                  </a:lnTo>
                  <a:lnTo>
                    <a:pt x="204912" y="914531"/>
                  </a:lnTo>
                  <a:lnTo>
                    <a:pt x="207062" y="905984"/>
                  </a:lnTo>
                  <a:lnTo>
                    <a:pt x="209300" y="897437"/>
                  </a:lnTo>
                  <a:lnTo>
                    <a:pt x="211579" y="888890"/>
                  </a:lnTo>
                  <a:lnTo>
                    <a:pt x="213904" y="880343"/>
                  </a:lnTo>
                  <a:lnTo>
                    <a:pt x="216300" y="871796"/>
                  </a:lnTo>
                  <a:lnTo>
                    <a:pt x="218726" y="863249"/>
                  </a:lnTo>
                  <a:lnTo>
                    <a:pt x="221204" y="854702"/>
                  </a:lnTo>
                  <a:lnTo>
                    <a:pt x="223727" y="846155"/>
                  </a:lnTo>
                  <a:lnTo>
                    <a:pt x="226275" y="837608"/>
                  </a:lnTo>
                  <a:lnTo>
                    <a:pt x="228875" y="829061"/>
                  </a:lnTo>
                  <a:lnTo>
                    <a:pt x="231498" y="820514"/>
                  </a:lnTo>
                  <a:lnTo>
                    <a:pt x="234147" y="811967"/>
                  </a:lnTo>
                  <a:lnTo>
                    <a:pt x="236831" y="803420"/>
                  </a:lnTo>
                  <a:lnTo>
                    <a:pt x="239529" y="794873"/>
                  </a:lnTo>
                  <a:lnTo>
                    <a:pt x="242249" y="786326"/>
                  </a:lnTo>
                  <a:lnTo>
                    <a:pt x="244986" y="777779"/>
                  </a:lnTo>
                  <a:lnTo>
                    <a:pt x="247731" y="769232"/>
                  </a:lnTo>
                  <a:lnTo>
                    <a:pt x="250491" y="760685"/>
                  </a:lnTo>
                  <a:lnTo>
                    <a:pt x="253254" y="752138"/>
                  </a:lnTo>
                  <a:lnTo>
                    <a:pt x="256020" y="743590"/>
                  </a:lnTo>
                  <a:lnTo>
                    <a:pt x="258786" y="735043"/>
                  </a:lnTo>
                  <a:lnTo>
                    <a:pt x="261550" y="726496"/>
                  </a:lnTo>
                  <a:lnTo>
                    <a:pt x="264307" y="717949"/>
                  </a:lnTo>
                  <a:lnTo>
                    <a:pt x="267053" y="709402"/>
                  </a:lnTo>
                  <a:lnTo>
                    <a:pt x="269792" y="700855"/>
                  </a:lnTo>
                  <a:lnTo>
                    <a:pt x="272511" y="692308"/>
                  </a:lnTo>
                  <a:lnTo>
                    <a:pt x="275214" y="683761"/>
                  </a:lnTo>
                  <a:lnTo>
                    <a:pt x="277903" y="675214"/>
                  </a:lnTo>
                  <a:lnTo>
                    <a:pt x="280558" y="666667"/>
                  </a:lnTo>
                  <a:lnTo>
                    <a:pt x="283197" y="658120"/>
                  </a:lnTo>
                  <a:lnTo>
                    <a:pt x="285807" y="649573"/>
                  </a:lnTo>
                  <a:lnTo>
                    <a:pt x="288383" y="641026"/>
                  </a:lnTo>
                  <a:lnTo>
                    <a:pt x="290939" y="632479"/>
                  </a:lnTo>
                  <a:lnTo>
                    <a:pt x="293447" y="623932"/>
                  </a:lnTo>
                  <a:lnTo>
                    <a:pt x="295926" y="615385"/>
                  </a:lnTo>
                  <a:lnTo>
                    <a:pt x="298376" y="606838"/>
                  </a:lnTo>
                  <a:lnTo>
                    <a:pt x="300769" y="598291"/>
                  </a:lnTo>
                  <a:lnTo>
                    <a:pt x="303136" y="589744"/>
                  </a:lnTo>
                  <a:lnTo>
                    <a:pt x="305458" y="581197"/>
                  </a:lnTo>
                  <a:lnTo>
                    <a:pt x="307730" y="572650"/>
                  </a:lnTo>
                  <a:lnTo>
                    <a:pt x="309973" y="564103"/>
                  </a:lnTo>
                  <a:lnTo>
                    <a:pt x="312153" y="555556"/>
                  </a:lnTo>
                  <a:lnTo>
                    <a:pt x="314294" y="547009"/>
                  </a:lnTo>
                  <a:lnTo>
                    <a:pt x="316400" y="538462"/>
                  </a:lnTo>
                  <a:lnTo>
                    <a:pt x="318434" y="529915"/>
                  </a:lnTo>
                  <a:lnTo>
                    <a:pt x="320436" y="521368"/>
                  </a:lnTo>
                  <a:lnTo>
                    <a:pt x="322387" y="512821"/>
                  </a:lnTo>
                  <a:lnTo>
                    <a:pt x="324279" y="504274"/>
                  </a:lnTo>
                  <a:lnTo>
                    <a:pt x="326139" y="495727"/>
                  </a:lnTo>
                  <a:lnTo>
                    <a:pt x="327930" y="487180"/>
                  </a:lnTo>
                  <a:lnTo>
                    <a:pt x="329679" y="478633"/>
                  </a:lnTo>
                  <a:lnTo>
                    <a:pt x="331389" y="470086"/>
                  </a:lnTo>
                  <a:lnTo>
                    <a:pt x="333025" y="461539"/>
                  </a:lnTo>
                  <a:lnTo>
                    <a:pt x="334629" y="452992"/>
                  </a:lnTo>
                  <a:lnTo>
                    <a:pt x="336180" y="444445"/>
                  </a:lnTo>
                  <a:lnTo>
                    <a:pt x="337673" y="435898"/>
                  </a:lnTo>
                  <a:lnTo>
                    <a:pt x="339134" y="427351"/>
                  </a:lnTo>
                  <a:lnTo>
                    <a:pt x="340528" y="418804"/>
                  </a:lnTo>
                  <a:lnTo>
                    <a:pt x="341881" y="410257"/>
                  </a:lnTo>
                  <a:lnTo>
                    <a:pt x="343200" y="401710"/>
                  </a:lnTo>
                  <a:lnTo>
                    <a:pt x="344447" y="393163"/>
                  </a:lnTo>
                  <a:lnTo>
                    <a:pt x="345665" y="384616"/>
                  </a:lnTo>
                  <a:lnTo>
                    <a:pt x="346835" y="376069"/>
                  </a:lnTo>
                  <a:lnTo>
                    <a:pt x="347953" y="367521"/>
                  </a:lnTo>
                  <a:lnTo>
                    <a:pt x="349042" y="358974"/>
                  </a:lnTo>
                  <a:lnTo>
                    <a:pt x="350073" y="350427"/>
                  </a:lnTo>
                  <a:lnTo>
                    <a:pt x="351067" y="341880"/>
                  </a:lnTo>
                  <a:lnTo>
                    <a:pt x="352032" y="333333"/>
                  </a:lnTo>
                  <a:lnTo>
                    <a:pt x="352935" y="324786"/>
                  </a:lnTo>
                  <a:lnTo>
                    <a:pt x="353814" y="316239"/>
                  </a:lnTo>
                  <a:lnTo>
                    <a:pt x="354653" y="307692"/>
                  </a:lnTo>
                  <a:lnTo>
                    <a:pt x="355448" y="299145"/>
                  </a:lnTo>
                  <a:lnTo>
                    <a:pt x="356220" y="290598"/>
                  </a:lnTo>
                  <a:lnTo>
                    <a:pt x="356944" y="282051"/>
                  </a:lnTo>
                  <a:lnTo>
                    <a:pt x="357639" y="273504"/>
                  </a:lnTo>
                  <a:lnTo>
                    <a:pt x="358310" y="264957"/>
                  </a:lnTo>
                  <a:lnTo>
                    <a:pt x="358932" y="256410"/>
                  </a:lnTo>
                  <a:lnTo>
                    <a:pt x="359535" y="247863"/>
                  </a:lnTo>
                  <a:lnTo>
                    <a:pt x="360108" y="239316"/>
                  </a:lnTo>
                  <a:lnTo>
                    <a:pt x="360646" y="230769"/>
                  </a:lnTo>
                  <a:lnTo>
                    <a:pt x="361166" y="222222"/>
                  </a:lnTo>
                  <a:lnTo>
                    <a:pt x="361651" y="213675"/>
                  </a:lnTo>
                  <a:lnTo>
                    <a:pt x="362112" y="205128"/>
                  </a:lnTo>
                  <a:lnTo>
                    <a:pt x="362557" y="196581"/>
                  </a:lnTo>
                  <a:lnTo>
                    <a:pt x="362965" y="188034"/>
                  </a:lnTo>
                  <a:lnTo>
                    <a:pt x="363359" y="179487"/>
                  </a:lnTo>
                  <a:lnTo>
                    <a:pt x="363731" y="170940"/>
                  </a:lnTo>
                  <a:lnTo>
                    <a:pt x="364078" y="162393"/>
                  </a:lnTo>
                  <a:lnTo>
                    <a:pt x="364412" y="153846"/>
                  </a:lnTo>
                  <a:lnTo>
                    <a:pt x="364720" y="145299"/>
                  </a:lnTo>
                  <a:lnTo>
                    <a:pt x="365013" y="136752"/>
                  </a:lnTo>
                  <a:lnTo>
                    <a:pt x="365294" y="128205"/>
                  </a:lnTo>
                  <a:lnTo>
                    <a:pt x="365548" y="119658"/>
                  </a:lnTo>
                  <a:lnTo>
                    <a:pt x="365794" y="111111"/>
                  </a:lnTo>
                  <a:lnTo>
                    <a:pt x="366024" y="102564"/>
                  </a:lnTo>
                  <a:lnTo>
                    <a:pt x="366237" y="94017"/>
                  </a:lnTo>
                  <a:lnTo>
                    <a:pt x="366441" y="85470"/>
                  </a:lnTo>
                  <a:lnTo>
                    <a:pt x="366629" y="76923"/>
                  </a:lnTo>
                  <a:lnTo>
                    <a:pt x="366805" y="68376"/>
                  </a:lnTo>
                  <a:lnTo>
                    <a:pt x="366974" y="59829"/>
                  </a:lnTo>
                  <a:lnTo>
                    <a:pt x="367126" y="51282"/>
                  </a:lnTo>
                  <a:lnTo>
                    <a:pt x="367271" y="42735"/>
                  </a:lnTo>
                  <a:lnTo>
                    <a:pt x="367407" y="34188"/>
                  </a:lnTo>
                  <a:lnTo>
                    <a:pt x="367532" y="25641"/>
                  </a:lnTo>
                  <a:lnTo>
                    <a:pt x="367651" y="17094"/>
                  </a:lnTo>
                  <a:lnTo>
                    <a:pt x="367759" y="8547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8547"/>
                  </a:lnTo>
                  <a:lnTo>
                    <a:pt x="370513" y="17094"/>
                  </a:lnTo>
                  <a:lnTo>
                    <a:pt x="370632" y="25641"/>
                  </a:lnTo>
                  <a:lnTo>
                    <a:pt x="370757" y="34188"/>
                  </a:lnTo>
                  <a:lnTo>
                    <a:pt x="370893" y="42735"/>
                  </a:lnTo>
                  <a:lnTo>
                    <a:pt x="371038" y="51282"/>
                  </a:lnTo>
                  <a:lnTo>
                    <a:pt x="371190" y="59829"/>
                  </a:lnTo>
                  <a:lnTo>
                    <a:pt x="371359" y="68376"/>
                  </a:lnTo>
                  <a:lnTo>
                    <a:pt x="371535" y="76923"/>
                  </a:lnTo>
                  <a:lnTo>
                    <a:pt x="371723" y="85470"/>
                  </a:lnTo>
                  <a:lnTo>
                    <a:pt x="371927" y="94017"/>
                  </a:lnTo>
                  <a:lnTo>
                    <a:pt x="372140" y="102564"/>
                  </a:lnTo>
                  <a:lnTo>
                    <a:pt x="372370" y="111111"/>
                  </a:lnTo>
                  <a:lnTo>
                    <a:pt x="372615" y="119658"/>
                  </a:lnTo>
                  <a:lnTo>
                    <a:pt x="372870" y="128205"/>
                  </a:lnTo>
                  <a:lnTo>
                    <a:pt x="373151" y="136752"/>
                  </a:lnTo>
                  <a:lnTo>
                    <a:pt x="373443" y="145299"/>
                  </a:lnTo>
                  <a:lnTo>
                    <a:pt x="373752" y="153846"/>
                  </a:lnTo>
                  <a:lnTo>
                    <a:pt x="374086" y="162393"/>
                  </a:lnTo>
                  <a:lnTo>
                    <a:pt x="374433" y="170940"/>
                  </a:lnTo>
                  <a:lnTo>
                    <a:pt x="374805" y="179487"/>
                  </a:lnTo>
                  <a:lnTo>
                    <a:pt x="375199" y="188034"/>
                  </a:lnTo>
                  <a:lnTo>
                    <a:pt x="375607" y="196581"/>
                  </a:lnTo>
                  <a:lnTo>
                    <a:pt x="376051" y="205128"/>
                  </a:lnTo>
                  <a:lnTo>
                    <a:pt x="376513" y="213675"/>
                  </a:lnTo>
                  <a:lnTo>
                    <a:pt x="376998" y="222222"/>
                  </a:lnTo>
                  <a:lnTo>
                    <a:pt x="377518" y="230769"/>
                  </a:lnTo>
                  <a:lnTo>
                    <a:pt x="378056" y="239316"/>
                  </a:lnTo>
                  <a:lnTo>
                    <a:pt x="378628" y="247863"/>
                  </a:lnTo>
                  <a:lnTo>
                    <a:pt x="379231" y="256410"/>
                  </a:lnTo>
                  <a:lnTo>
                    <a:pt x="379854" y="264957"/>
                  </a:lnTo>
                  <a:lnTo>
                    <a:pt x="380525" y="273504"/>
                  </a:lnTo>
                  <a:lnTo>
                    <a:pt x="381220" y="282051"/>
                  </a:lnTo>
                  <a:lnTo>
                    <a:pt x="381944" y="290598"/>
                  </a:lnTo>
                  <a:lnTo>
                    <a:pt x="382716" y="299145"/>
                  </a:lnTo>
                  <a:lnTo>
                    <a:pt x="383510" y="307692"/>
                  </a:lnTo>
                  <a:lnTo>
                    <a:pt x="384350" y="316239"/>
                  </a:lnTo>
                  <a:lnTo>
                    <a:pt x="385229" y="324786"/>
                  </a:lnTo>
                  <a:lnTo>
                    <a:pt x="386132" y="333333"/>
                  </a:lnTo>
                  <a:lnTo>
                    <a:pt x="387097" y="341880"/>
                  </a:lnTo>
                  <a:lnTo>
                    <a:pt x="388091" y="350427"/>
                  </a:lnTo>
                  <a:lnTo>
                    <a:pt x="389122" y="358974"/>
                  </a:lnTo>
                  <a:lnTo>
                    <a:pt x="390211" y="367521"/>
                  </a:lnTo>
                  <a:lnTo>
                    <a:pt x="391328" y="376069"/>
                  </a:lnTo>
                  <a:lnTo>
                    <a:pt x="392499" y="384616"/>
                  </a:lnTo>
                  <a:lnTo>
                    <a:pt x="393717" y="393163"/>
                  </a:lnTo>
                  <a:lnTo>
                    <a:pt x="394964" y="401710"/>
                  </a:lnTo>
                  <a:lnTo>
                    <a:pt x="396282" y="410257"/>
                  </a:lnTo>
                  <a:lnTo>
                    <a:pt x="397635" y="418804"/>
                  </a:lnTo>
                  <a:lnTo>
                    <a:pt x="399030" y="427351"/>
                  </a:lnTo>
                  <a:lnTo>
                    <a:pt x="400491" y="435898"/>
                  </a:lnTo>
                  <a:lnTo>
                    <a:pt x="401984" y="444445"/>
                  </a:lnTo>
                  <a:lnTo>
                    <a:pt x="403535" y="452992"/>
                  </a:lnTo>
                  <a:lnTo>
                    <a:pt x="405138" y="461539"/>
                  </a:lnTo>
                  <a:lnTo>
                    <a:pt x="406774" y="470086"/>
                  </a:lnTo>
                  <a:lnTo>
                    <a:pt x="408485" y="478633"/>
                  </a:lnTo>
                  <a:lnTo>
                    <a:pt x="410233" y="487180"/>
                  </a:lnTo>
                  <a:lnTo>
                    <a:pt x="412024" y="495727"/>
                  </a:lnTo>
                  <a:lnTo>
                    <a:pt x="413885" y="504274"/>
                  </a:lnTo>
                  <a:lnTo>
                    <a:pt x="415777" y="512821"/>
                  </a:lnTo>
                  <a:lnTo>
                    <a:pt x="417727" y="521368"/>
                  </a:lnTo>
                  <a:lnTo>
                    <a:pt x="419730" y="529915"/>
                  </a:lnTo>
                  <a:lnTo>
                    <a:pt x="421764" y="538462"/>
                  </a:lnTo>
                  <a:lnTo>
                    <a:pt x="423869" y="547009"/>
                  </a:lnTo>
                  <a:lnTo>
                    <a:pt x="426010" y="555556"/>
                  </a:lnTo>
                  <a:lnTo>
                    <a:pt x="428190" y="564103"/>
                  </a:lnTo>
                  <a:lnTo>
                    <a:pt x="430434" y="572650"/>
                  </a:lnTo>
                  <a:lnTo>
                    <a:pt x="432706" y="581197"/>
                  </a:lnTo>
                  <a:lnTo>
                    <a:pt x="435028" y="589744"/>
                  </a:lnTo>
                  <a:lnTo>
                    <a:pt x="437394" y="598291"/>
                  </a:lnTo>
                  <a:lnTo>
                    <a:pt x="439788" y="606838"/>
                  </a:lnTo>
                  <a:lnTo>
                    <a:pt x="442238" y="615385"/>
                  </a:lnTo>
                  <a:lnTo>
                    <a:pt x="444717" y="623932"/>
                  </a:lnTo>
                  <a:lnTo>
                    <a:pt x="447225" y="632479"/>
                  </a:lnTo>
                  <a:lnTo>
                    <a:pt x="449781" y="641026"/>
                  </a:lnTo>
                  <a:lnTo>
                    <a:pt x="452356" y="649573"/>
                  </a:lnTo>
                  <a:lnTo>
                    <a:pt x="454966" y="658120"/>
                  </a:lnTo>
                  <a:lnTo>
                    <a:pt x="457605" y="666667"/>
                  </a:lnTo>
                  <a:lnTo>
                    <a:pt x="460261" y="675214"/>
                  </a:lnTo>
                  <a:lnTo>
                    <a:pt x="462949" y="683761"/>
                  </a:lnTo>
                  <a:lnTo>
                    <a:pt x="465653" y="692308"/>
                  </a:lnTo>
                  <a:lnTo>
                    <a:pt x="468371" y="700855"/>
                  </a:lnTo>
                  <a:lnTo>
                    <a:pt x="471110" y="709402"/>
                  </a:lnTo>
                  <a:lnTo>
                    <a:pt x="473857" y="717949"/>
                  </a:lnTo>
                  <a:lnTo>
                    <a:pt x="476614" y="726496"/>
                  </a:lnTo>
                  <a:lnTo>
                    <a:pt x="479378" y="735043"/>
                  </a:lnTo>
                  <a:lnTo>
                    <a:pt x="482143" y="743590"/>
                  </a:lnTo>
                  <a:lnTo>
                    <a:pt x="484910" y="752138"/>
                  </a:lnTo>
                  <a:lnTo>
                    <a:pt x="487673" y="760685"/>
                  </a:lnTo>
                  <a:lnTo>
                    <a:pt x="490432" y="769232"/>
                  </a:lnTo>
                  <a:lnTo>
                    <a:pt x="493178" y="777779"/>
                  </a:lnTo>
                  <a:lnTo>
                    <a:pt x="495915" y="786326"/>
                  </a:lnTo>
                  <a:lnTo>
                    <a:pt x="498635" y="794873"/>
                  </a:lnTo>
                  <a:lnTo>
                    <a:pt x="501333" y="803420"/>
                  </a:lnTo>
                  <a:lnTo>
                    <a:pt x="504017" y="811967"/>
                  </a:lnTo>
                  <a:lnTo>
                    <a:pt x="506665" y="820514"/>
                  </a:lnTo>
                  <a:lnTo>
                    <a:pt x="509289" y="829061"/>
                  </a:lnTo>
                  <a:lnTo>
                    <a:pt x="511889" y="837608"/>
                  </a:lnTo>
                  <a:lnTo>
                    <a:pt x="514437" y="846155"/>
                  </a:lnTo>
                  <a:lnTo>
                    <a:pt x="516959" y="854702"/>
                  </a:lnTo>
                  <a:lnTo>
                    <a:pt x="519437" y="863249"/>
                  </a:lnTo>
                  <a:lnTo>
                    <a:pt x="521863" y="871796"/>
                  </a:lnTo>
                  <a:lnTo>
                    <a:pt x="524259" y="880343"/>
                  </a:lnTo>
                  <a:lnTo>
                    <a:pt x="526584" y="888890"/>
                  </a:lnTo>
                  <a:lnTo>
                    <a:pt x="528864" y="897437"/>
                  </a:lnTo>
                  <a:lnTo>
                    <a:pt x="531101" y="905984"/>
                  </a:lnTo>
                  <a:lnTo>
                    <a:pt x="533251" y="914531"/>
                  </a:lnTo>
                  <a:lnTo>
                    <a:pt x="535361" y="923078"/>
                  </a:lnTo>
                  <a:lnTo>
                    <a:pt x="537403" y="931625"/>
                  </a:lnTo>
                  <a:lnTo>
                    <a:pt x="539366" y="940172"/>
                  </a:lnTo>
                  <a:lnTo>
                    <a:pt x="541286" y="948719"/>
                  </a:lnTo>
                  <a:lnTo>
                    <a:pt x="543107" y="957266"/>
                  </a:lnTo>
                  <a:lnTo>
                    <a:pt x="544865" y="965813"/>
                  </a:lnTo>
                  <a:lnTo>
                    <a:pt x="546568" y="974360"/>
                  </a:lnTo>
                  <a:lnTo>
                    <a:pt x="548156" y="982907"/>
                  </a:lnTo>
                  <a:lnTo>
                    <a:pt x="549693" y="991454"/>
                  </a:lnTo>
                  <a:lnTo>
                    <a:pt x="551146" y="1000001"/>
                  </a:lnTo>
                  <a:lnTo>
                    <a:pt x="552503" y="1008548"/>
                  </a:lnTo>
                  <a:lnTo>
                    <a:pt x="553808" y="1017095"/>
                  </a:lnTo>
                  <a:lnTo>
                    <a:pt x="554997" y="1025642"/>
                  </a:lnTo>
                  <a:lnTo>
                    <a:pt x="556114" y="1034189"/>
                  </a:lnTo>
                  <a:lnTo>
                    <a:pt x="557168" y="1042736"/>
                  </a:lnTo>
                  <a:lnTo>
                    <a:pt x="558093" y="1051283"/>
                  </a:lnTo>
                  <a:lnTo>
                    <a:pt x="558963" y="1059830"/>
                  </a:lnTo>
                  <a:lnTo>
                    <a:pt x="559743" y="1068377"/>
                  </a:lnTo>
                  <a:lnTo>
                    <a:pt x="560419" y="1076924"/>
                  </a:lnTo>
                  <a:lnTo>
                    <a:pt x="561041" y="1085471"/>
                  </a:lnTo>
                  <a:lnTo>
                    <a:pt x="561545" y="1094018"/>
                  </a:lnTo>
                  <a:lnTo>
                    <a:pt x="561974" y="1102565"/>
                  </a:lnTo>
                  <a:lnTo>
                    <a:pt x="562341" y="1111112"/>
                  </a:lnTo>
                  <a:lnTo>
                    <a:pt x="562580" y="1119659"/>
                  </a:lnTo>
                  <a:lnTo>
                    <a:pt x="562765" y="1128207"/>
                  </a:lnTo>
                  <a:lnTo>
                    <a:pt x="562865" y="1136754"/>
                  </a:lnTo>
                  <a:lnTo>
                    <a:pt x="562866" y="1145301"/>
                  </a:lnTo>
                  <a:lnTo>
                    <a:pt x="562815" y="1153848"/>
                  </a:lnTo>
                  <a:lnTo>
                    <a:pt x="562658" y="1162395"/>
                  </a:lnTo>
                  <a:lnTo>
                    <a:pt x="562432" y="1170942"/>
                  </a:lnTo>
                  <a:lnTo>
                    <a:pt x="562151" y="1179489"/>
                  </a:lnTo>
                  <a:lnTo>
                    <a:pt x="561757" y="1188036"/>
                  </a:lnTo>
                  <a:lnTo>
                    <a:pt x="561316" y="1196583"/>
                  </a:lnTo>
                  <a:lnTo>
                    <a:pt x="560802" y="1205130"/>
                  </a:lnTo>
                  <a:lnTo>
                    <a:pt x="560206" y="1213677"/>
                  </a:lnTo>
                  <a:lnTo>
                    <a:pt x="559566" y="1222224"/>
                  </a:lnTo>
                  <a:lnTo>
                    <a:pt x="558839" y="1230771"/>
                  </a:lnTo>
                  <a:lnTo>
                    <a:pt x="558057" y="1239318"/>
                  </a:lnTo>
                  <a:lnTo>
                    <a:pt x="557233" y="1247865"/>
                  </a:lnTo>
                  <a:lnTo>
                    <a:pt x="556319" y="1256412"/>
                  </a:lnTo>
                  <a:lnTo>
                    <a:pt x="555370" y="1264959"/>
                  </a:lnTo>
                  <a:lnTo>
                    <a:pt x="554368" y="1273506"/>
                  </a:lnTo>
                  <a:lnTo>
                    <a:pt x="553303" y="1282053"/>
                  </a:lnTo>
                  <a:lnTo>
                    <a:pt x="552208" y="1290600"/>
                  </a:lnTo>
                  <a:lnTo>
                    <a:pt x="551052" y="1299147"/>
                  </a:lnTo>
                  <a:lnTo>
                    <a:pt x="549857" y="1307694"/>
                  </a:lnTo>
                  <a:lnTo>
                    <a:pt x="548634" y="1316241"/>
                  </a:lnTo>
                  <a:lnTo>
                    <a:pt x="547352" y="1324788"/>
                  </a:lnTo>
                  <a:lnTo>
                    <a:pt x="546048" y="1333335"/>
                  </a:lnTo>
                  <a:lnTo>
                    <a:pt x="544711" y="1341882"/>
                  </a:lnTo>
                  <a:lnTo>
                    <a:pt x="543337" y="1350429"/>
                  </a:lnTo>
                  <a:lnTo>
                    <a:pt x="541945" y="1358976"/>
                  </a:lnTo>
                  <a:lnTo>
                    <a:pt x="540519" y="1367523"/>
                  </a:lnTo>
                  <a:lnTo>
                    <a:pt x="539073" y="1376070"/>
                  </a:lnTo>
                  <a:lnTo>
                    <a:pt x="537612" y="1384617"/>
                  </a:lnTo>
                  <a:lnTo>
                    <a:pt x="536123" y="1393164"/>
                  </a:lnTo>
                  <a:lnTo>
                    <a:pt x="534625" y="1401711"/>
                  </a:lnTo>
                  <a:lnTo>
                    <a:pt x="533113" y="1410258"/>
                  </a:lnTo>
                  <a:lnTo>
                    <a:pt x="531588" y="1418805"/>
                  </a:lnTo>
                  <a:lnTo>
                    <a:pt x="530057" y="1427352"/>
                  </a:lnTo>
                  <a:lnTo>
                    <a:pt x="528517" y="1435899"/>
                  </a:lnTo>
                  <a:lnTo>
                    <a:pt x="526974" y="1444446"/>
                  </a:lnTo>
                  <a:lnTo>
                    <a:pt x="525428" y="1452993"/>
                  </a:lnTo>
                  <a:lnTo>
                    <a:pt x="523881" y="1461540"/>
                  </a:lnTo>
                  <a:lnTo>
                    <a:pt x="522335" y="1470087"/>
                  </a:lnTo>
                  <a:lnTo>
                    <a:pt x="520792" y="1478634"/>
                  </a:lnTo>
                  <a:lnTo>
                    <a:pt x="519256" y="1487181"/>
                  </a:lnTo>
                  <a:lnTo>
                    <a:pt x="517724" y="1495729"/>
                  </a:lnTo>
                  <a:lnTo>
                    <a:pt x="516203" y="1504276"/>
                  </a:lnTo>
                  <a:lnTo>
                    <a:pt x="514691" y="1512823"/>
                  </a:lnTo>
                  <a:lnTo>
                    <a:pt x="513186" y="1521370"/>
                  </a:lnTo>
                  <a:lnTo>
                    <a:pt x="511702" y="1529917"/>
                  </a:lnTo>
                  <a:lnTo>
                    <a:pt x="510227" y="1538464"/>
                  </a:lnTo>
                  <a:lnTo>
                    <a:pt x="508767" y="1547011"/>
                  </a:lnTo>
                  <a:lnTo>
                    <a:pt x="507329" y="1555558"/>
                  </a:lnTo>
                  <a:lnTo>
                    <a:pt x="505902" y="1564105"/>
                  </a:lnTo>
                  <a:lnTo>
                    <a:pt x="504498" y="1572652"/>
                  </a:lnTo>
                  <a:lnTo>
                    <a:pt x="503115" y="1581199"/>
                  </a:lnTo>
                  <a:lnTo>
                    <a:pt x="501745" y="1589746"/>
                  </a:lnTo>
                  <a:lnTo>
                    <a:pt x="500409" y="1598293"/>
                  </a:lnTo>
                  <a:lnTo>
                    <a:pt x="499089" y="1606840"/>
                  </a:lnTo>
                  <a:lnTo>
                    <a:pt x="497790" y="1615387"/>
                  </a:lnTo>
                  <a:lnTo>
                    <a:pt x="496523" y="1623934"/>
                  </a:lnTo>
                  <a:lnTo>
                    <a:pt x="495272" y="1632481"/>
                  </a:lnTo>
                  <a:lnTo>
                    <a:pt x="494052" y="1641028"/>
                  </a:lnTo>
                  <a:lnTo>
                    <a:pt x="492859" y="1649575"/>
                  </a:lnTo>
                  <a:lnTo>
                    <a:pt x="491683" y="1658122"/>
                  </a:lnTo>
                  <a:lnTo>
                    <a:pt x="490548" y="1666669"/>
                  </a:lnTo>
                  <a:lnTo>
                    <a:pt x="489432" y="1675216"/>
                  </a:lnTo>
                  <a:lnTo>
                    <a:pt x="488341" y="1683763"/>
                  </a:lnTo>
                  <a:lnTo>
                    <a:pt x="487287" y="1692310"/>
                  </a:lnTo>
                  <a:lnTo>
                    <a:pt x="486252" y="1700857"/>
                  </a:lnTo>
                  <a:lnTo>
                    <a:pt x="485251" y="1709404"/>
                  </a:lnTo>
                  <a:lnTo>
                    <a:pt x="484279" y="1717951"/>
                  </a:lnTo>
                  <a:lnTo>
                    <a:pt x="483326" y="1726498"/>
                  </a:lnTo>
                  <a:lnTo>
                    <a:pt x="482417" y="1735045"/>
                  </a:lnTo>
                  <a:lnTo>
                    <a:pt x="481528" y="1743592"/>
                  </a:lnTo>
                  <a:lnTo>
                    <a:pt x="480665" y="1752139"/>
                  </a:lnTo>
                  <a:lnTo>
                    <a:pt x="479840" y="1760686"/>
                  </a:lnTo>
                  <a:lnTo>
                    <a:pt x="479035" y="1769233"/>
                  </a:lnTo>
                  <a:lnTo>
                    <a:pt x="478264" y="1777780"/>
                  </a:lnTo>
                  <a:lnTo>
                    <a:pt x="477522" y="1786327"/>
                  </a:lnTo>
                  <a:lnTo>
                    <a:pt x="476799" y="1794874"/>
                  </a:lnTo>
                  <a:lnTo>
                    <a:pt x="476120" y="1803421"/>
                  </a:lnTo>
                  <a:lnTo>
                    <a:pt x="475461" y="1811968"/>
                  </a:lnTo>
                  <a:lnTo>
                    <a:pt x="474826" y="1820515"/>
                  </a:lnTo>
                  <a:lnTo>
                    <a:pt x="474230" y="1829062"/>
                  </a:lnTo>
                  <a:lnTo>
                    <a:pt x="473651" y="1837609"/>
                  </a:lnTo>
                  <a:lnTo>
                    <a:pt x="473106" y="1846156"/>
                  </a:lnTo>
                  <a:lnTo>
                    <a:pt x="472589" y="1854703"/>
                  </a:lnTo>
                  <a:lnTo>
                    <a:pt x="472090" y="1863250"/>
                  </a:lnTo>
                  <a:lnTo>
                    <a:pt x="471632" y="1871798"/>
                  </a:lnTo>
                  <a:lnTo>
                    <a:pt x="471193" y="1880345"/>
                  </a:lnTo>
                  <a:lnTo>
                    <a:pt x="470777" y="1888892"/>
                  </a:lnTo>
                  <a:lnTo>
                    <a:pt x="470398" y="1897439"/>
                  </a:lnTo>
                  <a:lnTo>
                    <a:pt x="470035" y="1905986"/>
                  </a:lnTo>
                  <a:lnTo>
                    <a:pt x="469703" y="1914533"/>
                  </a:lnTo>
                  <a:lnTo>
                    <a:pt x="469398" y="1923080"/>
                  </a:lnTo>
                  <a:lnTo>
                    <a:pt x="469109" y="1931627"/>
                  </a:lnTo>
                  <a:lnTo>
                    <a:pt x="468858" y="1940174"/>
                  </a:lnTo>
                  <a:lnTo>
                    <a:pt x="468626" y="1948721"/>
                  </a:lnTo>
                  <a:lnTo>
                    <a:pt x="468416" y="1957268"/>
                  </a:lnTo>
                  <a:lnTo>
                    <a:pt x="468239" y="1965815"/>
                  </a:lnTo>
                  <a:lnTo>
                    <a:pt x="468078" y="1974362"/>
                  </a:lnTo>
                  <a:lnTo>
                    <a:pt x="467946" y="1982909"/>
                  </a:lnTo>
                  <a:lnTo>
                    <a:pt x="467840" y="1991456"/>
                  </a:lnTo>
                  <a:lnTo>
                    <a:pt x="467749" y="2000003"/>
                  </a:lnTo>
                  <a:lnTo>
                    <a:pt x="467694" y="2008550"/>
                  </a:lnTo>
                  <a:lnTo>
                    <a:pt x="467657" y="2017097"/>
                  </a:lnTo>
                  <a:lnTo>
                    <a:pt x="467640" y="2025644"/>
                  </a:lnTo>
                  <a:lnTo>
                    <a:pt x="467657" y="2034191"/>
                  </a:lnTo>
                  <a:lnTo>
                    <a:pt x="467688" y="2042738"/>
                  </a:lnTo>
                  <a:lnTo>
                    <a:pt x="467747" y="2051285"/>
                  </a:lnTo>
                  <a:lnTo>
                    <a:pt x="467833" y="2059832"/>
                  </a:lnTo>
                  <a:lnTo>
                    <a:pt x="467933" y="2068379"/>
                  </a:lnTo>
                  <a:lnTo>
                    <a:pt x="468068" y="2076926"/>
                  </a:lnTo>
                  <a:lnTo>
                    <a:pt x="468222" y="2085473"/>
                  </a:lnTo>
                  <a:lnTo>
                    <a:pt x="468396" y="2094020"/>
                  </a:lnTo>
                  <a:lnTo>
                    <a:pt x="468604" y="2102567"/>
                  </a:lnTo>
                  <a:lnTo>
                    <a:pt x="468828" y="2111114"/>
                  </a:lnTo>
                  <a:lnTo>
                    <a:pt x="469079" y="2119661"/>
                  </a:lnTo>
                  <a:lnTo>
                    <a:pt x="469358" y="2128208"/>
                  </a:lnTo>
                  <a:lnTo>
                    <a:pt x="469653" y="2136755"/>
                  </a:lnTo>
                  <a:lnTo>
                    <a:pt x="469985" y="2145302"/>
                  </a:lnTo>
                  <a:lnTo>
                    <a:pt x="470336" y="2153849"/>
                  </a:lnTo>
                  <a:lnTo>
                    <a:pt x="470709" y="2162396"/>
                  </a:lnTo>
                  <a:lnTo>
                    <a:pt x="471119" y="2170943"/>
                  </a:lnTo>
                  <a:lnTo>
                    <a:pt x="471545" y="2179490"/>
                  </a:lnTo>
                  <a:lnTo>
                    <a:pt x="472002" y="2188037"/>
                  </a:lnTo>
                  <a:lnTo>
                    <a:pt x="472489" y="2196584"/>
                  </a:lnTo>
                  <a:lnTo>
                    <a:pt x="472994" y="2205131"/>
                  </a:lnTo>
                  <a:lnTo>
                    <a:pt x="473539" y="2213678"/>
                  </a:lnTo>
                  <a:lnTo>
                    <a:pt x="474107" y="2222225"/>
                  </a:lnTo>
                  <a:lnTo>
                    <a:pt x="474698" y="2230772"/>
                  </a:lnTo>
                  <a:lnTo>
                    <a:pt x="475332" y="2239319"/>
                  </a:lnTo>
                  <a:lnTo>
                    <a:pt x="475984" y="2247867"/>
                  </a:lnTo>
                  <a:lnTo>
                    <a:pt x="476671" y="2256414"/>
                  </a:lnTo>
                  <a:lnTo>
                    <a:pt x="477392" y="2264961"/>
                  </a:lnTo>
                  <a:lnTo>
                    <a:pt x="478134" y="2273508"/>
                  </a:lnTo>
                  <a:lnTo>
                    <a:pt x="478920" y="2282055"/>
                  </a:lnTo>
                  <a:lnTo>
                    <a:pt x="479734" y="2290602"/>
                  </a:lnTo>
                  <a:lnTo>
                    <a:pt x="480573" y="2299149"/>
                  </a:lnTo>
                  <a:lnTo>
                    <a:pt x="481462" y="2307696"/>
                  </a:lnTo>
                  <a:lnTo>
                    <a:pt x="482373" y="2316243"/>
                  </a:lnTo>
                  <a:lnTo>
                    <a:pt x="483321" y="2324790"/>
                  </a:lnTo>
                  <a:lnTo>
                    <a:pt x="484310" y="2333337"/>
                  </a:lnTo>
                  <a:lnTo>
                    <a:pt x="485323" y="2341884"/>
                  </a:lnTo>
                  <a:lnTo>
                    <a:pt x="486386" y="2350431"/>
                  </a:lnTo>
                  <a:lnTo>
                    <a:pt x="487481" y="2358978"/>
                  </a:lnTo>
                  <a:lnTo>
                    <a:pt x="488604" y="2367525"/>
                  </a:lnTo>
                  <a:lnTo>
                    <a:pt x="489784" y="2376072"/>
                  </a:lnTo>
                  <a:lnTo>
                    <a:pt x="490989" y="2384619"/>
                  </a:lnTo>
                  <a:lnTo>
                    <a:pt x="492236" y="2393166"/>
                  </a:lnTo>
                  <a:lnTo>
                    <a:pt x="493530" y="2401713"/>
                  </a:lnTo>
                  <a:lnTo>
                    <a:pt x="494850" y="2410260"/>
                  </a:lnTo>
                  <a:lnTo>
                    <a:pt x="496226" y="2418807"/>
                  </a:lnTo>
                  <a:lnTo>
                    <a:pt x="497638" y="2427354"/>
                  </a:lnTo>
                  <a:lnTo>
                    <a:pt x="499082" y="2435901"/>
                  </a:lnTo>
                  <a:lnTo>
                    <a:pt x="500588" y="2444448"/>
                  </a:lnTo>
                  <a:lnTo>
                    <a:pt x="502122" y="2452995"/>
                  </a:lnTo>
                  <a:lnTo>
                    <a:pt x="503702" y="2461542"/>
                  </a:lnTo>
                  <a:lnTo>
                    <a:pt x="505334" y="2470089"/>
                  </a:lnTo>
                  <a:lnTo>
                    <a:pt x="506994" y="2478636"/>
                  </a:lnTo>
                  <a:lnTo>
                    <a:pt x="508716" y="2487183"/>
                  </a:lnTo>
                  <a:lnTo>
                    <a:pt x="510476" y="2495730"/>
                  </a:lnTo>
                  <a:lnTo>
                    <a:pt x="512269" y="2504277"/>
                  </a:lnTo>
                  <a:lnTo>
                    <a:pt x="514131" y="2512824"/>
                  </a:lnTo>
                  <a:lnTo>
                    <a:pt x="516023" y="2521371"/>
                  </a:lnTo>
                  <a:lnTo>
                    <a:pt x="517963" y="2529918"/>
                  </a:lnTo>
                  <a:lnTo>
                    <a:pt x="519958" y="2538465"/>
                  </a:lnTo>
                  <a:lnTo>
                    <a:pt x="521983" y="2547012"/>
                  </a:lnTo>
                  <a:lnTo>
                    <a:pt x="524071" y="2555559"/>
                  </a:lnTo>
                  <a:lnTo>
                    <a:pt x="526201" y="2564106"/>
                  </a:lnTo>
                  <a:lnTo>
                    <a:pt x="528365" y="2572653"/>
                  </a:lnTo>
                  <a:lnTo>
                    <a:pt x="530600" y="2581200"/>
                  </a:lnTo>
                  <a:lnTo>
                    <a:pt x="532865" y="2589747"/>
                  </a:lnTo>
                  <a:lnTo>
                    <a:pt x="535179" y="2598294"/>
                  </a:lnTo>
                  <a:lnTo>
                    <a:pt x="537550" y="2606841"/>
                  </a:lnTo>
                  <a:lnTo>
                    <a:pt x="539951" y="2615389"/>
                  </a:lnTo>
                  <a:lnTo>
                    <a:pt x="542415" y="2623936"/>
                  </a:lnTo>
                  <a:lnTo>
                    <a:pt x="544921" y="2632483"/>
                  </a:lnTo>
                  <a:lnTo>
                    <a:pt x="547459" y="2641030"/>
                  </a:lnTo>
                  <a:lnTo>
                    <a:pt x="550069" y="2649577"/>
                  </a:lnTo>
                  <a:lnTo>
                    <a:pt x="552708" y="2658124"/>
                  </a:lnTo>
                  <a:lnTo>
                    <a:pt x="555393" y="2666671"/>
                  </a:lnTo>
                  <a:lnTo>
                    <a:pt x="558133" y="2675218"/>
                  </a:lnTo>
                  <a:lnTo>
                    <a:pt x="560902" y="2683765"/>
                  </a:lnTo>
                  <a:lnTo>
                    <a:pt x="563730" y="2692312"/>
                  </a:lnTo>
                  <a:lnTo>
                    <a:pt x="566596" y="2700859"/>
                  </a:lnTo>
                  <a:lnTo>
                    <a:pt x="569493" y="2709406"/>
                  </a:lnTo>
                  <a:lnTo>
                    <a:pt x="572455" y="2717953"/>
                  </a:lnTo>
                  <a:lnTo>
                    <a:pt x="575442" y="2726500"/>
                  </a:lnTo>
                  <a:lnTo>
                    <a:pt x="578471" y="2735047"/>
                  </a:lnTo>
                  <a:lnTo>
                    <a:pt x="581547" y="2743594"/>
                  </a:lnTo>
                  <a:lnTo>
                    <a:pt x="584649" y="2752141"/>
                  </a:lnTo>
                  <a:lnTo>
                    <a:pt x="587799" y="2760688"/>
                  </a:lnTo>
                  <a:lnTo>
                    <a:pt x="590982" y="2769235"/>
                  </a:lnTo>
                  <a:lnTo>
                    <a:pt x="594188" y="2777782"/>
                  </a:lnTo>
                  <a:lnTo>
                    <a:pt x="597446" y="2786329"/>
                  </a:lnTo>
                  <a:lnTo>
                    <a:pt x="600723" y="2794876"/>
                  </a:lnTo>
                  <a:lnTo>
                    <a:pt x="604031" y="2803423"/>
                  </a:lnTo>
                  <a:lnTo>
                    <a:pt x="607373" y="2811970"/>
                  </a:lnTo>
                  <a:lnTo>
                    <a:pt x="610731" y="2820517"/>
                  </a:lnTo>
                  <a:lnTo>
                    <a:pt x="614122" y="2829064"/>
                  </a:lnTo>
                  <a:lnTo>
                    <a:pt x="617532" y="2837611"/>
                  </a:lnTo>
                  <a:lnTo>
                    <a:pt x="620956" y="2846158"/>
                  </a:lnTo>
                  <a:lnTo>
                    <a:pt x="624407" y="2854705"/>
                  </a:lnTo>
                  <a:lnTo>
                    <a:pt x="627868" y="2863252"/>
                  </a:lnTo>
                  <a:lnTo>
                    <a:pt x="631341" y="2871799"/>
                  </a:lnTo>
                  <a:lnTo>
                    <a:pt x="634825" y="2880346"/>
                  </a:lnTo>
                  <a:lnTo>
                    <a:pt x="638313" y="2888893"/>
                  </a:lnTo>
                  <a:lnTo>
                    <a:pt x="641808" y="2897440"/>
                  </a:lnTo>
                  <a:lnTo>
                    <a:pt x="645301" y="2905987"/>
                  </a:lnTo>
                  <a:lnTo>
                    <a:pt x="648794" y="2914534"/>
                  </a:lnTo>
                  <a:lnTo>
                    <a:pt x="652277" y="2923081"/>
                  </a:lnTo>
                  <a:lnTo>
                    <a:pt x="655753" y="2931628"/>
                  </a:lnTo>
                  <a:lnTo>
                    <a:pt x="659217" y="2940175"/>
                  </a:lnTo>
                  <a:lnTo>
                    <a:pt x="662659" y="2948722"/>
                  </a:lnTo>
                  <a:lnTo>
                    <a:pt x="666087" y="2957269"/>
                  </a:lnTo>
                  <a:lnTo>
                    <a:pt x="669485" y="2965816"/>
                  </a:lnTo>
                  <a:lnTo>
                    <a:pt x="672854" y="2974363"/>
                  </a:lnTo>
                  <a:lnTo>
                    <a:pt x="676202" y="2982910"/>
                  </a:lnTo>
                  <a:lnTo>
                    <a:pt x="679492" y="2991458"/>
                  </a:lnTo>
                  <a:lnTo>
                    <a:pt x="682753" y="3000005"/>
                  </a:lnTo>
                  <a:lnTo>
                    <a:pt x="685971" y="3008552"/>
                  </a:lnTo>
                  <a:lnTo>
                    <a:pt x="689123" y="3017099"/>
                  </a:lnTo>
                  <a:lnTo>
                    <a:pt x="692239" y="3025646"/>
                  </a:lnTo>
                  <a:lnTo>
                    <a:pt x="695281" y="3034193"/>
                  </a:lnTo>
                  <a:lnTo>
                    <a:pt x="698257" y="3042740"/>
                  </a:lnTo>
                  <a:lnTo>
                    <a:pt x="701190" y="3051287"/>
                  </a:lnTo>
                  <a:lnTo>
                    <a:pt x="704007" y="3059834"/>
                  </a:lnTo>
                  <a:lnTo>
                    <a:pt x="706768" y="3068381"/>
                  </a:lnTo>
                  <a:lnTo>
                    <a:pt x="709453" y="3076928"/>
                  </a:lnTo>
                  <a:lnTo>
                    <a:pt x="712020" y="3085475"/>
                  </a:lnTo>
                  <a:lnTo>
                    <a:pt x="714527" y="3094022"/>
                  </a:lnTo>
                  <a:lnTo>
                    <a:pt x="716912" y="3102569"/>
                  </a:lnTo>
                  <a:lnTo>
                    <a:pt x="719192" y="3111116"/>
                  </a:lnTo>
                  <a:lnTo>
                    <a:pt x="721404" y="3119663"/>
                  </a:lnTo>
                  <a:lnTo>
                    <a:pt x="723441" y="3128210"/>
                  </a:lnTo>
                  <a:lnTo>
                    <a:pt x="725396" y="3136757"/>
                  </a:lnTo>
                  <a:lnTo>
                    <a:pt x="727241" y="3145304"/>
                  </a:lnTo>
                  <a:lnTo>
                    <a:pt x="728916" y="3153851"/>
                  </a:lnTo>
                  <a:lnTo>
                    <a:pt x="730508" y="3162398"/>
                  </a:lnTo>
                  <a:lnTo>
                    <a:pt x="731935" y="3170945"/>
                  </a:lnTo>
                  <a:lnTo>
                    <a:pt x="733220" y="3179492"/>
                  </a:lnTo>
                  <a:lnTo>
                    <a:pt x="734414" y="3188039"/>
                  </a:lnTo>
                  <a:lnTo>
                    <a:pt x="735383" y="3196586"/>
                  </a:lnTo>
                  <a:lnTo>
                    <a:pt x="736245" y="3205133"/>
                  </a:lnTo>
                  <a:lnTo>
                    <a:pt x="736972" y="3213680"/>
                  </a:lnTo>
                  <a:lnTo>
                    <a:pt x="737487" y="3222227"/>
                  </a:lnTo>
                  <a:lnTo>
                    <a:pt x="737899" y="3230774"/>
                  </a:lnTo>
                  <a:lnTo>
                    <a:pt x="738117" y="3239321"/>
                  </a:lnTo>
                  <a:lnTo>
                    <a:pt x="738164" y="3247868"/>
                  </a:lnTo>
                  <a:lnTo>
                    <a:pt x="738105" y="3256415"/>
                  </a:lnTo>
                  <a:lnTo>
                    <a:pt x="737790" y="3264962"/>
                  </a:lnTo>
                  <a:lnTo>
                    <a:pt x="737351" y="3273509"/>
                  </a:lnTo>
                  <a:lnTo>
                    <a:pt x="736763" y="3282056"/>
                  </a:lnTo>
                  <a:lnTo>
                    <a:pt x="735940" y="3290603"/>
                  </a:lnTo>
                  <a:lnTo>
                    <a:pt x="735006" y="3299150"/>
                  </a:lnTo>
                  <a:lnTo>
                    <a:pt x="733865" y="3307697"/>
                  </a:lnTo>
                  <a:lnTo>
                    <a:pt x="732542" y="3316244"/>
                  </a:lnTo>
                  <a:lnTo>
                    <a:pt x="731107" y="3324791"/>
                  </a:lnTo>
                  <a:lnTo>
                    <a:pt x="729412" y="3333338"/>
                  </a:lnTo>
                  <a:lnTo>
                    <a:pt x="727590" y="3341885"/>
                  </a:lnTo>
                  <a:lnTo>
                    <a:pt x="725621" y="3350432"/>
                  </a:lnTo>
                  <a:lnTo>
                    <a:pt x="723418" y="3358979"/>
                  </a:lnTo>
                  <a:lnTo>
                    <a:pt x="721108" y="3367527"/>
                  </a:lnTo>
                  <a:lnTo>
                    <a:pt x="718601" y="3376074"/>
                  </a:lnTo>
                  <a:lnTo>
                    <a:pt x="715922" y="3384621"/>
                  </a:lnTo>
                  <a:lnTo>
                    <a:pt x="713139" y="3393168"/>
                  </a:lnTo>
                  <a:lnTo>
                    <a:pt x="710120" y="3401715"/>
                  </a:lnTo>
                  <a:lnTo>
                    <a:pt x="706987" y="3410262"/>
                  </a:lnTo>
                  <a:lnTo>
                    <a:pt x="703724" y="3418809"/>
                  </a:lnTo>
                  <a:lnTo>
                    <a:pt x="700256" y="3427356"/>
                  </a:lnTo>
                  <a:lnTo>
                    <a:pt x="696697" y="3435903"/>
                  </a:lnTo>
                  <a:lnTo>
                    <a:pt x="692976" y="3444450"/>
                  </a:lnTo>
                  <a:lnTo>
                    <a:pt x="689111" y="3452997"/>
                  </a:lnTo>
                  <a:lnTo>
                    <a:pt x="685162" y="3461544"/>
                  </a:lnTo>
                  <a:lnTo>
                    <a:pt x="681028" y="3470091"/>
                  </a:lnTo>
                  <a:lnTo>
                    <a:pt x="676806" y="3478638"/>
                  </a:lnTo>
                  <a:lnTo>
                    <a:pt x="672486" y="3487185"/>
                  </a:lnTo>
                  <a:lnTo>
                    <a:pt x="668015" y="3495732"/>
                  </a:lnTo>
                  <a:lnTo>
                    <a:pt x="663479" y="3504279"/>
                  </a:lnTo>
                  <a:lnTo>
                    <a:pt x="658830" y="3512826"/>
                  </a:lnTo>
                  <a:lnTo>
                    <a:pt x="654084" y="3521373"/>
                  </a:lnTo>
                  <a:lnTo>
                    <a:pt x="649283" y="3529920"/>
                  </a:lnTo>
                  <a:lnTo>
                    <a:pt x="644367" y="3538467"/>
                  </a:lnTo>
                  <a:lnTo>
                    <a:pt x="639397" y="3547014"/>
                  </a:lnTo>
                  <a:lnTo>
                    <a:pt x="634371" y="3555561"/>
                  </a:lnTo>
                  <a:lnTo>
                    <a:pt x="629262" y="3564108"/>
                  </a:lnTo>
                  <a:lnTo>
                    <a:pt x="624121" y="3572655"/>
                  </a:lnTo>
                  <a:lnTo>
                    <a:pt x="618925" y="3581202"/>
                  </a:lnTo>
                  <a:lnTo>
                    <a:pt x="613688" y="3589749"/>
                  </a:lnTo>
                  <a:lnTo>
                    <a:pt x="608428" y="3598296"/>
                  </a:lnTo>
                  <a:lnTo>
                    <a:pt x="603129" y="3606843"/>
                  </a:lnTo>
                  <a:lnTo>
                    <a:pt x="597816" y="3615390"/>
                  </a:lnTo>
                  <a:lnTo>
                    <a:pt x="592490" y="3623937"/>
                  </a:lnTo>
                  <a:lnTo>
                    <a:pt x="587153" y="3632484"/>
                  </a:lnTo>
                  <a:lnTo>
                    <a:pt x="581817" y="3641031"/>
                  </a:lnTo>
                  <a:lnTo>
                    <a:pt x="576483" y="3649578"/>
                  </a:lnTo>
                  <a:lnTo>
                    <a:pt x="571164" y="3658125"/>
                  </a:lnTo>
                  <a:lnTo>
                    <a:pt x="565853" y="3666672"/>
                  </a:lnTo>
                  <a:lnTo>
                    <a:pt x="560574" y="3675219"/>
                  </a:lnTo>
                  <a:lnTo>
                    <a:pt x="555318" y="3683766"/>
                  </a:lnTo>
                  <a:lnTo>
                    <a:pt x="550087" y="3692313"/>
                  </a:lnTo>
                  <a:lnTo>
                    <a:pt x="544911" y="3700860"/>
                  </a:lnTo>
                  <a:lnTo>
                    <a:pt x="539764" y="3709407"/>
                  </a:lnTo>
                  <a:lnTo>
                    <a:pt x="534667" y="3717954"/>
                  </a:lnTo>
                  <a:lnTo>
                    <a:pt x="529632" y="3726501"/>
                  </a:lnTo>
                  <a:lnTo>
                    <a:pt x="524632" y="3735048"/>
                  </a:lnTo>
                  <a:lnTo>
                    <a:pt x="519718" y="3743596"/>
                  </a:lnTo>
                  <a:lnTo>
                    <a:pt x="514859" y="3752143"/>
                  </a:lnTo>
                  <a:lnTo>
                    <a:pt x="510050" y="3760690"/>
                  </a:lnTo>
                  <a:lnTo>
                    <a:pt x="505348" y="3769237"/>
                  </a:lnTo>
                  <a:lnTo>
                    <a:pt x="500695" y="3777784"/>
                  </a:lnTo>
                  <a:lnTo>
                    <a:pt x="496126" y="3786331"/>
                  </a:lnTo>
                  <a:lnTo>
                    <a:pt x="491652" y="3794878"/>
                  </a:lnTo>
                  <a:lnTo>
                    <a:pt x="487230" y="3803425"/>
                  </a:lnTo>
                  <a:lnTo>
                    <a:pt x="482929" y="3811972"/>
                  </a:lnTo>
                  <a:lnTo>
                    <a:pt x="478702" y="3820519"/>
                  </a:lnTo>
                  <a:lnTo>
                    <a:pt x="474543" y="3829066"/>
                  </a:lnTo>
                  <a:lnTo>
                    <a:pt x="470519" y="3837613"/>
                  </a:lnTo>
                  <a:lnTo>
                    <a:pt x="466556" y="3846160"/>
                  </a:lnTo>
                  <a:lnTo>
                    <a:pt x="462694" y="3854707"/>
                  </a:lnTo>
                  <a:lnTo>
                    <a:pt x="458943" y="3863254"/>
                  </a:lnTo>
                  <a:lnTo>
                    <a:pt x="455254" y="3871801"/>
                  </a:lnTo>
                  <a:lnTo>
                    <a:pt x="451698" y="3880348"/>
                  </a:lnTo>
                  <a:lnTo>
                    <a:pt x="448226" y="3888895"/>
                  </a:lnTo>
                  <a:lnTo>
                    <a:pt x="444826" y="3897442"/>
                  </a:lnTo>
                  <a:lnTo>
                    <a:pt x="441573" y="3905989"/>
                  </a:lnTo>
                  <a:lnTo>
                    <a:pt x="438381" y="3914536"/>
                  </a:lnTo>
                  <a:lnTo>
                    <a:pt x="435292" y="3923083"/>
                  </a:lnTo>
                  <a:lnTo>
                    <a:pt x="432317" y="3931630"/>
                  </a:lnTo>
                  <a:lnTo>
                    <a:pt x="429404" y="3940177"/>
                  </a:lnTo>
                  <a:lnTo>
                    <a:pt x="426621" y="3948724"/>
                  </a:lnTo>
                  <a:lnTo>
                    <a:pt x="423919" y="3957271"/>
                  </a:lnTo>
                  <a:lnTo>
                    <a:pt x="421286" y="3965818"/>
                  </a:lnTo>
                  <a:lnTo>
                    <a:pt x="418792" y="3974365"/>
                  </a:lnTo>
                  <a:lnTo>
                    <a:pt x="416356" y="3982912"/>
                  </a:lnTo>
                  <a:lnTo>
                    <a:pt x="414013" y="3991459"/>
                  </a:lnTo>
                  <a:lnTo>
                    <a:pt x="411776" y="4000006"/>
                  </a:lnTo>
                  <a:lnTo>
                    <a:pt x="409593" y="4008553"/>
                  </a:lnTo>
                  <a:lnTo>
                    <a:pt x="407526" y="4017100"/>
                  </a:lnTo>
                  <a:lnTo>
                    <a:pt x="405532" y="4025647"/>
                  </a:lnTo>
                  <a:lnTo>
                    <a:pt x="403596" y="4034194"/>
                  </a:lnTo>
                  <a:lnTo>
                    <a:pt x="401781" y="4042741"/>
                  </a:lnTo>
                  <a:lnTo>
                    <a:pt x="400015" y="4051288"/>
                  </a:lnTo>
                  <a:lnTo>
                    <a:pt x="398327" y="4059835"/>
                  </a:lnTo>
                  <a:lnTo>
                    <a:pt x="396728" y="4068382"/>
                  </a:lnTo>
                  <a:lnTo>
                    <a:pt x="395175" y="4076929"/>
                  </a:lnTo>
                  <a:lnTo>
                    <a:pt x="393716" y="4085476"/>
                  </a:lnTo>
                  <a:lnTo>
                    <a:pt x="392316" y="4094023"/>
                  </a:lnTo>
                  <a:lnTo>
                    <a:pt x="390963" y="4102570"/>
                  </a:lnTo>
                  <a:lnTo>
                    <a:pt x="389708" y="4111118"/>
                  </a:lnTo>
                  <a:lnTo>
                    <a:pt x="388491" y="4119665"/>
                  </a:lnTo>
                  <a:lnTo>
                    <a:pt x="387334" y="4128212"/>
                  </a:lnTo>
                  <a:lnTo>
                    <a:pt x="386248" y="4136759"/>
                  </a:lnTo>
                  <a:lnTo>
                    <a:pt x="385197" y="4145306"/>
                  </a:lnTo>
                  <a:lnTo>
                    <a:pt x="384216" y="4153853"/>
                  </a:lnTo>
                  <a:lnTo>
                    <a:pt x="383282" y="4162400"/>
                  </a:lnTo>
                  <a:lnTo>
                    <a:pt x="382382" y="4170947"/>
                  </a:lnTo>
                  <a:lnTo>
                    <a:pt x="381555" y="4179494"/>
                  </a:lnTo>
                  <a:lnTo>
                    <a:pt x="380757" y="4188041"/>
                  </a:lnTo>
                  <a:lnTo>
                    <a:pt x="380002" y="4196588"/>
                  </a:lnTo>
                  <a:lnTo>
                    <a:pt x="379299" y="4205135"/>
                  </a:lnTo>
                  <a:lnTo>
                    <a:pt x="378622" y="4213682"/>
                  </a:lnTo>
                  <a:lnTo>
                    <a:pt x="377995" y="4222229"/>
                  </a:lnTo>
                  <a:lnTo>
                    <a:pt x="377400" y="4230776"/>
                  </a:lnTo>
                  <a:lnTo>
                    <a:pt x="376830" y="4239323"/>
                  </a:lnTo>
                  <a:lnTo>
                    <a:pt x="376312" y="4247870"/>
                  </a:lnTo>
                  <a:lnTo>
                    <a:pt x="375813" y="4256417"/>
                  </a:lnTo>
                  <a:lnTo>
                    <a:pt x="375344" y="4264964"/>
                  </a:lnTo>
                  <a:lnTo>
                    <a:pt x="374911" y="4273511"/>
                  </a:lnTo>
                  <a:lnTo>
                    <a:pt x="374495" y="4282058"/>
                  </a:lnTo>
                  <a:lnTo>
                    <a:pt x="374112" y="4290605"/>
                  </a:lnTo>
                  <a:lnTo>
                    <a:pt x="373752" y="4299152"/>
                  </a:lnTo>
                  <a:lnTo>
                    <a:pt x="373408" y="4307699"/>
                  </a:lnTo>
                  <a:lnTo>
                    <a:pt x="373098" y="4316246"/>
                  </a:lnTo>
                  <a:lnTo>
                    <a:pt x="372801" y="4324793"/>
                  </a:lnTo>
                  <a:lnTo>
                    <a:pt x="372523" y="4333340"/>
                  </a:lnTo>
                  <a:lnTo>
                    <a:pt x="372268" y="4341887"/>
                  </a:lnTo>
                  <a:lnTo>
                    <a:pt x="372025" y="4350434"/>
                  </a:lnTo>
                  <a:lnTo>
                    <a:pt x="371802" y="4358981"/>
                  </a:lnTo>
                  <a:lnTo>
                    <a:pt x="371594" y="4367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2004633"/>
              <a:ext cx="1175605" cy="3380008"/>
            </a:xfrm>
            <a:custGeom>
              <a:avLst/>
              <a:pathLst>
                <a:path w="1175605" h="3380008">
                  <a:moveTo>
                    <a:pt x="584695" y="3380008"/>
                  </a:moveTo>
                  <a:lnTo>
                    <a:pt x="584274" y="3373393"/>
                  </a:lnTo>
                  <a:lnTo>
                    <a:pt x="583811" y="3366779"/>
                  </a:lnTo>
                  <a:lnTo>
                    <a:pt x="583272" y="3360164"/>
                  </a:lnTo>
                  <a:lnTo>
                    <a:pt x="582678" y="3353550"/>
                  </a:lnTo>
                  <a:lnTo>
                    <a:pt x="582027" y="3346935"/>
                  </a:lnTo>
                  <a:lnTo>
                    <a:pt x="581297" y="3340321"/>
                  </a:lnTo>
                  <a:lnTo>
                    <a:pt x="580473" y="3333706"/>
                  </a:lnTo>
                  <a:lnTo>
                    <a:pt x="579572" y="3327092"/>
                  </a:lnTo>
                  <a:lnTo>
                    <a:pt x="578591" y="3320477"/>
                  </a:lnTo>
                  <a:lnTo>
                    <a:pt x="577478" y="3313863"/>
                  </a:lnTo>
                  <a:lnTo>
                    <a:pt x="576253" y="3307248"/>
                  </a:lnTo>
                  <a:lnTo>
                    <a:pt x="574925" y="3300634"/>
                  </a:lnTo>
                  <a:lnTo>
                    <a:pt x="573474" y="3294019"/>
                  </a:lnTo>
                  <a:lnTo>
                    <a:pt x="571841" y="3287405"/>
                  </a:lnTo>
                  <a:lnTo>
                    <a:pt x="570074" y="3280790"/>
                  </a:lnTo>
                  <a:lnTo>
                    <a:pt x="568171" y="3274176"/>
                  </a:lnTo>
                  <a:lnTo>
                    <a:pt x="566070" y="3267561"/>
                  </a:lnTo>
                  <a:lnTo>
                    <a:pt x="563764" y="3260947"/>
                  </a:lnTo>
                  <a:lnTo>
                    <a:pt x="561288" y="3254332"/>
                  </a:lnTo>
                  <a:lnTo>
                    <a:pt x="558638" y="3247718"/>
                  </a:lnTo>
                  <a:lnTo>
                    <a:pt x="555689" y="3241103"/>
                  </a:lnTo>
                  <a:lnTo>
                    <a:pt x="552529" y="3234489"/>
                  </a:lnTo>
                  <a:lnTo>
                    <a:pt x="549159" y="3227874"/>
                  </a:lnTo>
                  <a:lnTo>
                    <a:pt x="545529" y="3221260"/>
                  </a:lnTo>
                  <a:lnTo>
                    <a:pt x="541568" y="3214645"/>
                  </a:lnTo>
                  <a:lnTo>
                    <a:pt x="537362" y="3208031"/>
                  </a:lnTo>
                  <a:lnTo>
                    <a:pt x="532907" y="3201416"/>
                  </a:lnTo>
                  <a:lnTo>
                    <a:pt x="528081" y="3194802"/>
                  </a:lnTo>
                  <a:lnTo>
                    <a:pt x="522929" y="3188187"/>
                  </a:lnTo>
                  <a:lnTo>
                    <a:pt x="517496" y="3181573"/>
                  </a:lnTo>
                  <a:lnTo>
                    <a:pt x="511767" y="3174958"/>
                  </a:lnTo>
                  <a:lnTo>
                    <a:pt x="505572" y="3168344"/>
                  </a:lnTo>
                  <a:lnTo>
                    <a:pt x="499072" y="3161729"/>
                  </a:lnTo>
                  <a:lnTo>
                    <a:pt x="492264" y="3155115"/>
                  </a:lnTo>
                  <a:lnTo>
                    <a:pt x="485059" y="3148500"/>
                  </a:lnTo>
                  <a:lnTo>
                    <a:pt x="477427" y="3141886"/>
                  </a:lnTo>
                  <a:lnTo>
                    <a:pt x="469476" y="3135271"/>
                  </a:lnTo>
                  <a:lnTo>
                    <a:pt x="461204" y="3128657"/>
                  </a:lnTo>
                  <a:lnTo>
                    <a:pt x="452449" y="3122042"/>
                  </a:lnTo>
                  <a:lnTo>
                    <a:pt x="443340" y="3115428"/>
                  </a:lnTo>
                  <a:lnTo>
                    <a:pt x="433916" y="3108813"/>
                  </a:lnTo>
                  <a:lnTo>
                    <a:pt x="424140" y="3102199"/>
                  </a:lnTo>
                  <a:lnTo>
                    <a:pt x="413909" y="3095584"/>
                  </a:lnTo>
                  <a:lnTo>
                    <a:pt x="403385" y="3088970"/>
                  </a:lnTo>
                  <a:lnTo>
                    <a:pt x="392572" y="3082355"/>
                  </a:lnTo>
                  <a:lnTo>
                    <a:pt x="381384" y="3075741"/>
                  </a:lnTo>
                  <a:lnTo>
                    <a:pt x="369870" y="3069126"/>
                  </a:lnTo>
                  <a:lnTo>
                    <a:pt x="358113" y="3062512"/>
                  </a:lnTo>
                  <a:lnTo>
                    <a:pt x="346120" y="3055897"/>
                  </a:lnTo>
                  <a:lnTo>
                    <a:pt x="333794" y="3049283"/>
                  </a:lnTo>
                  <a:lnTo>
                    <a:pt x="321281" y="3042668"/>
                  </a:lnTo>
                  <a:lnTo>
                    <a:pt x="308601" y="3036054"/>
                  </a:lnTo>
                  <a:lnTo>
                    <a:pt x="295742" y="3029439"/>
                  </a:lnTo>
                  <a:lnTo>
                    <a:pt x="282723" y="3022825"/>
                  </a:lnTo>
                  <a:lnTo>
                    <a:pt x="269621" y="3016210"/>
                  </a:lnTo>
                  <a:lnTo>
                    <a:pt x="256451" y="3009596"/>
                  </a:lnTo>
                  <a:lnTo>
                    <a:pt x="243230" y="3002981"/>
                  </a:lnTo>
                  <a:lnTo>
                    <a:pt x="230019" y="2996367"/>
                  </a:lnTo>
                  <a:lnTo>
                    <a:pt x="216839" y="2989752"/>
                  </a:lnTo>
                  <a:lnTo>
                    <a:pt x="203714" y="2983138"/>
                  </a:lnTo>
                  <a:lnTo>
                    <a:pt x="190740" y="2976523"/>
                  </a:lnTo>
                  <a:lnTo>
                    <a:pt x="177905" y="2969909"/>
                  </a:lnTo>
                  <a:lnTo>
                    <a:pt x="165227" y="2963294"/>
                  </a:lnTo>
                  <a:lnTo>
                    <a:pt x="152792" y="2956680"/>
                  </a:lnTo>
                  <a:lnTo>
                    <a:pt x="140666" y="2950065"/>
                  </a:lnTo>
                  <a:lnTo>
                    <a:pt x="128806" y="2943451"/>
                  </a:lnTo>
                  <a:lnTo>
                    <a:pt x="117228" y="2936836"/>
                  </a:lnTo>
                  <a:lnTo>
                    <a:pt x="106138" y="2930222"/>
                  </a:lnTo>
                  <a:lnTo>
                    <a:pt x="95444" y="2923607"/>
                  </a:lnTo>
                  <a:lnTo>
                    <a:pt x="85130" y="2916993"/>
                  </a:lnTo>
                  <a:lnTo>
                    <a:pt x="75271" y="2910378"/>
                  </a:lnTo>
                  <a:lnTo>
                    <a:pt x="66056" y="2903764"/>
                  </a:lnTo>
                  <a:lnTo>
                    <a:pt x="57304" y="2897149"/>
                  </a:lnTo>
                  <a:lnTo>
                    <a:pt x="49027" y="2890535"/>
                  </a:lnTo>
                  <a:lnTo>
                    <a:pt x="41429" y="2883920"/>
                  </a:lnTo>
                  <a:lnTo>
                    <a:pt x="34479" y="2877306"/>
                  </a:lnTo>
                  <a:lnTo>
                    <a:pt x="28060" y="2870691"/>
                  </a:lnTo>
                  <a:lnTo>
                    <a:pt x="22181" y="2864077"/>
                  </a:lnTo>
                  <a:lnTo>
                    <a:pt x="17192" y="2857462"/>
                  </a:lnTo>
                  <a:lnTo>
                    <a:pt x="12775" y="2850848"/>
                  </a:lnTo>
                  <a:lnTo>
                    <a:pt x="8925" y="2844233"/>
                  </a:lnTo>
                  <a:lnTo>
                    <a:pt x="5771" y="2837619"/>
                  </a:lnTo>
                  <a:lnTo>
                    <a:pt x="3415" y="2831004"/>
                  </a:lnTo>
                  <a:lnTo>
                    <a:pt x="1628" y="2824390"/>
                  </a:lnTo>
                  <a:lnTo>
                    <a:pt x="407" y="2817775"/>
                  </a:lnTo>
                  <a:lnTo>
                    <a:pt x="0" y="2811161"/>
                  </a:lnTo>
                  <a:lnTo>
                    <a:pt x="228" y="2804546"/>
                  </a:lnTo>
                  <a:lnTo>
                    <a:pt x="995" y="2797932"/>
                  </a:lnTo>
                  <a:lnTo>
                    <a:pt x="2330" y="2791317"/>
                  </a:lnTo>
                  <a:lnTo>
                    <a:pt x="4453" y="2784703"/>
                  </a:lnTo>
                  <a:lnTo>
                    <a:pt x="7065" y="2778088"/>
                  </a:lnTo>
                  <a:lnTo>
                    <a:pt x="10155" y="2771474"/>
                  </a:lnTo>
                  <a:lnTo>
                    <a:pt x="13845" y="2764859"/>
                  </a:lnTo>
                  <a:lnTo>
                    <a:pt x="18101" y="2758245"/>
                  </a:lnTo>
                  <a:lnTo>
                    <a:pt x="22766" y="2751630"/>
                  </a:lnTo>
                  <a:lnTo>
                    <a:pt x="27828" y="2745016"/>
                  </a:lnTo>
                  <a:lnTo>
                    <a:pt x="33453" y="2738401"/>
                  </a:lnTo>
                  <a:lnTo>
                    <a:pt x="39438" y="2731787"/>
                  </a:lnTo>
                  <a:lnTo>
                    <a:pt x="45740" y="2725172"/>
                  </a:lnTo>
                  <a:lnTo>
                    <a:pt x="52385" y="2718558"/>
                  </a:lnTo>
                  <a:lnTo>
                    <a:pt x="59414" y="2711943"/>
                  </a:lnTo>
                  <a:lnTo>
                    <a:pt x="66676" y="2705329"/>
                  </a:lnTo>
                  <a:lnTo>
                    <a:pt x="74158" y="2698714"/>
                  </a:lnTo>
                  <a:lnTo>
                    <a:pt x="81906" y="2692100"/>
                  </a:lnTo>
                  <a:lnTo>
                    <a:pt x="89848" y="2685485"/>
                  </a:lnTo>
                  <a:lnTo>
                    <a:pt x="97929" y="2678871"/>
                  </a:lnTo>
                  <a:lnTo>
                    <a:pt x="106136" y="2672256"/>
                  </a:lnTo>
                  <a:lnTo>
                    <a:pt x="114493" y="2665642"/>
                  </a:lnTo>
                  <a:lnTo>
                    <a:pt x="122914" y="2659027"/>
                  </a:lnTo>
                  <a:lnTo>
                    <a:pt x="131387" y="2652413"/>
                  </a:lnTo>
                  <a:lnTo>
                    <a:pt x="139903" y="2645798"/>
                  </a:lnTo>
                  <a:lnTo>
                    <a:pt x="148430" y="2639184"/>
                  </a:lnTo>
                  <a:lnTo>
                    <a:pt x="156947" y="2632569"/>
                  </a:lnTo>
                  <a:lnTo>
                    <a:pt x="165444" y="2625955"/>
                  </a:lnTo>
                  <a:lnTo>
                    <a:pt x="173883" y="2619340"/>
                  </a:lnTo>
                  <a:lnTo>
                    <a:pt x="182254" y="2612726"/>
                  </a:lnTo>
                  <a:lnTo>
                    <a:pt x="190556" y="2606111"/>
                  </a:lnTo>
                  <a:lnTo>
                    <a:pt x="198773" y="2599497"/>
                  </a:lnTo>
                  <a:lnTo>
                    <a:pt x="206846" y="2592882"/>
                  </a:lnTo>
                  <a:lnTo>
                    <a:pt x="214812" y="2586268"/>
                  </a:lnTo>
                  <a:lnTo>
                    <a:pt x="222665" y="2579653"/>
                  </a:lnTo>
                  <a:lnTo>
                    <a:pt x="230359" y="2573039"/>
                  </a:lnTo>
                  <a:lnTo>
                    <a:pt x="237883" y="2566424"/>
                  </a:lnTo>
                  <a:lnTo>
                    <a:pt x="245270" y="2559810"/>
                  </a:lnTo>
                  <a:lnTo>
                    <a:pt x="252516" y="2553195"/>
                  </a:lnTo>
                  <a:lnTo>
                    <a:pt x="259535" y="2546581"/>
                  </a:lnTo>
                  <a:lnTo>
                    <a:pt x="266392" y="2539966"/>
                  </a:lnTo>
                  <a:lnTo>
                    <a:pt x="273095" y="2533352"/>
                  </a:lnTo>
                  <a:lnTo>
                    <a:pt x="279616" y="2526737"/>
                  </a:lnTo>
                  <a:lnTo>
                    <a:pt x="285908" y="2520123"/>
                  </a:lnTo>
                  <a:lnTo>
                    <a:pt x="292039" y="2513508"/>
                  </a:lnTo>
                  <a:lnTo>
                    <a:pt x="298011" y="2506894"/>
                  </a:lnTo>
                  <a:lnTo>
                    <a:pt x="303758" y="2500279"/>
                  </a:lnTo>
                  <a:lnTo>
                    <a:pt x="309311" y="2493665"/>
                  </a:lnTo>
                  <a:lnTo>
                    <a:pt x="314706" y="2487050"/>
                  </a:lnTo>
                  <a:lnTo>
                    <a:pt x="319941" y="2480436"/>
                  </a:lnTo>
                  <a:lnTo>
                    <a:pt x="324926" y="2473821"/>
                  </a:lnTo>
                  <a:lnTo>
                    <a:pt x="329759" y="2467207"/>
                  </a:lnTo>
                  <a:lnTo>
                    <a:pt x="334441" y="2460592"/>
                  </a:lnTo>
                  <a:lnTo>
                    <a:pt x="338937" y="2453978"/>
                  </a:lnTo>
                  <a:lnTo>
                    <a:pt x="343234" y="2447363"/>
                  </a:lnTo>
                  <a:lnTo>
                    <a:pt x="347391" y="2440749"/>
                  </a:lnTo>
                  <a:lnTo>
                    <a:pt x="351407" y="2434134"/>
                  </a:lnTo>
                  <a:lnTo>
                    <a:pt x="355223" y="2427520"/>
                  </a:lnTo>
                  <a:lnTo>
                    <a:pt x="358892" y="2420905"/>
                  </a:lnTo>
                  <a:lnTo>
                    <a:pt x="362433" y="2414291"/>
                  </a:lnTo>
                  <a:lnTo>
                    <a:pt x="365836" y="2407677"/>
                  </a:lnTo>
                  <a:lnTo>
                    <a:pt x="369059" y="2401062"/>
                  </a:lnTo>
                  <a:lnTo>
                    <a:pt x="372168" y="2394448"/>
                  </a:lnTo>
                  <a:lnTo>
                    <a:pt x="375165" y="2387833"/>
                  </a:lnTo>
                  <a:lnTo>
                    <a:pt x="378018" y="2381219"/>
                  </a:lnTo>
                  <a:lnTo>
                    <a:pt x="380741" y="2374604"/>
                  </a:lnTo>
                  <a:lnTo>
                    <a:pt x="383365" y="2367990"/>
                  </a:lnTo>
                  <a:lnTo>
                    <a:pt x="385894" y="2361375"/>
                  </a:lnTo>
                  <a:lnTo>
                    <a:pt x="388282" y="2354761"/>
                  </a:lnTo>
                  <a:lnTo>
                    <a:pt x="390581" y="2348146"/>
                  </a:lnTo>
                  <a:lnTo>
                    <a:pt x="392797" y="2341532"/>
                  </a:lnTo>
                  <a:lnTo>
                    <a:pt x="394921" y="2334917"/>
                  </a:lnTo>
                  <a:lnTo>
                    <a:pt x="396940" y="2328303"/>
                  </a:lnTo>
                  <a:lnTo>
                    <a:pt x="398890" y="2321688"/>
                  </a:lnTo>
                  <a:lnTo>
                    <a:pt x="400773" y="2315074"/>
                  </a:lnTo>
                  <a:lnTo>
                    <a:pt x="402567" y="2308459"/>
                  </a:lnTo>
                  <a:lnTo>
                    <a:pt x="404292" y="2301845"/>
                  </a:lnTo>
                  <a:lnTo>
                    <a:pt x="405963" y="2295230"/>
                  </a:lnTo>
                  <a:lnTo>
                    <a:pt x="407579" y="2288616"/>
                  </a:lnTo>
                  <a:lnTo>
                    <a:pt x="409119" y="2282001"/>
                  </a:lnTo>
                  <a:lnTo>
                    <a:pt x="410615" y="2275387"/>
                  </a:lnTo>
                  <a:lnTo>
                    <a:pt x="412068" y="2268772"/>
                  </a:lnTo>
                  <a:lnTo>
                    <a:pt x="413472" y="2262158"/>
                  </a:lnTo>
                  <a:lnTo>
                    <a:pt x="414826" y="2255543"/>
                  </a:lnTo>
                  <a:lnTo>
                    <a:pt x="416148" y="2248929"/>
                  </a:lnTo>
                  <a:lnTo>
                    <a:pt x="417437" y="2242314"/>
                  </a:lnTo>
                  <a:lnTo>
                    <a:pt x="418682" y="2235700"/>
                  </a:lnTo>
                  <a:lnTo>
                    <a:pt x="419898" y="2229085"/>
                  </a:lnTo>
                  <a:lnTo>
                    <a:pt x="421089" y="2222471"/>
                  </a:lnTo>
                  <a:lnTo>
                    <a:pt x="422253" y="2215856"/>
                  </a:lnTo>
                  <a:lnTo>
                    <a:pt x="423384" y="2209242"/>
                  </a:lnTo>
                  <a:lnTo>
                    <a:pt x="424496" y="2202627"/>
                  </a:lnTo>
                  <a:lnTo>
                    <a:pt x="425588" y="2196013"/>
                  </a:lnTo>
                  <a:lnTo>
                    <a:pt x="426656" y="2189398"/>
                  </a:lnTo>
                  <a:lnTo>
                    <a:pt x="427703" y="2182784"/>
                  </a:lnTo>
                  <a:lnTo>
                    <a:pt x="428733" y="2176169"/>
                  </a:lnTo>
                  <a:lnTo>
                    <a:pt x="429748" y="2169555"/>
                  </a:lnTo>
                  <a:lnTo>
                    <a:pt x="430739" y="2162940"/>
                  </a:lnTo>
                  <a:lnTo>
                    <a:pt x="431715" y="2156326"/>
                  </a:lnTo>
                  <a:lnTo>
                    <a:pt x="432675" y="2149711"/>
                  </a:lnTo>
                  <a:lnTo>
                    <a:pt x="433619" y="2143097"/>
                  </a:lnTo>
                  <a:lnTo>
                    <a:pt x="434542" y="2136482"/>
                  </a:lnTo>
                  <a:lnTo>
                    <a:pt x="435450" y="2129868"/>
                  </a:lnTo>
                  <a:lnTo>
                    <a:pt x="436343" y="2123253"/>
                  </a:lnTo>
                  <a:lnTo>
                    <a:pt x="437214" y="2116639"/>
                  </a:lnTo>
                  <a:lnTo>
                    <a:pt x="438066" y="2110024"/>
                  </a:lnTo>
                  <a:lnTo>
                    <a:pt x="438902" y="2103410"/>
                  </a:lnTo>
                  <a:lnTo>
                    <a:pt x="439720" y="2096795"/>
                  </a:lnTo>
                  <a:lnTo>
                    <a:pt x="440510" y="2090181"/>
                  </a:lnTo>
                  <a:lnTo>
                    <a:pt x="441282" y="2083566"/>
                  </a:lnTo>
                  <a:lnTo>
                    <a:pt x="442035" y="2076952"/>
                  </a:lnTo>
                  <a:lnTo>
                    <a:pt x="442763" y="2070337"/>
                  </a:lnTo>
                  <a:lnTo>
                    <a:pt x="443464" y="2063723"/>
                  </a:lnTo>
                  <a:lnTo>
                    <a:pt x="444145" y="2057108"/>
                  </a:lnTo>
                  <a:lnTo>
                    <a:pt x="444804" y="2050494"/>
                  </a:lnTo>
                  <a:lnTo>
                    <a:pt x="445430" y="2043879"/>
                  </a:lnTo>
                  <a:lnTo>
                    <a:pt x="446031" y="2037265"/>
                  </a:lnTo>
                  <a:lnTo>
                    <a:pt x="446609" y="2030650"/>
                  </a:lnTo>
                  <a:lnTo>
                    <a:pt x="447162" y="2024036"/>
                  </a:lnTo>
                  <a:lnTo>
                    <a:pt x="447681" y="2017421"/>
                  </a:lnTo>
                  <a:lnTo>
                    <a:pt x="448177" y="2010807"/>
                  </a:lnTo>
                  <a:lnTo>
                    <a:pt x="448651" y="2004192"/>
                  </a:lnTo>
                  <a:lnTo>
                    <a:pt x="449094" y="1997578"/>
                  </a:lnTo>
                  <a:lnTo>
                    <a:pt x="449509" y="1990963"/>
                  </a:lnTo>
                  <a:lnTo>
                    <a:pt x="449904" y="1984349"/>
                  </a:lnTo>
                  <a:lnTo>
                    <a:pt x="450278" y="1977734"/>
                  </a:lnTo>
                  <a:lnTo>
                    <a:pt x="450622" y="1971120"/>
                  </a:lnTo>
                  <a:lnTo>
                    <a:pt x="450949" y="1964505"/>
                  </a:lnTo>
                  <a:lnTo>
                    <a:pt x="451258" y="1957891"/>
                  </a:lnTo>
                  <a:lnTo>
                    <a:pt x="451550" y="1951276"/>
                  </a:lnTo>
                  <a:lnTo>
                    <a:pt x="451823" y="1944662"/>
                  </a:lnTo>
                  <a:lnTo>
                    <a:pt x="452087" y="1938047"/>
                  </a:lnTo>
                  <a:lnTo>
                    <a:pt x="452341" y="1931433"/>
                  </a:lnTo>
                  <a:lnTo>
                    <a:pt x="452586" y="1924818"/>
                  </a:lnTo>
                  <a:lnTo>
                    <a:pt x="452828" y="1918204"/>
                  </a:lnTo>
                  <a:lnTo>
                    <a:pt x="453068" y="1911589"/>
                  </a:lnTo>
                  <a:lnTo>
                    <a:pt x="453310" y="1904975"/>
                  </a:lnTo>
                  <a:lnTo>
                    <a:pt x="453558" y="1898360"/>
                  </a:lnTo>
                  <a:lnTo>
                    <a:pt x="453816" y="1891746"/>
                  </a:lnTo>
                  <a:lnTo>
                    <a:pt x="454083" y="1885131"/>
                  </a:lnTo>
                  <a:lnTo>
                    <a:pt x="454368" y="1878517"/>
                  </a:lnTo>
                  <a:lnTo>
                    <a:pt x="454676" y="1871902"/>
                  </a:lnTo>
                  <a:lnTo>
                    <a:pt x="455004" y="1865288"/>
                  </a:lnTo>
                  <a:lnTo>
                    <a:pt x="455353" y="1858673"/>
                  </a:lnTo>
                  <a:lnTo>
                    <a:pt x="455743" y="1852059"/>
                  </a:lnTo>
                  <a:lnTo>
                    <a:pt x="456164" y="1845444"/>
                  </a:lnTo>
                  <a:lnTo>
                    <a:pt x="456618" y="1838830"/>
                  </a:lnTo>
                  <a:lnTo>
                    <a:pt x="457109" y="1832215"/>
                  </a:lnTo>
                  <a:lnTo>
                    <a:pt x="457655" y="1825601"/>
                  </a:lnTo>
                  <a:lnTo>
                    <a:pt x="458240" y="1818986"/>
                  </a:lnTo>
                  <a:lnTo>
                    <a:pt x="458865" y="1812372"/>
                  </a:lnTo>
                  <a:lnTo>
                    <a:pt x="459549" y="1805757"/>
                  </a:lnTo>
                  <a:lnTo>
                    <a:pt x="460289" y="1799143"/>
                  </a:lnTo>
                  <a:lnTo>
                    <a:pt x="461073" y="1792528"/>
                  </a:lnTo>
                  <a:lnTo>
                    <a:pt x="461904" y="1785914"/>
                  </a:lnTo>
                  <a:lnTo>
                    <a:pt x="462811" y="1779299"/>
                  </a:lnTo>
                  <a:lnTo>
                    <a:pt x="463765" y="1772685"/>
                  </a:lnTo>
                  <a:lnTo>
                    <a:pt x="464766" y="1766070"/>
                  </a:lnTo>
                  <a:lnTo>
                    <a:pt x="465825" y="1759456"/>
                  </a:lnTo>
                  <a:lnTo>
                    <a:pt x="466948" y="1752841"/>
                  </a:lnTo>
                  <a:lnTo>
                    <a:pt x="468115" y="1746227"/>
                  </a:lnTo>
                  <a:lnTo>
                    <a:pt x="469327" y="1739612"/>
                  </a:lnTo>
                  <a:lnTo>
                    <a:pt x="470600" y="1732998"/>
                  </a:lnTo>
                  <a:lnTo>
                    <a:pt x="471918" y="1726383"/>
                  </a:lnTo>
                  <a:lnTo>
                    <a:pt x="473273" y="1719769"/>
                  </a:lnTo>
                  <a:lnTo>
                    <a:pt x="474666" y="1713154"/>
                  </a:lnTo>
                  <a:lnTo>
                    <a:pt x="476107" y="1706540"/>
                  </a:lnTo>
                  <a:lnTo>
                    <a:pt x="477575" y="1699925"/>
                  </a:lnTo>
                  <a:lnTo>
                    <a:pt x="479068" y="1693311"/>
                  </a:lnTo>
                  <a:lnTo>
                    <a:pt x="480589" y="1686696"/>
                  </a:lnTo>
                  <a:lnTo>
                    <a:pt x="482130" y="1680082"/>
                  </a:lnTo>
                  <a:lnTo>
                    <a:pt x="483684" y="1673467"/>
                  </a:lnTo>
                  <a:lnTo>
                    <a:pt x="485246" y="1666853"/>
                  </a:lnTo>
                  <a:lnTo>
                    <a:pt x="486814" y="1660238"/>
                  </a:lnTo>
                  <a:lnTo>
                    <a:pt x="488379" y="1653624"/>
                  </a:lnTo>
                  <a:lnTo>
                    <a:pt x="489939" y="1647009"/>
                  </a:lnTo>
                  <a:lnTo>
                    <a:pt x="491487" y="1640395"/>
                  </a:lnTo>
                  <a:lnTo>
                    <a:pt x="493012" y="1633780"/>
                  </a:lnTo>
                  <a:lnTo>
                    <a:pt x="494516" y="1627166"/>
                  </a:lnTo>
                  <a:lnTo>
                    <a:pt x="495996" y="1620551"/>
                  </a:lnTo>
                  <a:lnTo>
                    <a:pt x="497436" y="1613937"/>
                  </a:lnTo>
                  <a:lnTo>
                    <a:pt x="498832" y="1607322"/>
                  </a:lnTo>
                  <a:lnTo>
                    <a:pt x="500190" y="1600708"/>
                  </a:lnTo>
                  <a:lnTo>
                    <a:pt x="501507" y="1594093"/>
                  </a:lnTo>
                  <a:lnTo>
                    <a:pt x="502749" y="1587479"/>
                  </a:lnTo>
                  <a:lnTo>
                    <a:pt x="503939" y="1580864"/>
                  </a:lnTo>
                  <a:lnTo>
                    <a:pt x="505076" y="1574250"/>
                  </a:lnTo>
                  <a:lnTo>
                    <a:pt x="506143" y="1567635"/>
                  </a:lnTo>
                  <a:lnTo>
                    <a:pt x="507126" y="1561021"/>
                  </a:lnTo>
                  <a:lnTo>
                    <a:pt x="508046" y="1554406"/>
                  </a:lnTo>
                  <a:lnTo>
                    <a:pt x="508901" y="1547792"/>
                  </a:lnTo>
                  <a:lnTo>
                    <a:pt x="509657" y="1541177"/>
                  </a:lnTo>
                  <a:lnTo>
                    <a:pt x="510334" y="1534563"/>
                  </a:lnTo>
                  <a:lnTo>
                    <a:pt x="510940" y="1527948"/>
                  </a:lnTo>
                  <a:lnTo>
                    <a:pt x="511469" y="1521334"/>
                  </a:lnTo>
                  <a:lnTo>
                    <a:pt x="511887" y="1514719"/>
                  </a:lnTo>
                  <a:lnTo>
                    <a:pt x="512232" y="1508105"/>
                  </a:lnTo>
                  <a:lnTo>
                    <a:pt x="512504" y="1501490"/>
                  </a:lnTo>
                  <a:lnTo>
                    <a:pt x="512680" y="1494876"/>
                  </a:lnTo>
                  <a:lnTo>
                    <a:pt x="512764" y="1488261"/>
                  </a:lnTo>
                  <a:lnTo>
                    <a:pt x="512777" y="1481647"/>
                  </a:lnTo>
                  <a:lnTo>
                    <a:pt x="512719" y="1475032"/>
                  </a:lnTo>
                  <a:lnTo>
                    <a:pt x="512556" y="1468418"/>
                  </a:lnTo>
                  <a:lnTo>
                    <a:pt x="512323" y="1461803"/>
                  </a:lnTo>
                  <a:lnTo>
                    <a:pt x="512027" y="1455189"/>
                  </a:lnTo>
                  <a:lnTo>
                    <a:pt x="511657" y="1448574"/>
                  </a:lnTo>
                  <a:lnTo>
                    <a:pt x="511203" y="1441960"/>
                  </a:lnTo>
                  <a:lnTo>
                    <a:pt x="510693" y="1435345"/>
                  </a:lnTo>
                  <a:lnTo>
                    <a:pt x="510129" y="1428731"/>
                  </a:lnTo>
                  <a:lnTo>
                    <a:pt x="509495" y="1422116"/>
                  </a:lnTo>
                  <a:lnTo>
                    <a:pt x="508806" y="1415502"/>
                  </a:lnTo>
                  <a:lnTo>
                    <a:pt x="508074" y="1408887"/>
                  </a:lnTo>
                  <a:lnTo>
                    <a:pt x="507300" y="1402273"/>
                  </a:lnTo>
                  <a:lnTo>
                    <a:pt x="506468" y="1395658"/>
                  </a:lnTo>
                  <a:lnTo>
                    <a:pt x="505606" y="1389044"/>
                  </a:lnTo>
                  <a:lnTo>
                    <a:pt x="504715" y="1382429"/>
                  </a:lnTo>
                  <a:lnTo>
                    <a:pt x="503792" y="1375815"/>
                  </a:lnTo>
                  <a:lnTo>
                    <a:pt x="502840" y="1369200"/>
                  </a:lnTo>
                  <a:lnTo>
                    <a:pt x="501870" y="1362586"/>
                  </a:lnTo>
                  <a:lnTo>
                    <a:pt x="500886" y="1355971"/>
                  </a:lnTo>
                  <a:lnTo>
                    <a:pt x="499883" y="1349357"/>
                  </a:lnTo>
                  <a:lnTo>
                    <a:pt x="498873" y="1342742"/>
                  </a:lnTo>
                  <a:lnTo>
                    <a:pt x="497857" y="1336128"/>
                  </a:lnTo>
                  <a:lnTo>
                    <a:pt x="496837" y="1329513"/>
                  </a:lnTo>
                  <a:lnTo>
                    <a:pt x="495817" y="1322899"/>
                  </a:lnTo>
                  <a:lnTo>
                    <a:pt x="494799" y="1316284"/>
                  </a:lnTo>
                  <a:lnTo>
                    <a:pt x="493785" y="1309670"/>
                  </a:lnTo>
                  <a:lnTo>
                    <a:pt x="492778" y="1303055"/>
                  </a:lnTo>
                  <a:lnTo>
                    <a:pt x="491780" y="1296441"/>
                  </a:lnTo>
                  <a:lnTo>
                    <a:pt x="490790" y="1289826"/>
                  </a:lnTo>
                  <a:lnTo>
                    <a:pt x="489809" y="1283212"/>
                  </a:lnTo>
                  <a:lnTo>
                    <a:pt x="488842" y="1276597"/>
                  </a:lnTo>
                  <a:lnTo>
                    <a:pt x="487885" y="1269983"/>
                  </a:lnTo>
                  <a:lnTo>
                    <a:pt x="486937" y="1263368"/>
                  </a:lnTo>
                  <a:lnTo>
                    <a:pt x="485999" y="1256754"/>
                  </a:lnTo>
                  <a:lnTo>
                    <a:pt x="485073" y="1250139"/>
                  </a:lnTo>
                  <a:lnTo>
                    <a:pt x="484154" y="1243525"/>
                  </a:lnTo>
                  <a:lnTo>
                    <a:pt x="483240" y="1236910"/>
                  </a:lnTo>
                  <a:lnTo>
                    <a:pt x="482333" y="1230296"/>
                  </a:lnTo>
                  <a:lnTo>
                    <a:pt x="481428" y="1223681"/>
                  </a:lnTo>
                  <a:lnTo>
                    <a:pt x="480523" y="1217067"/>
                  </a:lnTo>
                  <a:lnTo>
                    <a:pt x="479617" y="1210452"/>
                  </a:lnTo>
                  <a:lnTo>
                    <a:pt x="478704" y="1203838"/>
                  </a:lnTo>
                  <a:lnTo>
                    <a:pt x="477783" y="1197224"/>
                  </a:lnTo>
                  <a:lnTo>
                    <a:pt x="476853" y="1190609"/>
                  </a:lnTo>
                  <a:lnTo>
                    <a:pt x="475909" y="1183995"/>
                  </a:lnTo>
                  <a:lnTo>
                    <a:pt x="474944" y="1177380"/>
                  </a:lnTo>
                  <a:lnTo>
                    <a:pt x="473960" y="1170766"/>
                  </a:lnTo>
                  <a:lnTo>
                    <a:pt x="472957" y="1164151"/>
                  </a:lnTo>
                  <a:lnTo>
                    <a:pt x="471920" y="1157537"/>
                  </a:lnTo>
                  <a:lnTo>
                    <a:pt x="470852" y="1150922"/>
                  </a:lnTo>
                  <a:lnTo>
                    <a:pt x="469756" y="1144308"/>
                  </a:lnTo>
                  <a:lnTo>
                    <a:pt x="468626" y="1137693"/>
                  </a:lnTo>
                  <a:lnTo>
                    <a:pt x="467446" y="1131079"/>
                  </a:lnTo>
                  <a:lnTo>
                    <a:pt x="466230" y="1124464"/>
                  </a:lnTo>
                  <a:lnTo>
                    <a:pt x="464977" y="1117850"/>
                  </a:lnTo>
                  <a:lnTo>
                    <a:pt x="463671" y="1111235"/>
                  </a:lnTo>
                  <a:lnTo>
                    <a:pt x="462314" y="1104621"/>
                  </a:lnTo>
                  <a:lnTo>
                    <a:pt x="460914" y="1098006"/>
                  </a:lnTo>
                  <a:lnTo>
                    <a:pt x="459472" y="1091392"/>
                  </a:lnTo>
                  <a:lnTo>
                    <a:pt x="457960" y="1084777"/>
                  </a:lnTo>
                  <a:lnTo>
                    <a:pt x="456402" y="1078163"/>
                  </a:lnTo>
                  <a:lnTo>
                    <a:pt x="454800" y="1071548"/>
                  </a:lnTo>
                  <a:lnTo>
                    <a:pt x="453145" y="1064934"/>
                  </a:lnTo>
                  <a:lnTo>
                    <a:pt x="451427" y="1058319"/>
                  </a:lnTo>
                  <a:lnTo>
                    <a:pt x="449665" y="1051705"/>
                  </a:lnTo>
                  <a:lnTo>
                    <a:pt x="447861" y="1045090"/>
                  </a:lnTo>
                  <a:lnTo>
                    <a:pt x="445996" y="1038476"/>
                  </a:lnTo>
                  <a:lnTo>
                    <a:pt x="444084" y="1031861"/>
                  </a:lnTo>
                  <a:lnTo>
                    <a:pt x="442134" y="1025247"/>
                  </a:lnTo>
                  <a:lnTo>
                    <a:pt x="440143" y="1018632"/>
                  </a:lnTo>
                  <a:lnTo>
                    <a:pt x="438097" y="1012018"/>
                  </a:lnTo>
                  <a:lnTo>
                    <a:pt x="436018" y="1005403"/>
                  </a:lnTo>
                  <a:lnTo>
                    <a:pt x="433907" y="998789"/>
                  </a:lnTo>
                  <a:lnTo>
                    <a:pt x="431758" y="992174"/>
                  </a:lnTo>
                  <a:lnTo>
                    <a:pt x="429573" y="985560"/>
                  </a:lnTo>
                  <a:lnTo>
                    <a:pt x="427363" y="978945"/>
                  </a:lnTo>
                  <a:lnTo>
                    <a:pt x="425131" y="972331"/>
                  </a:lnTo>
                  <a:lnTo>
                    <a:pt x="422867" y="965716"/>
                  </a:lnTo>
                  <a:lnTo>
                    <a:pt x="420584" y="959102"/>
                  </a:lnTo>
                  <a:lnTo>
                    <a:pt x="418284" y="952487"/>
                  </a:lnTo>
                  <a:lnTo>
                    <a:pt x="415969" y="945873"/>
                  </a:lnTo>
                  <a:lnTo>
                    <a:pt x="413635" y="939258"/>
                  </a:lnTo>
                  <a:lnTo>
                    <a:pt x="411292" y="932644"/>
                  </a:lnTo>
                  <a:lnTo>
                    <a:pt x="408940" y="926029"/>
                  </a:lnTo>
                  <a:lnTo>
                    <a:pt x="406578" y="919415"/>
                  </a:lnTo>
                  <a:lnTo>
                    <a:pt x="404210" y="912800"/>
                  </a:lnTo>
                  <a:lnTo>
                    <a:pt x="401837" y="906186"/>
                  </a:lnTo>
                  <a:lnTo>
                    <a:pt x="399461" y="899571"/>
                  </a:lnTo>
                  <a:lnTo>
                    <a:pt x="397081" y="892957"/>
                  </a:lnTo>
                  <a:lnTo>
                    <a:pt x="394699" y="886342"/>
                  </a:lnTo>
                  <a:lnTo>
                    <a:pt x="392317" y="879728"/>
                  </a:lnTo>
                  <a:lnTo>
                    <a:pt x="389933" y="873113"/>
                  </a:lnTo>
                  <a:lnTo>
                    <a:pt x="387549" y="866499"/>
                  </a:lnTo>
                  <a:lnTo>
                    <a:pt x="385165" y="859884"/>
                  </a:lnTo>
                  <a:lnTo>
                    <a:pt x="382781" y="853270"/>
                  </a:lnTo>
                  <a:lnTo>
                    <a:pt x="380396" y="846655"/>
                  </a:lnTo>
                  <a:lnTo>
                    <a:pt x="378012" y="840041"/>
                  </a:lnTo>
                  <a:lnTo>
                    <a:pt x="375628" y="833426"/>
                  </a:lnTo>
                  <a:lnTo>
                    <a:pt x="373243" y="826812"/>
                  </a:lnTo>
                  <a:lnTo>
                    <a:pt x="370858" y="820197"/>
                  </a:lnTo>
                  <a:lnTo>
                    <a:pt x="368474" y="813583"/>
                  </a:lnTo>
                  <a:lnTo>
                    <a:pt x="366090" y="806968"/>
                  </a:lnTo>
                  <a:lnTo>
                    <a:pt x="363707" y="800354"/>
                  </a:lnTo>
                  <a:lnTo>
                    <a:pt x="361325" y="793739"/>
                  </a:lnTo>
                  <a:lnTo>
                    <a:pt x="358946" y="787125"/>
                  </a:lnTo>
                  <a:lnTo>
                    <a:pt x="356570" y="780510"/>
                  </a:lnTo>
                  <a:lnTo>
                    <a:pt x="354200" y="773896"/>
                  </a:lnTo>
                  <a:lnTo>
                    <a:pt x="351838" y="767281"/>
                  </a:lnTo>
                  <a:lnTo>
                    <a:pt x="349484" y="760667"/>
                  </a:lnTo>
                  <a:lnTo>
                    <a:pt x="347142" y="754052"/>
                  </a:lnTo>
                  <a:lnTo>
                    <a:pt x="344820" y="747438"/>
                  </a:lnTo>
                  <a:lnTo>
                    <a:pt x="342516" y="740823"/>
                  </a:lnTo>
                  <a:lnTo>
                    <a:pt x="340232" y="734209"/>
                  </a:lnTo>
                  <a:lnTo>
                    <a:pt x="337981" y="727594"/>
                  </a:lnTo>
                  <a:lnTo>
                    <a:pt x="335768" y="720980"/>
                  </a:lnTo>
                  <a:lnTo>
                    <a:pt x="333590" y="714365"/>
                  </a:lnTo>
                  <a:lnTo>
                    <a:pt x="331450" y="707751"/>
                  </a:lnTo>
                  <a:lnTo>
                    <a:pt x="329384" y="701136"/>
                  </a:lnTo>
                  <a:lnTo>
                    <a:pt x="327374" y="694522"/>
                  </a:lnTo>
                  <a:lnTo>
                    <a:pt x="325422" y="687907"/>
                  </a:lnTo>
                  <a:lnTo>
                    <a:pt x="323550" y="681293"/>
                  </a:lnTo>
                  <a:lnTo>
                    <a:pt x="321782" y="674678"/>
                  </a:lnTo>
                  <a:lnTo>
                    <a:pt x="320098" y="668064"/>
                  </a:lnTo>
                  <a:lnTo>
                    <a:pt x="318503" y="661449"/>
                  </a:lnTo>
                  <a:lnTo>
                    <a:pt x="317051" y="654835"/>
                  </a:lnTo>
                  <a:lnTo>
                    <a:pt x="315725" y="648220"/>
                  </a:lnTo>
                  <a:lnTo>
                    <a:pt x="314516" y="641606"/>
                  </a:lnTo>
                  <a:lnTo>
                    <a:pt x="313438" y="634991"/>
                  </a:lnTo>
                  <a:lnTo>
                    <a:pt x="312567" y="628377"/>
                  </a:lnTo>
                  <a:lnTo>
                    <a:pt x="311840" y="621762"/>
                  </a:lnTo>
                  <a:lnTo>
                    <a:pt x="311263" y="615148"/>
                  </a:lnTo>
                  <a:lnTo>
                    <a:pt x="310892" y="608533"/>
                  </a:lnTo>
                  <a:lnTo>
                    <a:pt x="310741" y="601919"/>
                  </a:lnTo>
                  <a:lnTo>
                    <a:pt x="310766" y="595304"/>
                  </a:lnTo>
                  <a:lnTo>
                    <a:pt x="310970" y="588690"/>
                  </a:lnTo>
                  <a:lnTo>
                    <a:pt x="311465" y="582075"/>
                  </a:lnTo>
                  <a:lnTo>
                    <a:pt x="312170" y="575461"/>
                  </a:lnTo>
                  <a:lnTo>
                    <a:pt x="313074" y="568846"/>
                  </a:lnTo>
                  <a:lnTo>
                    <a:pt x="314214" y="562232"/>
                  </a:lnTo>
                  <a:lnTo>
                    <a:pt x="315658" y="555617"/>
                  </a:lnTo>
                  <a:lnTo>
                    <a:pt x="317314" y="549003"/>
                  </a:lnTo>
                  <a:lnTo>
                    <a:pt x="319183" y="542388"/>
                  </a:lnTo>
                  <a:lnTo>
                    <a:pt x="321351" y="535774"/>
                  </a:lnTo>
                  <a:lnTo>
                    <a:pt x="323782" y="529159"/>
                  </a:lnTo>
                  <a:lnTo>
                    <a:pt x="326428" y="522545"/>
                  </a:lnTo>
                  <a:lnTo>
                    <a:pt x="329290" y="515930"/>
                  </a:lnTo>
                  <a:lnTo>
                    <a:pt x="332489" y="509316"/>
                  </a:lnTo>
                  <a:lnTo>
                    <a:pt x="335894" y="502701"/>
                  </a:lnTo>
                  <a:lnTo>
                    <a:pt x="339501" y="496087"/>
                  </a:lnTo>
                  <a:lnTo>
                    <a:pt x="343355" y="489472"/>
                  </a:lnTo>
                  <a:lnTo>
                    <a:pt x="347469" y="482858"/>
                  </a:lnTo>
                  <a:lnTo>
                    <a:pt x="351763" y="476243"/>
                  </a:lnTo>
                  <a:lnTo>
                    <a:pt x="356234" y="469629"/>
                  </a:lnTo>
                  <a:lnTo>
                    <a:pt x="360952" y="463014"/>
                  </a:lnTo>
                  <a:lnTo>
                    <a:pt x="365843" y="456400"/>
                  </a:lnTo>
                  <a:lnTo>
                    <a:pt x="370879" y="449785"/>
                  </a:lnTo>
                  <a:lnTo>
                    <a:pt x="376065" y="443171"/>
                  </a:lnTo>
                  <a:lnTo>
                    <a:pt x="381437" y="436556"/>
                  </a:lnTo>
                  <a:lnTo>
                    <a:pt x="386914" y="429942"/>
                  </a:lnTo>
                  <a:lnTo>
                    <a:pt x="392491" y="423327"/>
                  </a:lnTo>
                  <a:lnTo>
                    <a:pt x="398182" y="416713"/>
                  </a:lnTo>
                  <a:lnTo>
                    <a:pt x="403962" y="410098"/>
                  </a:lnTo>
                  <a:lnTo>
                    <a:pt x="409798" y="403484"/>
                  </a:lnTo>
                  <a:lnTo>
                    <a:pt x="415682" y="396869"/>
                  </a:lnTo>
                  <a:lnTo>
                    <a:pt x="421615" y="390255"/>
                  </a:lnTo>
                  <a:lnTo>
                    <a:pt x="427562" y="383640"/>
                  </a:lnTo>
                  <a:lnTo>
                    <a:pt x="433513" y="377026"/>
                  </a:lnTo>
                  <a:lnTo>
                    <a:pt x="439458" y="370411"/>
                  </a:lnTo>
                  <a:lnTo>
                    <a:pt x="445370" y="363797"/>
                  </a:lnTo>
                  <a:lnTo>
                    <a:pt x="451246" y="357182"/>
                  </a:lnTo>
                  <a:lnTo>
                    <a:pt x="457079" y="350568"/>
                  </a:lnTo>
                  <a:lnTo>
                    <a:pt x="462834" y="343953"/>
                  </a:lnTo>
                  <a:lnTo>
                    <a:pt x="468504" y="337339"/>
                  </a:lnTo>
                  <a:lnTo>
                    <a:pt x="474097" y="330724"/>
                  </a:lnTo>
                  <a:lnTo>
                    <a:pt x="479604" y="324110"/>
                  </a:lnTo>
                  <a:lnTo>
                    <a:pt x="484959" y="317495"/>
                  </a:lnTo>
                  <a:lnTo>
                    <a:pt x="490207" y="310881"/>
                  </a:lnTo>
                  <a:lnTo>
                    <a:pt x="495346" y="304266"/>
                  </a:lnTo>
                  <a:lnTo>
                    <a:pt x="500338" y="297652"/>
                  </a:lnTo>
                  <a:lnTo>
                    <a:pt x="505162" y="291037"/>
                  </a:lnTo>
                  <a:lnTo>
                    <a:pt x="509858" y="284423"/>
                  </a:lnTo>
                  <a:lnTo>
                    <a:pt x="514422" y="277808"/>
                  </a:lnTo>
                  <a:lnTo>
                    <a:pt x="518785" y="271194"/>
                  </a:lnTo>
                  <a:lnTo>
                    <a:pt x="522991" y="264579"/>
                  </a:lnTo>
                  <a:lnTo>
                    <a:pt x="527056" y="257965"/>
                  </a:lnTo>
                  <a:lnTo>
                    <a:pt x="530965" y="251350"/>
                  </a:lnTo>
                  <a:lnTo>
                    <a:pt x="534660" y="244736"/>
                  </a:lnTo>
                  <a:lnTo>
                    <a:pt x="538211" y="238121"/>
                  </a:lnTo>
                  <a:lnTo>
                    <a:pt x="541622" y="231507"/>
                  </a:lnTo>
                  <a:lnTo>
                    <a:pt x="544843" y="224892"/>
                  </a:lnTo>
                  <a:lnTo>
                    <a:pt x="547887" y="218278"/>
                  </a:lnTo>
                  <a:lnTo>
                    <a:pt x="550795" y="211663"/>
                  </a:lnTo>
                  <a:lnTo>
                    <a:pt x="553567" y="205049"/>
                  </a:lnTo>
                  <a:lnTo>
                    <a:pt x="556133" y="198434"/>
                  </a:lnTo>
                  <a:lnTo>
                    <a:pt x="558566" y="191820"/>
                  </a:lnTo>
                  <a:lnTo>
                    <a:pt x="560875" y="185205"/>
                  </a:lnTo>
                  <a:lnTo>
                    <a:pt x="563039" y="178591"/>
                  </a:lnTo>
                  <a:lnTo>
                    <a:pt x="565038" y="171976"/>
                  </a:lnTo>
                  <a:lnTo>
                    <a:pt x="566925" y="165362"/>
                  </a:lnTo>
                  <a:lnTo>
                    <a:pt x="568704" y="158747"/>
                  </a:lnTo>
                  <a:lnTo>
                    <a:pt x="570335" y="152133"/>
                  </a:lnTo>
                  <a:lnTo>
                    <a:pt x="571851" y="145518"/>
                  </a:lnTo>
                  <a:lnTo>
                    <a:pt x="573272" y="138904"/>
                  </a:lnTo>
                  <a:lnTo>
                    <a:pt x="574599" y="132289"/>
                  </a:lnTo>
                  <a:lnTo>
                    <a:pt x="575793" y="125675"/>
                  </a:lnTo>
                  <a:lnTo>
                    <a:pt x="576908" y="119060"/>
                  </a:lnTo>
                  <a:lnTo>
                    <a:pt x="577948" y="112446"/>
                  </a:lnTo>
                  <a:lnTo>
                    <a:pt x="578896" y="105831"/>
                  </a:lnTo>
                  <a:lnTo>
                    <a:pt x="579755" y="99217"/>
                  </a:lnTo>
                  <a:lnTo>
                    <a:pt x="580553" y="92602"/>
                  </a:lnTo>
                  <a:lnTo>
                    <a:pt x="581291" y="85988"/>
                  </a:lnTo>
                  <a:lnTo>
                    <a:pt x="581947" y="79373"/>
                  </a:lnTo>
                  <a:lnTo>
                    <a:pt x="582548" y="72759"/>
                  </a:lnTo>
                  <a:lnTo>
                    <a:pt x="583103" y="66144"/>
                  </a:lnTo>
                  <a:lnTo>
                    <a:pt x="583607" y="59530"/>
                  </a:lnTo>
                  <a:lnTo>
                    <a:pt x="584052" y="52915"/>
                  </a:lnTo>
                  <a:lnTo>
                    <a:pt x="584460" y="46301"/>
                  </a:lnTo>
                  <a:lnTo>
                    <a:pt x="584835" y="39686"/>
                  </a:lnTo>
                  <a:lnTo>
                    <a:pt x="585166" y="33072"/>
                  </a:lnTo>
                  <a:lnTo>
                    <a:pt x="585462" y="26457"/>
                  </a:lnTo>
                  <a:lnTo>
                    <a:pt x="585732" y="19843"/>
                  </a:lnTo>
                  <a:lnTo>
                    <a:pt x="585977" y="13228"/>
                  </a:lnTo>
                  <a:lnTo>
                    <a:pt x="586188" y="661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6614"/>
                  </a:lnTo>
                  <a:lnTo>
                    <a:pt x="589627" y="13228"/>
                  </a:lnTo>
                  <a:lnTo>
                    <a:pt x="589872" y="19843"/>
                  </a:lnTo>
                  <a:lnTo>
                    <a:pt x="590142" y="26457"/>
                  </a:lnTo>
                  <a:lnTo>
                    <a:pt x="590438" y="33072"/>
                  </a:lnTo>
                  <a:lnTo>
                    <a:pt x="590770" y="39686"/>
                  </a:lnTo>
                  <a:lnTo>
                    <a:pt x="591144" y="46301"/>
                  </a:lnTo>
                  <a:lnTo>
                    <a:pt x="591552" y="52915"/>
                  </a:lnTo>
                  <a:lnTo>
                    <a:pt x="591997" y="59530"/>
                  </a:lnTo>
                  <a:lnTo>
                    <a:pt x="592502" y="66144"/>
                  </a:lnTo>
                  <a:lnTo>
                    <a:pt x="593056" y="72759"/>
                  </a:lnTo>
                  <a:lnTo>
                    <a:pt x="593657" y="79373"/>
                  </a:lnTo>
                  <a:lnTo>
                    <a:pt x="594313" y="85988"/>
                  </a:lnTo>
                  <a:lnTo>
                    <a:pt x="595051" y="92602"/>
                  </a:lnTo>
                  <a:lnTo>
                    <a:pt x="595849" y="99217"/>
                  </a:lnTo>
                  <a:lnTo>
                    <a:pt x="596708" y="105831"/>
                  </a:lnTo>
                  <a:lnTo>
                    <a:pt x="597656" y="112446"/>
                  </a:lnTo>
                  <a:lnTo>
                    <a:pt x="598696" y="119060"/>
                  </a:lnTo>
                  <a:lnTo>
                    <a:pt x="599811" y="125675"/>
                  </a:lnTo>
                  <a:lnTo>
                    <a:pt x="601005" y="132289"/>
                  </a:lnTo>
                  <a:lnTo>
                    <a:pt x="602332" y="138904"/>
                  </a:lnTo>
                  <a:lnTo>
                    <a:pt x="603753" y="145518"/>
                  </a:lnTo>
                  <a:lnTo>
                    <a:pt x="605269" y="152133"/>
                  </a:lnTo>
                  <a:lnTo>
                    <a:pt x="606900" y="158747"/>
                  </a:lnTo>
                  <a:lnTo>
                    <a:pt x="608679" y="165362"/>
                  </a:lnTo>
                  <a:lnTo>
                    <a:pt x="610566" y="171976"/>
                  </a:lnTo>
                  <a:lnTo>
                    <a:pt x="612565" y="178591"/>
                  </a:lnTo>
                  <a:lnTo>
                    <a:pt x="614729" y="185205"/>
                  </a:lnTo>
                  <a:lnTo>
                    <a:pt x="617038" y="191820"/>
                  </a:lnTo>
                  <a:lnTo>
                    <a:pt x="619471" y="198434"/>
                  </a:lnTo>
                  <a:lnTo>
                    <a:pt x="622037" y="205049"/>
                  </a:lnTo>
                  <a:lnTo>
                    <a:pt x="624809" y="211663"/>
                  </a:lnTo>
                  <a:lnTo>
                    <a:pt x="627717" y="218278"/>
                  </a:lnTo>
                  <a:lnTo>
                    <a:pt x="630762" y="224892"/>
                  </a:lnTo>
                  <a:lnTo>
                    <a:pt x="633983" y="231507"/>
                  </a:lnTo>
                  <a:lnTo>
                    <a:pt x="637393" y="238121"/>
                  </a:lnTo>
                  <a:lnTo>
                    <a:pt x="640945" y="244736"/>
                  </a:lnTo>
                  <a:lnTo>
                    <a:pt x="644639" y="251350"/>
                  </a:lnTo>
                  <a:lnTo>
                    <a:pt x="648548" y="257965"/>
                  </a:lnTo>
                  <a:lnTo>
                    <a:pt x="652613" y="264579"/>
                  </a:lnTo>
                  <a:lnTo>
                    <a:pt x="656819" y="271194"/>
                  </a:lnTo>
                  <a:lnTo>
                    <a:pt x="661182" y="277808"/>
                  </a:lnTo>
                  <a:lnTo>
                    <a:pt x="665746" y="284423"/>
                  </a:lnTo>
                  <a:lnTo>
                    <a:pt x="670442" y="291037"/>
                  </a:lnTo>
                  <a:lnTo>
                    <a:pt x="675266" y="297652"/>
                  </a:lnTo>
                  <a:lnTo>
                    <a:pt x="680259" y="304266"/>
                  </a:lnTo>
                  <a:lnTo>
                    <a:pt x="685397" y="310881"/>
                  </a:lnTo>
                  <a:lnTo>
                    <a:pt x="690646" y="317495"/>
                  </a:lnTo>
                  <a:lnTo>
                    <a:pt x="696000" y="324110"/>
                  </a:lnTo>
                  <a:lnTo>
                    <a:pt x="701507" y="330724"/>
                  </a:lnTo>
                  <a:lnTo>
                    <a:pt x="707100" y="337339"/>
                  </a:lnTo>
                  <a:lnTo>
                    <a:pt x="712770" y="343953"/>
                  </a:lnTo>
                  <a:lnTo>
                    <a:pt x="718525" y="350568"/>
                  </a:lnTo>
                  <a:lnTo>
                    <a:pt x="724358" y="357182"/>
                  </a:lnTo>
                  <a:lnTo>
                    <a:pt x="730234" y="363797"/>
                  </a:lnTo>
                  <a:lnTo>
                    <a:pt x="736146" y="370411"/>
                  </a:lnTo>
                  <a:lnTo>
                    <a:pt x="742091" y="377026"/>
                  </a:lnTo>
                  <a:lnTo>
                    <a:pt x="748043" y="383640"/>
                  </a:lnTo>
                  <a:lnTo>
                    <a:pt x="753989" y="390255"/>
                  </a:lnTo>
                  <a:lnTo>
                    <a:pt x="759922" y="396869"/>
                  </a:lnTo>
                  <a:lnTo>
                    <a:pt x="765806" y="403484"/>
                  </a:lnTo>
                  <a:lnTo>
                    <a:pt x="771642" y="410098"/>
                  </a:lnTo>
                  <a:lnTo>
                    <a:pt x="777422" y="416713"/>
                  </a:lnTo>
                  <a:lnTo>
                    <a:pt x="783113" y="423327"/>
                  </a:lnTo>
                  <a:lnTo>
                    <a:pt x="788690" y="429942"/>
                  </a:lnTo>
                  <a:lnTo>
                    <a:pt x="794168" y="436556"/>
                  </a:lnTo>
                  <a:lnTo>
                    <a:pt x="799539" y="443171"/>
                  </a:lnTo>
                  <a:lnTo>
                    <a:pt x="804725" y="449785"/>
                  </a:lnTo>
                  <a:lnTo>
                    <a:pt x="809761" y="456400"/>
                  </a:lnTo>
                  <a:lnTo>
                    <a:pt x="814652" y="463014"/>
                  </a:lnTo>
                  <a:lnTo>
                    <a:pt x="819370" y="469629"/>
                  </a:lnTo>
                  <a:lnTo>
                    <a:pt x="823841" y="476243"/>
                  </a:lnTo>
                  <a:lnTo>
                    <a:pt x="828136" y="482858"/>
                  </a:lnTo>
                  <a:lnTo>
                    <a:pt x="832249" y="489472"/>
                  </a:lnTo>
                  <a:lnTo>
                    <a:pt x="836103" y="496087"/>
                  </a:lnTo>
                  <a:lnTo>
                    <a:pt x="839710" y="502701"/>
                  </a:lnTo>
                  <a:lnTo>
                    <a:pt x="843115" y="509316"/>
                  </a:lnTo>
                  <a:lnTo>
                    <a:pt x="846314" y="515930"/>
                  </a:lnTo>
                  <a:lnTo>
                    <a:pt x="849176" y="522545"/>
                  </a:lnTo>
                  <a:lnTo>
                    <a:pt x="851822" y="529159"/>
                  </a:lnTo>
                  <a:lnTo>
                    <a:pt x="854253" y="535774"/>
                  </a:lnTo>
                  <a:lnTo>
                    <a:pt x="856422" y="542388"/>
                  </a:lnTo>
                  <a:lnTo>
                    <a:pt x="858290" y="549003"/>
                  </a:lnTo>
                  <a:lnTo>
                    <a:pt x="859946" y="555617"/>
                  </a:lnTo>
                  <a:lnTo>
                    <a:pt x="861390" y="562232"/>
                  </a:lnTo>
                  <a:lnTo>
                    <a:pt x="862530" y="568846"/>
                  </a:lnTo>
                  <a:lnTo>
                    <a:pt x="863435" y="575461"/>
                  </a:lnTo>
                  <a:lnTo>
                    <a:pt x="864139" y="582075"/>
                  </a:lnTo>
                  <a:lnTo>
                    <a:pt x="864634" y="588690"/>
                  </a:lnTo>
                  <a:lnTo>
                    <a:pt x="864838" y="595304"/>
                  </a:lnTo>
                  <a:lnTo>
                    <a:pt x="864863" y="601919"/>
                  </a:lnTo>
                  <a:lnTo>
                    <a:pt x="864712" y="608533"/>
                  </a:lnTo>
                  <a:lnTo>
                    <a:pt x="864341" y="615148"/>
                  </a:lnTo>
                  <a:lnTo>
                    <a:pt x="863764" y="621762"/>
                  </a:lnTo>
                  <a:lnTo>
                    <a:pt x="863037" y="628377"/>
                  </a:lnTo>
                  <a:lnTo>
                    <a:pt x="862166" y="634991"/>
                  </a:lnTo>
                  <a:lnTo>
                    <a:pt x="861088" y="641606"/>
                  </a:lnTo>
                  <a:lnTo>
                    <a:pt x="859879" y="648220"/>
                  </a:lnTo>
                  <a:lnTo>
                    <a:pt x="858553" y="654835"/>
                  </a:lnTo>
                  <a:lnTo>
                    <a:pt x="857101" y="661449"/>
                  </a:lnTo>
                  <a:lnTo>
                    <a:pt x="855506" y="668064"/>
                  </a:lnTo>
                  <a:lnTo>
                    <a:pt x="853822" y="674678"/>
                  </a:lnTo>
                  <a:lnTo>
                    <a:pt x="852054" y="681293"/>
                  </a:lnTo>
                  <a:lnTo>
                    <a:pt x="850182" y="687907"/>
                  </a:lnTo>
                  <a:lnTo>
                    <a:pt x="848231" y="694522"/>
                  </a:lnTo>
                  <a:lnTo>
                    <a:pt x="846220" y="701136"/>
                  </a:lnTo>
                  <a:lnTo>
                    <a:pt x="844154" y="707751"/>
                  </a:lnTo>
                  <a:lnTo>
                    <a:pt x="842014" y="714365"/>
                  </a:lnTo>
                  <a:lnTo>
                    <a:pt x="839836" y="720980"/>
                  </a:lnTo>
                  <a:lnTo>
                    <a:pt x="837623" y="727594"/>
                  </a:lnTo>
                  <a:lnTo>
                    <a:pt x="835372" y="734209"/>
                  </a:lnTo>
                  <a:lnTo>
                    <a:pt x="833088" y="740823"/>
                  </a:lnTo>
                  <a:lnTo>
                    <a:pt x="830784" y="747438"/>
                  </a:lnTo>
                  <a:lnTo>
                    <a:pt x="828462" y="754052"/>
                  </a:lnTo>
                  <a:lnTo>
                    <a:pt x="826120" y="760667"/>
                  </a:lnTo>
                  <a:lnTo>
                    <a:pt x="823766" y="767281"/>
                  </a:lnTo>
                  <a:lnTo>
                    <a:pt x="821404" y="773896"/>
                  </a:lnTo>
                  <a:lnTo>
                    <a:pt x="819035" y="780510"/>
                  </a:lnTo>
                  <a:lnTo>
                    <a:pt x="816658" y="787125"/>
                  </a:lnTo>
                  <a:lnTo>
                    <a:pt x="814279" y="793739"/>
                  </a:lnTo>
                  <a:lnTo>
                    <a:pt x="811898" y="800354"/>
                  </a:lnTo>
                  <a:lnTo>
                    <a:pt x="809514" y="806968"/>
                  </a:lnTo>
                  <a:lnTo>
                    <a:pt x="807130" y="813583"/>
                  </a:lnTo>
                  <a:lnTo>
                    <a:pt x="804746" y="820197"/>
                  </a:lnTo>
                  <a:lnTo>
                    <a:pt x="802361" y="826812"/>
                  </a:lnTo>
                  <a:lnTo>
                    <a:pt x="799977" y="833426"/>
                  </a:lnTo>
                  <a:lnTo>
                    <a:pt x="797592" y="840041"/>
                  </a:lnTo>
                  <a:lnTo>
                    <a:pt x="795208" y="846655"/>
                  </a:lnTo>
                  <a:lnTo>
                    <a:pt x="792824" y="853270"/>
                  </a:lnTo>
                  <a:lnTo>
                    <a:pt x="790439" y="859884"/>
                  </a:lnTo>
                  <a:lnTo>
                    <a:pt x="788055" y="866499"/>
                  </a:lnTo>
                  <a:lnTo>
                    <a:pt x="785671" y="873113"/>
                  </a:lnTo>
                  <a:lnTo>
                    <a:pt x="783287" y="879728"/>
                  </a:lnTo>
                  <a:lnTo>
                    <a:pt x="780905" y="886342"/>
                  </a:lnTo>
                  <a:lnTo>
                    <a:pt x="778523" y="892957"/>
                  </a:lnTo>
                  <a:lnTo>
                    <a:pt x="776143" y="899571"/>
                  </a:lnTo>
                  <a:lnTo>
                    <a:pt x="773767" y="906186"/>
                  </a:lnTo>
                  <a:lnTo>
                    <a:pt x="771394" y="912800"/>
                  </a:lnTo>
                  <a:lnTo>
                    <a:pt x="769026" y="919415"/>
                  </a:lnTo>
                  <a:lnTo>
                    <a:pt x="766664" y="926029"/>
                  </a:lnTo>
                  <a:lnTo>
                    <a:pt x="764312" y="932644"/>
                  </a:lnTo>
                  <a:lnTo>
                    <a:pt x="761969" y="939258"/>
                  </a:lnTo>
                  <a:lnTo>
                    <a:pt x="759635" y="945873"/>
                  </a:lnTo>
                  <a:lnTo>
                    <a:pt x="757320" y="952487"/>
                  </a:lnTo>
                  <a:lnTo>
                    <a:pt x="755020" y="959102"/>
                  </a:lnTo>
                  <a:lnTo>
                    <a:pt x="752737" y="965716"/>
                  </a:lnTo>
                  <a:lnTo>
                    <a:pt x="750473" y="972331"/>
                  </a:lnTo>
                  <a:lnTo>
                    <a:pt x="748241" y="978945"/>
                  </a:lnTo>
                  <a:lnTo>
                    <a:pt x="746031" y="985560"/>
                  </a:lnTo>
                  <a:lnTo>
                    <a:pt x="743847" y="992174"/>
                  </a:lnTo>
                  <a:lnTo>
                    <a:pt x="741697" y="998789"/>
                  </a:lnTo>
                  <a:lnTo>
                    <a:pt x="739587" y="1005403"/>
                  </a:lnTo>
                  <a:lnTo>
                    <a:pt x="737507" y="1012018"/>
                  </a:lnTo>
                  <a:lnTo>
                    <a:pt x="735461" y="1018632"/>
                  </a:lnTo>
                  <a:lnTo>
                    <a:pt x="733471" y="1025247"/>
                  </a:lnTo>
                  <a:lnTo>
                    <a:pt x="731520" y="1031861"/>
                  </a:lnTo>
                  <a:lnTo>
                    <a:pt x="729608" y="1038476"/>
                  </a:lnTo>
                  <a:lnTo>
                    <a:pt x="727743" y="1045090"/>
                  </a:lnTo>
                  <a:lnTo>
                    <a:pt x="725939" y="1051705"/>
                  </a:lnTo>
                  <a:lnTo>
                    <a:pt x="724178" y="1058319"/>
                  </a:lnTo>
                  <a:lnTo>
                    <a:pt x="722460" y="1064934"/>
                  </a:lnTo>
                  <a:lnTo>
                    <a:pt x="720804" y="1071548"/>
                  </a:lnTo>
                  <a:lnTo>
                    <a:pt x="719202" y="1078163"/>
                  </a:lnTo>
                  <a:lnTo>
                    <a:pt x="717644" y="1084777"/>
                  </a:lnTo>
                  <a:lnTo>
                    <a:pt x="716132" y="1091392"/>
                  </a:lnTo>
                  <a:lnTo>
                    <a:pt x="714690" y="1098006"/>
                  </a:lnTo>
                  <a:lnTo>
                    <a:pt x="713290" y="1104621"/>
                  </a:lnTo>
                  <a:lnTo>
                    <a:pt x="711933" y="1111235"/>
                  </a:lnTo>
                  <a:lnTo>
                    <a:pt x="710627" y="1117850"/>
                  </a:lnTo>
                  <a:lnTo>
                    <a:pt x="709374" y="1124464"/>
                  </a:lnTo>
                  <a:lnTo>
                    <a:pt x="708158" y="1131079"/>
                  </a:lnTo>
                  <a:lnTo>
                    <a:pt x="706978" y="1137693"/>
                  </a:lnTo>
                  <a:lnTo>
                    <a:pt x="705848" y="1144308"/>
                  </a:lnTo>
                  <a:lnTo>
                    <a:pt x="704752" y="1150922"/>
                  </a:lnTo>
                  <a:lnTo>
                    <a:pt x="703684" y="1157537"/>
                  </a:lnTo>
                  <a:lnTo>
                    <a:pt x="702647" y="1164151"/>
                  </a:lnTo>
                  <a:lnTo>
                    <a:pt x="701644" y="1170766"/>
                  </a:lnTo>
                  <a:lnTo>
                    <a:pt x="700660" y="1177380"/>
                  </a:lnTo>
                  <a:lnTo>
                    <a:pt x="699695" y="1183995"/>
                  </a:lnTo>
                  <a:lnTo>
                    <a:pt x="698751" y="1190609"/>
                  </a:lnTo>
                  <a:lnTo>
                    <a:pt x="697821" y="1197224"/>
                  </a:lnTo>
                  <a:lnTo>
                    <a:pt x="696900" y="1203838"/>
                  </a:lnTo>
                  <a:lnTo>
                    <a:pt x="695987" y="1210452"/>
                  </a:lnTo>
                  <a:lnTo>
                    <a:pt x="695081" y="1217067"/>
                  </a:lnTo>
                  <a:lnTo>
                    <a:pt x="694176" y="1223681"/>
                  </a:lnTo>
                  <a:lnTo>
                    <a:pt x="693271" y="1230296"/>
                  </a:lnTo>
                  <a:lnTo>
                    <a:pt x="692364" y="1236910"/>
                  </a:lnTo>
                  <a:lnTo>
                    <a:pt x="691450" y="1243525"/>
                  </a:lnTo>
                  <a:lnTo>
                    <a:pt x="690531" y="1250139"/>
                  </a:lnTo>
                  <a:lnTo>
                    <a:pt x="689605" y="1256754"/>
                  </a:lnTo>
                  <a:lnTo>
                    <a:pt x="688667" y="1263368"/>
                  </a:lnTo>
                  <a:lnTo>
                    <a:pt x="687719" y="1269983"/>
                  </a:lnTo>
                  <a:lnTo>
                    <a:pt x="686762" y="1276597"/>
                  </a:lnTo>
                  <a:lnTo>
                    <a:pt x="685795" y="1283212"/>
                  </a:lnTo>
                  <a:lnTo>
                    <a:pt x="684814" y="1289826"/>
                  </a:lnTo>
                  <a:lnTo>
                    <a:pt x="683824" y="1296441"/>
                  </a:lnTo>
                  <a:lnTo>
                    <a:pt x="682826" y="1303055"/>
                  </a:lnTo>
                  <a:lnTo>
                    <a:pt x="681819" y="1309670"/>
                  </a:lnTo>
                  <a:lnTo>
                    <a:pt x="680805" y="1316284"/>
                  </a:lnTo>
                  <a:lnTo>
                    <a:pt x="679787" y="1322899"/>
                  </a:lnTo>
                  <a:lnTo>
                    <a:pt x="678767" y="1329513"/>
                  </a:lnTo>
                  <a:lnTo>
                    <a:pt x="677747" y="1336128"/>
                  </a:lnTo>
                  <a:lnTo>
                    <a:pt x="676731" y="1342742"/>
                  </a:lnTo>
                  <a:lnTo>
                    <a:pt x="675721" y="1349357"/>
                  </a:lnTo>
                  <a:lnTo>
                    <a:pt x="674719" y="1355971"/>
                  </a:lnTo>
                  <a:lnTo>
                    <a:pt x="673734" y="1362586"/>
                  </a:lnTo>
                  <a:lnTo>
                    <a:pt x="672764" y="1369200"/>
                  </a:lnTo>
                  <a:lnTo>
                    <a:pt x="671812" y="1375815"/>
                  </a:lnTo>
                  <a:lnTo>
                    <a:pt x="670889" y="1382429"/>
                  </a:lnTo>
                  <a:lnTo>
                    <a:pt x="669998" y="1389044"/>
                  </a:lnTo>
                  <a:lnTo>
                    <a:pt x="669136" y="1395658"/>
                  </a:lnTo>
                  <a:lnTo>
                    <a:pt x="668305" y="1402273"/>
                  </a:lnTo>
                  <a:lnTo>
                    <a:pt x="667531" y="1408887"/>
                  </a:lnTo>
                  <a:lnTo>
                    <a:pt x="666798" y="1415502"/>
                  </a:lnTo>
                  <a:lnTo>
                    <a:pt x="666109" y="1422116"/>
                  </a:lnTo>
                  <a:lnTo>
                    <a:pt x="665475" y="1428731"/>
                  </a:lnTo>
                  <a:lnTo>
                    <a:pt x="664911" y="1435345"/>
                  </a:lnTo>
                  <a:lnTo>
                    <a:pt x="664401" y="1441960"/>
                  </a:lnTo>
                  <a:lnTo>
                    <a:pt x="663947" y="1448574"/>
                  </a:lnTo>
                  <a:lnTo>
                    <a:pt x="663577" y="1455189"/>
                  </a:lnTo>
                  <a:lnTo>
                    <a:pt x="663281" y="1461803"/>
                  </a:lnTo>
                  <a:lnTo>
                    <a:pt x="663048" y="1468418"/>
                  </a:lnTo>
                  <a:lnTo>
                    <a:pt x="662885" y="1475032"/>
                  </a:lnTo>
                  <a:lnTo>
                    <a:pt x="662828" y="1481647"/>
                  </a:lnTo>
                  <a:lnTo>
                    <a:pt x="662840" y="1488261"/>
                  </a:lnTo>
                  <a:lnTo>
                    <a:pt x="662924" y="1494876"/>
                  </a:lnTo>
                  <a:lnTo>
                    <a:pt x="663100" y="1501490"/>
                  </a:lnTo>
                  <a:lnTo>
                    <a:pt x="663372" y="1508105"/>
                  </a:lnTo>
                  <a:lnTo>
                    <a:pt x="663718" y="1514719"/>
                  </a:lnTo>
                  <a:lnTo>
                    <a:pt x="664135" y="1521334"/>
                  </a:lnTo>
                  <a:lnTo>
                    <a:pt x="664664" y="1527948"/>
                  </a:lnTo>
                  <a:lnTo>
                    <a:pt x="665270" y="1534563"/>
                  </a:lnTo>
                  <a:lnTo>
                    <a:pt x="665947" y="1541177"/>
                  </a:lnTo>
                  <a:lnTo>
                    <a:pt x="666703" y="1547792"/>
                  </a:lnTo>
                  <a:lnTo>
                    <a:pt x="667558" y="1554406"/>
                  </a:lnTo>
                  <a:lnTo>
                    <a:pt x="668478" y="1561021"/>
                  </a:lnTo>
                  <a:lnTo>
                    <a:pt x="669462" y="1567635"/>
                  </a:lnTo>
                  <a:lnTo>
                    <a:pt x="670528" y="1574250"/>
                  </a:lnTo>
                  <a:lnTo>
                    <a:pt x="671665" y="1580864"/>
                  </a:lnTo>
                  <a:lnTo>
                    <a:pt x="672855" y="1587479"/>
                  </a:lnTo>
                  <a:lnTo>
                    <a:pt x="674097" y="1594093"/>
                  </a:lnTo>
                  <a:lnTo>
                    <a:pt x="675414" y="1600708"/>
                  </a:lnTo>
                  <a:lnTo>
                    <a:pt x="676772" y="1607322"/>
                  </a:lnTo>
                  <a:lnTo>
                    <a:pt x="678169" y="1613937"/>
                  </a:lnTo>
                  <a:lnTo>
                    <a:pt x="679608" y="1620551"/>
                  </a:lnTo>
                  <a:lnTo>
                    <a:pt x="681088" y="1627166"/>
                  </a:lnTo>
                  <a:lnTo>
                    <a:pt x="682592" y="1633780"/>
                  </a:lnTo>
                  <a:lnTo>
                    <a:pt x="684117" y="1640395"/>
                  </a:lnTo>
                  <a:lnTo>
                    <a:pt x="685666" y="1647009"/>
                  </a:lnTo>
                  <a:lnTo>
                    <a:pt x="687225" y="1653624"/>
                  </a:lnTo>
                  <a:lnTo>
                    <a:pt x="688790" y="1660238"/>
                  </a:lnTo>
                  <a:lnTo>
                    <a:pt x="690358" y="1666853"/>
                  </a:lnTo>
                  <a:lnTo>
                    <a:pt x="691920" y="1673467"/>
                  </a:lnTo>
                  <a:lnTo>
                    <a:pt x="693474" y="1680082"/>
                  </a:lnTo>
                  <a:lnTo>
                    <a:pt x="695015" y="1686696"/>
                  </a:lnTo>
                  <a:lnTo>
                    <a:pt x="696536" y="1693311"/>
                  </a:lnTo>
                  <a:lnTo>
                    <a:pt x="698029" y="1699925"/>
                  </a:lnTo>
                  <a:lnTo>
                    <a:pt x="699497" y="1706540"/>
                  </a:lnTo>
                  <a:lnTo>
                    <a:pt x="700939" y="1713154"/>
                  </a:lnTo>
                  <a:lnTo>
                    <a:pt x="702332" y="1719769"/>
                  </a:lnTo>
                  <a:lnTo>
                    <a:pt x="703687" y="1726383"/>
                  </a:lnTo>
                  <a:lnTo>
                    <a:pt x="705004" y="1732998"/>
                  </a:lnTo>
                  <a:lnTo>
                    <a:pt x="706277" y="1739612"/>
                  </a:lnTo>
                  <a:lnTo>
                    <a:pt x="707489" y="1746227"/>
                  </a:lnTo>
                  <a:lnTo>
                    <a:pt x="708656" y="1752841"/>
                  </a:lnTo>
                  <a:lnTo>
                    <a:pt x="709779" y="1759456"/>
                  </a:lnTo>
                  <a:lnTo>
                    <a:pt x="710838" y="1766070"/>
                  </a:lnTo>
                  <a:lnTo>
                    <a:pt x="711839" y="1772685"/>
                  </a:lnTo>
                  <a:lnTo>
                    <a:pt x="712793" y="1779299"/>
                  </a:lnTo>
                  <a:lnTo>
                    <a:pt x="713700" y="1785914"/>
                  </a:lnTo>
                  <a:lnTo>
                    <a:pt x="714531" y="1792528"/>
                  </a:lnTo>
                  <a:lnTo>
                    <a:pt x="715316" y="1799143"/>
                  </a:lnTo>
                  <a:lnTo>
                    <a:pt x="716055" y="1805757"/>
                  </a:lnTo>
                  <a:lnTo>
                    <a:pt x="716739" y="1812372"/>
                  </a:lnTo>
                  <a:lnTo>
                    <a:pt x="717364" y="1818986"/>
                  </a:lnTo>
                  <a:lnTo>
                    <a:pt x="717949" y="1825601"/>
                  </a:lnTo>
                  <a:lnTo>
                    <a:pt x="718495" y="1832215"/>
                  </a:lnTo>
                  <a:lnTo>
                    <a:pt x="718987" y="1838830"/>
                  </a:lnTo>
                  <a:lnTo>
                    <a:pt x="719440" y="1845444"/>
                  </a:lnTo>
                  <a:lnTo>
                    <a:pt x="719861" y="1852059"/>
                  </a:lnTo>
                  <a:lnTo>
                    <a:pt x="720251" y="1858673"/>
                  </a:lnTo>
                  <a:lnTo>
                    <a:pt x="720601" y="1865288"/>
                  </a:lnTo>
                  <a:lnTo>
                    <a:pt x="720929" y="1871902"/>
                  </a:lnTo>
                  <a:lnTo>
                    <a:pt x="721236" y="1878517"/>
                  </a:lnTo>
                  <a:lnTo>
                    <a:pt x="721521" y="1885131"/>
                  </a:lnTo>
                  <a:lnTo>
                    <a:pt x="721788" y="1891746"/>
                  </a:lnTo>
                  <a:lnTo>
                    <a:pt x="722046" y="1898360"/>
                  </a:lnTo>
                  <a:lnTo>
                    <a:pt x="722295" y="1904975"/>
                  </a:lnTo>
                  <a:lnTo>
                    <a:pt x="722536" y="1911589"/>
                  </a:lnTo>
                  <a:lnTo>
                    <a:pt x="722777" y="1918204"/>
                  </a:lnTo>
                  <a:lnTo>
                    <a:pt x="723018" y="1924818"/>
                  </a:lnTo>
                  <a:lnTo>
                    <a:pt x="723263" y="1931433"/>
                  </a:lnTo>
                  <a:lnTo>
                    <a:pt x="723517" y="1938047"/>
                  </a:lnTo>
                  <a:lnTo>
                    <a:pt x="723781" y="1944662"/>
                  </a:lnTo>
                  <a:lnTo>
                    <a:pt x="724054" y="1951276"/>
                  </a:lnTo>
                  <a:lnTo>
                    <a:pt x="724346" y="1957891"/>
                  </a:lnTo>
                  <a:lnTo>
                    <a:pt x="724656" y="1964505"/>
                  </a:lnTo>
                  <a:lnTo>
                    <a:pt x="724982" y="1971120"/>
                  </a:lnTo>
                  <a:lnTo>
                    <a:pt x="725326" y="1977734"/>
                  </a:lnTo>
                  <a:lnTo>
                    <a:pt x="725700" y="1984349"/>
                  </a:lnTo>
                  <a:lnTo>
                    <a:pt x="726095" y="1990963"/>
                  </a:lnTo>
                  <a:lnTo>
                    <a:pt x="726511" y="1997578"/>
                  </a:lnTo>
                  <a:lnTo>
                    <a:pt x="726953" y="2004192"/>
                  </a:lnTo>
                  <a:lnTo>
                    <a:pt x="727427" y="2010807"/>
                  </a:lnTo>
                  <a:lnTo>
                    <a:pt x="727923" y="2017421"/>
                  </a:lnTo>
                  <a:lnTo>
                    <a:pt x="728442" y="2024036"/>
                  </a:lnTo>
                  <a:lnTo>
                    <a:pt x="728995" y="2030650"/>
                  </a:lnTo>
                  <a:lnTo>
                    <a:pt x="729573" y="2037265"/>
                  </a:lnTo>
                  <a:lnTo>
                    <a:pt x="730175" y="2043879"/>
                  </a:lnTo>
                  <a:lnTo>
                    <a:pt x="730801" y="2050494"/>
                  </a:lnTo>
                  <a:lnTo>
                    <a:pt x="731459" y="2057108"/>
                  </a:lnTo>
                  <a:lnTo>
                    <a:pt x="732140" y="2063723"/>
                  </a:lnTo>
                  <a:lnTo>
                    <a:pt x="732841" y="2070337"/>
                  </a:lnTo>
                  <a:lnTo>
                    <a:pt x="733569" y="2076952"/>
                  </a:lnTo>
                  <a:lnTo>
                    <a:pt x="734322" y="2083566"/>
                  </a:lnTo>
                  <a:lnTo>
                    <a:pt x="735094" y="2090181"/>
                  </a:lnTo>
                  <a:lnTo>
                    <a:pt x="735884" y="2096795"/>
                  </a:lnTo>
                  <a:lnTo>
                    <a:pt x="736703" y="2103410"/>
                  </a:lnTo>
                  <a:lnTo>
                    <a:pt x="737538" y="2110024"/>
                  </a:lnTo>
                  <a:lnTo>
                    <a:pt x="738390" y="2116639"/>
                  </a:lnTo>
                  <a:lnTo>
                    <a:pt x="739261" y="2123253"/>
                  </a:lnTo>
                  <a:lnTo>
                    <a:pt x="740154" y="2129868"/>
                  </a:lnTo>
                  <a:lnTo>
                    <a:pt x="741062" y="2136482"/>
                  </a:lnTo>
                  <a:lnTo>
                    <a:pt x="741985" y="2143097"/>
                  </a:lnTo>
                  <a:lnTo>
                    <a:pt x="742929" y="2149711"/>
                  </a:lnTo>
                  <a:lnTo>
                    <a:pt x="743890" y="2156326"/>
                  </a:lnTo>
                  <a:lnTo>
                    <a:pt x="744865" y="2162940"/>
                  </a:lnTo>
                  <a:lnTo>
                    <a:pt x="745856" y="2169555"/>
                  </a:lnTo>
                  <a:lnTo>
                    <a:pt x="746871" y="2176169"/>
                  </a:lnTo>
                  <a:lnTo>
                    <a:pt x="747901" y="2182784"/>
                  </a:lnTo>
                  <a:lnTo>
                    <a:pt x="748948" y="2189398"/>
                  </a:lnTo>
                  <a:lnTo>
                    <a:pt x="750016" y="2196013"/>
                  </a:lnTo>
                  <a:lnTo>
                    <a:pt x="751108" y="2202627"/>
                  </a:lnTo>
                  <a:lnTo>
                    <a:pt x="752220" y="2209242"/>
                  </a:lnTo>
                  <a:lnTo>
                    <a:pt x="753352" y="2215856"/>
                  </a:lnTo>
                  <a:lnTo>
                    <a:pt x="754516" y="2222471"/>
                  </a:lnTo>
                  <a:lnTo>
                    <a:pt x="755706" y="2229085"/>
                  </a:lnTo>
                  <a:lnTo>
                    <a:pt x="756922" y="2235700"/>
                  </a:lnTo>
                  <a:lnTo>
                    <a:pt x="758167" y="2242314"/>
                  </a:lnTo>
                  <a:lnTo>
                    <a:pt x="759456" y="2248929"/>
                  </a:lnTo>
                  <a:lnTo>
                    <a:pt x="760778" y="2255543"/>
                  </a:lnTo>
                  <a:lnTo>
                    <a:pt x="762132" y="2262158"/>
                  </a:lnTo>
                  <a:lnTo>
                    <a:pt x="763536" y="2268772"/>
                  </a:lnTo>
                  <a:lnTo>
                    <a:pt x="764989" y="2275387"/>
                  </a:lnTo>
                  <a:lnTo>
                    <a:pt x="766485" y="2282001"/>
                  </a:lnTo>
                  <a:lnTo>
                    <a:pt x="768025" y="2288616"/>
                  </a:lnTo>
                  <a:lnTo>
                    <a:pt x="769641" y="2295230"/>
                  </a:lnTo>
                  <a:lnTo>
                    <a:pt x="771312" y="2301845"/>
                  </a:lnTo>
                  <a:lnTo>
                    <a:pt x="773037" y="2308459"/>
                  </a:lnTo>
                  <a:lnTo>
                    <a:pt x="774832" y="2315074"/>
                  </a:lnTo>
                  <a:lnTo>
                    <a:pt x="776715" y="2321688"/>
                  </a:lnTo>
                  <a:lnTo>
                    <a:pt x="778664" y="2328303"/>
                  </a:lnTo>
                  <a:lnTo>
                    <a:pt x="780683" y="2334917"/>
                  </a:lnTo>
                  <a:lnTo>
                    <a:pt x="782807" y="2341532"/>
                  </a:lnTo>
                  <a:lnTo>
                    <a:pt x="785024" y="2348146"/>
                  </a:lnTo>
                  <a:lnTo>
                    <a:pt x="787322" y="2354761"/>
                  </a:lnTo>
                  <a:lnTo>
                    <a:pt x="789710" y="2361375"/>
                  </a:lnTo>
                  <a:lnTo>
                    <a:pt x="792239" y="2367990"/>
                  </a:lnTo>
                  <a:lnTo>
                    <a:pt x="794863" y="2374604"/>
                  </a:lnTo>
                  <a:lnTo>
                    <a:pt x="797586" y="2381219"/>
                  </a:lnTo>
                  <a:lnTo>
                    <a:pt x="800439" y="2387833"/>
                  </a:lnTo>
                  <a:lnTo>
                    <a:pt x="803436" y="2394448"/>
                  </a:lnTo>
                  <a:lnTo>
                    <a:pt x="806545" y="2401062"/>
                  </a:lnTo>
                  <a:lnTo>
                    <a:pt x="809768" y="2407677"/>
                  </a:lnTo>
                  <a:lnTo>
                    <a:pt x="813171" y="2414291"/>
                  </a:lnTo>
                  <a:lnTo>
                    <a:pt x="816712" y="2420905"/>
                  </a:lnTo>
                  <a:lnTo>
                    <a:pt x="820381" y="2427520"/>
                  </a:lnTo>
                  <a:lnTo>
                    <a:pt x="824197" y="2434134"/>
                  </a:lnTo>
                  <a:lnTo>
                    <a:pt x="828214" y="2440749"/>
                  </a:lnTo>
                  <a:lnTo>
                    <a:pt x="832370" y="2447363"/>
                  </a:lnTo>
                  <a:lnTo>
                    <a:pt x="836668" y="2453978"/>
                  </a:lnTo>
                  <a:lnTo>
                    <a:pt x="841163" y="2460592"/>
                  </a:lnTo>
                  <a:lnTo>
                    <a:pt x="845845" y="2467207"/>
                  </a:lnTo>
                  <a:lnTo>
                    <a:pt x="850678" y="2473821"/>
                  </a:lnTo>
                  <a:lnTo>
                    <a:pt x="855663" y="2480436"/>
                  </a:lnTo>
                  <a:lnTo>
                    <a:pt x="860898" y="2487050"/>
                  </a:lnTo>
                  <a:lnTo>
                    <a:pt x="866293" y="2493665"/>
                  </a:lnTo>
                  <a:lnTo>
                    <a:pt x="871846" y="2500279"/>
                  </a:lnTo>
                  <a:lnTo>
                    <a:pt x="877593" y="2506894"/>
                  </a:lnTo>
                  <a:lnTo>
                    <a:pt x="883565" y="2513508"/>
                  </a:lnTo>
                  <a:lnTo>
                    <a:pt x="889696" y="2520123"/>
                  </a:lnTo>
                  <a:lnTo>
                    <a:pt x="895988" y="2526737"/>
                  </a:lnTo>
                  <a:lnTo>
                    <a:pt x="902509" y="2533352"/>
                  </a:lnTo>
                  <a:lnTo>
                    <a:pt x="909212" y="2539966"/>
                  </a:lnTo>
                  <a:lnTo>
                    <a:pt x="916069" y="2546581"/>
                  </a:lnTo>
                  <a:lnTo>
                    <a:pt x="923088" y="2553195"/>
                  </a:lnTo>
                  <a:lnTo>
                    <a:pt x="930334" y="2559810"/>
                  </a:lnTo>
                  <a:lnTo>
                    <a:pt x="937721" y="2566424"/>
                  </a:lnTo>
                  <a:lnTo>
                    <a:pt x="945245" y="2573039"/>
                  </a:lnTo>
                  <a:lnTo>
                    <a:pt x="952939" y="2579653"/>
                  </a:lnTo>
                  <a:lnTo>
                    <a:pt x="960792" y="2586268"/>
                  </a:lnTo>
                  <a:lnTo>
                    <a:pt x="968758" y="2592882"/>
                  </a:lnTo>
                  <a:lnTo>
                    <a:pt x="976831" y="2599497"/>
                  </a:lnTo>
                  <a:lnTo>
                    <a:pt x="985048" y="2606111"/>
                  </a:lnTo>
                  <a:lnTo>
                    <a:pt x="993350" y="2612726"/>
                  </a:lnTo>
                  <a:lnTo>
                    <a:pt x="1001721" y="2619340"/>
                  </a:lnTo>
                  <a:lnTo>
                    <a:pt x="1010160" y="2625955"/>
                  </a:lnTo>
                  <a:lnTo>
                    <a:pt x="1018657" y="2632569"/>
                  </a:lnTo>
                  <a:lnTo>
                    <a:pt x="1027174" y="2639184"/>
                  </a:lnTo>
                  <a:lnTo>
                    <a:pt x="1035701" y="2645798"/>
                  </a:lnTo>
                  <a:lnTo>
                    <a:pt x="1044217" y="2652413"/>
                  </a:lnTo>
                  <a:lnTo>
                    <a:pt x="1052690" y="2659027"/>
                  </a:lnTo>
                  <a:lnTo>
                    <a:pt x="1061111" y="2665642"/>
                  </a:lnTo>
                  <a:lnTo>
                    <a:pt x="1069469" y="2672256"/>
                  </a:lnTo>
                  <a:lnTo>
                    <a:pt x="1077675" y="2678871"/>
                  </a:lnTo>
                  <a:lnTo>
                    <a:pt x="1085756" y="2685485"/>
                  </a:lnTo>
                  <a:lnTo>
                    <a:pt x="1093699" y="2692100"/>
                  </a:lnTo>
                  <a:lnTo>
                    <a:pt x="1101447" y="2698714"/>
                  </a:lnTo>
                  <a:lnTo>
                    <a:pt x="1108928" y="2705329"/>
                  </a:lnTo>
                  <a:lnTo>
                    <a:pt x="1116190" y="2711943"/>
                  </a:lnTo>
                  <a:lnTo>
                    <a:pt x="1123219" y="2718558"/>
                  </a:lnTo>
                  <a:lnTo>
                    <a:pt x="1129864" y="2725172"/>
                  </a:lnTo>
                  <a:lnTo>
                    <a:pt x="1136166" y="2731787"/>
                  </a:lnTo>
                  <a:lnTo>
                    <a:pt x="1142151" y="2738401"/>
                  </a:lnTo>
                  <a:lnTo>
                    <a:pt x="1147776" y="2745016"/>
                  </a:lnTo>
                  <a:lnTo>
                    <a:pt x="1152838" y="2751630"/>
                  </a:lnTo>
                  <a:lnTo>
                    <a:pt x="1157503" y="2758245"/>
                  </a:lnTo>
                  <a:lnTo>
                    <a:pt x="1161759" y="2764859"/>
                  </a:lnTo>
                  <a:lnTo>
                    <a:pt x="1165449" y="2771474"/>
                  </a:lnTo>
                  <a:lnTo>
                    <a:pt x="1168539" y="2778088"/>
                  </a:lnTo>
                  <a:lnTo>
                    <a:pt x="1171151" y="2784703"/>
                  </a:lnTo>
                  <a:lnTo>
                    <a:pt x="1173275" y="2791317"/>
                  </a:lnTo>
                  <a:lnTo>
                    <a:pt x="1174609" y="2797932"/>
                  </a:lnTo>
                  <a:lnTo>
                    <a:pt x="1175376" y="2804546"/>
                  </a:lnTo>
                  <a:lnTo>
                    <a:pt x="1175605" y="2811161"/>
                  </a:lnTo>
                  <a:lnTo>
                    <a:pt x="1175197" y="2817775"/>
                  </a:lnTo>
                  <a:lnTo>
                    <a:pt x="1173976" y="2824390"/>
                  </a:lnTo>
                  <a:lnTo>
                    <a:pt x="1172189" y="2831004"/>
                  </a:lnTo>
                  <a:lnTo>
                    <a:pt x="1169833" y="2837619"/>
                  </a:lnTo>
                  <a:lnTo>
                    <a:pt x="1166680" y="2844233"/>
                  </a:lnTo>
                  <a:lnTo>
                    <a:pt x="1162829" y="2850848"/>
                  </a:lnTo>
                  <a:lnTo>
                    <a:pt x="1158412" y="2857462"/>
                  </a:lnTo>
                  <a:lnTo>
                    <a:pt x="1153423" y="2864077"/>
                  </a:lnTo>
                  <a:lnTo>
                    <a:pt x="1147544" y="2870691"/>
                  </a:lnTo>
                  <a:lnTo>
                    <a:pt x="1141126" y="2877306"/>
                  </a:lnTo>
                  <a:lnTo>
                    <a:pt x="1134175" y="2883920"/>
                  </a:lnTo>
                  <a:lnTo>
                    <a:pt x="1126577" y="2890535"/>
                  </a:lnTo>
                  <a:lnTo>
                    <a:pt x="1118300" y="2897149"/>
                  </a:lnTo>
                  <a:lnTo>
                    <a:pt x="1109548" y="2903764"/>
                  </a:lnTo>
                  <a:lnTo>
                    <a:pt x="1100333" y="2910378"/>
                  </a:lnTo>
                  <a:lnTo>
                    <a:pt x="1090475" y="2916993"/>
                  </a:lnTo>
                  <a:lnTo>
                    <a:pt x="1080160" y="2923607"/>
                  </a:lnTo>
                  <a:lnTo>
                    <a:pt x="1069466" y="2930222"/>
                  </a:lnTo>
                  <a:lnTo>
                    <a:pt x="1058376" y="2936836"/>
                  </a:lnTo>
                  <a:lnTo>
                    <a:pt x="1046798" y="2943451"/>
                  </a:lnTo>
                  <a:lnTo>
                    <a:pt x="1034938" y="2950065"/>
                  </a:lnTo>
                  <a:lnTo>
                    <a:pt x="1022812" y="2956680"/>
                  </a:lnTo>
                  <a:lnTo>
                    <a:pt x="1010377" y="2963294"/>
                  </a:lnTo>
                  <a:lnTo>
                    <a:pt x="997699" y="2969909"/>
                  </a:lnTo>
                  <a:lnTo>
                    <a:pt x="984865" y="2976523"/>
                  </a:lnTo>
                  <a:lnTo>
                    <a:pt x="971890" y="2983138"/>
                  </a:lnTo>
                  <a:lnTo>
                    <a:pt x="958765" y="2989752"/>
                  </a:lnTo>
                  <a:lnTo>
                    <a:pt x="945585" y="2996367"/>
                  </a:lnTo>
                  <a:lnTo>
                    <a:pt x="932374" y="3002981"/>
                  </a:lnTo>
                  <a:lnTo>
                    <a:pt x="919153" y="3009596"/>
                  </a:lnTo>
                  <a:lnTo>
                    <a:pt x="905983" y="3016210"/>
                  </a:lnTo>
                  <a:lnTo>
                    <a:pt x="892881" y="3022825"/>
                  </a:lnTo>
                  <a:lnTo>
                    <a:pt x="879862" y="3029439"/>
                  </a:lnTo>
                  <a:lnTo>
                    <a:pt x="867003" y="3036054"/>
                  </a:lnTo>
                  <a:lnTo>
                    <a:pt x="854323" y="3042668"/>
                  </a:lnTo>
                  <a:lnTo>
                    <a:pt x="841811" y="3049283"/>
                  </a:lnTo>
                  <a:lnTo>
                    <a:pt x="829484" y="3055897"/>
                  </a:lnTo>
                  <a:lnTo>
                    <a:pt x="817491" y="3062512"/>
                  </a:lnTo>
                  <a:lnTo>
                    <a:pt x="805734" y="3069126"/>
                  </a:lnTo>
                  <a:lnTo>
                    <a:pt x="794220" y="3075741"/>
                  </a:lnTo>
                  <a:lnTo>
                    <a:pt x="783032" y="3082355"/>
                  </a:lnTo>
                  <a:lnTo>
                    <a:pt x="772219" y="3088970"/>
                  </a:lnTo>
                  <a:lnTo>
                    <a:pt x="761695" y="3095584"/>
                  </a:lnTo>
                  <a:lnTo>
                    <a:pt x="751464" y="3102199"/>
                  </a:lnTo>
                  <a:lnTo>
                    <a:pt x="741689" y="3108813"/>
                  </a:lnTo>
                  <a:lnTo>
                    <a:pt x="732264" y="3115428"/>
                  </a:lnTo>
                  <a:lnTo>
                    <a:pt x="723156" y="3122042"/>
                  </a:lnTo>
                  <a:lnTo>
                    <a:pt x="714400" y="3128657"/>
                  </a:lnTo>
                  <a:lnTo>
                    <a:pt x="706128" y="3135271"/>
                  </a:lnTo>
                  <a:lnTo>
                    <a:pt x="698177" y="3141886"/>
                  </a:lnTo>
                  <a:lnTo>
                    <a:pt x="690545" y="3148500"/>
                  </a:lnTo>
                  <a:lnTo>
                    <a:pt x="683340" y="3155115"/>
                  </a:lnTo>
                  <a:lnTo>
                    <a:pt x="676532" y="3161729"/>
                  </a:lnTo>
                  <a:lnTo>
                    <a:pt x="670032" y="3168344"/>
                  </a:lnTo>
                  <a:lnTo>
                    <a:pt x="663837" y="3174958"/>
                  </a:lnTo>
                  <a:lnTo>
                    <a:pt x="658108" y="3181573"/>
                  </a:lnTo>
                  <a:lnTo>
                    <a:pt x="652676" y="3188187"/>
                  </a:lnTo>
                  <a:lnTo>
                    <a:pt x="647524" y="3194802"/>
                  </a:lnTo>
                  <a:lnTo>
                    <a:pt x="642697" y="3201416"/>
                  </a:lnTo>
                  <a:lnTo>
                    <a:pt x="638242" y="3208031"/>
                  </a:lnTo>
                  <a:lnTo>
                    <a:pt x="634037" y="3214645"/>
                  </a:lnTo>
                  <a:lnTo>
                    <a:pt x="630075" y="3221260"/>
                  </a:lnTo>
                  <a:lnTo>
                    <a:pt x="626445" y="3227874"/>
                  </a:lnTo>
                  <a:lnTo>
                    <a:pt x="623075" y="3234489"/>
                  </a:lnTo>
                  <a:lnTo>
                    <a:pt x="619915" y="3241103"/>
                  </a:lnTo>
                  <a:lnTo>
                    <a:pt x="616966" y="3247718"/>
                  </a:lnTo>
                  <a:lnTo>
                    <a:pt x="614316" y="3254332"/>
                  </a:lnTo>
                  <a:lnTo>
                    <a:pt x="611840" y="3260947"/>
                  </a:lnTo>
                  <a:lnTo>
                    <a:pt x="609534" y="3267561"/>
                  </a:lnTo>
                  <a:lnTo>
                    <a:pt x="607433" y="3274176"/>
                  </a:lnTo>
                  <a:lnTo>
                    <a:pt x="605530" y="3280790"/>
                  </a:lnTo>
                  <a:lnTo>
                    <a:pt x="603763" y="3287405"/>
                  </a:lnTo>
                  <a:lnTo>
                    <a:pt x="602130" y="3294019"/>
                  </a:lnTo>
                  <a:lnTo>
                    <a:pt x="600679" y="3300634"/>
                  </a:lnTo>
                  <a:lnTo>
                    <a:pt x="599351" y="3307248"/>
                  </a:lnTo>
                  <a:lnTo>
                    <a:pt x="598127" y="3313863"/>
                  </a:lnTo>
                  <a:lnTo>
                    <a:pt x="597013" y="3320477"/>
                  </a:lnTo>
                  <a:lnTo>
                    <a:pt x="596032" y="3327092"/>
                  </a:lnTo>
                  <a:lnTo>
                    <a:pt x="595131" y="3333706"/>
                  </a:lnTo>
                  <a:lnTo>
                    <a:pt x="594307" y="3340321"/>
                  </a:lnTo>
                  <a:lnTo>
                    <a:pt x="593577" y="3346935"/>
                  </a:lnTo>
                  <a:lnTo>
                    <a:pt x="592926" y="3353550"/>
                  </a:lnTo>
                  <a:lnTo>
                    <a:pt x="592332" y="3360164"/>
                  </a:lnTo>
                  <a:lnTo>
                    <a:pt x="591793" y="3366779"/>
                  </a:lnTo>
                  <a:lnTo>
                    <a:pt x="591330" y="3373393"/>
                  </a:lnTo>
                  <a:lnTo>
                    <a:pt x="590910" y="3380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504965"/>
              <a:ext cx="0" cy="203114"/>
            </a:xfrm>
            <a:custGeom>
              <a:avLst/>
              <a:pathLst>
                <a:path w="0" h="203114">
                  <a:moveTo>
                    <a:pt x="0" y="203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758572"/>
              <a:ext cx="0" cy="142663"/>
            </a:xfrm>
            <a:custGeom>
              <a:avLst/>
              <a:pathLst>
                <a:path w="0" h="142663">
                  <a:moveTo>
                    <a:pt x="0" y="0"/>
                  </a:moveTo>
                  <a:lnTo>
                    <a:pt x="0" y="1426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08080"/>
              <a:ext cx="130622" cy="2050492"/>
            </a:xfrm>
            <a:custGeom>
              <a:avLst/>
              <a:pathLst>
                <a:path w="130622" h="2050492">
                  <a:moveTo>
                    <a:pt x="0" y="0"/>
                  </a:moveTo>
                  <a:lnTo>
                    <a:pt x="0" y="2050492"/>
                  </a:lnTo>
                  <a:lnTo>
                    <a:pt x="130622" y="205049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0815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488039"/>
              <a:ext cx="0" cy="428596"/>
            </a:xfrm>
            <a:custGeom>
              <a:avLst/>
              <a:pathLst>
                <a:path w="0" h="428596">
                  <a:moveTo>
                    <a:pt x="0" y="428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877056"/>
              <a:ext cx="0" cy="19344"/>
            </a:xfrm>
            <a:custGeom>
              <a:avLst/>
              <a:pathLst>
                <a:path w="0" h="19344">
                  <a:moveTo>
                    <a:pt x="0" y="0"/>
                  </a:moveTo>
                  <a:lnTo>
                    <a:pt x="0" y="193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2916635"/>
              <a:ext cx="130622" cy="1960420"/>
            </a:xfrm>
            <a:custGeom>
              <a:avLst/>
              <a:pathLst>
                <a:path w="130622" h="1960420">
                  <a:moveTo>
                    <a:pt x="0" y="0"/>
                  </a:moveTo>
                  <a:lnTo>
                    <a:pt x="0" y="1960420"/>
                  </a:lnTo>
                  <a:lnTo>
                    <a:pt x="130622" y="196042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3184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488039"/>
              <a:ext cx="0" cy="461844"/>
            </a:xfrm>
            <a:custGeom>
              <a:avLst/>
              <a:pathLst>
                <a:path w="0" h="461844">
                  <a:moveTo>
                    <a:pt x="0" y="4618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819023"/>
              <a:ext cx="0" cy="82213"/>
            </a:xfrm>
            <a:custGeom>
              <a:avLst/>
              <a:pathLst>
                <a:path w="0" h="82213">
                  <a:moveTo>
                    <a:pt x="0" y="0"/>
                  </a:moveTo>
                  <a:lnTo>
                    <a:pt x="0" y="822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49883"/>
              <a:ext cx="130622" cy="1869140"/>
            </a:xfrm>
            <a:custGeom>
              <a:avLst/>
              <a:pathLst>
                <a:path w="130622" h="1869140">
                  <a:moveTo>
                    <a:pt x="0" y="0"/>
                  </a:moveTo>
                  <a:lnTo>
                    <a:pt x="0" y="1869140"/>
                  </a:lnTo>
                  <a:lnTo>
                    <a:pt x="130622" y="186914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33299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96421" y="4878161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10940" y="4872148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97720" y="4879782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67548" y="4871826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02110" y="4881811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66217" y="4874863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9841" y="4873764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77928" y="4881852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45012" y="4874310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9405" y="4867686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12070" y="4873990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14842" y="4879546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42248" y="4870321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49944" y="4876985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83432" y="4870290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62402" y="4875146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89813" y="4872843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08015" y="4875549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52214" y="4871793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15673" y="4872680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53001" y="4864095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12090" y="4869731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77362" y="3010356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9167" y="3000838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45012" y="2995533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52616" y="2996282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8846" y="2998496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17831" y="2995402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35653" y="3002495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32279" y="3012063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55427" y="2988279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9954" y="298827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90526" y="2997520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99357" y="2996653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30109" y="3004365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39493" y="2993359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00114" y="2983025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31884" y="2988134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62720" y="3011319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5966" y="298832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87109" y="2996563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34123" y="3001120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2405" y="2992116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76621" y="3001006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09334" y="4713940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9258" y="4712798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9308" y="4700267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90694" y="4702610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8259" y="4716704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3663" y="4714250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4364" y="4702623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51512" y="4709891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81683" y="4701699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27192" y="4702983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22150" y="4699167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32723" y="4715835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73422" y="4716228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96048" y="4703294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89022" y="4697011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87319" y="4706346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84502" y="4713734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53524" y="4705198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58367" y="4710109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74965" y="4713776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88815" y="4712528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517016" y="4712271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91766" y="2865928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23985" y="2864524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13907" y="2867982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14882" y="2868302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34591" y="2867944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99635" y="2866961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4190" y="2870959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57992" y="2868919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68427" y="2866898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19466" y="2858872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32424" y="2869910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12535" y="2873328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99052" y="2864875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30784" y="2867691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82332" y="2868426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30964" y="2863973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71825" y="2868335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07411" y="2867990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755800" y="2863114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77170" y="2860883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20332" y="2862534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98120" y="2866918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4529" y="4874777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88421" y="4880911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10627" y="4857773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86913" y="4867222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68958" y="4870506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81357" y="4876774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94402" y="486297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34349" y="4865639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87552" y="486230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6525" y="4876037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65515" y="4864756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80363" y="4880317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86847" y="4875461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12598" y="4881913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48680" y="486229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86672" y="4883441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04896" y="4874791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61084" y="4871260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95761" y="4872111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37143" y="4862274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90241" y="4869338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5739" y="4867832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3805" y="4417333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18316" y="4426631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64929" y="440526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44161" y="4405146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99092" y="4410304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2151" y="4418080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86864" y="4422076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47473" y="4399535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97033" y="4408586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46462" y="4398666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77710" y="4388837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59632" y="4411375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95897" y="44052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53614" y="4405179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71233" y="440528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41674" y="4405143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87729" y="4419999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78077" y="4403229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00643" y="4417719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02636" y="4405263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91693" y="4429119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76811" y="4418831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10174" y="365806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65786" y="478736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98820" y="4867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40782" y="484047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52310" y="3324433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59932" y="44754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5114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81566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72291" y="460109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48881" y="291097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76169" y="3670147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24961" y="439564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19318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85381" y="4596288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69711" y="422630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83126" y="27707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9890" y="2594202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4565" y="2458801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42769" y="470514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64149" y="2458708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95480" y="470990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36893" y="4840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57959" y="476800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80905" y="2577209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25366" y="2678834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19252" y="4751010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46050" y="405951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22518" y="4814812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43460" y="486232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27323" y="475342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87601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412430" y="482596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433168" y="2681174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70039" y="2466053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97410" y="4857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489617" y="4303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50393" y="4818875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20725" y="481154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77286" y="4748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76637" y="426256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409284" y="284568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69731" y="462778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03759" y="2473293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61424" y="24829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36651" y="485983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12715" y="483080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91556" y="277313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99670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59702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1229" y="386124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93531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75222" y="4850160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17215" y="295932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46808" y="466397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36743" y="479942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62456" y="4843225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66482" y="4847737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17053" y="446083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62813" y="483331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98008" y="4427074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65837" y="442706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94347" y="472933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62794" y="484290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94368" y="485739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13973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497953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70004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29052" y="3244579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93111" y="457691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39106" y="421903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91318" y="3213140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35135" y="382249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418319" y="318903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02941" y="421662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11930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32141" y="474867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74210" y="4867078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36078" y="48017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90552" y="485740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78642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426426" y="462292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21373" y="249015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64262" y="27440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7748" y="2879454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71330" y="2525576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79363" y="460350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93066" y="4582567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30855" y="2450288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25997" y="468822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907878" y="4127198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473841" y="277797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41398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435654" y="477769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51342" y="2468473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19215" y="283842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53140" y="2618813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44627" y="46979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87880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92628" y="4826393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14712" y="484298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464013" y="3080154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27785" y="3595198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15774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59665" y="3210714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86439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84936" y="258452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02800" y="369676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691394" y="4488272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08578" y="2475638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11765" y="269815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62658" y="458423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52249" y="384917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23995" y="2736788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33903" y="2891549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6030" y="2437093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94400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37624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61408" y="265698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05293" y="486705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63692" y="4849050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42774" y="485256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067133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11968" y="246122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21255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65084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09912" y="400875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83341" y="487192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38823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9992" y="324223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5240" y="438356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21579" y="3776622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84105" y="421904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35932" y="406679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80569" y="475593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24801" y="2475726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48209" y="378864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73172" y="4705079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50561" y="4838050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05408" y="4651214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38634" y="456732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25133" y="247321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21085" y="2478147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31381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51484" y="3036704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89228" y="3718607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48978" y="395308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05488" y="461568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29386" y="4838037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7625" y="2531232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61340" y="2671473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887133" y="2498248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18666" y="427470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728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26244" y="3217970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40958" y="36581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74786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497263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94900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42966" y="332447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83585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51327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36876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71884" y="46011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17660" y="291099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99702" y="367024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472504" y="439566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94808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83441" y="4596421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84978" y="42263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67169" y="277070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84209" y="2594253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471141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36310" y="47051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92472" y="2458815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43901" y="47100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34886" y="48405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452925" y="476804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77071" y="257730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86882" y="267886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03403" y="475110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498722" y="40595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6172" y="48526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58237" y="486234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53876" y="475353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14025" y="485993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93569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57198" y="268127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478730" y="246606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421840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87824" y="430378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26301" y="4818900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61984" y="481156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76544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42486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74027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495282" y="46278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68115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23166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05243" y="485992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98240" y="483090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441975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64205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234183" y="486717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94826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46554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17575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21498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03158" y="466405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83021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32087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84194" y="484783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56763" y="446093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17354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39219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43480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10819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036136" y="4843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56849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57045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13617" y="345989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310047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52667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99841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64250" y="421913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59935" y="3213237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89321" y="382258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48360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93273" y="421672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53219" y="374037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17442" y="474870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28588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61734" y="480188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48503" y="485751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09882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31212" y="46229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98979" y="249025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3916" y="27441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77745" y="287955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01695" y="252893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17075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428129" y="4582572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416252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99533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69807" y="416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77539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467" y="257004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84874" y="477771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355193" y="246850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74771" y="283845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739174" y="2594230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454892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420821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21029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88111" y="484300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75665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91040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178185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50631" y="321082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75390" y="4453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35440" y="258455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14184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477291" y="451898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77816" y="247572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99145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421086" y="458427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08709" y="384919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689348" y="2702917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71981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28527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93554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11456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436597" y="265709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71018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299645" y="4852731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79288" y="4818814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0252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66507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79264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81936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84279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79155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94368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95436" y="324226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43042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486794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09614" y="42191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27238" y="406680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00693" y="475596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64305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73621" y="378873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046556" y="4668854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53735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882689" y="4639584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471161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161584" y="2439154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88354" y="247817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74685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21318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479238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57673" y="395314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77051" y="461570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006347" y="483819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503125" y="2531399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72572" y="2671642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16960" y="2519315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81815" y="4274847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426403" y="47994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431626" y="3218163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403718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403092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127934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043953" y="48405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484765" y="33244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428320" y="44754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33836" y="39966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437058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436684" y="460118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469262" y="291098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39726" y="36702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24594" y="439564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38423" y="486715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298445" y="459632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15302" y="422638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9512" y="2770724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79625" y="2594203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44699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05450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99174" y="2458804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282543" y="47099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89474" y="484056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60948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79437" y="2536883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77995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74514" y="475109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58285" y="405953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85153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0019" y="48623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47897" y="475351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47719" y="485991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21409" y="4826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84657" y="268125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68117" y="2466058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48151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08241" y="430376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79963" y="481879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86122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06735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145305" y="426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79290" y="2845696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97769" y="46277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75014" y="247331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96203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15003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39140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86354" y="27731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41514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829765" y="4821587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22749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43458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077023" y="485024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51801" y="2918242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44127" y="466404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85594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02472" y="485990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80692" y="484782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84380" y="4454412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71931" y="483332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31743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64732" y="442708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97233" y="472934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06012" y="48429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85764" y="485748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33369" y="486716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68833" y="345986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79509" y="48623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109245" y="324466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63154" y="45769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097622" y="4219125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53161" y="321322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56268" y="382257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35739" y="318905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20034" y="421671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261669" y="374036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40706" y="4748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240401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34457" y="480187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24947" y="485749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90930" y="3776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68228" y="46229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26661" y="249024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39799" y="27441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59356" y="287954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82646" y="253397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140024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337876" y="458246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40119" y="24757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84516" y="468823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25984" y="416351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117265" y="277798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367013" y="2525360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33875" y="477769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001612" y="246848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02616" y="283843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167738" y="262322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40830" y="46979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321283" y="483089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498762" y="48720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72402" y="48429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420242" y="308023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023977" y="3595276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384000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87063" y="321081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449216" y="4453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124751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144718" y="369684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447248" y="45189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52845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75690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455869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031717" y="38491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335825" y="2719817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04224" y="28916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25325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422230" y="400806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75145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62049" y="2628006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415873" y="4879065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60621" y="4837659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054111" y="4835894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394513" y="4086638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37806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27700" y="461327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46722" y="289647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12078" y="400876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478180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226268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86611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62229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60542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24019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88031" y="406680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130343" y="475594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494826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91056" y="378872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26377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01440" y="483814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112628" y="467129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84689" y="45673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434772" y="2456046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17658" y="247815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491337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43940" y="3036714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26668" y="3718610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71315" y="39531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22809" y="461569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88442" y="4838178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452708" y="2531383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67981" y="267161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460255" y="2519284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038969" y="4246195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76903" y="479946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116984" y="321805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463985" y="36581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302362" y="478738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31396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463248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447596" y="33244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448521" y="44754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80311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411078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01331" y="46011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09881" y="291099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08850" y="367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481315" y="439566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84949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38345" y="45963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12055" y="422633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44912" y="2770849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98279" y="2594280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73009" y="2458823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29025" y="470517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53856" y="245879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35792" y="47099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70175" y="484054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01353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39821" y="2577277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64597" y="267884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63537" y="475108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49408" y="405955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07849" y="485264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26659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70071" y="475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17793" y="485993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90193" y="482604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66256" y="268124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79172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88741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456129" y="430377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40117" y="4818746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230794" y="481156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45583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31620" y="426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26969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44094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78790" y="247332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85313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93897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70566" y="4830873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489930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465940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91607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346532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470045" y="47898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73908" y="485022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19043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000371" y="4636812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30761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461900" y="485988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234299" y="484780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70255" y="446089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26020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40073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456491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376210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91070" y="484297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99935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65802" y="486714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096073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99541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59927" y="324464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17111" y="45769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344892" y="421910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406794" y="321320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82912" y="382255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471477" y="3189067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433904" y="42166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82995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83575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86805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400273" y="480186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360109" y="485747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43095" y="37766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35660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92274" y="249022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72586" y="27441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12021" y="287952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49957" y="252890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54503" y="460358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457629" y="4582833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82206" y="247571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069697" y="46882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151745" y="416350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97075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419303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14440" y="477770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134065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395633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96596" y="262320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29075" y="469792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88768" y="483090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96805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77986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02220" y="308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51249" y="359526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72380" y="4531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52212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48165" y="445368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95083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35848" y="369682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092058" y="451894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05082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71185" y="26982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97299" y="458427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502760" y="384918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69305" y="2736861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34016" y="289161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15309" y="2461204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985726" y="405230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504202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176906" y="265705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78395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78882" y="48526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058630" y="485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48968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21619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15747" y="461328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62843" y="289648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58435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50006" y="48719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85518" y="251201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141291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99652" y="438358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33991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09233" y="421911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03484" y="406681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43219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30405" y="247575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3433" y="3788706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93882" y="4705218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230894" y="48381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45097" y="4671384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10795" y="456733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032396" y="2473360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1419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074749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22631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99093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131176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039224" y="461570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07547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325564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75374" y="267152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10963" y="2519194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07297" y="427471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95918" y="479947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120040" y="321804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02526" y="3657739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13468" y="4787316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169980" y="4866766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232571" y="4840145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87448" y="33243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56575" y="447539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42897" y="399663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66211" y="292058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282354" y="4599166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85851" y="291094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88721" y="366984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90796" y="43955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29141" y="486709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51473" y="4612860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326120" y="422599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72814" y="277072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54619" y="2594132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718231" y="2428081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71714" y="4705069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46519" y="2458416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274350" y="4702920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173034" y="4840182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856084" y="4738580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80240" y="2576893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84684" y="2678800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451935" y="4750717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09684" y="4033721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92916" y="4852259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25536" y="486227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02201" y="4753136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800988" y="4833284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03157" y="4839666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491208" y="2680874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119493" y="2466036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28879" y="485744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64387" y="430373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460306" y="4818763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87699" y="481152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09321" y="47486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094456" y="4262256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236276" y="2845628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40199" y="462776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78444" y="247329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390234" y="24829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074538" y="4850655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66925" y="4830493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445988" y="2773102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40558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89922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38561" y="386115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469630" y="478974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04482" y="4849860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264190" y="2959302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17080" y="4686274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23900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87391" y="4862898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65471" y="484743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455828" y="4476306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52927" y="4833262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430500" y="442703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080203" y="442705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74510" y="47292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85667" y="4842601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420101" y="4857100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29414" y="4855048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186988" y="3459832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00839" y="4831589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63327" y="3254335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56103" y="457661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704196" y="4212521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38093" y="3220420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07170" y="3822193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109304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46348" y="4216302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80037" y="3714160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138070" y="47486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93081" y="4866769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071262" y="480148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20595" y="4857104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50671" y="3776239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460736" y="4622890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0572" y="2489826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367153" y="27437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435284" y="2879154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60130" y="253006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02577" y="4603219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31102" y="4581909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62356" y="2480209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46380" y="4688161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76909" y="4163142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26926" y="2777929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257197" y="2569975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89248" y="4777644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99439" y="2468432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70877" y="2838383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261503" y="2634732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67581" y="469785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20688" y="483079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504709" y="4871636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40627" y="4842917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383097" y="3079859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90681" y="3601592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491886" y="453100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76249" y="3206924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79139" y="44536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970462" y="2556304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88379" y="369644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057120" y="451857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729208" y="2464153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496393" y="2698148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391885" y="4584175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14685" y="384912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45774" y="2736476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319136" y="2891252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91905" y="2473649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40596" y="4052227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300409" y="405226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208425" y="2662375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428406" y="4880974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85908" y="4856171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326768" y="4852255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242945" y="413447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60849" y="2461168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052262" y="4613207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047448" y="289642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086374" y="400873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507" y="487160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267912" y="251195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74866" y="3242188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471860" y="438354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81456" y="377655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67940" y="4218736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5981" y="4066734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419094" y="475591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478641" y="2475650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567490" y="3764289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97883" y="4704668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415748" y="4837760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02926" y="4682916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03941" y="4539314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39468" y="2472904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98521" y="2478055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291030" y="486712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366315" y="3036664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52465" y="371857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70681" y="393634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53226" y="461567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86721" y="4837763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393810" y="2530969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413021" y="2671219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74704" y="2525880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93233" y="4274332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077054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012262" y="3197509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444819" y="3658026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90208" y="478737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94190" y="4867053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90123" y="4840446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81381" y="332445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502357" y="44754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60043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95694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373145" y="460106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090074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952622" y="3639065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396389" y="43956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372554" y="4867144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075615" y="459625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99782" y="42262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183729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32778" y="2594219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408066" y="245879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68401" y="470515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186192" y="2458685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62680" y="4709873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012231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483463" y="476802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321658" y="257717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359501" y="267883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469413" y="4750970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2961" y="405953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428636" y="4852542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493907" y="486231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83578" y="475339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85399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92531" y="4825942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67110" y="2681133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446234" y="2466051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351661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37951" y="4303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63698" y="4818837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26989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133594" y="474868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67065" y="426254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95890" y="284568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420510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28971" y="247331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785" y="24829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31571" y="48597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08419" y="4830770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16481" y="27731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020750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45194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74006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74151" y="47897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90338" y="485012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41528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184730" y="4663924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68566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702175" y="4847477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047894" y="481149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54016" y="446079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72020" y="483330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96342" y="442707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498378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205288" y="47293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242122" y="4842871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982080" y="4825152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097849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440821" y="345986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139156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182027" y="324454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19758" y="4576889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39812" y="4219007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18084" y="3213103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126171" y="382245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30489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64606" y="4216599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62866" y="37403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038213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95091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091426" y="4801756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81918" y="4857377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127249" y="3776526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83953" y="46229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31609" y="2490127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68894" y="27440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428663" y="287942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805942" y="2512635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21834" y="4603483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076126" y="4582550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064348" y="2475607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121863" y="46882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79067" y="416340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251659" y="277798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63228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31832" y="477767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418150" y="2468472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2108" y="283843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470971" y="2621090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045903" y="469790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90010" y="483089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020439" y="4871895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62313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107835" y="3080118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138941" y="3595153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023522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431297" y="321069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127425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31702" y="2584536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123634" y="369672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238883" y="451885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202783" y="2475600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93597" y="269819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44699" y="458425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29607" y="384916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85577" y="2736760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995889" y="289151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167573" y="2437148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00899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52160" y="405228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27240" y="2656960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440898" y="4869058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39765" y="485260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147425" y="485253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6597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45308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72200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91654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125276" y="4008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91342" y="4871892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990229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53989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176398" y="438355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094796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93217" y="421900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88534" y="406679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344592" y="4755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144932" y="247573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290740" y="378860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98693" y="4705057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29824" y="4838029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30042" y="467119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238818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00315" y="2473220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231776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73287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89409" y="3036700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27746" y="371860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068762" y="395302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41526" y="46156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26114" y="4837996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058793" y="2531192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20025" y="2671436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26002" y="2519097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971113" y="4244635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5337" y="479946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51815" y="321793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361659" y="36581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13650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82885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22580" y="484053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43366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049769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01938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80677" y="29206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66433" y="460115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061701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38913" y="367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6969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112013" y="4867212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04818" y="459635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85038" y="42263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006301" y="2770807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269167" y="2594329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265772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71071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359609" y="245877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17980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72005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92545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31157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88787" y="267886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16880" y="475106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138303" y="405955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26401" y="485262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32631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36711" y="475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49332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65586" y="482603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273795" y="268123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501399" y="246607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34685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60195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70485" y="48187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986474" y="481157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62257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71019" y="426263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188285" y="28457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99296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379204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64987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29756" y="48598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79680" y="483086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97035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464947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30805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87328" y="38612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428594" y="478981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89063" y="485021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73835" y="295935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060539" y="46640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75783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234268" y="48598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14845" y="484779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493361" y="4460891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42166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33417" y="442710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340857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429151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519381" y="4791893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431078" y="485746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492168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85360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87608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350697" y="324463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24114" y="4576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73462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763815" y="3181977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61055" y="382255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22268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70912" y="4216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57081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15257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057186" y="486714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58218" y="480185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66280" y="485746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44449" y="37766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92311" y="46229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30502" y="249021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18473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368327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107631" y="252889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78125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177135" y="4582683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056252" y="247570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23756" y="468825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95762" y="416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07313" y="277800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27074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075564" y="477771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41129" y="246849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984603" y="283845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398789" y="262319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984390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85258" y="483091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98280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234410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81347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044629" y="359524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86803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006715" y="321078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43429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78050" y="25845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079871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18247" y="451894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064240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29033" y="26982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38609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998743" y="38491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27294" y="27368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299466" y="289160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282847" y="246119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178282" y="405230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244859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104864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291549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184418" y="4852718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43967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215357" y="413452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18652" y="246124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15076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50761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051329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280480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9450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266705" y="324226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0554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27403" y="37766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047488" y="421910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801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38485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237004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335543" y="378869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216195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18073" y="483812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378032" y="46712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988632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150189" y="2473342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237238" y="247816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379986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72749" y="303673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275080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96567" y="395324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51590" y="46157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177314" y="483818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409072" y="2531386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85646" y="2671634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31428" y="2519328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417363" y="4274873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042550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99634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46621" y="36581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370468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480056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459183" y="48405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91002" y="33244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45130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442447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392851" y="29206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21645" y="46012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73827" y="2911001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19730" y="367025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486616" y="439567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93564" y="4867198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322533" y="4596380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450423" y="422640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301540" y="2770779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87072" y="2594266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20814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011319" y="47051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991119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445484" y="47100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057262" y="4840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129138" y="476805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440808" y="257731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450486" y="267886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60610" y="475112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00275" y="405956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89268" y="48526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63674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77695" y="475353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34024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80148" y="4826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410652" y="268128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026477" y="246607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79335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083089" y="43037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003513" y="48187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116157" y="48115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217735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142351" y="426267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69349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02090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413396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397926" y="24830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54466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99682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308912" y="27731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179171" y="48671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408009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301087" y="386128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43936" y="47898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478481" y="485026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077331" y="295935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873556" y="4636937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70938" y="47994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54722" y="485992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046746" y="48478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29110" y="4460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398043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372104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222963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21811" y="472936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48560" y="484300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276654" y="4857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316980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84621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212687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085436" y="324468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481467" y="45770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435998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110360" y="321324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24118" y="38225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240509" y="318907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364739" y="421673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083585" y="37403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255330" y="4748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169843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461595" y="480190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461954" y="4857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494687" y="377665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411710" y="46229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001192" y="249026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60820" y="27441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54713" y="287956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19253" y="252894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469488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280706" y="4582380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222360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031387" y="4688256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173678" y="416353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334452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483773" y="257005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130454" y="477772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416463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89754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58857" y="2623244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62120" y="46979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083729" y="483091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409658" y="48720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434629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494569" y="308026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45923" y="359530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483754" y="45310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016471" y="321083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063766" y="4453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442338" y="258455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505475" y="369686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98621" y="451898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296708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450137" y="26982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357547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76811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21850" y="273689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430685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413803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383459" y="40523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273457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468877" y="265709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006579" y="4848000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07561" y="4852785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129220" y="48526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64140" y="413452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46756" y="246124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490247" y="461329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436866" y="289648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258187" y="4008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141318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34495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148875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93809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355745" y="377665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088633" y="421915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099350" y="406681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122622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127175" y="2475754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489193" y="378874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247587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093401" y="48381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64886" y="467131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435992" y="456740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269747" y="2473349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116310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244388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058889" y="3036791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01024" y="371862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00869" y="3953212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17797" y="461571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459072" y="483822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083178" y="2531422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726661" y="2623516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426386" y="2519325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195101" y="4274860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275843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155780" y="3218080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03505" y="365811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291768" y="478735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067780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135847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068743" y="33244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405099" y="44754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007886" y="399665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237308" y="29206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495577" y="460115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244556" y="291097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107360" y="367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080896" y="439562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413946" y="486710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301823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109398" y="42263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018236" y="277073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383297" y="259420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279867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329401" y="470513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186827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384021" y="47099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56792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470194" y="476800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482614" y="2577274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827402" y="2638183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165420" y="4751079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49813" y="40595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036492" y="4822193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31976" y="486231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5987427" y="475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031142" y="48598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383274" y="482602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069096" y="2681238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430462" y="2466037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16874" y="485748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431317" y="430374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043417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499279" y="481153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95659" y="4748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11713" y="426262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71054" y="28456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129190" y="462777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420000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385917" y="248295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116047" y="485989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367821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455473" y="2773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78495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45360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148473" y="386122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100536" y="47897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462811" y="4850224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83259" y="295929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904679" y="4652059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263811" y="47994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349337" y="48598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273594" y="48477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488114" y="4460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265051" y="483329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362281" y="442705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393706" y="442706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057331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72040" y="484295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766004" y="4832525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202651" y="486713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56654" y="345985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264266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33320" y="3224369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422153" y="457697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989390" y="421910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469109" y="321320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331885" y="382255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58581" y="31890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198810" y="4216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268596" y="374033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421690" y="474866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245039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485444" y="48018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156977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941934" y="3741471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47678" y="46229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64129" y="249020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153293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482797" y="287952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345989" y="252964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289274" y="460357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999465" y="4582584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400564" y="2472009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384332" y="46882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379027" y="416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362868" y="277795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495433" y="256999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162947" y="477767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477409" y="2468457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094210" y="283841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089382" y="2620287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11136" y="4697892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036725" y="483087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425383" y="48719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412401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463022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36095" y="359525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76741" y="4531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064958" y="321078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322078" y="4453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072821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77172" y="369682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47495" y="4495416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151407" y="2471564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482925" y="26981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26576" y="458422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061604" y="384914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215139" y="2734203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45358" y="289161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505615" y="246118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278406" y="4052275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40764" y="405227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187824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071577" y="4870024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04439" y="4841676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009126" y="4850244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294551" y="41344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054003" y="2461193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438864" y="46132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435776" y="289645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194444" y="4008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448377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424104" y="251198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410312" y="324222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26171" y="438355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321194" y="3776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270556" y="421910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416629" y="406677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345249" y="475592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220358" y="2475698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448973" y="378869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167684" y="470510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067380" y="483812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285916" y="46712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193194" y="45673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054957" y="2470238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234081" y="2478124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221871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082787" y="3036706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198065" y="3718586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379546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042017" y="4615641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815807" y="4813637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381201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104169" y="2671551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256792" y="2527080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485676" y="427479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109018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133829" y="3185433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232333" y="3658110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68093" y="47873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22711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60545" y="484052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29115" y="332447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63145" y="447545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384785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991839" y="292066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287752" y="46011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334471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467296" y="3670205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43462" y="43956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281372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48274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231441" y="422635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065193" y="277071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12939" y="259420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161737" y="2458812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94074" y="47051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291773" y="245877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369612" y="470996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447908" y="484053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226319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420654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30968" y="267886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428546" y="475106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492167" y="40595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398266" y="48526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483910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383659" y="475348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390810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53706" y="482603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168116" y="2681226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63161" y="2466073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82977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446855" y="430377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332916" y="48187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96860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489924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80106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84574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399847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119001" y="247333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312172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17634" y="485987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404462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097158" y="27731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495687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450980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093958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291166" y="478980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449945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327901" y="295934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108149" y="4664008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473" y="479944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687948" y="4833649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20732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06999" y="4460881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000251" y="483333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36841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27977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554787" y="467276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420878" y="484295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327574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318980" y="486713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80163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034722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470382" y="3244630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026929" y="457697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082251" y="418894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397062" y="321319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493673" y="382253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58801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459298" y="4216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108490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5861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67304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408971" y="480184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483220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494625" y="377660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116775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993399" y="249020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45481" y="27441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194169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003688" y="252888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53896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464892" y="4582463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201158" y="247569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501765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05183" y="416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032907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115700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237011" y="47777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241259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173304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176560" y="2623191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144530" y="469791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451152" y="483091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77595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340230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293916" y="308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256829" y="359524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274657" y="45310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385003" y="32107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29293" y="4453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362554" y="25845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108864" y="369681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050981" y="451893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405906" y="2475685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73041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22603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054402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054030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245497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436384" y="24611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427649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358893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992080" y="2657047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155042" y="4855699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05990" y="485271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244390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150317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497428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80080" y="46132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152018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51003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16604" y="487197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158856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048546" y="324226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236555" y="43835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60532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49066" y="421909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154273" y="406681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129694" y="475595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18639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391035" y="378868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392834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163617" y="4838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421425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504331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243122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401523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406334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374803" y="303672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110849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12851" y="395310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44089" y="46156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333895" y="4838104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412154" y="2531305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271485" y="2671552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10737" y="2519261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220867" y="4274849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447722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387701" y="321802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203866" y="36581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31120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166009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90985" y="484056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242754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72793" y="447544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826334" y="3952090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430876" y="29206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80731" y="46011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96237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5986690" y="367024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504147" y="43956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77381" y="4867194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91253" y="4596334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026833" y="4226414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016373" y="2770765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92649" y="2594263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10722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087245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308258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180129" y="47099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47541" y="484057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354137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07085" y="257729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43596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00569" y="475109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131491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009376" y="485266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172297" y="486232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053546" y="475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59081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028435" y="48260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475343" y="268126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482114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992001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490881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38482" y="4818878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2611" y="481156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184605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28639" y="42626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76710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27841" y="462779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394726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321592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099986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173233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337744" y="27731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316794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496052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80098" y="386127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034387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23846" y="485024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033409" y="295933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036431" y="466404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231064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501832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87441" y="48478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102893" y="4460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58105" y="48333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8241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165294" y="442709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313775" y="47293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32876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32608" y="485749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80110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448914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5996931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493204" y="324467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493985" y="4577034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148562" y="421913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268672" y="3213227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469811" y="38225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147126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300737" y="4216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18018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261095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259154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103890" y="480187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69803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33269" y="377664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214922" y="462294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024501" y="249024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55663" y="27441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99029" y="287954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802048" y="250882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381265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131810" y="4582638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424810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228945" y="468824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005109" y="416352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418900" y="27779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224532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406524" y="47776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67615" y="2468486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615273" y="2792330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166761" y="26232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324978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439360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313176" y="48720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01416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496590" y="308024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066229" y="3564328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358558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058262" y="321081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357318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54402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472128" y="369685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402732" y="451897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475302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5995512" y="2698198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168500" y="458426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320919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382858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479706" y="2891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232754" y="24612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040120" y="40522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159485" y="4052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376941" y="2657079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293927" y="4884967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337411" y="4852803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326202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431009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096908" y="246123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235321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287636" y="289647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300480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047060" y="48720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462596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418050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33703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409170" y="3776639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505574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289514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108816" y="475595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16197" y="247573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024981" y="378872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482948" y="470515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56177" y="48381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110590" y="467132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16029" y="456736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472522" y="2473345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052676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318727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182536" y="303671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203089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372198" y="395313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446045" y="46156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090943" y="483807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222068" y="2531263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461658" y="2671530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77081" y="2519213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49879" y="4274787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376825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176236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731566" y="3624044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497555" y="478738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088040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404641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265446" y="33244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168389" y="447545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87118" y="399668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74473" y="292066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296121" y="46011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307816" y="29109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770519" y="3635564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403974" y="439566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048395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052658" y="459631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268712" y="42264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133862" y="2770754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026162" y="259423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995483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80653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161167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35324" y="47100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497137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443036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288894" y="257730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404236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308933" y="47511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994918" y="40595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292754" y="485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449816" y="486234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077272" y="475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180483" y="48599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23631" y="48260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004679" y="268127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253575" y="246607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992477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65389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429232" y="4818832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113063" y="481156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65588" y="474869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338588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159110" y="284570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343521" y="462779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18914" y="247332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407390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60987" y="48599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849511" y="4789459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01616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467517" y="4867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71641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82128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376506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049476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99863" y="2959388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224105" y="466405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64388" y="479945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209093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183774" y="484783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42383" y="44609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60876" y="48333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323068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27887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209257" y="47293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58952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042224" y="48575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787661" y="4831771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258975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34857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233647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90247" y="4577049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397480" y="421914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136861" y="32132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335977" y="382259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040491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070657" y="4216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128434" y="374038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237450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460087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492258" y="480189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223918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336361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445213" y="46229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345379" y="249025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352720" y="2744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334628" y="287955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17772" y="251768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472732" y="460361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29728" y="4582508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871232" y="2446461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192694" y="468825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352013" y="416353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433174" y="277800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38498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458055" y="477771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088513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252487" y="283844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319457" y="2608614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091688" y="469792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046275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077789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475374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190187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010057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376284" y="453107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18281" y="321082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22715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118820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415445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002507" y="451898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223581" y="247573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476655" y="2698207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379258" y="458427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139300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4704953" y="2708555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93552" y="2891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123638" y="2431123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310516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296128" y="405230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149825" y="265709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774604" y="4851939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215847" y="4852777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148677" y="4824383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110801" y="41345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150299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111461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088627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131743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61171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997820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031665" y="324226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18077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441244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205825" y="421914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307536" y="406681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69301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019809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85699" y="378873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098877" y="470519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496911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359526" y="467131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388747" y="4567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002042" y="2444950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112919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37956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337436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235353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360062" y="3953229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074938" y="461570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074400" y="4802368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347678" y="2531392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74621" y="2671633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013837" y="2519380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444856" y="4274824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93533" y="479947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073397" y="32180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308801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210057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50724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069702" y="48405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439132" y="33244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461275" y="447543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409154" y="399667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293038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100159" y="46011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223609" y="291097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45906" y="367021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352281" y="439565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354116" y="4867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23620" y="459626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111123" y="4226424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328157" y="2770696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424182" y="259418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024750" y="245880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29197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503598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186332" y="47099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204911" y="4840561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438481" y="476804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059641" y="2577299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288838" y="267885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55791" y="475110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418990" y="40595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022576" y="48526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502940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328931" y="475351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96743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055725" y="4797115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052272" y="268126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286216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81762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480488" y="4303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987524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177497" y="481156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205335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34269" y="426265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401994" y="284570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997510" y="462779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459293" y="247330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83841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139369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998487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189033" y="2773157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235798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272917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403668" y="386125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192332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375026" y="485024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496232" y="295934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256642" y="4664014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86171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333835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066567" y="484782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997428" y="446090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277223" y="48333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5319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056084" y="442705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30683" y="472933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067529" y="484298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118273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65353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27522" y="345986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05766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171573" y="324466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221242" y="4577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02631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400325" y="321322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73005" y="382258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99733" y="318904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583963" y="4176426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340270" y="37403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08150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735045" y="4826430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178253" y="480186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234346" y="485748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331041" y="37766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303412" y="462293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133326" y="249024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099559" y="27441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4692240" y="2842804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438156" y="252568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130458" y="460360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317969" y="4582273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193179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136904" y="468821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153152" y="416351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61204" y="2777972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046943" y="257004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012945" y="477770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186789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434991" y="283843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20046" y="2623221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098883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372488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249212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205817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4763749" y="3040729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130693" y="359528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457086" y="453105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138775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45741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352443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444648" y="369684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433212" y="451895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164289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062665" y="269816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47488" y="458423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490279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022459" y="27368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410207" y="2891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735367" y="2437031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077884" y="40523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114362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452463" y="265706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294256" y="4868163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26536" y="4846237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048386" y="485264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135135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090550" y="24612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213724" y="461327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488688" y="289646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25546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504089" y="48720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246577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308689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049530" y="43835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132778" y="377664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437857" y="421912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442523" y="406680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041916" y="475594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091929" y="2475717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409950" y="378872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54377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291030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701559" y="4647556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286317" y="4567374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348981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318110" y="247815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192753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362324" y="303671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343979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480569" y="3953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219585" y="46157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179721" y="483812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409910" y="2531327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000631" y="2671569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269366" y="2507719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191662" y="4274536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338599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97019" y="32180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985628" y="365813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086131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417307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32492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489542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471194" y="44754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437358" y="39966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95427" y="29206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332601" y="460119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425560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225054" y="367023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479459" y="43956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352944" y="486715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209972" y="459632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475158" y="42263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047213" y="2770794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196871" y="2594274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205794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95175" y="47051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271525" y="245879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07089" y="47100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308408" y="48405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107988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73577" y="257729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049409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74318" y="475110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099917" y="40595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472128" y="485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375145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290880" y="4753565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397425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296708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409849" y="268126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315179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39729" y="48575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056512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24512" y="4818841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183115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461886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069438" y="426266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086095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92022" y="462779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007794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96991" y="248298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402582" y="485991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356076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411324" y="27731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351274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282860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292369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504711" y="47898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93322" y="485023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359719" y="295933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281888" y="466404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332739" y="479946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059855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494135" y="484783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377484" y="4460929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212805" y="4833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254377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204472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485890" y="47293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279466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156265" y="4857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90091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438350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074383" y="486235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137071" y="324466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477547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743400" y="4192598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468971" y="321323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502356" y="382258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156463" y="318906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376440" y="421672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079289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90067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105553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208798" y="480186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108666" y="485749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68394" y="3776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130346" y="46229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403251" y="249025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105079" y="27441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980652" y="2841520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426014" y="25289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483873" y="46036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048091" y="4582642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292730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87806" y="46882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035445" y="416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430450" y="277800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105793" y="257003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218565" y="477769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290126" y="246848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250842" y="283844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352334" y="26232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469400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447360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57410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24035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294868" y="308024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285164" y="359528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486034" y="45310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378122" y="321082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452843" y="4453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92025" y="2584533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302302" y="369685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40653" y="451897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027007" y="2447685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84494" y="26982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99615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425388" y="38491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204063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39300" y="289164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399237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481620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440376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316950" y="265708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208311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148154" y="48526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502054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58396" y="41345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321588" y="246122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80461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162631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278826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55515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86162" y="251200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284584" y="324226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65586" y="438357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129379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404155" y="421911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425524" y="406679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394257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085644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38242" y="37887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22359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271666" y="48381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41442" y="467130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47632" y="456732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214495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53463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78266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340565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5992241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61558" y="39531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57138" y="461570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280933" y="483811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278492" y="2531315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033340" y="2671559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340820" y="251920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465901" y="4274916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331161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405964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001309" y="365809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350669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88965" y="4867119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365105" y="484051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022132" y="33244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037112" y="44754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5985328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054392" y="29206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241181" y="46011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301242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42551" y="367018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03418" y="439565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441514" y="4867200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64683" y="459633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257663" y="422633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989087" y="2770720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71419" y="2594201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026621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16263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497553" y="2458757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09142" y="470993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5984716" y="484051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5999254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55313" y="2577237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5994344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504502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45546" y="405955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55223" y="485260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415771" y="4862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33585" y="475347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001751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45778" y="482601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20642" y="2681213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451764" y="246607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28634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32373" y="43037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83856" y="481880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441383" y="48115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96304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161191" y="426260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138414" y="284568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26159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348325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303967" y="24829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056939" y="485986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58077" y="483084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104337" y="27731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470368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030930" y="4867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087867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13717" y="478979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100394" y="4850193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310673" y="295934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484351" y="4653507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360732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167972" y="4859851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063739" y="484777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371807" y="446087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23932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105945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74477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193413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28521" y="484294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4465" y="485744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138089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005082" y="345987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081473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36850" y="3244615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355606" y="4576951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043063" y="421907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985201" y="3188127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55700" y="382252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092147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154006" y="421666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424042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67991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186849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114301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154901" y="485744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480434" y="37765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73447" y="46229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18938" y="249018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233254" y="27440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185183" y="287949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13237" y="251775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234132" y="460355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782" y="4582021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269695" y="2475682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26910" y="468824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32004" y="416347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288317" y="277799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76118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16984" y="477770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90684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211263" y="283844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490001" y="26231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32483" y="46979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079814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011541" y="487195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45639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087328" y="3080196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121117" y="359523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064837" y="4531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40497" y="321076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290480" y="4453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92915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080160" y="369678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444019" y="451892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070499" y="2475670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09886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483609" y="458426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467080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141285" y="2736826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006358" y="289158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109932" y="2461169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199958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194382" y="405229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262589" y="2657028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259194" y="4873463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431240" y="4852736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047383" y="4852606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49733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051770" y="2461229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404024" y="461328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298579" y="289647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88240" y="4008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123853" y="487195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5994943" y="251200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482105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284090" y="43835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80505" y="3776643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49800" y="4219082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107713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467575" y="475594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236263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042782" y="3788677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013538" y="4705101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136115" y="483809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064983" y="4642167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91924" y="4567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264530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5995535" y="247815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175554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423521" y="303672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259333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043861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438294" y="461570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97573" y="483808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013499" y="2531290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796563" y="2625641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258218" y="251919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28587" y="427475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473738" y="479946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004820" y="3218015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495797" y="3658113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82119" y="47873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041604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4752544" y="4810404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098510" y="3324401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053151" y="447542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298106" y="399665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491741" y="2920633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45920" y="460114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161280" y="291097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4857330" y="3643783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73643" y="43956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23786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346073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106171" y="422636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37211" y="27706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063081" y="259418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387970" y="2458760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356687" y="470513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325837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037921" y="47099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71816" y="484053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227075" y="476796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116756" y="2577253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398098" y="2678786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290402" y="475105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130561" y="405949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47456" y="485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139953" y="48623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123341" y="475347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213815" y="485989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247410" y="48260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199596" y="2681214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210396" y="2466017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196130" y="485749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176373" y="4303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122000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378511" y="48115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188868" y="474862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504528" y="42626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136559" y="284568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392255" y="462777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30397" y="2473263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100673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393478" y="485988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5995048" y="483085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76246" y="277310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82929" y="4867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505555" y="4867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84820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285686" y="47897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205063" y="485022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142482" y="2959260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045744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087762" y="479934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298280" y="4876679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5045148" y="481578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179357" y="446088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195940" y="4833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383131" y="442706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143958" y="442707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5993117" y="472931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94993" y="484296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123313" y="4857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019012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62131" y="3459853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092307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5994560" y="3244632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021304" y="457696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02627" y="421908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005453" y="3213193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173737" y="382254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286967" y="318902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22784" y="4216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024042" y="374034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37109" y="474866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4667830" y="4831712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443474" y="480184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447882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175473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5996073" y="4622885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266117" y="2490218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340908" y="27441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205330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245158" y="253956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496175" y="460355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034803" y="4583060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428837" y="2465440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19982" y="468820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479445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130011" y="277796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496213" y="2569980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319814" y="47776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50916" y="246844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096566" y="2838416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12010" y="2613208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331644" y="469789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992602" y="483088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407929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283678" y="4842969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398119" y="3080185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010964" y="3595243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94281" y="453104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209648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71946" y="445363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350903" y="258450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57186" y="36968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109316" y="451892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079875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355020" y="269815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220906" y="458423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65457" y="38491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308088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187643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331337" y="246118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123487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357871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467215" y="2657034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184624" y="4875593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412774" y="485266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096092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043421" y="41344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194647" y="2461198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364767" y="461323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095673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471078" y="400874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013471" y="48720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214746" y="2511983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200969" y="324223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435806" y="43835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471645" y="377658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116379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338560" y="406677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286679" y="475593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407678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396939" y="3788682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060557" y="4680904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019196" y="483811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268005" y="4667412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125590" y="456728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262533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248698" y="2478146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466520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126879" y="303668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011457" y="371858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230518" y="39531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454476" y="4615646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482790" y="48380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169654" y="2531285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432603" y="2671522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128678" y="2503176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725857" y="4247913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55830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116700" y="3218003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298753" y="3657988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365086" y="478737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485223" y="4867022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066344" y="484041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332399" y="33244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426805" y="447543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177692" y="39966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480346" y="29206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328153" y="460103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282368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155006" y="3670079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249074" y="43956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428529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208580" y="4596206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196033" y="4226237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64710" y="2770776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404749" y="2594290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396812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156775" y="470514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144125" y="2458647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372394" y="470983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163667" y="4840415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318916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502579" y="2577139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242696" y="2678843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209893" y="4750937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478393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254551" y="4852498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038551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323036" y="4753353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318624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446902" y="4825907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481785" y="268110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049138" y="246604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473427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91284" y="4303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045318" y="4818854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424388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996371" y="474871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434380" y="4262501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265740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023055" y="462779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167631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418365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171012" y="4859747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020720" y="4830743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005797" y="2773143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272245" y="4867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108877" y="48671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004624" y="38612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196747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327379" y="4850090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406809" y="295932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45176" y="4663881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260762" y="479944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449870" y="4843421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92909" y="4847667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459329" y="4430479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301689" y="483331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357808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356998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131768" y="47293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047467" y="4842838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744084" y="4817850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464820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392480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235614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111827" y="3244512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416001" y="4576854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239585" y="421896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94476" y="3213067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000173" y="382241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241469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352568" y="421655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301568" y="37403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478097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355974" y="4867011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347745" y="4801722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467681" y="4857338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105451" y="3776485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269699" y="462293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205801" y="2490097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143440" y="27439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405992" y="2879387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349959" y="252876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102441" y="460344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440338" y="4582386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485929" y="2475574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356821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112050" y="416336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619916" y="273579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000055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112950" y="477768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304264" y="24684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421245" y="283843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070498" y="26230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194191" y="46979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172397" y="483088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351371" y="4871858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186677" y="484299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196280" y="3080077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275502" y="3595123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284718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359441" y="3210660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229248" y="445366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425113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037580" y="369669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049967" y="4518807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406636" y="24755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123961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054898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391501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448982" y="2736721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136692" y="2891481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171116" y="2461064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471775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161168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267904" y="2656916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63385" y="4865138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059977" y="4852564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348418" y="4852500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263886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058630" y="24612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029700" y="461328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375544" y="289645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092148" y="400875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103800" y="4871863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044633" y="251199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184440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328100" y="438356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058662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322479" y="4218978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135511" y="406680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254064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325672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218050" y="378856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064110" y="4704989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58831" y="4837988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088075" y="4641402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054107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080614" y="2473300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092465" y="247815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161915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009222" y="303671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359290" y="371862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125316" y="3952981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25736" y="46156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097960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247975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56083" y="2671456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104019" y="2519070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87279" y="4274610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112694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324628" y="3217896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446072" y="3657961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088107" y="4787289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137639" y="4866985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192794" y="4840372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478784" y="33243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149338" y="447534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486105" y="399659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310732" y="2920560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376064" y="4595476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198017" y="2910900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470633" y="3670052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980316" y="4366479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410345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257428" y="4596173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340829" y="4226203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26717" y="2770668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054563" y="2594116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997591" y="2458716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233657" y="4705050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411237" y="2458619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175660" y="4709806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461381" y="4829458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314536" y="476795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277666" y="2577117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62911" y="267875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085679" y="4750920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011756" y="405943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050172" y="4838212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50880" y="486224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00076" y="4753333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246888" y="485982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024312" y="4825869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247992" y="268107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285294" y="2465981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484896" y="485741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211714" y="4303689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236478" y="481870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21135" y="4811471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440947" y="474859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495489" y="4262468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444304" y="2845586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251822" y="4627719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97900" y="2473237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398086" y="2448683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234585" y="4846999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196881" y="4830694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16864" y="2773058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117902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279591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191878" y="3861160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58493" y="478971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997318" y="4850063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210725" y="2959249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687140" y="4659979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350446" y="4799323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502119" y="4863861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002713" y="484764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434773" y="4468799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419780" y="4833238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442051" y="4426984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020749" y="442700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316459" y="472926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376961" y="4842800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205743" y="4857028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503235" y="4868975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230785" y="3459794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989626" y="4862253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180411" y="3247829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24331" y="457682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65527" y="4211681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457118" y="3215243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452113" y="3822400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166799" y="3188970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009226" y="4216510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086033" y="3740272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387610" y="4748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023388" y="4866984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474882" y="4801692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263652" y="4857312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338398" y="3776434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46838" y="4622851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069511" y="2468009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252674" y="27439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238331" y="2871442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461041" y="254438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071562" y="460341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273471" y="4582297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257606" y="2498238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091718" y="4688141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995636" y="4163341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062114" y="2777886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34214" y="2569954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126174" y="477760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378912" y="2468404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296679" y="283834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508802" y="2629199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153596" y="469781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64527" y="4830792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175400" y="4871836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145609" y="484289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261006" y="3062336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328204" y="3596599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228516" y="453095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469511" y="321062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369527" y="445358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462923" y="258446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90396" y="369665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488053" y="4518775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191081" y="2495720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411450" y="269810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124256" y="4555078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222330" y="384907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508070" y="2739377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505996" y="2891455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459857" y="2461028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36433" y="405219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121303" y="405222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458756" y="2660180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322482" y="4874807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143519" y="4864072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468566" y="4855366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419318" y="4134429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216328" y="246114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4730592" y="4579416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461261" y="2896382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4888367" y="3976046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91394" y="4854379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169615" y="251193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119835" y="3242162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477579" y="438349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362152" y="3776555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173446" y="4218953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023767" y="4066720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082514" y="4755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446580" y="2475621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223023" y="3788553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135201" y="4718118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318166" y="483796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080643" y="4671109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370341" y="4567258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363402" y="2475499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174100" y="2478059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107758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183598" y="303663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127719" y="3718527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743633" y="3927120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126193" y="4615612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226804" y="4841991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246151" y="2531181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495812" y="2671409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478150" y="2519051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874640" y="4259447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068196" y="479937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035517" y="3217870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334687" y="3658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275754" y="47873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473666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41733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477535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478512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314977" y="399669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322955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048956" y="460115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422239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238657" y="3670201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493284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0067" y="4867218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157602" y="459628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13343" y="422635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108040" y="277073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359878" y="259421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454968" y="245882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102763" y="4705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72718" y="2458773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39588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57741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326413" y="476804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6022" y="257725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232226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77073" y="4751066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449664" y="40595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330007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95939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67408" y="475348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273601" y="48599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315568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412653" y="2681233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53824" y="246607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291767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23041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494541" y="4818918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347959" y="481157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158629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288237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364666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40865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252503" y="247332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499163" y="248300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110701" y="485988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364162" y="483086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15216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479844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123728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462786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472257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54582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10228" y="29593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339654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138060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231888" y="48598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50219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950466" y="4431302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244451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472336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444135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342066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051087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398289" y="485745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210303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36960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77021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31728" y="324463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0283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428634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05603" y="32131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63382" y="38225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449949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78163" y="421668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55169" y="37403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351756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58315" y="486713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020519" y="480185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404998" y="48574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062336" y="3776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406415" y="462296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5991991" y="2490209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394146" y="27441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099053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392176" y="252888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85723" y="460356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031050" y="4582431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4927107" y="2439979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256543" y="468824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203718" y="416348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19520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399992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374031" y="47777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92325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5987622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08633" y="262319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20367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470197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459697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504526" y="48430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71540" y="308020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11111" y="359524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068158" y="453108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96762" y="321078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037544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006766" y="258456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431893" y="369680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322962" y="451893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022704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49567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376486" y="458427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465020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305628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505170" y="2891602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086108" y="2461189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42812" y="405230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030945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434614" y="2657050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5994583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455043" y="48526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355579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017905" y="41345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66682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054654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458966" y="289648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039536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485018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128850" y="251202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19218" y="324226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76988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344764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57467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145232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144649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19991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154411" y="378869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067617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003968" y="4838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359644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120789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34963" y="2473218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46715" y="247816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401237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53155" y="303672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25571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500206" y="39531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137909" y="461571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170679" y="4838040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210578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060619" y="2671490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422604" y="2519186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04343" y="4274556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046163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498090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048488" y="3658033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473826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90210" y="4867064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078519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57339" y="332445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5720" y="44754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89839" y="39966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16967" y="29206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215375" y="460108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86585" y="29109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492409" y="3670125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2096" y="439564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118509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09233" y="4596190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454600" y="422627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109646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499763" y="2594199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411180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500924" y="47051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165902" y="245869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056615" y="4709885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53433" y="484046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468193" y="476802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126583" y="257719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95656" y="267883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13061" y="4750989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841357" y="4018878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018217" y="4812801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0510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73077" y="475341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432770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409882" y="482595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63181" y="2681160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75207" y="246606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165999" y="48575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192523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454363" y="481877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45972" y="48115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216902" y="4748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49988" y="4262552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00735" y="284568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424806" y="462778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074439" y="247329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162020" y="2482980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271063" y="485980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162165" y="483078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070282" y="27731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455521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100627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148929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467786" y="478978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496963" y="485013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097683" y="29593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55098" y="4663938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109958" y="479941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185116" y="4860630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124193" y="484772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049142" y="4445755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126625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253359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66086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142936" y="472932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066031" y="484288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049851" y="4857387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186399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191323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81096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473537" y="3244553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72309" y="457690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136961" y="420395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141071" y="3213116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522046" y="3779884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191718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209571" y="4216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006128" y="374036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456711" y="4748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95269" y="486706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274674" y="480176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186033" y="485738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478093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033299" y="46229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53274" y="249013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043468" y="27440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143368" y="2879436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277204" y="252390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232858" y="460349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396909" y="4582750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5132022" y="2448727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003375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352000" y="416341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010130" y="277798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104781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286530" y="477768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390998" y="246847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11645" y="283843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153605" y="2623119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222792" y="469789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028732" y="483089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76629" y="487190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22747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07992" y="3080134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250825" y="3595175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76601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47121" y="32107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145171" y="4453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055007" y="2584522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063813" y="369673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270528" y="451886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5027790" y="2449377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108753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138195" y="458425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388119" y="384917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011220" y="2736771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04761" y="2891531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221903" y="2461109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212612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411" y="405229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012125" y="265697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66865" y="4867038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035625" y="4844964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250670" y="4852551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89192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049073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88485" y="461327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302763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17676" y="40087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03741" y="487190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008539" y="2512005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131350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099377" y="43835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355574" y="37766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23598" y="421902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126740" y="406679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79386" y="475594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043928" y="2475727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270935" y="3788623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09954" y="470503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151284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135874" y="4671193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166723" y="456732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350405" y="2473224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259035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094920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73103" y="303671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089071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280116" y="395302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111195" y="46156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004391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33991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260292" y="2671465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195126" y="2519083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85586" y="427469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5988948" y="479947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104449" y="3217950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422691" y="36580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368574" y="478734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4754430" y="4834124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60196" y="484051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49297" y="33244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488907" y="44754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151179" y="39966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496735" y="292061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399069" y="46011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985571" y="2874594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150430" y="367019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191336" y="439560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148212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004145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210431" y="422633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070607" y="277069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036631" y="259418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54544" y="245876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328360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18837" y="2458764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209779" y="470995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396628" y="484053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285079" y="4767988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5984744" y="257726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00635" y="2678789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161388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192958" y="4059496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44121" y="48526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5065325" y="4825976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4662321" y="4720564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193583" y="485988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029127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57150" y="268121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97529" y="2466019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147465" y="485747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5987000" y="430375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109760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130797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338190" y="4748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248348" y="426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26905" y="284566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168136" y="462777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123416" y="247328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136236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67155" y="485986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382920" y="483085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501142" y="2773103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019175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61866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081629" y="3861222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657998" y="4748465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067729" y="485021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173998" y="2959265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186983" y="4683522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255653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176661" y="4872628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960186" y="481826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255454" y="446087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021219" y="483329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7015" y="442705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8550" y="4386850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256907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107524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289992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5041995" y="4842051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070042" y="3459855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269778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5986406" y="3226000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053651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88070" y="423116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121309" y="3221930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69293" y="382254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504513" y="3189030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100480" y="421667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008076" y="37403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039735" y="4748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162500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242687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186118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109577" y="377661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370747" y="4622889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253614" y="249021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63199" y="274409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4867317" y="2852393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33538" y="252888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092920" y="460356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4772174" y="4558080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327157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5986703" y="46881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061857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050988" y="277796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237773" y="256999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019824" y="477763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403833" y="2468451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481670" y="2838412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876851" y="2612047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317766" y="469786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303309" y="483086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311865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350275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261482" y="308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146412" y="3595239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05799" y="453103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231721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05677" y="4453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72422" y="2584494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147461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144288" y="451892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64563" y="24756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154312" y="2698179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373442" y="458422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022343" y="384914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276993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083504" y="2891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424033" y="2459644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355407" y="40522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091109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230145" y="265704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414954" y="4882293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381280" y="4875483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327792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003593" y="41344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004602" y="246119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024274" y="461322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100910" y="289644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416223" y="400874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354814" y="48719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5991073" y="2511968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069305" y="324222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354969" y="43835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188372" y="3776580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47556" y="421908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183536" y="406675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370552" y="4755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386363" y="2475705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227973" y="378869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373218" y="47051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089420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341586" y="467126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428202" y="45672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052171" y="2473253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050042" y="247812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389012" y="486714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504975" y="3036675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150979" y="371859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286581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504218" y="461564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028407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122560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011807" y="2671548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493753" y="2510243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005250" y="427468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174539" y="479945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4900456" y="3186312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094561" y="4323267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292923" y="3403854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251262" y="4864716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035619" y="2494714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288864" y="4322717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85386" y="3404003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515183" y="4868206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282301" y="2497426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148792" y="4322256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290235" y="3403518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026210" y="4869362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036665" y="2498185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452949" y="4325574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330119" y="3406514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415302" y="4870914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438360" y="2504530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507572" y="4324386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174330" y="3405344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159014" y="4867789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303481" y="2505256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142836" y="4326450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221189" y="3408054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443832" y="4866049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364317" y="2499316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288376" y="4324464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241788" y="3405173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113554" y="4870126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341432" y="2497780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071742" y="4316344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038969" y="3397553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253576" y="4868554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473058" y="2503799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429120" y="4321955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85450" y="3402973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92880" y="4870994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218091" y="2498414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055373" y="4319194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128156" y="3400672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101425" y="4874360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030549" y="2495610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447639" y="4324407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322287" y="3406000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303561" y="4867280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257696" y="2502997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336588" y="4327185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122140" y="3408770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908993" y="4865989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347272" y="2501518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391404" y="4325707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457520" y="3406582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63550" y="4868093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037101" y="2501079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242441" y="4321353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006663" y="3402611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152948" y="4868629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239985" y="2499051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334984" y="4321635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176827" y="3402631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058980" y="4871513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152155" y="2497966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019569" y="4325488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32901" y="3406634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700078" y="4867639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093816" y="2502499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866649" y="4320039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837732" y="3401105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025510" y="4864832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776824" y="2494442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280736" y="4325395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207650" y="3406297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005958" y="4866824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325735" y="2497088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68946" y="4323214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155393" y="3404202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01166" y="4865254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230761" y="2501066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433470" y="4326267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395480" y="3408598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182323" y="4869003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267579" y="2503798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289788" y="4319956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225632" y="3401194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137340" y="4866480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364444" y="2496957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322555" y="4326150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212348" y="3407316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999830" y="4865315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272596" y="2504710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74"/>
            <p:cNvSpPr/>
            <p:nvPr/>
          </p:nvSpPr>
          <p:spPr>
            <a:xfrm>
              <a:off x="2448394" y="605786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75" name="tx3475"/>
            <p:cNvSpPr/>
            <p:nvPr/>
          </p:nvSpPr>
          <p:spPr>
            <a:xfrm>
              <a:off x="2448394" y="545298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76" name="tx3476"/>
            <p:cNvSpPr/>
            <p:nvPr/>
          </p:nvSpPr>
          <p:spPr>
            <a:xfrm>
              <a:off x="2499144" y="484884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77" name="tx3477"/>
            <p:cNvSpPr/>
            <p:nvPr/>
          </p:nvSpPr>
          <p:spPr>
            <a:xfrm>
              <a:off x="2499144" y="424396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78" name="tx3478"/>
            <p:cNvSpPr/>
            <p:nvPr/>
          </p:nvSpPr>
          <p:spPr>
            <a:xfrm>
              <a:off x="2499144" y="36398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79" name="tx3479"/>
            <p:cNvSpPr/>
            <p:nvPr/>
          </p:nvSpPr>
          <p:spPr>
            <a:xfrm>
              <a:off x="2499144" y="30353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80" name="tx3480"/>
            <p:cNvSpPr/>
            <p:nvPr/>
          </p:nvSpPr>
          <p:spPr>
            <a:xfrm>
              <a:off x="2499144" y="24308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81" name="pl3481"/>
            <p:cNvSpPr/>
            <p:nvPr/>
          </p:nvSpPr>
          <p:spPr>
            <a:xfrm>
              <a:off x="2833716" y="61126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2833716" y="550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2833716" y="49036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2833716" y="42991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33716" y="36946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2833716" y="3090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2833716" y="24856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9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493" name="tx349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494" name="tx349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495" name="tx349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496" name="tx349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497" name="tx3497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498" name="pt3498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501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02" name="tx3502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03" name="tx3503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04" name="tx3504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05" name="pt3505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10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11" name="tx3511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12" name="tx3512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13" name="tx3513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16" name="pt3516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tx3517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18" name="tx3518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2602078"/>
              <a:ext cx="1175605" cy="3378905"/>
            </a:xfrm>
            <a:custGeom>
              <a:avLst/>
              <a:pathLst>
                <a:path w="1175605" h="3378905">
                  <a:moveTo>
                    <a:pt x="585909" y="3378905"/>
                  </a:moveTo>
                  <a:lnTo>
                    <a:pt x="585771" y="3372293"/>
                  </a:lnTo>
                  <a:lnTo>
                    <a:pt x="585627" y="3365681"/>
                  </a:lnTo>
                  <a:lnTo>
                    <a:pt x="585475" y="3359068"/>
                  </a:lnTo>
                  <a:lnTo>
                    <a:pt x="585310" y="3352456"/>
                  </a:lnTo>
                  <a:lnTo>
                    <a:pt x="585140" y="3345844"/>
                  </a:lnTo>
                  <a:lnTo>
                    <a:pt x="584954" y="3339231"/>
                  </a:lnTo>
                  <a:lnTo>
                    <a:pt x="584760" y="3332619"/>
                  </a:lnTo>
                  <a:lnTo>
                    <a:pt x="584554" y="3326007"/>
                  </a:lnTo>
                  <a:lnTo>
                    <a:pt x="584334" y="3319394"/>
                  </a:lnTo>
                  <a:lnTo>
                    <a:pt x="584108" y="3312782"/>
                  </a:lnTo>
                  <a:lnTo>
                    <a:pt x="583859" y="3306170"/>
                  </a:lnTo>
                  <a:lnTo>
                    <a:pt x="583602" y="3299557"/>
                  </a:lnTo>
                  <a:lnTo>
                    <a:pt x="583330" y="3292945"/>
                  </a:lnTo>
                  <a:lnTo>
                    <a:pt x="583040" y="3286332"/>
                  </a:lnTo>
                  <a:lnTo>
                    <a:pt x="582741" y="3279720"/>
                  </a:lnTo>
                  <a:lnTo>
                    <a:pt x="582415" y="3273108"/>
                  </a:lnTo>
                  <a:lnTo>
                    <a:pt x="582079" y="3266495"/>
                  </a:lnTo>
                  <a:lnTo>
                    <a:pt x="581723" y="3259883"/>
                  </a:lnTo>
                  <a:lnTo>
                    <a:pt x="581347" y="3253271"/>
                  </a:lnTo>
                  <a:lnTo>
                    <a:pt x="580959" y="3246658"/>
                  </a:lnTo>
                  <a:lnTo>
                    <a:pt x="580538" y="3240046"/>
                  </a:lnTo>
                  <a:lnTo>
                    <a:pt x="580106" y="3233434"/>
                  </a:lnTo>
                  <a:lnTo>
                    <a:pt x="579648" y="3226821"/>
                  </a:lnTo>
                  <a:lnTo>
                    <a:pt x="579166" y="3220209"/>
                  </a:lnTo>
                  <a:lnTo>
                    <a:pt x="578669" y="3213597"/>
                  </a:lnTo>
                  <a:lnTo>
                    <a:pt x="578134" y="3206984"/>
                  </a:lnTo>
                  <a:lnTo>
                    <a:pt x="577585" y="3200372"/>
                  </a:lnTo>
                  <a:lnTo>
                    <a:pt x="577005" y="3193760"/>
                  </a:lnTo>
                  <a:lnTo>
                    <a:pt x="576397" y="3187147"/>
                  </a:lnTo>
                  <a:lnTo>
                    <a:pt x="575771" y="3180535"/>
                  </a:lnTo>
                  <a:lnTo>
                    <a:pt x="575100" y="3173923"/>
                  </a:lnTo>
                  <a:lnTo>
                    <a:pt x="574414" y="3167310"/>
                  </a:lnTo>
                  <a:lnTo>
                    <a:pt x="573689" y="3160698"/>
                  </a:lnTo>
                  <a:lnTo>
                    <a:pt x="572934" y="3154086"/>
                  </a:lnTo>
                  <a:lnTo>
                    <a:pt x="572156" y="3147473"/>
                  </a:lnTo>
                  <a:lnTo>
                    <a:pt x="571329" y="3140861"/>
                  </a:lnTo>
                  <a:lnTo>
                    <a:pt x="570483" y="3134249"/>
                  </a:lnTo>
                  <a:lnTo>
                    <a:pt x="569591" y="3127636"/>
                  </a:lnTo>
                  <a:lnTo>
                    <a:pt x="568668" y="3121024"/>
                  </a:lnTo>
                  <a:lnTo>
                    <a:pt x="567715" y="3114412"/>
                  </a:lnTo>
                  <a:lnTo>
                    <a:pt x="566710" y="3107799"/>
                  </a:lnTo>
                  <a:lnTo>
                    <a:pt x="565683" y="3101187"/>
                  </a:lnTo>
                  <a:lnTo>
                    <a:pt x="564603" y="3094575"/>
                  </a:lnTo>
                  <a:lnTo>
                    <a:pt x="563489" y="3087962"/>
                  </a:lnTo>
                  <a:lnTo>
                    <a:pt x="562342" y="3081350"/>
                  </a:lnTo>
                  <a:lnTo>
                    <a:pt x="561137" y="3074738"/>
                  </a:lnTo>
                  <a:lnTo>
                    <a:pt x="559909" y="3068125"/>
                  </a:lnTo>
                  <a:lnTo>
                    <a:pt x="558621" y="3061513"/>
                  </a:lnTo>
                  <a:lnTo>
                    <a:pt x="557298" y="3054901"/>
                  </a:lnTo>
                  <a:lnTo>
                    <a:pt x="555936" y="3048288"/>
                  </a:lnTo>
                  <a:lnTo>
                    <a:pt x="554514" y="3041676"/>
                  </a:lnTo>
                  <a:lnTo>
                    <a:pt x="553068" y="3035064"/>
                  </a:lnTo>
                  <a:lnTo>
                    <a:pt x="551555" y="3028451"/>
                  </a:lnTo>
                  <a:lnTo>
                    <a:pt x="550006" y="3021839"/>
                  </a:lnTo>
                  <a:lnTo>
                    <a:pt x="548415" y="3015227"/>
                  </a:lnTo>
                  <a:lnTo>
                    <a:pt x="546762" y="3008614"/>
                  </a:lnTo>
                  <a:lnTo>
                    <a:pt x="545084" y="3002002"/>
                  </a:lnTo>
                  <a:lnTo>
                    <a:pt x="543333" y="2995390"/>
                  </a:lnTo>
                  <a:lnTo>
                    <a:pt x="541548" y="2988777"/>
                  </a:lnTo>
                  <a:lnTo>
                    <a:pt x="539716" y="2982165"/>
                  </a:lnTo>
                  <a:lnTo>
                    <a:pt x="537824" y="2975553"/>
                  </a:lnTo>
                  <a:lnTo>
                    <a:pt x="535905" y="2968940"/>
                  </a:lnTo>
                  <a:lnTo>
                    <a:pt x="533910" y="2962328"/>
                  </a:lnTo>
                  <a:lnTo>
                    <a:pt x="531884" y="2955715"/>
                  </a:lnTo>
                  <a:lnTo>
                    <a:pt x="529807" y="2949103"/>
                  </a:lnTo>
                  <a:lnTo>
                    <a:pt x="527673" y="2942491"/>
                  </a:lnTo>
                  <a:lnTo>
                    <a:pt x="525512" y="2935878"/>
                  </a:lnTo>
                  <a:lnTo>
                    <a:pt x="523273" y="2929266"/>
                  </a:lnTo>
                  <a:lnTo>
                    <a:pt x="521006" y="2922654"/>
                  </a:lnTo>
                  <a:lnTo>
                    <a:pt x="518688" y="2916041"/>
                  </a:lnTo>
                  <a:lnTo>
                    <a:pt x="516315" y="2909429"/>
                  </a:lnTo>
                  <a:lnTo>
                    <a:pt x="513918" y="2902817"/>
                  </a:lnTo>
                  <a:lnTo>
                    <a:pt x="511444" y="2896204"/>
                  </a:lnTo>
                  <a:lnTo>
                    <a:pt x="508944" y="2889592"/>
                  </a:lnTo>
                  <a:lnTo>
                    <a:pt x="506395" y="2882980"/>
                  </a:lnTo>
                  <a:lnTo>
                    <a:pt x="503797" y="2876367"/>
                  </a:lnTo>
                  <a:lnTo>
                    <a:pt x="501174" y="2869755"/>
                  </a:lnTo>
                  <a:lnTo>
                    <a:pt x="498481" y="2863143"/>
                  </a:lnTo>
                  <a:lnTo>
                    <a:pt x="495766" y="2856530"/>
                  </a:lnTo>
                  <a:lnTo>
                    <a:pt x="493004" y="2849918"/>
                  </a:lnTo>
                  <a:lnTo>
                    <a:pt x="490199" y="2843306"/>
                  </a:lnTo>
                  <a:lnTo>
                    <a:pt x="487371" y="2836693"/>
                  </a:lnTo>
                  <a:lnTo>
                    <a:pt x="484483" y="2830081"/>
                  </a:lnTo>
                  <a:lnTo>
                    <a:pt x="481575" y="2823469"/>
                  </a:lnTo>
                  <a:lnTo>
                    <a:pt x="478624" y="2816856"/>
                  </a:lnTo>
                  <a:lnTo>
                    <a:pt x="475640" y="2810244"/>
                  </a:lnTo>
                  <a:lnTo>
                    <a:pt x="472633" y="2803632"/>
                  </a:lnTo>
                  <a:lnTo>
                    <a:pt x="469577" y="2797019"/>
                  </a:lnTo>
                  <a:lnTo>
                    <a:pt x="466506" y="2790407"/>
                  </a:lnTo>
                  <a:lnTo>
                    <a:pt x="463397" y="2783795"/>
                  </a:lnTo>
                  <a:lnTo>
                    <a:pt x="460263" y="2777182"/>
                  </a:lnTo>
                  <a:lnTo>
                    <a:pt x="457110" y="2770570"/>
                  </a:lnTo>
                  <a:lnTo>
                    <a:pt x="453920" y="2763958"/>
                  </a:lnTo>
                  <a:lnTo>
                    <a:pt x="450718" y="2757345"/>
                  </a:lnTo>
                  <a:lnTo>
                    <a:pt x="447486" y="2750733"/>
                  </a:lnTo>
                  <a:lnTo>
                    <a:pt x="444237" y="2744121"/>
                  </a:lnTo>
                  <a:lnTo>
                    <a:pt x="440972" y="2737508"/>
                  </a:lnTo>
                  <a:lnTo>
                    <a:pt x="437682" y="2730896"/>
                  </a:lnTo>
                  <a:lnTo>
                    <a:pt x="434383" y="2724284"/>
                  </a:lnTo>
                  <a:lnTo>
                    <a:pt x="431064" y="2717671"/>
                  </a:lnTo>
                  <a:lnTo>
                    <a:pt x="427733" y="2711059"/>
                  </a:lnTo>
                  <a:lnTo>
                    <a:pt x="424393" y="2704447"/>
                  </a:lnTo>
                  <a:lnTo>
                    <a:pt x="421037" y="2697834"/>
                  </a:lnTo>
                  <a:lnTo>
                    <a:pt x="417675" y="2691222"/>
                  </a:lnTo>
                  <a:lnTo>
                    <a:pt x="414302" y="2684610"/>
                  </a:lnTo>
                  <a:lnTo>
                    <a:pt x="410923" y="2677997"/>
                  </a:lnTo>
                  <a:lnTo>
                    <a:pt x="407538" y="2671385"/>
                  </a:lnTo>
                  <a:lnTo>
                    <a:pt x="404147" y="2664773"/>
                  </a:lnTo>
                  <a:lnTo>
                    <a:pt x="400753" y="2658160"/>
                  </a:lnTo>
                  <a:lnTo>
                    <a:pt x="397355" y="2651548"/>
                  </a:lnTo>
                  <a:lnTo>
                    <a:pt x="393955" y="2644936"/>
                  </a:lnTo>
                  <a:lnTo>
                    <a:pt x="390554" y="2638323"/>
                  </a:lnTo>
                  <a:lnTo>
                    <a:pt x="387152" y="2631711"/>
                  </a:lnTo>
                  <a:lnTo>
                    <a:pt x="383750" y="2625098"/>
                  </a:lnTo>
                  <a:lnTo>
                    <a:pt x="380349" y="2618486"/>
                  </a:lnTo>
                  <a:lnTo>
                    <a:pt x="376948" y="2611874"/>
                  </a:lnTo>
                  <a:lnTo>
                    <a:pt x="373550" y="2605261"/>
                  </a:lnTo>
                  <a:lnTo>
                    <a:pt x="370154" y="2598649"/>
                  </a:lnTo>
                  <a:lnTo>
                    <a:pt x="366759" y="2592037"/>
                  </a:lnTo>
                  <a:lnTo>
                    <a:pt x="363368" y="2585424"/>
                  </a:lnTo>
                  <a:lnTo>
                    <a:pt x="359979" y="2578812"/>
                  </a:lnTo>
                  <a:lnTo>
                    <a:pt x="356593" y="2572200"/>
                  </a:lnTo>
                  <a:lnTo>
                    <a:pt x="353209" y="2565587"/>
                  </a:lnTo>
                  <a:lnTo>
                    <a:pt x="349828" y="2558975"/>
                  </a:lnTo>
                  <a:lnTo>
                    <a:pt x="346450" y="2552363"/>
                  </a:lnTo>
                  <a:lnTo>
                    <a:pt x="343073" y="2545750"/>
                  </a:lnTo>
                  <a:lnTo>
                    <a:pt x="339698" y="2539138"/>
                  </a:lnTo>
                  <a:lnTo>
                    <a:pt x="336324" y="2532526"/>
                  </a:lnTo>
                  <a:lnTo>
                    <a:pt x="332951" y="2525913"/>
                  </a:lnTo>
                  <a:lnTo>
                    <a:pt x="329578" y="2519301"/>
                  </a:lnTo>
                  <a:lnTo>
                    <a:pt x="326205" y="2512689"/>
                  </a:lnTo>
                  <a:lnTo>
                    <a:pt x="322830" y="2506076"/>
                  </a:lnTo>
                  <a:lnTo>
                    <a:pt x="319453" y="2499464"/>
                  </a:lnTo>
                  <a:lnTo>
                    <a:pt x="316074" y="2492852"/>
                  </a:lnTo>
                  <a:lnTo>
                    <a:pt x="312689" y="2486239"/>
                  </a:lnTo>
                  <a:lnTo>
                    <a:pt x="309300" y="2479627"/>
                  </a:lnTo>
                  <a:lnTo>
                    <a:pt x="305906" y="2473015"/>
                  </a:lnTo>
                  <a:lnTo>
                    <a:pt x="302503" y="2466402"/>
                  </a:lnTo>
                  <a:lnTo>
                    <a:pt x="299096" y="2459790"/>
                  </a:lnTo>
                  <a:lnTo>
                    <a:pt x="295673" y="2453178"/>
                  </a:lnTo>
                  <a:lnTo>
                    <a:pt x="292244" y="2446565"/>
                  </a:lnTo>
                  <a:lnTo>
                    <a:pt x="288803" y="2439953"/>
                  </a:lnTo>
                  <a:lnTo>
                    <a:pt x="285347" y="2433341"/>
                  </a:lnTo>
                  <a:lnTo>
                    <a:pt x="281882" y="2426728"/>
                  </a:lnTo>
                  <a:lnTo>
                    <a:pt x="278394" y="2420116"/>
                  </a:lnTo>
                  <a:lnTo>
                    <a:pt x="274895" y="2413504"/>
                  </a:lnTo>
                  <a:lnTo>
                    <a:pt x="271376" y="2406891"/>
                  </a:lnTo>
                  <a:lnTo>
                    <a:pt x="267837" y="2400279"/>
                  </a:lnTo>
                  <a:lnTo>
                    <a:pt x="264285" y="2393667"/>
                  </a:lnTo>
                  <a:lnTo>
                    <a:pt x="260700" y="2387054"/>
                  </a:lnTo>
                  <a:lnTo>
                    <a:pt x="257103" y="2380442"/>
                  </a:lnTo>
                  <a:lnTo>
                    <a:pt x="253476" y="2373830"/>
                  </a:lnTo>
                  <a:lnTo>
                    <a:pt x="249826" y="2367217"/>
                  </a:lnTo>
                  <a:lnTo>
                    <a:pt x="246158" y="2360605"/>
                  </a:lnTo>
                  <a:lnTo>
                    <a:pt x="242451" y="2353993"/>
                  </a:lnTo>
                  <a:lnTo>
                    <a:pt x="238729" y="2347380"/>
                  </a:lnTo>
                  <a:lnTo>
                    <a:pt x="234971" y="2340768"/>
                  </a:lnTo>
                  <a:lnTo>
                    <a:pt x="231187" y="2334156"/>
                  </a:lnTo>
                  <a:lnTo>
                    <a:pt x="227381" y="2327543"/>
                  </a:lnTo>
                  <a:lnTo>
                    <a:pt x="223533" y="2320931"/>
                  </a:lnTo>
                  <a:lnTo>
                    <a:pt x="219669" y="2314319"/>
                  </a:lnTo>
                  <a:lnTo>
                    <a:pt x="215765" y="2307706"/>
                  </a:lnTo>
                  <a:lnTo>
                    <a:pt x="211835" y="2301094"/>
                  </a:lnTo>
                  <a:lnTo>
                    <a:pt x="207881" y="2294481"/>
                  </a:lnTo>
                  <a:lnTo>
                    <a:pt x="203886" y="2287869"/>
                  </a:lnTo>
                  <a:lnTo>
                    <a:pt x="199875" y="2281257"/>
                  </a:lnTo>
                  <a:lnTo>
                    <a:pt x="195824" y="2274644"/>
                  </a:lnTo>
                  <a:lnTo>
                    <a:pt x="191751" y="2268032"/>
                  </a:lnTo>
                  <a:lnTo>
                    <a:pt x="187653" y="2261420"/>
                  </a:lnTo>
                  <a:lnTo>
                    <a:pt x="183521" y="2254807"/>
                  </a:lnTo>
                  <a:lnTo>
                    <a:pt x="179374" y="2248195"/>
                  </a:lnTo>
                  <a:lnTo>
                    <a:pt x="175193" y="2241583"/>
                  </a:lnTo>
                  <a:lnTo>
                    <a:pt x="170994" y="2234970"/>
                  </a:lnTo>
                  <a:lnTo>
                    <a:pt x="166776" y="2228358"/>
                  </a:lnTo>
                  <a:lnTo>
                    <a:pt x="162534" y="2221746"/>
                  </a:lnTo>
                  <a:lnTo>
                    <a:pt x="158281" y="2215133"/>
                  </a:lnTo>
                  <a:lnTo>
                    <a:pt x="154005" y="2208521"/>
                  </a:lnTo>
                  <a:lnTo>
                    <a:pt x="149720" y="2201909"/>
                  </a:lnTo>
                  <a:lnTo>
                    <a:pt x="145424" y="2195296"/>
                  </a:lnTo>
                  <a:lnTo>
                    <a:pt x="141119" y="2188684"/>
                  </a:lnTo>
                  <a:lnTo>
                    <a:pt x="136809" y="2182072"/>
                  </a:lnTo>
                  <a:lnTo>
                    <a:pt x="132495" y="2175459"/>
                  </a:lnTo>
                  <a:lnTo>
                    <a:pt x="128182" y="2168847"/>
                  </a:lnTo>
                  <a:lnTo>
                    <a:pt x="123871" y="2162235"/>
                  </a:lnTo>
                  <a:lnTo>
                    <a:pt x="119570" y="2155622"/>
                  </a:lnTo>
                  <a:lnTo>
                    <a:pt x="115272" y="2149010"/>
                  </a:lnTo>
                  <a:lnTo>
                    <a:pt x="110996" y="2142398"/>
                  </a:lnTo>
                  <a:lnTo>
                    <a:pt x="106732" y="2135785"/>
                  </a:lnTo>
                  <a:lnTo>
                    <a:pt x="102489" y="2129173"/>
                  </a:lnTo>
                  <a:lnTo>
                    <a:pt x="98276" y="2122561"/>
                  </a:lnTo>
                  <a:lnTo>
                    <a:pt x="94078" y="2115948"/>
                  </a:lnTo>
                  <a:lnTo>
                    <a:pt x="89934" y="2109336"/>
                  </a:lnTo>
                  <a:lnTo>
                    <a:pt x="85813" y="2102724"/>
                  </a:lnTo>
                  <a:lnTo>
                    <a:pt x="81736" y="2096111"/>
                  </a:lnTo>
                  <a:lnTo>
                    <a:pt x="77712" y="2089499"/>
                  </a:lnTo>
                  <a:lnTo>
                    <a:pt x="73715" y="2082887"/>
                  </a:lnTo>
                  <a:lnTo>
                    <a:pt x="69809" y="2076274"/>
                  </a:lnTo>
                  <a:lnTo>
                    <a:pt x="65938" y="2069662"/>
                  </a:lnTo>
                  <a:lnTo>
                    <a:pt x="62139" y="2063050"/>
                  </a:lnTo>
                  <a:lnTo>
                    <a:pt x="58416" y="2056437"/>
                  </a:lnTo>
                  <a:lnTo>
                    <a:pt x="54735" y="2049825"/>
                  </a:lnTo>
                  <a:lnTo>
                    <a:pt x="51182" y="2043213"/>
                  </a:lnTo>
                  <a:lnTo>
                    <a:pt x="47675" y="2036600"/>
                  </a:lnTo>
                  <a:lnTo>
                    <a:pt x="44271" y="2029988"/>
                  </a:lnTo>
                  <a:lnTo>
                    <a:pt x="40965" y="2023376"/>
                  </a:lnTo>
                  <a:lnTo>
                    <a:pt x="37720" y="2016763"/>
                  </a:lnTo>
                  <a:lnTo>
                    <a:pt x="34636" y="2010151"/>
                  </a:lnTo>
                  <a:lnTo>
                    <a:pt x="31611" y="2003539"/>
                  </a:lnTo>
                  <a:lnTo>
                    <a:pt x="28722" y="1996926"/>
                  </a:lnTo>
                  <a:lnTo>
                    <a:pt x="25948" y="1990314"/>
                  </a:lnTo>
                  <a:lnTo>
                    <a:pt x="23256" y="1983702"/>
                  </a:lnTo>
                  <a:lnTo>
                    <a:pt x="20755" y="1977089"/>
                  </a:lnTo>
                  <a:lnTo>
                    <a:pt x="18323" y="1970477"/>
                  </a:lnTo>
                  <a:lnTo>
                    <a:pt x="16061" y="1963864"/>
                  </a:lnTo>
                  <a:lnTo>
                    <a:pt x="13928" y="1957252"/>
                  </a:lnTo>
                  <a:lnTo>
                    <a:pt x="11897" y="1950640"/>
                  </a:lnTo>
                  <a:lnTo>
                    <a:pt x="10080" y="1944027"/>
                  </a:lnTo>
                  <a:lnTo>
                    <a:pt x="8343" y="1937415"/>
                  </a:lnTo>
                  <a:lnTo>
                    <a:pt x="6806" y="1930803"/>
                  </a:lnTo>
                  <a:lnTo>
                    <a:pt x="5407" y="1924190"/>
                  </a:lnTo>
                  <a:lnTo>
                    <a:pt x="4129" y="1917578"/>
                  </a:lnTo>
                  <a:lnTo>
                    <a:pt x="3082" y="1910966"/>
                  </a:lnTo>
                  <a:lnTo>
                    <a:pt x="2122" y="1904353"/>
                  </a:lnTo>
                  <a:lnTo>
                    <a:pt x="1388" y="1897741"/>
                  </a:lnTo>
                  <a:lnTo>
                    <a:pt x="795" y="1891129"/>
                  </a:lnTo>
                  <a:lnTo>
                    <a:pt x="341" y="1884516"/>
                  </a:lnTo>
                  <a:lnTo>
                    <a:pt x="124" y="1877904"/>
                  </a:lnTo>
                  <a:lnTo>
                    <a:pt x="0" y="1871292"/>
                  </a:lnTo>
                  <a:lnTo>
                    <a:pt x="120" y="1864679"/>
                  </a:lnTo>
                  <a:lnTo>
                    <a:pt x="379" y="1858067"/>
                  </a:lnTo>
                  <a:lnTo>
                    <a:pt x="791" y="1851455"/>
                  </a:lnTo>
                  <a:lnTo>
                    <a:pt x="1436" y="1844842"/>
                  </a:lnTo>
                  <a:lnTo>
                    <a:pt x="2176" y="1838230"/>
                  </a:lnTo>
                  <a:lnTo>
                    <a:pt x="3172" y="1831618"/>
                  </a:lnTo>
                  <a:lnTo>
                    <a:pt x="4298" y="1825005"/>
                  </a:lnTo>
                  <a:lnTo>
                    <a:pt x="5584" y="1818393"/>
                  </a:lnTo>
                  <a:lnTo>
                    <a:pt x="7092" y="1811781"/>
                  </a:lnTo>
                  <a:lnTo>
                    <a:pt x="8693" y="1805168"/>
                  </a:lnTo>
                  <a:lnTo>
                    <a:pt x="10550" y="1798556"/>
                  </a:lnTo>
                  <a:lnTo>
                    <a:pt x="12524" y="1791944"/>
                  </a:lnTo>
                  <a:lnTo>
                    <a:pt x="14659" y="1785331"/>
                  </a:lnTo>
                  <a:lnTo>
                    <a:pt x="16996" y="1778719"/>
                  </a:lnTo>
                  <a:lnTo>
                    <a:pt x="19421" y="1772107"/>
                  </a:lnTo>
                  <a:lnTo>
                    <a:pt x="22090" y="1765494"/>
                  </a:lnTo>
                  <a:lnTo>
                    <a:pt x="24859" y="1758882"/>
                  </a:lnTo>
                  <a:lnTo>
                    <a:pt x="27782" y="1752270"/>
                  </a:lnTo>
                  <a:lnTo>
                    <a:pt x="30880" y="1745657"/>
                  </a:lnTo>
                  <a:lnTo>
                    <a:pt x="34056" y="1739045"/>
                  </a:lnTo>
                  <a:lnTo>
                    <a:pt x="37455" y="1732433"/>
                  </a:lnTo>
                  <a:lnTo>
                    <a:pt x="40933" y="1725820"/>
                  </a:lnTo>
                  <a:lnTo>
                    <a:pt x="44550" y="1719208"/>
                  </a:lnTo>
                  <a:lnTo>
                    <a:pt x="48308" y="1712596"/>
                  </a:lnTo>
                  <a:lnTo>
                    <a:pt x="52133" y="1705983"/>
                  </a:lnTo>
                  <a:lnTo>
                    <a:pt x="56146" y="1699371"/>
                  </a:lnTo>
                  <a:lnTo>
                    <a:pt x="60217" y="1692759"/>
                  </a:lnTo>
                  <a:lnTo>
                    <a:pt x="64404" y="1686146"/>
                  </a:lnTo>
                  <a:lnTo>
                    <a:pt x="68696" y="1679534"/>
                  </a:lnTo>
                  <a:lnTo>
                    <a:pt x="73041" y="1672922"/>
                  </a:lnTo>
                  <a:lnTo>
                    <a:pt x="77525" y="1666309"/>
                  </a:lnTo>
                  <a:lnTo>
                    <a:pt x="82050" y="1659697"/>
                  </a:lnTo>
                  <a:lnTo>
                    <a:pt x="86659" y="1653085"/>
                  </a:lnTo>
                  <a:lnTo>
                    <a:pt x="91335" y="1646472"/>
                  </a:lnTo>
                  <a:lnTo>
                    <a:pt x="96049" y="1639860"/>
                  </a:lnTo>
                  <a:lnTo>
                    <a:pt x="100845" y="1633247"/>
                  </a:lnTo>
                  <a:lnTo>
                    <a:pt x="105664" y="1626635"/>
                  </a:lnTo>
                  <a:lnTo>
                    <a:pt x="110531" y="1620023"/>
                  </a:lnTo>
                  <a:lnTo>
                    <a:pt x="115427" y="1613410"/>
                  </a:lnTo>
                  <a:lnTo>
                    <a:pt x="120342" y="1606798"/>
                  </a:lnTo>
                  <a:lnTo>
                    <a:pt x="125283" y="1600186"/>
                  </a:lnTo>
                  <a:lnTo>
                    <a:pt x="130228" y="1593573"/>
                  </a:lnTo>
                  <a:lnTo>
                    <a:pt x="135180" y="1586961"/>
                  </a:lnTo>
                  <a:lnTo>
                    <a:pt x="140126" y="1580349"/>
                  </a:lnTo>
                  <a:lnTo>
                    <a:pt x="145068" y="1573736"/>
                  </a:lnTo>
                  <a:lnTo>
                    <a:pt x="149984" y="1567124"/>
                  </a:lnTo>
                  <a:lnTo>
                    <a:pt x="154886" y="1560512"/>
                  </a:lnTo>
                  <a:lnTo>
                    <a:pt x="159752" y="1553899"/>
                  </a:lnTo>
                  <a:lnTo>
                    <a:pt x="164581" y="1547287"/>
                  </a:lnTo>
                  <a:lnTo>
                    <a:pt x="169381" y="1540675"/>
                  </a:lnTo>
                  <a:lnTo>
                    <a:pt x="174108" y="1534062"/>
                  </a:lnTo>
                  <a:lnTo>
                    <a:pt x="178805" y="1527450"/>
                  </a:lnTo>
                  <a:lnTo>
                    <a:pt x="183422" y="1520838"/>
                  </a:lnTo>
                  <a:lnTo>
                    <a:pt x="187979" y="1514225"/>
                  </a:lnTo>
                  <a:lnTo>
                    <a:pt x="192480" y="1507613"/>
                  </a:lnTo>
                  <a:lnTo>
                    <a:pt x="196870" y="1501001"/>
                  </a:lnTo>
                  <a:lnTo>
                    <a:pt x="201216" y="1494388"/>
                  </a:lnTo>
                  <a:lnTo>
                    <a:pt x="205441" y="1487776"/>
                  </a:lnTo>
                  <a:lnTo>
                    <a:pt x="209588" y="1481164"/>
                  </a:lnTo>
                  <a:lnTo>
                    <a:pt x="213655" y="1474551"/>
                  </a:lnTo>
                  <a:lnTo>
                    <a:pt x="217582" y="1467939"/>
                  </a:lnTo>
                  <a:lnTo>
                    <a:pt x="221453" y="1461327"/>
                  </a:lnTo>
                  <a:lnTo>
                    <a:pt x="225168" y="1454714"/>
                  </a:lnTo>
                  <a:lnTo>
                    <a:pt x="228795" y="1448102"/>
                  </a:lnTo>
                  <a:lnTo>
                    <a:pt x="232320" y="1441490"/>
                  </a:lnTo>
                  <a:lnTo>
                    <a:pt x="235687" y="1434877"/>
                  </a:lnTo>
                  <a:lnTo>
                    <a:pt x="238989" y="1428265"/>
                  </a:lnTo>
                  <a:lnTo>
                    <a:pt x="242109" y="1421653"/>
                  </a:lnTo>
                  <a:lnTo>
                    <a:pt x="245135" y="1415040"/>
                  </a:lnTo>
                  <a:lnTo>
                    <a:pt x="248043" y="1408428"/>
                  </a:lnTo>
                  <a:lnTo>
                    <a:pt x="250786" y="1401816"/>
                  </a:lnTo>
                  <a:lnTo>
                    <a:pt x="253459" y="1395203"/>
                  </a:lnTo>
                  <a:lnTo>
                    <a:pt x="255932" y="1388591"/>
                  </a:lnTo>
                  <a:lnTo>
                    <a:pt x="258314" y="1381979"/>
                  </a:lnTo>
                  <a:lnTo>
                    <a:pt x="260566" y="1375366"/>
                  </a:lnTo>
                  <a:lnTo>
                    <a:pt x="262656" y="1368754"/>
                  </a:lnTo>
                  <a:lnTo>
                    <a:pt x="264674" y="1362142"/>
                  </a:lnTo>
                  <a:lnTo>
                    <a:pt x="266486" y="1355529"/>
                  </a:lnTo>
                  <a:lnTo>
                    <a:pt x="268215" y="1348917"/>
                  </a:lnTo>
                  <a:lnTo>
                    <a:pt x="269810" y="1342305"/>
                  </a:lnTo>
                  <a:lnTo>
                    <a:pt x="271254" y="1335692"/>
                  </a:lnTo>
                  <a:lnTo>
                    <a:pt x="272629" y="1329080"/>
                  </a:lnTo>
                  <a:lnTo>
                    <a:pt x="273802" y="1322468"/>
                  </a:lnTo>
                  <a:lnTo>
                    <a:pt x="274904" y="1315855"/>
                  </a:lnTo>
                  <a:lnTo>
                    <a:pt x="275876" y="1309243"/>
                  </a:lnTo>
                  <a:lnTo>
                    <a:pt x="276715" y="1302630"/>
                  </a:lnTo>
                  <a:lnTo>
                    <a:pt x="277492" y="1296018"/>
                  </a:lnTo>
                  <a:lnTo>
                    <a:pt x="278084" y="1289406"/>
                  </a:lnTo>
                  <a:lnTo>
                    <a:pt x="278618" y="1282793"/>
                  </a:lnTo>
                  <a:lnTo>
                    <a:pt x="279033" y="1276181"/>
                  </a:lnTo>
                  <a:lnTo>
                    <a:pt x="279340" y="1269569"/>
                  </a:lnTo>
                  <a:lnTo>
                    <a:pt x="279590" y="1262956"/>
                  </a:lnTo>
                  <a:lnTo>
                    <a:pt x="279690" y="1256344"/>
                  </a:lnTo>
                  <a:lnTo>
                    <a:pt x="279743" y="1249732"/>
                  </a:lnTo>
                  <a:lnTo>
                    <a:pt x="279696" y="1243119"/>
                  </a:lnTo>
                  <a:lnTo>
                    <a:pt x="279570" y="1236507"/>
                  </a:lnTo>
                  <a:lnTo>
                    <a:pt x="279394" y="1229895"/>
                  </a:lnTo>
                  <a:lnTo>
                    <a:pt x="279110" y="1223282"/>
                  </a:lnTo>
                  <a:lnTo>
                    <a:pt x="278791" y="1216670"/>
                  </a:lnTo>
                  <a:lnTo>
                    <a:pt x="278400" y="1210058"/>
                  </a:lnTo>
                  <a:lnTo>
                    <a:pt x="277956" y="1203445"/>
                  </a:lnTo>
                  <a:lnTo>
                    <a:pt x="277477" y="1196833"/>
                  </a:lnTo>
                  <a:lnTo>
                    <a:pt x="276932" y="1190221"/>
                  </a:lnTo>
                  <a:lnTo>
                    <a:pt x="276367" y="1183608"/>
                  </a:lnTo>
                  <a:lnTo>
                    <a:pt x="275760" y="1176996"/>
                  </a:lnTo>
                  <a:lnTo>
                    <a:pt x="275129" y="1170384"/>
                  </a:lnTo>
                  <a:lnTo>
                    <a:pt x="274480" y="1163771"/>
                  </a:lnTo>
                  <a:lnTo>
                    <a:pt x="273807" y="1157159"/>
                  </a:lnTo>
                  <a:lnTo>
                    <a:pt x="273130" y="1150547"/>
                  </a:lnTo>
                  <a:lnTo>
                    <a:pt x="272443" y="1143934"/>
                  </a:lnTo>
                  <a:lnTo>
                    <a:pt x="271759" y="1137322"/>
                  </a:lnTo>
                  <a:lnTo>
                    <a:pt x="271077" y="1130710"/>
                  </a:lnTo>
                  <a:lnTo>
                    <a:pt x="270411" y="1124097"/>
                  </a:lnTo>
                  <a:lnTo>
                    <a:pt x="269754" y="1117485"/>
                  </a:lnTo>
                  <a:lnTo>
                    <a:pt x="269124" y="1110873"/>
                  </a:lnTo>
                  <a:lnTo>
                    <a:pt x="268519" y="1104260"/>
                  </a:lnTo>
                  <a:lnTo>
                    <a:pt x="267937" y="1097648"/>
                  </a:lnTo>
                  <a:lnTo>
                    <a:pt x="267406" y="1091036"/>
                  </a:lnTo>
                  <a:lnTo>
                    <a:pt x="266897" y="1084423"/>
                  </a:lnTo>
                  <a:lnTo>
                    <a:pt x="266451" y="1077811"/>
                  </a:lnTo>
                  <a:lnTo>
                    <a:pt x="266047" y="1071199"/>
                  </a:lnTo>
                  <a:lnTo>
                    <a:pt x="265688" y="1064586"/>
                  </a:lnTo>
                  <a:lnTo>
                    <a:pt x="265409" y="1057974"/>
                  </a:lnTo>
                  <a:lnTo>
                    <a:pt x="265164" y="1051362"/>
                  </a:lnTo>
                  <a:lnTo>
                    <a:pt x="265013" y="1044749"/>
                  </a:lnTo>
                  <a:lnTo>
                    <a:pt x="264918" y="1038137"/>
                  </a:lnTo>
                  <a:lnTo>
                    <a:pt x="264888" y="1031525"/>
                  </a:lnTo>
                  <a:lnTo>
                    <a:pt x="264959" y="1024912"/>
                  </a:lnTo>
                  <a:lnTo>
                    <a:pt x="265073" y="1018300"/>
                  </a:lnTo>
                  <a:lnTo>
                    <a:pt x="265311" y="1011688"/>
                  </a:lnTo>
                  <a:lnTo>
                    <a:pt x="265612" y="1005075"/>
                  </a:lnTo>
                  <a:lnTo>
                    <a:pt x="265996" y="998463"/>
                  </a:lnTo>
                  <a:lnTo>
                    <a:pt x="266494" y="991851"/>
                  </a:lnTo>
                  <a:lnTo>
                    <a:pt x="267043" y="985238"/>
                  </a:lnTo>
                  <a:lnTo>
                    <a:pt x="267738" y="978626"/>
                  </a:lnTo>
                  <a:lnTo>
                    <a:pt x="268498" y="972013"/>
                  </a:lnTo>
                  <a:lnTo>
                    <a:pt x="269355" y="965401"/>
                  </a:lnTo>
                  <a:lnTo>
                    <a:pt x="270334" y="958789"/>
                  </a:lnTo>
                  <a:lnTo>
                    <a:pt x="271367" y="952176"/>
                  </a:lnTo>
                  <a:lnTo>
                    <a:pt x="272561" y="945564"/>
                  </a:lnTo>
                  <a:lnTo>
                    <a:pt x="273819" y="938952"/>
                  </a:lnTo>
                  <a:lnTo>
                    <a:pt x="275184" y="932339"/>
                  </a:lnTo>
                  <a:lnTo>
                    <a:pt x="276670" y="925727"/>
                  </a:lnTo>
                  <a:lnTo>
                    <a:pt x="278211" y="919115"/>
                  </a:lnTo>
                  <a:lnTo>
                    <a:pt x="279920" y="912502"/>
                  </a:lnTo>
                  <a:lnTo>
                    <a:pt x="281689" y="905890"/>
                  </a:lnTo>
                  <a:lnTo>
                    <a:pt x="283569" y="899278"/>
                  </a:lnTo>
                  <a:lnTo>
                    <a:pt x="285562" y="892665"/>
                  </a:lnTo>
                  <a:lnTo>
                    <a:pt x="287611" y="886053"/>
                  </a:lnTo>
                  <a:lnTo>
                    <a:pt x="289825" y="879441"/>
                  </a:lnTo>
                  <a:lnTo>
                    <a:pt x="292091" y="872828"/>
                  </a:lnTo>
                  <a:lnTo>
                    <a:pt x="294467" y="866216"/>
                  </a:lnTo>
                  <a:lnTo>
                    <a:pt x="296945" y="859604"/>
                  </a:lnTo>
                  <a:lnTo>
                    <a:pt x="299479" y="852991"/>
                  </a:lnTo>
                  <a:lnTo>
                    <a:pt x="302161" y="846379"/>
                  </a:lnTo>
                  <a:lnTo>
                    <a:pt x="304890" y="839767"/>
                  </a:lnTo>
                  <a:lnTo>
                    <a:pt x="307722" y="833154"/>
                  </a:lnTo>
                  <a:lnTo>
                    <a:pt x="310640" y="826542"/>
                  </a:lnTo>
                  <a:lnTo>
                    <a:pt x="313612" y="819930"/>
                  </a:lnTo>
                  <a:lnTo>
                    <a:pt x="316708" y="813317"/>
                  </a:lnTo>
                  <a:lnTo>
                    <a:pt x="319845" y="806705"/>
                  </a:lnTo>
                  <a:lnTo>
                    <a:pt x="323073" y="800093"/>
                  </a:lnTo>
                  <a:lnTo>
                    <a:pt x="326369" y="793480"/>
                  </a:lnTo>
                  <a:lnTo>
                    <a:pt x="329713" y="786868"/>
                  </a:lnTo>
                  <a:lnTo>
                    <a:pt x="333155" y="780256"/>
                  </a:lnTo>
                  <a:lnTo>
                    <a:pt x="336629" y="773643"/>
                  </a:lnTo>
                  <a:lnTo>
                    <a:pt x="340179" y="767031"/>
                  </a:lnTo>
                  <a:lnTo>
                    <a:pt x="343777" y="760419"/>
                  </a:lnTo>
                  <a:lnTo>
                    <a:pt x="347415" y="753806"/>
                  </a:lnTo>
                  <a:lnTo>
                    <a:pt x="351123" y="747194"/>
                  </a:lnTo>
                  <a:lnTo>
                    <a:pt x="354854" y="740582"/>
                  </a:lnTo>
                  <a:lnTo>
                    <a:pt x="358639" y="733969"/>
                  </a:lnTo>
                  <a:lnTo>
                    <a:pt x="362456" y="727357"/>
                  </a:lnTo>
                  <a:lnTo>
                    <a:pt x="366300" y="720745"/>
                  </a:lnTo>
                  <a:lnTo>
                    <a:pt x="370187" y="714132"/>
                  </a:lnTo>
                  <a:lnTo>
                    <a:pt x="374087" y="707520"/>
                  </a:lnTo>
                  <a:lnTo>
                    <a:pt x="378019" y="700908"/>
                  </a:lnTo>
                  <a:lnTo>
                    <a:pt x="381966" y="694295"/>
                  </a:lnTo>
                  <a:lnTo>
                    <a:pt x="385927" y="687683"/>
                  </a:lnTo>
                  <a:lnTo>
                    <a:pt x="389904" y="681071"/>
                  </a:lnTo>
                  <a:lnTo>
                    <a:pt x="393885" y="674458"/>
                  </a:lnTo>
                  <a:lnTo>
                    <a:pt x="397874" y="667846"/>
                  </a:lnTo>
                  <a:lnTo>
                    <a:pt x="401863" y="661234"/>
                  </a:lnTo>
                  <a:lnTo>
                    <a:pt x="405851" y="654621"/>
                  </a:lnTo>
                  <a:lnTo>
                    <a:pt x="409832" y="648009"/>
                  </a:lnTo>
                  <a:lnTo>
                    <a:pt x="413808" y="641396"/>
                  </a:lnTo>
                  <a:lnTo>
                    <a:pt x="417768" y="634784"/>
                  </a:lnTo>
                  <a:lnTo>
                    <a:pt x="421716" y="628172"/>
                  </a:lnTo>
                  <a:lnTo>
                    <a:pt x="425648" y="621559"/>
                  </a:lnTo>
                  <a:lnTo>
                    <a:pt x="429553" y="614947"/>
                  </a:lnTo>
                  <a:lnTo>
                    <a:pt x="433445" y="608335"/>
                  </a:lnTo>
                  <a:lnTo>
                    <a:pt x="437298" y="601722"/>
                  </a:lnTo>
                  <a:lnTo>
                    <a:pt x="441130" y="595110"/>
                  </a:lnTo>
                  <a:lnTo>
                    <a:pt x="444931" y="588498"/>
                  </a:lnTo>
                  <a:lnTo>
                    <a:pt x="448690" y="581885"/>
                  </a:lnTo>
                  <a:lnTo>
                    <a:pt x="452429" y="575273"/>
                  </a:lnTo>
                  <a:lnTo>
                    <a:pt x="456107" y="568661"/>
                  </a:lnTo>
                  <a:lnTo>
                    <a:pt x="459758" y="562048"/>
                  </a:lnTo>
                  <a:lnTo>
                    <a:pt x="463366" y="555436"/>
                  </a:lnTo>
                  <a:lnTo>
                    <a:pt x="466918" y="548824"/>
                  </a:lnTo>
                  <a:lnTo>
                    <a:pt x="470446" y="542211"/>
                  </a:lnTo>
                  <a:lnTo>
                    <a:pt x="473896" y="535599"/>
                  </a:lnTo>
                  <a:lnTo>
                    <a:pt x="477314" y="528987"/>
                  </a:lnTo>
                  <a:lnTo>
                    <a:pt x="480677" y="522374"/>
                  </a:lnTo>
                  <a:lnTo>
                    <a:pt x="483978" y="515762"/>
                  </a:lnTo>
                  <a:lnTo>
                    <a:pt x="487250" y="509150"/>
                  </a:lnTo>
                  <a:lnTo>
                    <a:pt x="490429" y="502537"/>
                  </a:lnTo>
                  <a:lnTo>
                    <a:pt x="493576" y="495925"/>
                  </a:lnTo>
                  <a:lnTo>
                    <a:pt x="496659" y="489313"/>
                  </a:lnTo>
                  <a:lnTo>
                    <a:pt x="499675" y="482700"/>
                  </a:lnTo>
                  <a:lnTo>
                    <a:pt x="502659" y="476088"/>
                  </a:lnTo>
                  <a:lnTo>
                    <a:pt x="505542" y="469476"/>
                  </a:lnTo>
                  <a:lnTo>
                    <a:pt x="508392" y="462863"/>
                  </a:lnTo>
                  <a:lnTo>
                    <a:pt x="511171" y="456251"/>
                  </a:lnTo>
                  <a:lnTo>
                    <a:pt x="513883" y="449639"/>
                  </a:lnTo>
                  <a:lnTo>
                    <a:pt x="516558" y="443026"/>
                  </a:lnTo>
                  <a:lnTo>
                    <a:pt x="519133" y="436414"/>
                  </a:lnTo>
                  <a:lnTo>
                    <a:pt x="521673" y="429802"/>
                  </a:lnTo>
                  <a:lnTo>
                    <a:pt x="524138" y="423189"/>
                  </a:lnTo>
                  <a:lnTo>
                    <a:pt x="526540" y="416577"/>
                  </a:lnTo>
                  <a:lnTo>
                    <a:pt x="528900" y="409965"/>
                  </a:lnTo>
                  <a:lnTo>
                    <a:pt x="531163" y="403352"/>
                  </a:lnTo>
                  <a:lnTo>
                    <a:pt x="533393" y="396740"/>
                  </a:lnTo>
                  <a:lnTo>
                    <a:pt x="535545" y="390128"/>
                  </a:lnTo>
                  <a:lnTo>
                    <a:pt x="537639" y="383515"/>
                  </a:lnTo>
                  <a:lnTo>
                    <a:pt x="539689" y="376903"/>
                  </a:lnTo>
                  <a:lnTo>
                    <a:pt x="541648" y="370291"/>
                  </a:lnTo>
                  <a:lnTo>
                    <a:pt x="543575" y="363678"/>
                  </a:lnTo>
                  <a:lnTo>
                    <a:pt x="545426" y="357066"/>
                  </a:lnTo>
                  <a:lnTo>
                    <a:pt x="547223" y="350454"/>
                  </a:lnTo>
                  <a:lnTo>
                    <a:pt x="548977" y="343841"/>
                  </a:lnTo>
                  <a:lnTo>
                    <a:pt x="550648" y="337229"/>
                  </a:lnTo>
                  <a:lnTo>
                    <a:pt x="552289" y="330617"/>
                  </a:lnTo>
                  <a:lnTo>
                    <a:pt x="553857" y="324004"/>
                  </a:lnTo>
                  <a:lnTo>
                    <a:pt x="555377" y="317392"/>
                  </a:lnTo>
                  <a:lnTo>
                    <a:pt x="556855" y="310779"/>
                  </a:lnTo>
                  <a:lnTo>
                    <a:pt x="558259" y="304167"/>
                  </a:lnTo>
                  <a:lnTo>
                    <a:pt x="559635" y="297555"/>
                  </a:lnTo>
                  <a:lnTo>
                    <a:pt x="560942" y="290942"/>
                  </a:lnTo>
                  <a:lnTo>
                    <a:pt x="562210" y="284330"/>
                  </a:lnTo>
                  <a:lnTo>
                    <a:pt x="563436" y="277718"/>
                  </a:lnTo>
                  <a:lnTo>
                    <a:pt x="564599" y="271105"/>
                  </a:lnTo>
                  <a:lnTo>
                    <a:pt x="565737" y="264493"/>
                  </a:lnTo>
                  <a:lnTo>
                    <a:pt x="566811" y="257881"/>
                  </a:lnTo>
                  <a:lnTo>
                    <a:pt x="567852" y="251268"/>
                  </a:lnTo>
                  <a:lnTo>
                    <a:pt x="568855" y="244656"/>
                  </a:lnTo>
                  <a:lnTo>
                    <a:pt x="569803" y="238044"/>
                  </a:lnTo>
                  <a:lnTo>
                    <a:pt x="570730" y="231431"/>
                  </a:lnTo>
                  <a:lnTo>
                    <a:pt x="571600" y="224819"/>
                  </a:lnTo>
                  <a:lnTo>
                    <a:pt x="572443" y="218207"/>
                  </a:lnTo>
                  <a:lnTo>
                    <a:pt x="573251" y="211594"/>
                  </a:lnTo>
                  <a:lnTo>
                    <a:pt x="574014" y="204982"/>
                  </a:lnTo>
                  <a:lnTo>
                    <a:pt x="574759" y="198370"/>
                  </a:lnTo>
                  <a:lnTo>
                    <a:pt x="575453" y="191757"/>
                  </a:lnTo>
                  <a:lnTo>
                    <a:pt x="576125" y="185145"/>
                  </a:lnTo>
                  <a:lnTo>
                    <a:pt x="576767" y="178533"/>
                  </a:lnTo>
                  <a:lnTo>
                    <a:pt x="577372" y="171920"/>
                  </a:lnTo>
                  <a:lnTo>
                    <a:pt x="577961" y="165308"/>
                  </a:lnTo>
                  <a:lnTo>
                    <a:pt x="578507" y="158696"/>
                  </a:lnTo>
                  <a:lnTo>
                    <a:pt x="579036" y="152083"/>
                  </a:lnTo>
                  <a:lnTo>
                    <a:pt x="579538" y="145471"/>
                  </a:lnTo>
                  <a:lnTo>
                    <a:pt x="580011" y="138859"/>
                  </a:lnTo>
                  <a:lnTo>
                    <a:pt x="580471" y="132246"/>
                  </a:lnTo>
                  <a:lnTo>
                    <a:pt x="580894" y="125634"/>
                  </a:lnTo>
                  <a:lnTo>
                    <a:pt x="581304" y="119022"/>
                  </a:lnTo>
                  <a:lnTo>
                    <a:pt x="581691" y="112409"/>
                  </a:lnTo>
                  <a:lnTo>
                    <a:pt x="582056" y="105797"/>
                  </a:lnTo>
                  <a:lnTo>
                    <a:pt x="582409" y="99185"/>
                  </a:lnTo>
                  <a:lnTo>
                    <a:pt x="582732" y="92572"/>
                  </a:lnTo>
                  <a:lnTo>
                    <a:pt x="583046" y="85960"/>
                  </a:lnTo>
                  <a:lnTo>
                    <a:pt x="583340" y="79348"/>
                  </a:lnTo>
                  <a:lnTo>
                    <a:pt x="583617" y="72735"/>
                  </a:lnTo>
                  <a:lnTo>
                    <a:pt x="583885" y="66123"/>
                  </a:lnTo>
                  <a:lnTo>
                    <a:pt x="584129" y="59511"/>
                  </a:lnTo>
                  <a:lnTo>
                    <a:pt x="584365" y="52898"/>
                  </a:lnTo>
                  <a:lnTo>
                    <a:pt x="584586" y="46286"/>
                  </a:lnTo>
                  <a:lnTo>
                    <a:pt x="584793" y="39674"/>
                  </a:lnTo>
                  <a:lnTo>
                    <a:pt x="584993" y="33061"/>
                  </a:lnTo>
                  <a:lnTo>
                    <a:pt x="585175" y="26449"/>
                  </a:lnTo>
                  <a:lnTo>
                    <a:pt x="585350" y="19837"/>
                  </a:lnTo>
                  <a:lnTo>
                    <a:pt x="585513" y="13224"/>
                  </a:lnTo>
                  <a:lnTo>
                    <a:pt x="585667" y="6612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6612"/>
                  </a:lnTo>
                  <a:lnTo>
                    <a:pt x="590091" y="13224"/>
                  </a:lnTo>
                  <a:lnTo>
                    <a:pt x="590254" y="19837"/>
                  </a:lnTo>
                  <a:lnTo>
                    <a:pt x="590429" y="26449"/>
                  </a:lnTo>
                  <a:lnTo>
                    <a:pt x="590611" y="33061"/>
                  </a:lnTo>
                  <a:lnTo>
                    <a:pt x="590811" y="39674"/>
                  </a:lnTo>
                  <a:lnTo>
                    <a:pt x="591018" y="46286"/>
                  </a:lnTo>
                  <a:lnTo>
                    <a:pt x="591239" y="52898"/>
                  </a:lnTo>
                  <a:lnTo>
                    <a:pt x="591475" y="59511"/>
                  </a:lnTo>
                  <a:lnTo>
                    <a:pt x="591719" y="66123"/>
                  </a:lnTo>
                  <a:lnTo>
                    <a:pt x="591987" y="72735"/>
                  </a:lnTo>
                  <a:lnTo>
                    <a:pt x="592264" y="79348"/>
                  </a:lnTo>
                  <a:lnTo>
                    <a:pt x="592558" y="85960"/>
                  </a:lnTo>
                  <a:lnTo>
                    <a:pt x="592872" y="92572"/>
                  </a:lnTo>
                  <a:lnTo>
                    <a:pt x="593195" y="99185"/>
                  </a:lnTo>
                  <a:lnTo>
                    <a:pt x="593549" y="105797"/>
                  </a:lnTo>
                  <a:lnTo>
                    <a:pt x="593913" y="112409"/>
                  </a:lnTo>
                  <a:lnTo>
                    <a:pt x="594300" y="119022"/>
                  </a:lnTo>
                  <a:lnTo>
                    <a:pt x="594711" y="125634"/>
                  </a:lnTo>
                  <a:lnTo>
                    <a:pt x="595133" y="132246"/>
                  </a:lnTo>
                  <a:lnTo>
                    <a:pt x="595593" y="138859"/>
                  </a:lnTo>
                  <a:lnTo>
                    <a:pt x="596066" y="145471"/>
                  </a:lnTo>
                  <a:lnTo>
                    <a:pt x="596568" y="152083"/>
                  </a:lnTo>
                  <a:lnTo>
                    <a:pt x="597097" y="158696"/>
                  </a:lnTo>
                  <a:lnTo>
                    <a:pt x="597643" y="165308"/>
                  </a:lnTo>
                  <a:lnTo>
                    <a:pt x="598232" y="171920"/>
                  </a:lnTo>
                  <a:lnTo>
                    <a:pt x="598838" y="178533"/>
                  </a:lnTo>
                  <a:lnTo>
                    <a:pt x="599479" y="185145"/>
                  </a:lnTo>
                  <a:lnTo>
                    <a:pt x="600152" y="191757"/>
                  </a:lnTo>
                  <a:lnTo>
                    <a:pt x="600846" y="198370"/>
                  </a:lnTo>
                  <a:lnTo>
                    <a:pt x="601590" y="204982"/>
                  </a:lnTo>
                  <a:lnTo>
                    <a:pt x="602353" y="211594"/>
                  </a:lnTo>
                  <a:lnTo>
                    <a:pt x="603161" y="218207"/>
                  </a:lnTo>
                  <a:lnTo>
                    <a:pt x="604004" y="224819"/>
                  </a:lnTo>
                  <a:lnTo>
                    <a:pt x="604874" y="231431"/>
                  </a:lnTo>
                  <a:lnTo>
                    <a:pt x="605801" y="238044"/>
                  </a:lnTo>
                  <a:lnTo>
                    <a:pt x="606750" y="244656"/>
                  </a:lnTo>
                  <a:lnTo>
                    <a:pt x="607752" y="251268"/>
                  </a:lnTo>
                  <a:lnTo>
                    <a:pt x="608793" y="257881"/>
                  </a:lnTo>
                  <a:lnTo>
                    <a:pt x="609867" y="264493"/>
                  </a:lnTo>
                  <a:lnTo>
                    <a:pt x="611005" y="271105"/>
                  </a:lnTo>
                  <a:lnTo>
                    <a:pt x="612168" y="277718"/>
                  </a:lnTo>
                  <a:lnTo>
                    <a:pt x="613395" y="284330"/>
                  </a:lnTo>
                  <a:lnTo>
                    <a:pt x="614662" y="290942"/>
                  </a:lnTo>
                  <a:lnTo>
                    <a:pt x="615969" y="297555"/>
                  </a:lnTo>
                  <a:lnTo>
                    <a:pt x="617345" y="304167"/>
                  </a:lnTo>
                  <a:lnTo>
                    <a:pt x="618750" y="310779"/>
                  </a:lnTo>
                  <a:lnTo>
                    <a:pt x="620227" y="317392"/>
                  </a:lnTo>
                  <a:lnTo>
                    <a:pt x="621748" y="324004"/>
                  </a:lnTo>
                  <a:lnTo>
                    <a:pt x="623315" y="330617"/>
                  </a:lnTo>
                  <a:lnTo>
                    <a:pt x="624956" y="337229"/>
                  </a:lnTo>
                  <a:lnTo>
                    <a:pt x="626627" y="343841"/>
                  </a:lnTo>
                  <a:lnTo>
                    <a:pt x="628381" y="350454"/>
                  </a:lnTo>
                  <a:lnTo>
                    <a:pt x="630178" y="357066"/>
                  </a:lnTo>
                  <a:lnTo>
                    <a:pt x="632029" y="363678"/>
                  </a:lnTo>
                  <a:lnTo>
                    <a:pt x="633956" y="370291"/>
                  </a:lnTo>
                  <a:lnTo>
                    <a:pt x="635915" y="376903"/>
                  </a:lnTo>
                  <a:lnTo>
                    <a:pt x="637966" y="383515"/>
                  </a:lnTo>
                  <a:lnTo>
                    <a:pt x="640059" y="390128"/>
                  </a:lnTo>
                  <a:lnTo>
                    <a:pt x="642212" y="396740"/>
                  </a:lnTo>
                  <a:lnTo>
                    <a:pt x="644441" y="403352"/>
                  </a:lnTo>
                  <a:lnTo>
                    <a:pt x="646704" y="409965"/>
                  </a:lnTo>
                  <a:lnTo>
                    <a:pt x="649065" y="416577"/>
                  </a:lnTo>
                  <a:lnTo>
                    <a:pt x="651466" y="423189"/>
                  </a:lnTo>
                  <a:lnTo>
                    <a:pt x="653931" y="429802"/>
                  </a:lnTo>
                  <a:lnTo>
                    <a:pt x="656472" y="436414"/>
                  </a:lnTo>
                  <a:lnTo>
                    <a:pt x="659046" y="443026"/>
                  </a:lnTo>
                  <a:lnTo>
                    <a:pt x="661721" y="449639"/>
                  </a:lnTo>
                  <a:lnTo>
                    <a:pt x="664434" y="456251"/>
                  </a:lnTo>
                  <a:lnTo>
                    <a:pt x="667213" y="462863"/>
                  </a:lnTo>
                  <a:lnTo>
                    <a:pt x="670062" y="469476"/>
                  </a:lnTo>
                  <a:lnTo>
                    <a:pt x="672946" y="476088"/>
                  </a:lnTo>
                  <a:lnTo>
                    <a:pt x="675929" y="482700"/>
                  </a:lnTo>
                  <a:lnTo>
                    <a:pt x="678946" y="489313"/>
                  </a:lnTo>
                  <a:lnTo>
                    <a:pt x="682028" y="495925"/>
                  </a:lnTo>
                  <a:lnTo>
                    <a:pt x="685175" y="502537"/>
                  </a:lnTo>
                  <a:lnTo>
                    <a:pt x="688354" y="509150"/>
                  </a:lnTo>
                  <a:lnTo>
                    <a:pt x="691626" y="515762"/>
                  </a:lnTo>
                  <a:lnTo>
                    <a:pt x="694927" y="522374"/>
                  </a:lnTo>
                  <a:lnTo>
                    <a:pt x="698291" y="528987"/>
                  </a:lnTo>
                  <a:lnTo>
                    <a:pt x="701708" y="535599"/>
                  </a:lnTo>
                  <a:lnTo>
                    <a:pt x="705158" y="542211"/>
                  </a:lnTo>
                  <a:lnTo>
                    <a:pt x="708686" y="548824"/>
                  </a:lnTo>
                  <a:lnTo>
                    <a:pt x="712239" y="555436"/>
                  </a:lnTo>
                  <a:lnTo>
                    <a:pt x="715846" y="562048"/>
                  </a:lnTo>
                  <a:lnTo>
                    <a:pt x="719497" y="568661"/>
                  </a:lnTo>
                  <a:lnTo>
                    <a:pt x="723176" y="575273"/>
                  </a:lnTo>
                  <a:lnTo>
                    <a:pt x="726914" y="581885"/>
                  </a:lnTo>
                  <a:lnTo>
                    <a:pt x="730673" y="588498"/>
                  </a:lnTo>
                  <a:lnTo>
                    <a:pt x="734474" y="595110"/>
                  </a:lnTo>
                  <a:lnTo>
                    <a:pt x="738306" y="601722"/>
                  </a:lnTo>
                  <a:lnTo>
                    <a:pt x="742159" y="608335"/>
                  </a:lnTo>
                  <a:lnTo>
                    <a:pt x="746051" y="614947"/>
                  </a:lnTo>
                  <a:lnTo>
                    <a:pt x="749956" y="621559"/>
                  </a:lnTo>
                  <a:lnTo>
                    <a:pt x="753888" y="628172"/>
                  </a:lnTo>
                  <a:lnTo>
                    <a:pt x="757836" y="634784"/>
                  </a:lnTo>
                  <a:lnTo>
                    <a:pt x="761796" y="641396"/>
                  </a:lnTo>
                  <a:lnTo>
                    <a:pt x="765772" y="648009"/>
                  </a:lnTo>
                  <a:lnTo>
                    <a:pt x="769753" y="654621"/>
                  </a:lnTo>
                  <a:lnTo>
                    <a:pt x="773741" y="661234"/>
                  </a:lnTo>
                  <a:lnTo>
                    <a:pt x="777730" y="667846"/>
                  </a:lnTo>
                  <a:lnTo>
                    <a:pt x="781719" y="674458"/>
                  </a:lnTo>
                  <a:lnTo>
                    <a:pt x="785700" y="681071"/>
                  </a:lnTo>
                  <a:lnTo>
                    <a:pt x="789677" y="687683"/>
                  </a:lnTo>
                  <a:lnTo>
                    <a:pt x="793638" y="694295"/>
                  </a:lnTo>
                  <a:lnTo>
                    <a:pt x="797585" y="700908"/>
                  </a:lnTo>
                  <a:lnTo>
                    <a:pt x="801517" y="707520"/>
                  </a:lnTo>
                  <a:lnTo>
                    <a:pt x="805417" y="714132"/>
                  </a:lnTo>
                  <a:lnTo>
                    <a:pt x="809304" y="720745"/>
                  </a:lnTo>
                  <a:lnTo>
                    <a:pt x="813148" y="727357"/>
                  </a:lnTo>
                  <a:lnTo>
                    <a:pt x="816965" y="733969"/>
                  </a:lnTo>
                  <a:lnTo>
                    <a:pt x="820751" y="740582"/>
                  </a:lnTo>
                  <a:lnTo>
                    <a:pt x="824482" y="747194"/>
                  </a:lnTo>
                  <a:lnTo>
                    <a:pt x="828189" y="753806"/>
                  </a:lnTo>
                  <a:lnTo>
                    <a:pt x="831827" y="760419"/>
                  </a:lnTo>
                  <a:lnTo>
                    <a:pt x="835426" y="767031"/>
                  </a:lnTo>
                  <a:lnTo>
                    <a:pt x="838975" y="773643"/>
                  </a:lnTo>
                  <a:lnTo>
                    <a:pt x="842449" y="780256"/>
                  </a:lnTo>
                  <a:lnTo>
                    <a:pt x="845891" y="786868"/>
                  </a:lnTo>
                  <a:lnTo>
                    <a:pt x="849235" y="793480"/>
                  </a:lnTo>
                  <a:lnTo>
                    <a:pt x="852531" y="800093"/>
                  </a:lnTo>
                  <a:lnTo>
                    <a:pt x="855759" y="806705"/>
                  </a:lnTo>
                  <a:lnTo>
                    <a:pt x="858896" y="813317"/>
                  </a:lnTo>
                  <a:lnTo>
                    <a:pt x="861992" y="819930"/>
                  </a:lnTo>
                  <a:lnTo>
                    <a:pt x="864964" y="826542"/>
                  </a:lnTo>
                  <a:lnTo>
                    <a:pt x="867882" y="833154"/>
                  </a:lnTo>
                  <a:lnTo>
                    <a:pt x="870714" y="839767"/>
                  </a:lnTo>
                  <a:lnTo>
                    <a:pt x="873443" y="846379"/>
                  </a:lnTo>
                  <a:lnTo>
                    <a:pt x="876125" y="852991"/>
                  </a:lnTo>
                  <a:lnTo>
                    <a:pt x="878659" y="859604"/>
                  </a:lnTo>
                  <a:lnTo>
                    <a:pt x="881137" y="866216"/>
                  </a:lnTo>
                  <a:lnTo>
                    <a:pt x="883513" y="872828"/>
                  </a:lnTo>
                  <a:lnTo>
                    <a:pt x="885780" y="879441"/>
                  </a:lnTo>
                  <a:lnTo>
                    <a:pt x="887993" y="886053"/>
                  </a:lnTo>
                  <a:lnTo>
                    <a:pt x="890042" y="892665"/>
                  </a:lnTo>
                  <a:lnTo>
                    <a:pt x="892035" y="899278"/>
                  </a:lnTo>
                  <a:lnTo>
                    <a:pt x="893915" y="905890"/>
                  </a:lnTo>
                  <a:lnTo>
                    <a:pt x="895684" y="912502"/>
                  </a:lnTo>
                  <a:lnTo>
                    <a:pt x="897393" y="919115"/>
                  </a:lnTo>
                  <a:lnTo>
                    <a:pt x="898934" y="925727"/>
                  </a:lnTo>
                  <a:lnTo>
                    <a:pt x="900420" y="932339"/>
                  </a:lnTo>
                  <a:lnTo>
                    <a:pt x="901785" y="938952"/>
                  </a:lnTo>
                  <a:lnTo>
                    <a:pt x="903043" y="945564"/>
                  </a:lnTo>
                  <a:lnTo>
                    <a:pt x="904237" y="952176"/>
                  </a:lnTo>
                  <a:lnTo>
                    <a:pt x="905270" y="958789"/>
                  </a:lnTo>
                  <a:lnTo>
                    <a:pt x="906249" y="965401"/>
                  </a:lnTo>
                  <a:lnTo>
                    <a:pt x="907106" y="972013"/>
                  </a:lnTo>
                  <a:lnTo>
                    <a:pt x="907867" y="978626"/>
                  </a:lnTo>
                  <a:lnTo>
                    <a:pt x="908561" y="985238"/>
                  </a:lnTo>
                  <a:lnTo>
                    <a:pt x="909110" y="991851"/>
                  </a:lnTo>
                  <a:lnTo>
                    <a:pt x="909609" y="998463"/>
                  </a:lnTo>
                  <a:lnTo>
                    <a:pt x="909992" y="1005075"/>
                  </a:lnTo>
                  <a:lnTo>
                    <a:pt x="910293" y="1011688"/>
                  </a:lnTo>
                  <a:lnTo>
                    <a:pt x="910531" y="1018300"/>
                  </a:lnTo>
                  <a:lnTo>
                    <a:pt x="910645" y="1024912"/>
                  </a:lnTo>
                  <a:lnTo>
                    <a:pt x="910716" y="1031525"/>
                  </a:lnTo>
                  <a:lnTo>
                    <a:pt x="910686" y="1038137"/>
                  </a:lnTo>
                  <a:lnTo>
                    <a:pt x="910591" y="1044749"/>
                  </a:lnTo>
                  <a:lnTo>
                    <a:pt x="910441" y="1051362"/>
                  </a:lnTo>
                  <a:lnTo>
                    <a:pt x="910195" y="1057974"/>
                  </a:lnTo>
                  <a:lnTo>
                    <a:pt x="909916" y="1064586"/>
                  </a:lnTo>
                  <a:lnTo>
                    <a:pt x="909557" y="1071199"/>
                  </a:lnTo>
                  <a:lnTo>
                    <a:pt x="909153" y="1077811"/>
                  </a:lnTo>
                  <a:lnTo>
                    <a:pt x="908707" y="1084423"/>
                  </a:lnTo>
                  <a:lnTo>
                    <a:pt x="908198" y="1091036"/>
                  </a:lnTo>
                  <a:lnTo>
                    <a:pt x="907667" y="1097648"/>
                  </a:lnTo>
                  <a:lnTo>
                    <a:pt x="907085" y="1104260"/>
                  </a:lnTo>
                  <a:lnTo>
                    <a:pt x="906480" y="1110873"/>
                  </a:lnTo>
                  <a:lnTo>
                    <a:pt x="905850" y="1117485"/>
                  </a:lnTo>
                  <a:lnTo>
                    <a:pt x="905193" y="1124097"/>
                  </a:lnTo>
                  <a:lnTo>
                    <a:pt x="904527" y="1130710"/>
                  </a:lnTo>
                  <a:lnTo>
                    <a:pt x="903845" y="1137322"/>
                  </a:lnTo>
                  <a:lnTo>
                    <a:pt x="903161" y="1143934"/>
                  </a:lnTo>
                  <a:lnTo>
                    <a:pt x="902475" y="1150547"/>
                  </a:lnTo>
                  <a:lnTo>
                    <a:pt x="901797" y="1157159"/>
                  </a:lnTo>
                  <a:lnTo>
                    <a:pt x="901124" y="1163771"/>
                  </a:lnTo>
                  <a:lnTo>
                    <a:pt x="900475" y="1170384"/>
                  </a:lnTo>
                  <a:lnTo>
                    <a:pt x="899844" y="1176996"/>
                  </a:lnTo>
                  <a:lnTo>
                    <a:pt x="899237" y="1183608"/>
                  </a:lnTo>
                  <a:lnTo>
                    <a:pt x="898672" y="1190221"/>
                  </a:lnTo>
                  <a:lnTo>
                    <a:pt x="898127" y="1196833"/>
                  </a:lnTo>
                  <a:lnTo>
                    <a:pt x="897648" y="1203445"/>
                  </a:lnTo>
                  <a:lnTo>
                    <a:pt x="897205" y="1210058"/>
                  </a:lnTo>
                  <a:lnTo>
                    <a:pt x="896813" y="1216670"/>
                  </a:lnTo>
                  <a:lnTo>
                    <a:pt x="896494" y="1223282"/>
                  </a:lnTo>
                  <a:lnTo>
                    <a:pt x="896210" y="1229895"/>
                  </a:lnTo>
                  <a:lnTo>
                    <a:pt x="896034" y="1236507"/>
                  </a:lnTo>
                  <a:lnTo>
                    <a:pt x="895908" y="1243119"/>
                  </a:lnTo>
                  <a:lnTo>
                    <a:pt x="895861" y="1249732"/>
                  </a:lnTo>
                  <a:lnTo>
                    <a:pt x="895914" y="1256344"/>
                  </a:lnTo>
                  <a:lnTo>
                    <a:pt x="896014" y="1262956"/>
                  </a:lnTo>
                  <a:lnTo>
                    <a:pt x="896264" y="1269569"/>
                  </a:lnTo>
                  <a:lnTo>
                    <a:pt x="896571" y="1276181"/>
                  </a:lnTo>
                  <a:lnTo>
                    <a:pt x="896987" y="1282793"/>
                  </a:lnTo>
                  <a:lnTo>
                    <a:pt x="897520" y="1289406"/>
                  </a:lnTo>
                  <a:lnTo>
                    <a:pt x="898112" y="1296018"/>
                  </a:lnTo>
                  <a:lnTo>
                    <a:pt x="898889" y="1302630"/>
                  </a:lnTo>
                  <a:lnTo>
                    <a:pt x="899728" y="1309243"/>
                  </a:lnTo>
                  <a:lnTo>
                    <a:pt x="900700" y="1315855"/>
                  </a:lnTo>
                  <a:lnTo>
                    <a:pt x="901802" y="1322468"/>
                  </a:lnTo>
                  <a:lnTo>
                    <a:pt x="902975" y="1329080"/>
                  </a:lnTo>
                  <a:lnTo>
                    <a:pt x="904350" y="1335692"/>
                  </a:lnTo>
                  <a:lnTo>
                    <a:pt x="905794" y="1342305"/>
                  </a:lnTo>
                  <a:lnTo>
                    <a:pt x="907389" y="1348917"/>
                  </a:lnTo>
                  <a:lnTo>
                    <a:pt x="909118" y="1355529"/>
                  </a:lnTo>
                  <a:lnTo>
                    <a:pt x="910930" y="1362142"/>
                  </a:lnTo>
                  <a:lnTo>
                    <a:pt x="912948" y="1368754"/>
                  </a:lnTo>
                  <a:lnTo>
                    <a:pt x="915038" y="1375366"/>
                  </a:lnTo>
                  <a:lnTo>
                    <a:pt x="917291" y="1381979"/>
                  </a:lnTo>
                  <a:lnTo>
                    <a:pt x="919673" y="1388591"/>
                  </a:lnTo>
                  <a:lnTo>
                    <a:pt x="922146" y="1395203"/>
                  </a:lnTo>
                  <a:lnTo>
                    <a:pt x="924818" y="1401816"/>
                  </a:lnTo>
                  <a:lnTo>
                    <a:pt x="927561" y="1408428"/>
                  </a:lnTo>
                  <a:lnTo>
                    <a:pt x="930469" y="1415040"/>
                  </a:lnTo>
                  <a:lnTo>
                    <a:pt x="933496" y="1421653"/>
                  </a:lnTo>
                  <a:lnTo>
                    <a:pt x="936615" y="1428265"/>
                  </a:lnTo>
                  <a:lnTo>
                    <a:pt x="939917" y="1434877"/>
                  </a:lnTo>
                  <a:lnTo>
                    <a:pt x="943285" y="1441490"/>
                  </a:lnTo>
                  <a:lnTo>
                    <a:pt x="946809" y="1448102"/>
                  </a:lnTo>
                  <a:lnTo>
                    <a:pt x="950436" y="1454714"/>
                  </a:lnTo>
                  <a:lnTo>
                    <a:pt x="954151" y="1461327"/>
                  </a:lnTo>
                  <a:lnTo>
                    <a:pt x="958022" y="1467939"/>
                  </a:lnTo>
                  <a:lnTo>
                    <a:pt x="961950" y="1474551"/>
                  </a:lnTo>
                  <a:lnTo>
                    <a:pt x="966017" y="1481164"/>
                  </a:lnTo>
                  <a:lnTo>
                    <a:pt x="970163" y="1487776"/>
                  </a:lnTo>
                  <a:lnTo>
                    <a:pt x="974388" y="1494388"/>
                  </a:lnTo>
                  <a:lnTo>
                    <a:pt x="978734" y="1501001"/>
                  </a:lnTo>
                  <a:lnTo>
                    <a:pt x="983124" y="1507613"/>
                  </a:lnTo>
                  <a:lnTo>
                    <a:pt x="987625" y="1514225"/>
                  </a:lnTo>
                  <a:lnTo>
                    <a:pt x="992182" y="1520838"/>
                  </a:lnTo>
                  <a:lnTo>
                    <a:pt x="996799" y="1527450"/>
                  </a:lnTo>
                  <a:lnTo>
                    <a:pt x="1001496" y="1534062"/>
                  </a:lnTo>
                  <a:lnTo>
                    <a:pt x="1006223" y="1540675"/>
                  </a:lnTo>
                  <a:lnTo>
                    <a:pt x="1011023" y="1547287"/>
                  </a:lnTo>
                  <a:lnTo>
                    <a:pt x="1015852" y="1553899"/>
                  </a:lnTo>
                  <a:lnTo>
                    <a:pt x="1020718" y="1560512"/>
                  </a:lnTo>
                  <a:lnTo>
                    <a:pt x="1025620" y="1567124"/>
                  </a:lnTo>
                  <a:lnTo>
                    <a:pt x="1030536" y="1573736"/>
                  </a:lnTo>
                  <a:lnTo>
                    <a:pt x="1035478" y="1580349"/>
                  </a:lnTo>
                  <a:lnTo>
                    <a:pt x="1040424" y="1586961"/>
                  </a:lnTo>
                  <a:lnTo>
                    <a:pt x="1045376" y="1593573"/>
                  </a:lnTo>
                  <a:lnTo>
                    <a:pt x="1050321" y="1600186"/>
                  </a:lnTo>
                  <a:lnTo>
                    <a:pt x="1055262" y="1606798"/>
                  </a:lnTo>
                  <a:lnTo>
                    <a:pt x="1060177" y="1613410"/>
                  </a:lnTo>
                  <a:lnTo>
                    <a:pt x="1065073" y="1620023"/>
                  </a:lnTo>
                  <a:lnTo>
                    <a:pt x="1069940" y="1626635"/>
                  </a:lnTo>
                  <a:lnTo>
                    <a:pt x="1074759" y="1633247"/>
                  </a:lnTo>
                  <a:lnTo>
                    <a:pt x="1079555" y="1639860"/>
                  </a:lnTo>
                  <a:lnTo>
                    <a:pt x="1084269" y="1646472"/>
                  </a:lnTo>
                  <a:lnTo>
                    <a:pt x="1088945" y="1653085"/>
                  </a:lnTo>
                  <a:lnTo>
                    <a:pt x="1093554" y="1659697"/>
                  </a:lnTo>
                  <a:lnTo>
                    <a:pt x="1098079" y="1666309"/>
                  </a:lnTo>
                  <a:lnTo>
                    <a:pt x="1102563" y="1672922"/>
                  </a:lnTo>
                  <a:lnTo>
                    <a:pt x="1106908" y="1679534"/>
                  </a:lnTo>
                  <a:lnTo>
                    <a:pt x="1111200" y="1686146"/>
                  </a:lnTo>
                  <a:lnTo>
                    <a:pt x="1115387" y="1692759"/>
                  </a:lnTo>
                  <a:lnTo>
                    <a:pt x="1119458" y="1699371"/>
                  </a:lnTo>
                  <a:lnTo>
                    <a:pt x="1123471" y="1705983"/>
                  </a:lnTo>
                  <a:lnTo>
                    <a:pt x="1127296" y="1712596"/>
                  </a:lnTo>
                  <a:lnTo>
                    <a:pt x="1131054" y="1719208"/>
                  </a:lnTo>
                  <a:lnTo>
                    <a:pt x="1134671" y="1725820"/>
                  </a:lnTo>
                  <a:lnTo>
                    <a:pt x="1138150" y="1732433"/>
                  </a:lnTo>
                  <a:lnTo>
                    <a:pt x="1141548" y="1739045"/>
                  </a:lnTo>
                  <a:lnTo>
                    <a:pt x="1144724" y="1745657"/>
                  </a:lnTo>
                  <a:lnTo>
                    <a:pt x="1147822" y="1752270"/>
                  </a:lnTo>
                  <a:lnTo>
                    <a:pt x="1150745" y="1758882"/>
                  </a:lnTo>
                  <a:lnTo>
                    <a:pt x="1153514" y="1765494"/>
                  </a:lnTo>
                  <a:lnTo>
                    <a:pt x="1156183" y="1772107"/>
                  </a:lnTo>
                  <a:lnTo>
                    <a:pt x="1158608" y="1778719"/>
                  </a:lnTo>
                  <a:lnTo>
                    <a:pt x="1160945" y="1785331"/>
                  </a:lnTo>
                  <a:lnTo>
                    <a:pt x="1163080" y="1791944"/>
                  </a:lnTo>
                  <a:lnTo>
                    <a:pt x="1165054" y="1798556"/>
                  </a:lnTo>
                  <a:lnTo>
                    <a:pt x="1166911" y="1805168"/>
                  </a:lnTo>
                  <a:lnTo>
                    <a:pt x="1168512" y="1811781"/>
                  </a:lnTo>
                  <a:lnTo>
                    <a:pt x="1170020" y="1818393"/>
                  </a:lnTo>
                  <a:lnTo>
                    <a:pt x="1171306" y="1825005"/>
                  </a:lnTo>
                  <a:lnTo>
                    <a:pt x="1172432" y="1831618"/>
                  </a:lnTo>
                  <a:lnTo>
                    <a:pt x="1173428" y="1838230"/>
                  </a:lnTo>
                  <a:lnTo>
                    <a:pt x="1174168" y="1844842"/>
                  </a:lnTo>
                  <a:lnTo>
                    <a:pt x="1174813" y="1851455"/>
                  </a:lnTo>
                  <a:lnTo>
                    <a:pt x="1175225" y="1858067"/>
                  </a:lnTo>
                  <a:lnTo>
                    <a:pt x="1175484" y="1864679"/>
                  </a:lnTo>
                  <a:lnTo>
                    <a:pt x="1175605" y="1871292"/>
                  </a:lnTo>
                  <a:lnTo>
                    <a:pt x="1175480" y="1877904"/>
                  </a:lnTo>
                  <a:lnTo>
                    <a:pt x="1175263" y="1884516"/>
                  </a:lnTo>
                  <a:lnTo>
                    <a:pt x="1174809" y="1891129"/>
                  </a:lnTo>
                  <a:lnTo>
                    <a:pt x="1174217" y="1897741"/>
                  </a:lnTo>
                  <a:lnTo>
                    <a:pt x="1173482" y="1904353"/>
                  </a:lnTo>
                  <a:lnTo>
                    <a:pt x="1172523" y="1910966"/>
                  </a:lnTo>
                  <a:lnTo>
                    <a:pt x="1171475" y="1917578"/>
                  </a:lnTo>
                  <a:lnTo>
                    <a:pt x="1170198" y="1924190"/>
                  </a:lnTo>
                  <a:lnTo>
                    <a:pt x="1168799" y="1930803"/>
                  </a:lnTo>
                  <a:lnTo>
                    <a:pt x="1167261" y="1937415"/>
                  </a:lnTo>
                  <a:lnTo>
                    <a:pt x="1165524" y="1944027"/>
                  </a:lnTo>
                  <a:lnTo>
                    <a:pt x="1163707" y="1950640"/>
                  </a:lnTo>
                  <a:lnTo>
                    <a:pt x="1161676" y="1957252"/>
                  </a:lnTo>
                  <a:lnTo>
                    <a:pt x="1159543" y="1963864"/>
                  </a:lnTo>
                  <a:lnTo>
                    <a:pt x="1157281" y="1970477"/>
                  </a:lnTo>
                  <a:lnTo>
                    <a:pt x="1154850" y="1977089"/>
                  </a:lnTo>
                  <a:lnTo>
                    <a:pt x="1152348" y="1983702"/>
                  </a:lnTo>
                  <a:lnTo>
                    <a:pt x="1149656" y="1990314"/>
                  </a:lnTo>
                  <a:lnTo>
                    <a:pt x="1146882" y="1996926"/>
                  </a:lnTo>
                  <a:lnTo>
                    <a:pt x="1143993" y="2003539"/>
                  </a:lnTo>
                  <a:lnTo>
                    <a:pt x="1140968" y="2010151"/>
                  </a:lnTo>
                  <a:lnTo>
                    <a:pt x="1137884" y="2016763"/>
                  </a:lnTo>
                  <a:lnTo>
                    <a:pt x="1134639" y="2023376"/>
                  </a:lnTo>
                  <a:lnTo>
                    <a:pt x="1131333" y="2029988"/>
                  </a:lnTo>
                  <a:lnTo>
                    <a:pt x="1127929" y="2036600"/>
                  </a:lnTo>
                  <a:lnTo>
                    <a:pt x="1124422" y="2043213"/>
                  </a:lnTo>
                  <a:lnTo>
                    <a:pt x="1120869" y="2049825"/>
                  </a:lnTo>
                  <a:lnTo>
                    <a:pt x="1117189" y="2056437"/>
                  </a:lnTo>
                  <a:lnTo>
                    <a:pt x="1113465" y="2063050"/>
                  </a:lnTo>
                  <a:lnTo>
                    <a:pt x="1109666" y="2069662"/>
                  </a:lnTo>
                  <a:lnTo>
                    <a:pt x="1105795" y="2076274"/>
                  </a:lnTo>
                  <a:lnTo>
                    <a:pt x="1101889" y="2082887"/>
                  </a:lnTo>
                  <a:lnTo>
                    <a:pt x="1097892" y="2089499"/>
                  </a:lnTo>
                  <a:lnTo>
                    <a:pt x="1093869" y="2096111"/>
                  </a:lnTo>
                  <a:lnTo>
                    <a:pt x="1089792" y="2102724"/>
                  </a:lnTo>
                  <a:lnTo>
                    <a:pt x="1085671" y="2109336"/>
                  </a:lnTo>
                  <a:lnTo>
                    <a:pt x="1081526" y="2115948"/>
                  </a:lnTo>
                  <a:lnTo>
                    <a:pt x="1077328" y="2122561"/>
                  </a:lnTo>
                  <a:lnTo>
                    <a:pt x="1073115" y="2129173"/>
                  </a:lnTo>
                  <a:lnTo>
                    <a:pt x="1068872" y="2135785"/>
                  </a:lnTo>
                  <a:lnTo>
                    <a:pt x="1064608" y="2142398"/>
                  </a:lnTo>
                  <a:lnTo>
                    <a:pt x="1060332" y="2149010"/>
                  </a:lnTo>
                  <a:lnTo>
                    <a:pt x="1056035" y="2155622"/>
                  </a:lnTo>
                  <a:lnTo>
                    <a:pt x="1051733" y="2162235"/>
                  </a:lnTo>
                  <a:lnTo>
                    <a:pt x="1047422" y="2168847"/>
                  </a:lnTo>
                  <a:lnTo>
                    <a:pt x="1043109" y="2175459"/>
                  </a:lnTo>
                  <a:lnTo>
                    <a:pt x="1038795" y="2182072"/>
                  </a:lnTo>
                  <a:lnTo>
                    <a:pt x="1034486" y="2188684"/>
                  </a:lnTo>
                  <a:lnTo>
                    <a:pt x="1030180" y="2195296"/>
                  </a:lnTo>
                  <a:lnTo>
                    <a:pt x="1025884" y="2201909"/>
                  </a:lnTo>
                  <a:lnTo>
                    <a:pt x="1021599" y="2208521"/>
                  </a:lnTo>
                  <a:lnTo>
                    <a:pt x="1017323" y="2215133"/>
                  </a:lnTo>
                  <a:lnTo>
                    <a:pt x="1013071" y="2221746"/>
                  </a:lnTo>
                  <a:lnTo>
                    <a:pt x="1008828" y="2228358"/>
                  </a:lnTo>
                  <a:lnTo>
                    <a:pt x="1004610" y="2234970"/>
                  </a:lnTo>
                  <a:lnTo>
                    <a:pt x="1000411" y="2241583"/>
                  </a:lnTo>
                  <a:lnTo>
                    <a:pt x="996230" y="2248195"/>
                  </a:lnTo>
                  <a:lnTo>
                    <a:pt x="992083" y="2254807"/>
                  </a:lnTo>
                  <a:lnTo>
                    <a:pt x="987951" y="2261420"/>
                  </a:lnTo>
                  <a:lnTo>
                    <a:pt x="983853" y="2268032"/>
                  </a:lnTo>
                  <a:lnTo>
                    <a:pt x="979780" y="2274644"/>
                  </a:lnTo>
                  <a:lnTo>
                    <a:pt x="975729" y="2281257"/>
                  </a:lnTo>
                  <a:lnTo>
                    <a:pt x="971718" y="2287869"/>
                  </a:lnTo>
                  <a:lnTo>
                    <a:pt x="967723" y="2294481"/>
                  </a:lnTo>
                  <a:lnTo>
                    <a:pt x="963769" y="2301094"/>
                  </a:lnTo>
                  <a:lnTo>
                    <a:pt x="959839" y="2307706"/>
                  </a:lnTo>
                  <a:lnTo>
                    <a:pt x="955935" y="2314319"/>
                  </a:lnTo>
                  <a:lnTo>
                    <a:pt x="952071" y="2320931"/>
                  </a:lnTo>
                  <a:lnTo>
                    <a:pt x="948223" y="2327543"/>
                  </a:lnTo>
                  <a:lnTo>
                    <a:pt x="944417" y="2334156"/>
                  </a:lnTo>
                  <a:lnTo>
                    <a:pt x="940633" y="2340768"/>
                  </a:lnTo>
                  <a:lnTo>
                    <a:pt x="936875" y="2347380"/>
                  </a:lnTo>
                  <a:lnTo>
                    <a:pt x="933153" y="2353993"/>
                  </a:lnTo>
                  <a:lnTo>
                    <a:pt x="929446" y="2360605"/>
                  </a:lnTo>
                  <a:lnTo>
                    <a:pt x="925778" y="2367217"/>
                  </a:lnTo>
                  <a:lnTo>
                    <a:pt x="922128" y="2373830"/>
                  </a:lnTo>
                  <a:lnTo>
                    <a:pt x="918501" y="2380442"/>
                  </a:lnTo>
                  <a:lnTo>
                    <a:pt x="914904" y="2387054"/>
                  </a:lnTo>
                  <a:lnTo>
                    <a:pt x="911319" y="2393667"/>
                  </a:lnTo>
                  <a:lnTo>
                    <a:pt x="907767" y="2400279"/>
                  </a:lnTo>
                  <a:lnTo>
                    <a:pt x="904228" y="2406891"/>
                  </a:lnTo>
                  <a:lnTo>
                    <a:pt x="900709" y="2413504"/>
                  </a:lnTo>
                  <a:lnTo>
                    <a:pt x="897211" y="2420116"/>
                  </a:lnTo>
                  <a:lnTo>
                    <a:pt x="893722" y="2426728"/>
                  </a:lnTo>
                  <a:lnTo>
                    <a:pt x="890257" y="2433341"/>
                  </a:lnTo>
                  <a:lnTo>
                    <a:pt x="886802" y="2439953"/>
                  </a:lnTo>
                  <a:lnTo>
                    <a:pt x="883360" y="2446565"/>
                  </a:lnTo>
                  <a:lnTo>
                    <a:pt x="879931" y="2453178"/>
                  </a:lnTo>
                  <a:lnTo>
                    <a:pt x="876509" y="2459790"/>
                  </a:lnTo>
                  <a:lnTo>
                    <a:pt x="873101" y="2466402"/>
                  </a:lnTo>
                  <a:lnTo>
                    <a:pt x="869698" y="2473015"/>
                  </a:lnTo>
                  <a:lnTo>
                    <a:pt x="866304" y="2479627"/>
                  </a:lnTo>
                  <a:lnTo>
                    <a:pt x="862915" y="2486239"/>
                  </a:lnTo>
                  <a:lnTo>
                    <a:pt x="859530" y="2492852"/>
                  </a:lnTo>
                  <a:lnTo>
                    <a:pt x="856151" y="2499464"/>
                  </a:lnTo>
                  <a:lnTo>
                    <a:pt x="852774" y="2506076"/>
                  </a:lnTo>
                  <a:lnTo>
                    <a:pt x="849399" y="2512689"/>
                  </a:lnTo>
                  <a:lnTo>
                    <a:pt x="846026" y="2519301"/>
                  </a:lnTo>
                  <a:lnTo>
                    <a:pt x="842653" y="2525913"/>
                  </a:lnTo>
                  <a:lnTo>
                    <a:pt x="839280" y="2532526"/>
                  </a:lnTo>
                  <a:lnTo>
                    <a:pt x="835906" y="2539138"/>
                  </a:lnTo>
                  <a:lnTo>
                    <a:pt x="832531" y="2545750"/>
                  </a:lnTo>
                  <a:lnTo>
                    <a:pt x="829154" y="2552363"/>
                  </a:lnTo>
                  <a:lnTo>
                    <a:pt x="825776" y="2558975"/>
                  </a:lnTo>
                  <a:lnTo>
                    <a:pt x="822395" y="2565587"/>
                  </a:lnTo>
                  <a:lnTo>
                    <a:pt x="819012" y="2572200"/>
                  </a:lnTo>
                  <a:lnTo>
                    <a:pt x="815625" y="2578812"/>
                  </a:lnTo>
                  <a:lnTo>
                    <a:pt x="812236" y="2585424"/>
                  </a:lnTo>
                  <a:lnTo>
                    <a:pt x="808845" y="2592037"/>
                  </a:lnTo>
                  <a:lnTo>
                    <a:pt x="805450" y="2598649"/>
                  </a:lnTo>
                  <a:lnTo>
                    <a:pt x="802054" y="2605261"/>
                  </a:lnTo>
                  <a:lnTo>
                    <a:pt x="798656" y="2611874"/>
                  </a:lnTo>
                  <a:lnTo>
                    <a:pt x="795256" y="2618486"/>
                  </a:lnTo>
                  <a:lnTo>
                    <a:pt x="791854" y="2625098"/>
                  </a:lnTo>
                  <a:lnTo>
                    <a:pt x="788452" y="2631711"/>
                  </a:lnTo>
                  <a:lnTo>
                    <a:pt x="785050" y="2638323"/>
                  </a:lnTo>
                  <a:lnTo>
                    <a:pt x="781649" y="2644936"/>
                  </a:lnTo>
                  <a:lnTo>
                    <a:pt x="778249" y="2651548"/>
                  </a:lnTo>
                  <a:lnTo>
                    <a:pt x="774851" y="2658160"/>
                  </a:lnTo>
                  <a:lnTo>
                    <a:pt x="771457" y="2664773"/>
                  </a:lnTo>
                  <a:lnTo>
                    <a:pt x="768066" y="2671385"/>
                  </a:lnTo>
                  <a:lnTo>
                    <a:pt x="764681" y="2677997"/>
                  </a:lnTo>
                  <a:lnTo>
                    <a:pt x="761302" y="2684610"/>
                  </a:lnTo>
                  <a:lnTo>
                    <a:pt x="757929" y="2691222"/>
                  </a:lnTo>
                  <a:lnTo>
                    <a:pt x="754568" y="2697834"/>
                  </a:lnTo>
                  <a:lnTo>
                    <a:pt x="751212" y="2704447"/>
                  </a:lnTo>
                  <a:lnTo>
                    <a:pt x="747871" y="2711059"/>
                  </a:lnTo>
                  <a:lnTo>
                    <a:pt x="744540" y="2717671"/>
                  </a:lnTo>
                  <a:lnTo>
                    <a:pt x="741221" y="2724284"/>
                  </a:lnTo>
                  <a:lnTo>
                    <a:pt x="737922" y="2730896"/>
                  </a:lnTo>
                  <a:lnTo>
                    <a:pt x="734632" y="2737508"/>
                  </a:lnTo>
                  <a:lnTo>
                    <a:pt x="731367" y="2744121"/>
                  </a:lnTo>
                  <a:lnTo>
                    <a:pt x="728118" y="2750733"/>
                  </a:lnTo>
                  <a:lnTo>
                    <a:pt x="724887" y="2757345"/>
                  </a:lnTo>
                  <a:lnTo>
                    <a:pt x="721684" y="2763958"/>
                  </a:lnTo>
                  <a:lnTo>
                    <a:pt x="718494" y="2770570"/>
                  </a:lnTo>
                  <a:lnTo>
                    <a:pt x="715341" y="2777182"/>
                  </a:lnTo>
                  <a:lnTo>
                    <a:pt x="712207" y="2783795"/>
                  </a:lnTo>
                  <a:lnTo>
                    <a:pt x="709099" y="2790407"/>
                  </a:lnTo>
                  <a:lnTo>
                    <a:pt x="706027" y="2797019"/>
                  </a:lnTo>
                  <a:lnTo>
                    <a:pt x="702971" y="2803632"/>
                  </a:lnTo>
                  <a:lnTo>
                    <a:pt x="699965" y="2810244"/>
                  </a:lnTo>
                  <a:lnTo>
                    <a:pt x="696980" y="2816856"/>
                  </a:lnTo>
                  <a:lnTo>
                    <a:pt x="694029" y="2823469"/>
                  </a:lnTo>
                  <a:lnTo>
                    <a:pt x="691122" y="2830081"/>
                  </a:lnTo>
                  <a:lnTo>
                    <a:pt x="688233" y="2836693"/>
                  </a:lnTo>
                  <a:lnTo>
                    <a:pt x="685405" y="2843306"/>
                  </a:lnTo>
                  <a:lnTo>
                    <a:pt x="682601" y="2849918"/>
                  </a:lnTo>
                  <a:lnTo>
                    <a:pt x="679838" y="2856530"/>
                  </a:lnTo>
                  <a:lnTo>
                    <a:pt x="677123" y="2863143"/>
                  </a:lnTo>
                  <a:lnTo>
                    <a:pt x="674430" y="2869755"/>
                  </a:lnTo>
                  <a:lnTo>
                    <a:pt x="671807" y="2876367"/>
                  </a:lnTo>
                  <a:lnTo>
                    <a:pt x="669209" y="2882980"/>
                  </a:lnTo>
                  <a:lnTo>
                    <a:pt x="666660" y="2889592"/>
                  </a:lnTo>
                  <a:lnTo>
                    <a:pt x="664160" y="2896204"/>
                  </a:lnTo>
                  <a:lnTo>
                    <a:pt x="661686" y="2902817"/>
                  </a:lnTo>
                  <a:lnTo>
                    <a:pt x="659289" y="2909429"/>
                  </a:lnTo>
                  <a:lnTo>
                    <a:pt x="656916" y="2916041"/>
                  </a:lnTo>
                  <a:lnTo>
                    <a:pt x="654598" y="2922654"/>
                  </a:lnTo>
                  <a:lnTo>
                    <a:pt x="652331" y="2929266"/>
                  </a:lnTo>
                  <a:lnTo>
                    <a:pt x="650093" y="2935878"/>
                  </a:lnTo>
                  <a:lnTo>
                    <a:pt x="647932" y="2942491"/>
                  </a:lnTo>
                  <a:lnTo>
                    <a:pt x="645797" y="2949103"/>
                  </a:lnTo>
                  <a:lnTo>
                    <a:pt x="643721" y="2955715"/>
                  </a:lnTo>
                  <a:lnTo>
                    <a:pt x="641694" y="2962328"/>
                  </a:lnTo>
                  <a:lnTo>
                    <a:pt x="639699" y="2968940"/>
                  </a:lnTo>
                  <a:lnTo>
                    <a:pt x="637780" y="2975553"/>
                  </a:lnTo>
                  <a:lnTo>
                    <a:pt x="635888" y="2982165"/>
                  </a:lnTo>
                  <a:lnTo>
                    <a:pt x="634056" y="2988777"/>
                  </a:lnTo>
                  <a:lnTo>
                    <a:pt x="632271" y="2995390"/>
                  </a:lnTo>
                  <a:lnTo>
                    <a:pt x="630520" y="3002002"/>
                  </a:lnTo>
                  <a:lnTo>
                    <a:pt x="628842" y="3008614"/>
                  </a:lnTo>
                  <a:lnTo>
                    <a:pt x="627189" y="3015227"/>
                  </a:lnTo>
                  <a:lnTo>
                    <a:pt x="625598" y="3021839"/>
                  </a:lnTo>
                  <a:lnTo>
                    <a:pt x="624050" y="3028451"/>
                  </a:lnTo>
                  <a:lnTo>
                    <a:pt x="622536" y="3035064"/>
                  </a:lnTo>
                  <a:lnTo>
                    <a:pt x="621090" y="3041676"/>
                  </a:lnTo>
                  <a:lnTo>
                    <a:pt x="619668" y="3048288"/>
                  </a:lnTo>
                  <a:lnTo>
                    <a:pt x="618306" y="3054901"/>
                  </a:lnTo>
                  <a:lnTo>
                    <a:pt x="616983" y="3061513"/>
                  </a:lnTo>
                  <a:lnTo>
                    <a:pt x="615695" y="3068125"/>
                  </a:lnTo>
                  <a:lnTo>
                    <a:pt x="614467" y="3074738"/>
                  </a:lnTo>
                  <a:lnTo>
                    <a:pt x="613262" y="3081350"/>
                  </a:lnTo>
                  <a:lnTo>
                    <a:pt x="612115" y="3087962"/>
                  </a:lnTo>
                  <a:lnTo>
                    <a:pt x="611001" y="3094575"/>
                  </a:lnTo>
                  <a:lnTo>
                    <a:pt x="609921" y="3101187"/>
                  </a:lnTo>
                  <a:lnTo>
                    <a:pt x="608894" y="3107799"/>
                  </a:lnTo>
                  <a:lnTo>
                    <a:pt x="607889" y="3114412"/>
                  </a:lnTo>
                  <a:lnTo>
                    <a:pt x="606937" y="3121024"/>
                  </a:lnTo>
                  <a:lnTo>
                    <a:pt x="606013" y="3127636"/>
                  </a:lnTo>
                  <a:lnTo>
                    <a:pt x="605121" y="3134249"/>
                  </a:lnTo>
                  <a:lnTo>
                    <a:pt x="604275" y="3140861"/>
                  </a:lnTo>
                  <a:lnTo>
                    <a:pt x="603448" y="3147473"/>
                  </a:lnTo>
                  <a:lnTo>
                    <a:pt x="602670" y="3154086"/>
                  </a:lnTo>
                  <a:lnTo>
                    <a:pt x="601915" y="3160698"/>
                  </a:lnTo>
                  <a:lnTo>
                    <a:pt x="601190" y="3167310"/>
                  </a:lnTo>
                  <a:lnTo>
                    <a:pt x="600504" y="3173923"/>
                  </a:lnTo>
                  <a:lnTo>
                    <a:pt x="599833" y="3180535"/>
                  </a:lnTo>
                  <a:lnTo>
                    <a:pt x="599207" y="3187147"/>
                  </a:lnTo>
                  <a:lnTo>
                    <a:pt x="598600" y="3193760"/>
                  </a:lnTo>
                  <a:lnTo>
                    <a:pt x="598019" y="3200372"/>
                  </a:lnTo>
                  <a:lnTo>
                    <a:pt x="597470" y="3206984"/>
                  </a:lnTo>
                  <a:lnTo>
                    <a:pt x="596935" y="3213597"/>
                  </a:lnTo>
                  <a:lnTo>
                    <a:pt x="596438" y="3220209"/>
                  </a:lnTo>
                  <a:lnTo>
                    <a:pt x="595956" y="3226821"/>
                  </a:lnTo>
                  <a:lnTo>
                    <a:pt x="595498" y="3233434"/>
                  </a:lnTo>
                  <a:lnTo>
                    <a:pt x="595066" y="3240046"/>
                  </a:lnTo>
                  <a:lnTo>
                    <a:pt x="594645" y="3246658"/>
                  </a:lnTo>
                  <a:lnTo>
                    <a:pt x="594257" y="3253271"/>
                  </a:lnTo>
                  <a:lnTo>
                    <a:pt x="593881" y="3259883"/>
                  </a:lnTo>
                  <a:lnTo>
                    <a:pt x="593525" y="3266495"/>
                  </a:lnTo>
                  <a:lnTo>
                    <a:pt x="593189" y="3273108"/>
                  </a:lnTo>
                  <a:lnTo>
                    <a:pt x="592863" y="3279720"/>
                  </a:lnTo>
                  <a:lnTo>
                    <a:pt x="592564" y="3286332"/>
                  </a:lnTo>
                  <a:lnTo>
                    <a:pt x="592274" y="3292945"/>
                  </a:lnTo>
                  <a:lnTo>
                    <a:pt x="592002" y="3299557"/>
                  </a:lnTo>
                  <a:lnTo>
                    <a:pt x="591745" y="3306170"/>
                  </a:lnTo>
                  <a:lnTo>
                    <a:pt x="591496" y="3312782"/>
                  </a:lnTo>
                  <a:lnTo>
                    <a:pt x="591270" y="3319394"/>
                  </a:lnTo>
                  <a:lnTo>
                    <a:pt x="591050" y="3326007"/>
                  </a:lnTo>
                  <a:lnTo>
                    <a:pt x="590844" y="3332619"/>
                  </a:lnTo>
                  <a:lnTo>
                    <a:pt x="590650" y="3339231"/>
                  </a:lnTo>
                  <a:lnTo>
                    <a:pt x="590464" y="3345844"/>
                  </a:lnTo>
                  <a:lnTo>
                    <a:pt x="590294" y="3352456"/>
                  </a:lnTo>
                  <a:lnTo>
                    <a:pt x="590129" y="3359068"/>
                  </a:lnTo>
                  <a:lnTo>
                    <a:pt x="589977" y="3365681"/>
                  </a:lnTo>
                  <a:lnTo>
                    <a:pt x="589833" y="3372293"/>
                  </a:lnTo>
                  <a:lnTo>
                    <a:pt x="589695" y="33789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1199695"/>
              <a:ext cx="862464" cy="5006810"/>
            </a:xfrm>
            <a:custGeom>
              <a:avLst/>
              <a:pathLst>
                <a:path w="862464" h="5006810">
                  <a:moveTo>
                    <a:pt x="428773" y="5006810"/>
                  </a:moveTo>
                  <a:lnTo>
                    <a:pt x="428555" y="4997012"/>
                  </a:lnTo>
                  <a:lnTo>
                    <a:pt x="428321" y="4987214"/>
                  </a:lnTo>
                  <a:lnTo>
                    <a:pt x="428062" y="4977416"/>
                  </a:lnTo>
                  <a:lnTo>
                    <a:pt x="427790" y="4967618"/>
                  </a:lnTo>
                  <a:lnTo>
                    <a:pt x="427494" y="4957820"/>
                  </a:lnTo>
                  <a:lnTo>
                    <a:pt x="427173" y="4948021"/>
                  </a:lnTo>
                  <a:lnTo>
                    <a:pt x="426836" y="4938223"/>
                  </a:lnTo>
                  <a:lnTo>
                    <a:pt x="426464" y="4928425"/>
                  </a:lnTo>
                  <a:lnTo>
                    <a:pt x="426068" y="4918627"/>
                  </a:lnTo>
                  <a:lnTo>
                    <a:pt x="425653" y="4908829"/>
                  </a:lnTo>
                  <a:lnTo>
                    <a:pt x="425192" y="4899031"/>
                  </a:lnTo>
                  <a:lnTo>
                    <a:pt x="424707" y="4889233"/>
                  </a:lnTo>
                  <a:lnTo>
                    <a:pt x="424193" y="4879435"/>
                  </a:lnTo>
                  <a:lnTo>
                    <a:pt x="423631" y="4869637"/>
                  </a:lnTo>
                  <a:lnTo>
                    <a:pt x="423042" y="4859839"/>
                  </a:lnTo>
                  <a:lnTo>
                    <a:pt x="422410" y="4850041"/>
                  </a:lnTo>
                  <a:lnTo>
                    <a:pt x="421730" y="4840243"/>
                  </a:lnTo>
                  <a:lnTo>
                    <a:pt x="421020" y="4830445"/>
                  </a:lnTo>
                  <a:lnTo>
                    <a:pt x="420249" y="4820647"/>
                  </a:lnTo>
                  <a:lnTo>
                    <a:pt x="419432" y="4810849"/>
                  </a:lnTo>
                  <a:lnTo>
                    <a:pt x="418582" y="4801051"/>
                  </a:lnTo>
                  <a:lnTo>
                    <a:pt x="417649" y="4791252"/>
                  </a:lnTo>
                  <a:lnTo>
                    <a:pt x="416676" y="4781454"/>
                  </a:lnTo>
                  <a:lnTo>
                    <a:pt x="415653" y="4771656"/>
                  </a:lnTo>
                  <a:lnTo>
                    <a:pt x="414545" y="4761858"/>
                  </a:lnTo>
                  <a:lnTo>
                    <a:pt x="413395" y="4752060"/>
                  </a:lnTo>
                  <a:lnTo>
                    <a:pt x="412171" y="4742262"/>
                  </a:lnTo>
                  <a:lnTo>
                    <a:pt x="410868" y="4732464"/>
                  </a:lnTo>
                  <a:lnTo>
                    <a:pt x="409516" y="4722666"/>
                  </a:lnTo>
                  <a:lnTo>
                    <a:pt x="408066" y="4712868"/>
                  </a:lnTo>
                  <a:lnTo>
                    <a:pt x="406543" y="4703070"/>
                  </a:lnTo>
                  <a:lnTo>
                    <a:pt x="404967" y="4693272"/>
                  </a:lnTo>
                  <a:lnTo>
                    <a:pt x="403263" y="4683474"/>
                  </a:lnTo>
                  <a:lnTo>
                    <a:pt x="401496" y="4673676"/>
                  </a:lnTo>
                  <a:lnTo>
                    <a:pt x="399654" y="4663878"/>
                  </a:lnTo>
                  <a:lnTo>
                    <a:pt x="397685" y="4654080"/>
                  </a:lnTo>
                  <a:lnTo>
                    <a:pt x="395650" y="4644281"/>
                  </a:lnTo>
                  <a:lnTo>
                    <a:pt x="393513" y="4634483"/>
                  </a:lnTo>
                  <a:lnTo>
                    <a:pt x="391257" y="4624685"/>
                  </a:lnTo>
                  <a:lnTo>
                    <a:pt x="388931" y="4614887"/>
                  </a:lnTo>
                  <a:lnTo>
                    <a:pt x="386472" y="4605089"/>
                  </a:lnTo>
                  <a:lnTo>
                    <a:pt x="383907" y="4595291"/>
                  </a:lnTo>
                  <a:lnTo>
                    <a:pt x="381269" y="4585493"/>
                  </a:lnTo>
                  <a:lnTo>
                    <a:pt x="378462" y="4575695"/>
                  </a:lnTo>
                  <a:lnTo>
                    <a:pt x="375569" y="4565897"/>
                  </a:lnTo>
                  <a:lnTo>
                    <a:pt x="372581" y="4556099"/>
                  </a:lnTo>
                  <a:lnTo>
                    <a:pt x="369424" y="4546301"/>
                  </a:lnTo>
                  <a:lnTo>
                    <a:pt x="366184" y="4536503"/>
                  </a:lnTo>
                  <a:lnTo>
                    <a:pt x="362819" y="4526705"/>
                  </a:lnTo>
                  <a:lnTo>
                    <a:pt x="359304" y="4516907"/>
                  </a:lnTo>
                  <a:lnTo>
                    <a:pt x="355705" y="4507109"/>
                  </a:lnTo>
                  <a:lnTo>
                    <a:pt x="351948" y="4497311"/>
                  </a:lnTo>
                  <a:lnTo>
                    <a:pt x="348066" y="4487512"/>
                  </a:lnTo>
                  <a:lnTo>
                    <a:pt x="344097" y="4477714"/>
                  </a:lnTo>
                  <a:lnTo>
                    <a:pt x="339942" y="4467916"/>
                  </a:lnTo>
                  <a:lnTo>
                    <a:pt x="335687" y="4458118"/>
                  </a:lnTo>
                  <a:lnTo>
                    <a:pt x="331331" y="4448320"/>
                  </a:lnTo>
                  <a:lnTo>
                    <a:pt x="326790" y="4438522"/>
                  </a:lnTo>
                  <a:lnTo>
                    <a:pt x="322163" y="4428724"/>
                  </a:lnTo>
                  <a:lnTo>
                    <a:pt x="317411" y="4418926"/>
                  </a:lnTo>
                  <a:lnTo>
                    <a:pt x="312504" y="4409128"/>
                  </a:lnTo>
                  <a:lnTo>
                    <a:pt x="307515" y="4399330"/>
                  </a:lnTo>
                  <a:lnTo>
                    <a:pt x="302377" y="4389532"/>
                  </a:lnTo>
                  <a:lnTo>
                    <a:pt x="297120" y="4379734"/>
                  </a:lnTo>
                  <a:lnTo>
                    <a:pt x="291783" y="4369936"/>
                  </a:lnTo>
                  <a:lnTo>
                    <a:pt x="286283" y="4360138"/>
                  </a:lnTo>
                  <a:lnTo>
                    <a:pt x="280696" y="4350340"/>
                  </a:lnTo>
                  <a:lnTo>
                    <a:pt x="275027" y="4340542"/>
                  </a:lnTo>
                  <a:lnTo>
                    <a:pt x="269206" y="4330743"/>
                  </a:lnTo>
                  <a:lnTo>
                    <a:pt x="263320" y="4320945"/>
                  </a:lnTo>
                  <a:lnTo>
                    <a:pt x="257341" y="4311147"/>
                  </a:lnTo>
                  <a:lnTo>
                    <a:pt x="251251" y="4301349"/>
                  </a:lnTo>
                  <a:lnTo>
                    <a:pt x="245105" y="4291551"/>
                  </a:lnTo>
                  <a:lnTo>
                    <a:pt x="238864" y="4281753"/>
                  </a:lnTo>
                  <a:lnTo>
                    <a:pt x="232550" y="4271955"/>
                  </a:lnTo>
                  <a:lnTo>
                    <a:pt x="226190" y="4262157"/>
                  </a:lnTo>
                  <a:lnTo>
                    <a:pt x="219747" y="4252359"/>
                  </a:lnTo>
                  <a:lnTo>
                    <a:pt x="213262" y="4242561"/>
                  </a:lnTo>
                  <a:lnTo>
                    <a:pt x="206741" y="4232763"/>
                  </a:lnTo>
                  <a:lnTo>
                    <a:pt x="200164" y="4222965"/>
                  </a:lnTo>
                  <a:lnTo>
                    <a:pt x="193569" y="4213167"/>
                  </a:lnTo>
                  <a:lnTo>
                    <a:pt x="186950" y="4203369"/>
                  </a:lnTo>
                  <a:lnTo>
                    <a:pt x="180315" y="4193571"/>
                  </a:lnTo>
                  <a:lnTo>
                    <a:pt x="173676" y="4183773"/>
                  </a:lnTo>
                  <a:lnTo>
                    <a:pt x="167038" y="4173974"/>
                  </a:lnTo>
                  <a:lnTo>
                    <a:pt x="160416" y="4164176"/>
                  </a:lnTo>
                  <a:lnTo>
                    <a:pt x="153806" y="4154378"/>
                  </a:lnTo>
                  <a:lnTo>
                    <a:pt x="147235" y="4144580"/>
                  </a:lnTo>
                  <a:lnTo>
                    <a:pt x="140701" y="4134782"/>
                  </a:lnTo>
                  <a:lnTo>
                    <a:pt x="134196" y="4124984"/>
                  </a:lnTo>
                  <a:lnTo>
                    <a:pt x="127780" y="4115186"/>
                  </a:lnTo>
                  <a:lnTo>
                    <a:pt x="121412" y="4105388"/>
                  </a:lnTo>
                  <a:lnTo>
                    <a:pt x="115109" y="4095590"/>
                  </a:lnTo>
                  <a:lnTo>
                    <a:pt x="108921" y="4085792"/>
                  </a:lnTo>
                  <a:lnTo>
                    <a:pt x="102797" y="4075994"/>
                  </a:lnTo>
                  <a:lnTo>
                    <a:pt x="96787" y="4066196"/>
                  </a:lnTo>
                  <a:lnTo>
                    <a:pt x="90905" y="4056398"/>
                  </a:lnTo>
                  <a:lnTo>
                    <a:pt x="85103" y="4046600"/>
                  </a:lnTo>
                  <a:lnTo>
                    <a:pt x="79474" y="4036802"/>
                  </a:lnTo>
                  <a:lnTo>
                    <a:pt x="73973" y="4027004"/>
                  </a:lnTo>
                  <a:lnTo>
                    <a:pt x="68568" y="4017205"/>
                  </a:lnTo>
                  <a:lnTo>
                    <a:pt x="63405" y="4007407"/>
                  </a:lnTo>
                  <a:lnTo>
                    <a:pt x="58356" y="3997609"/>
                  </a:lnTo>
                  <a:lnTo>
                    <a:pt x="53454" y="3987811"/>
                  </a:lnTo>
                  <a:lnTo>
                    <a:pt x="48796" y="3978013"/>
                  </a:lnTo>
                  <a:lnTo>
                    <a:pt x="44264" y="3968215"/>
                  </a:lnTo>
                  <a:lnTo>
                    <a:pt x="39940" y="3958417"/>
                  </a:lnTo>
                  <a:lnTo>
                    <a:pt x="35845" y="3948619"/>
                  </a:lnTo>
                  <a:lnTo>
                    <a:pt x="31887" y="3938821"/>
                  </a:lnTo>
                  <a:lnTo>
                    <a:pt x="28202" y="3929023"/>
                  </a:lnTo>
                  <a:lnTo>
                    <a:pt x="24719" y="3919225"/>
                  </a:lnTo>
                  <a:lnTo>
                    <a:pt x="21382" y="3909427"/>
                  </a:lnTo>
                  <a:lnTo>
                    <a:pt x="18386" y="3899629"/>
                  </a:lnTo>
                  <a:lnTo>
                    <a:pt x="15555" y="3889831"/>
                  </a:lnTo>
                  <a:lnTo>
                    <a:pt x="12918" y="3880033"/>
                  </a:lnTo>
                  <a:lnTo>
                    <a:pt x="10606" y="3870234"/>
                  </a:lnTo>
                  <a:lnTo>
                    <a:pt x="8454" y="3860436"/>
                  </a:lnTo>
                  <a:lnTo>
                    <a:pt x="6554" y="3850638"/>
                  </a:lnTo>
                  <a:lnTo>
                    <a:pt x="4936" y="3840840"/>
                  </a:lnTo>
                  <a:lnTo>
                    <a:pt x="3479" y="3831042"/>
                  </a:lnTo>
                  <a:lnTo>
                    <a:pt x="2330" y="3821244"/>
                  </a:lnTo>
                  <a:lnTo>
                    <a:pt x="1412" y="3811446"/>
                  </a:lnTo>
                  <a:lnTo>
                    <a:pt x="655" y="3801648"/>
                  </a:lnTo>
                  <a:lnTo>
                    <a:pt x="255" y="3791850"/>
                  </a:lnTo>
                  <a:lnTo>
                    <a:pt x="31" y="3782052"/>
                  </a:lnTo>
                  <a:lnTo>
                    <a:pt x="0" y="3772254"/>
                  </a:lnTo>
                  <a:lnTo>
                    <a:pt x="298" y="3762456"/>
                  </a:lnTo>
                  <a:lnTo>
                    <a:pt x="751" y="3752658"/>
                  </a:lnTo>
                  <a:lnTo>
                    <a:pt x="1438" y="3742860"/>
                  </a:lnTo>
                  <a:lnTo>
                    <a:pt x="2392" y="3733062"/>
                  </a:lnTo>
                  <a:lnTo>
                    <a:pt x="3494" y="3723264"/>
                  </a:lnTo>
                  <a:lnTo>
                    <a:pt x="4862" y="3713465"/>
                  </a:lnTo>
                  <a:lnTo>
                    <a:pt x="6434" y="3703667"/>
                  </a:lnTo>
                  <a:lnTo>
                    <a:pt x="8146" y="3693869"/>
                  </a:lnTo>
                  <a:lnTo>
                    <a:pt x="10145" y="3684071"/>
                  </a:lnTo>
                  <a:lnTo>
                    <a:pt x="12291" y="3674273"/>
                  </a:lnTo>
                  <a:lnTo>
                    <a:pt x="14585" y="3664475"/>
                  </a:lnTo>
                  <a:lnTo>
                    <a:pt x="17136" y="3654677"/>
                  </a:lnTo>
                  <a:lnTo>
                    <a:pt x="19802" y="3644879"/>
                  </a:lnTo>
                  <a:lnTo>
                    <a:pt x="22634" y="3635081"/>
                  </a:lnTo>
                  <a:lnTo>
                    <a:pt x="25659" y="3625283"/>
                  </a:lnTo>
                  <a:lnTo>
                    <a:pt x="28785" y="3615485"/>
                  </a:lnTo>
                  <a:lnTo>
                    <a:pt x="32085" y="3605687"/>
                  </a:lnTo>
                  <a:lnTo>
                    <a:pt x="35519" y="3595889"/>
                  </a:lnTo>
                  <a:lnTo>
                    <a:pt x="39041" y="3586091"/>
                  </a:lnTo>
                  <a:lnTo>
                    <a:pt x="42732" y="3576293"/>
                  </a:lnTo>
                  <a:lnTo>
                    <a:pt x="46510" y="3566495"/>
                  </a:lnTo>
                  <a:lnTo>
                    <a:pt x="50368" y="3556696"/>
                  </a:lnTo>
                  <a:lnTo>
                    <a:pt x="54365" y="3546898"/>
                  </a:lnTo>
                  <a:lnTo>
                    <a:pt x="58418" y="3537100"/>
                  </a:lnTo>
                  <a:lnTo>
                    <a:pt x="62550" y="3527302"/>
                  </a:lnTo>
                  <a:lnTo>
                    <a:pt x="66769" y="3517504"/>
                  </a:lnTo>
                  <a:lnTo>
                    <a:pt x="71030" y="3507706"/>
                  </a:lnTo>
                  <a:lnTo>
                    <a:pt x="75357" y="3497908"/>
                  </a:lnTo>
                  <a:lnTo>
                    <a:pt x="79732" y="3488110"/>
                  </a:lnTo>
                  <a:lnTo>
                    <a:pt x="84134" y="3478312"/>
                  </a:lnTo>
                  <a:lnTo>
                    <a:pt x="88581" y="3468514"/>
                  </a:lnTo>
                  <a:lnTo>
                    <a:pt x="93047" y="3458716"/>
                  </a:lnTo>
                  <a:lnTo>
                    <a:pt x="97527" y="3448918"/>
                  </a:lnTo>
                  <a:lnTo>
                    <a:pt x="102023" y="3439120"/>
                  </a:lnTo>
                  <a:lnTo>
                    <a:pt x="106520" y="3429322"/>
                  </a:lnTo>
                  <a:lnTo>
                    <a:pt x="111016" y="3419524"/>
                  </a:lnTo>
                  <a:lnTo>
                    <a:pt x="115500" y="3409726"/>
                  </a:lnTo>
                  <a:lnTo>
                    <a:pt x="119972" y="3399927"/>
                  </a:lnTo>
                  <a:lnTo>
                    <a:pt x="124422" y="3390129"/>
                  </a:lnTo>
                  <a:lnTo>
                    <a:pt x="128842" y="3380331"/>
                  </a:lnTo>
                  <a:lnTo>
                    <a:pt x="133241" y="3370533"/>
                  </a:lnTo>
                  <a:lnTo>
                    <a:pt x="137591" y="3360735"/>
                  </a:lnTo>
                  <a:lnTo>
                    <a:pt x="141902" y="3350937"/>
                  </a:lnTo>
                  <a:lnTo>
                    <a:pt x="146183" y="3341139"/>
                  </a:lnTo>
                  <a:lnTo>
                    <a:pt x="150386" y="3331341"/>
                  </a:lnTo>
                  <a:lnTo>
                    <a:pt x="154551" y="3321543"/>
                  </a:lnTo>
                  <a:lnTo>
                    <a:pt x="158665" y="3311745"/>
                  </a:lnTo>
                  <a:lnTo>
                    <a:pt x="162696" y="3301947"/>
                  </a:lnTo>
                  <a:lnTo>
                    <a:pt x="166683" y="3292149"/>
                  </a:lnTo>
                  <a:lnTo>
                    <a:pt x="170596" y="3282351"/>
                  </a:lnTo>
                  <a:lnTo>
                    <a:pt x="174429" y="3272553"/>
                  </a:lnTo>
                  <a:lnTo>
                    <a:pt x="178213" y="3262755"/>
                  </a:lnTo>
                  <a:lnTo>
                    <a:pt x="181898" y="3252957"/>
                  </a:lnTo>
                  <a:lnTo>
                    <a:pt x="185513" y="3243158"/>
                  </a:lnTo>
                  <a:lnTo>
                    <a:pt x="189075" y="3233360"/>
                  </a:lnTo>
                  <a:lnTo>
                    <a:pt x="192515" y="3223562"/>
                  </a:lnTo>
                  <a:lnTo>
                    <a:pt x="195899" y="3213764"/>
                  </a:lnTo>
                  <a:lnTo>
                    <a:pt x="199211" y="3203966"/>
                  </a:lnTo>
                  <a:lnTo>
                    <a:pt x="202411" y="3194168"/>
                  </a:lnTo>
                  <a:lnTo>
                    <a:pt x="205556" y="3184370"/>
                  </a:lnTo>
                  <a:lnTo>
                    <a:pt x="208610" y="3174572"/>
                  </a:lnTo>
                  <a:lnTo>
                    <a:pt x="211569" y="3164774"/>
                  </a:lnTo>
                  <a:lnTo>
                    <a:pt x="214472" y="3154976"/>
                  </a:lnTo>
                  <a:lnTo>
                    <a:pt x="217267" y="3145178"/>
                  </a:lnTo>
                  <a:lnTo>
                    <a:pt x="219986" y="3135380"/>
                  </a:lnTo>
                  <a:lnTo>
                    <a:pt x="222650" y="3125582"/>
                  </a:lnTo>
                  <a:lnTo>
                    <a:pt x="225192" y="3115784"/>
                  </a:lnTo>
                  <a:lnTo>
                    <a:pt x="227677" y="3105986"/>
                  </a:lnTo>
                  <a:lnTo>
                    <a:pt x="230095" y="3096187"/>
                  </a:lnTo>
                  <a:lnTo>
                    <a:pt x="232406" y="3086389"/>
                  </a:lnTo>
                  <a:lnTo>
                    <a:pt x="234667" y="3076591"/>
                  </a:lnTo>
                  <a:lnTo>
                    <a:pt x="236848" y="3066793"/>
                  </a:lnTo>
                  <a:lnTo>
                    <a:pt x="238945" y="3056995"/>
                  </a:lnTo>
                  <a:lnTo>
                    <a:pt x="240993" y="3047197"/>
                  </a:lnTo>
                  <a:lnTo>
                    <a:pt x="242953" y="3037399"/>
                  </a:lnTo>
                  <a:lnTo>
                    <a:pt x="244849" y="3027601"/>
                  </a:lnTo>
                  <a:lnTo>
                    <a:pt x="246701" y="3017803"/>
                  </a:lnTo>
                  <a:lnTo>
                    <a:pt x="248458" y="3008005"/>
                  </a:lnTo>
                  <a:lnTo>
                    <a:pt x="250171" y="2998207"/>
                  </a:lnTo>
                  <a:lnTo>
                    <a:pt x="251835" y="2988409"/>
                  </a:lnTo>
                  <a:lnTo>
                    <a:pt x="253418" y="2978611"/>
                  </a:lnTo>
                  <a:lnTo>
                    <a:pt x="254964" y="2968813"/>
                  </a:lnTo>
                  <a:lnTo>
                    <a:pt x="256456" y="2959015"/>
                  </a:lnTo>
                  <a:lnTo>
                    <a:pt x="257888" y="2949217"/>
                  </a:lnTo>
                  <a:lnTo>
                    <a:pt x="259288" y="2939418"/>
                  </a:lnTo>
                  <a:lnTo>
                    <a:pt x="260630" y="2929620"/>
                  </a:lnTo>
                  <a:lnTo>
                    <a:pt x="261930" y="2919822"/>
                  </a:lnTo>
                  <a:lnTo>
                    <a:pt x="263201" y="2910024"/>
                  </a:lnTo>
                  <a:lnTo>
                    <a:pt x="264415" y="2900226"/>
                  </a:lnTo>
                  <a:lnTo>
                    <a:pt x="265602" y="2890428"/>
                  </a:lnTo>
                  <a:lnTo>
                    <a:pt x="266760" y="2880630"/>
                  </a:lnTo>
                  <a:lnTo>
                    <a:pt x="267872" y="2870832"/>
                  </a:lnTo>
                  <a:lnTo>
                    <a:pt x="268963" y="2861034"/>
                  </a:lnTo>
                  <a:lnTo>
                    <a:pt x="270026" y="2851236"/>
                  </a:lnTo>
                  <a:lnTo>
                    <a:pt x="271056" y="2841438"/>
                  </a:lnTo>
                  <a:lnTo>
                    <a:pt x="272069" y="2831640"/>
                  </a:lnTo>
                  <a:lnTo>
                    <a:pt x="273055" y="2821842"/>
                  </a:lnTo>
                  <a:lnTo>
                    <a:pt x="274020" y="2812044"/>
                  </a:lnTo>
                  <a:lnTo>
                    <a:pt x="274971" y="2802246"/>
                  </a:lnTo>
                  <a:lnTo>
                    <a:pt x="275898" y="2792448"/>
                  </a:lnTo>
                  <a:lnTo>
                    <a:pt x="276812" y="2782649"/>
                  </a:lnTo>
                  <a:lnTo>
                    <a:pt x="277715" y="2772851"/>
                  </a:lnTo>
                  <a:lnTo>
                    <a:pt x="278598" y="2763053"/>
                  </a:lnTo>
                  <a:lnTo>
                    <a:pt x="279475" y="2753255"/>
                  </a:lnTo>
                  <a:lnTo>
                    <a:pt x="280340" y="2743457"/>
                  </a:lnTo>
                  <a:lnTo>
                    <a:pt x="281194" y="2733659"/>
                  </a:lnTo>
                  <a:lnTo>
                    <a:pt x="282043" y="2723861"/>
                  </a:lnTo>
                  <a:lnTo>
                    <a:pt x="282883" y="2714063"/>
                  </a:lnTo>
                  <a:lnTo>
                    <a:pt x="283716" y="2704265"/>
                  </a:lnTo>
                  <a:lnTo>
                    <a:pt x="284546" y="2694467"/>
                  </a:lnTo>
                  <a:lnTo>
                    <a:pt x="285368" y="2684669"/>
                  </a:lnTo>
                  <a:lnTo>
                    <a:pt x="286187" y="2674871"/>
                  </a:lnTo>
                  <a:lnTo>
                    <a:pt x="287003" y="2665073"/>
                  </a:lnTo>
                  <a:lnTo>
                    <a:pt x="287813" y="2655275"/>
                  </a:lnTo>
                  <a:lnTo>
                    <a:pt x="288622" y="2645477"/>
                  </a:lnTo>
                  <a:lnTo>
                    <a:pt x="289427" y="2635679"/>
                  </a:lnTo>
                  <a:lnTo>
                    <a:pt x="290229" y="2625880"/>
                  </a:lnTo>
                  <a:lnTo>
                    <a:pt x="291028" y="2616082"/>
                  </a:lnTo>
                  <a:lnTo>
                    <a:pt x="291824" y="2606284"/>
                  </a:lnTo>
                  <a:lnTo>
                    <a:pt x="292616" y="2596486"/>
                  </a:lnTo>
                  <a:lnTo>
                    <a:pt x="293406" y="2586688"/>
                  </a:lnTo>
                  <a:lnTo>
                    <a:pt x="294191" y="2576890"/>
                  </a:lnTo>
                  <a:lnTo>
                    <a:pt x="294972" y="2567092"/>
                  </a:lnTo>
                  <a:lnTo>
                    <a:pt x="295749" y="2557294"/>
                  </a:lnTo>
                  <a:lnTo>
                    <a:pt x="296518" y="2547496"/>
                  </a:lnTo>
                  <a:lnTo>
                    <a:pt x="297283" y="2537698"/>
                  </a:lnTo>
                  <a:lnTo>
                    <a:pt x="298041" y="2527900"/>
                  </a:lnTo>
                  <a:lnTo>
                    <a:pt x="298790" y="2518102"/>
                  </a:lnTo>
                  <a:lnTo>
                    <a:pt x="299532" y="2508304"/>
                  </a:lnTo>
                  <a:lnTo>
                    <a:pt x="300264" y="2498506"/>
                  </a:lnTo>
                  <a:lnTo>
                    <a:pt x="300984" y="2488708"/>
                  </a:lnTo>
                  <a:lnTo>
                    <a:pt x="301696" y="2478910"/>
                  </a:lnTo>
                  <a:lnTo>
                    <a:pt x="302392" y="2469111"/>
                  </a:lnTo>
                  <a:lnTo>
                    <a:pt x="303075" y="2459313"/>
                  </a:lnTo>
                  <a:lnTo>
                    <a:pt x="303749" y="2449515"/>
                  </a:lnTo>
                  <a:lnTo>
                    <a:pt x="304398" y="2439717"/>
                  </a:lnTo>
                  <a:lnTo>
                    <a:pt x="305034" y="2429919"/>
                  </a:lnTo>
                  <a:lnTo>
                    <a:pt x="305655" y="2420121"/>
                  </a:lnTo>
                  <a:lnTo>
                    <a:pt x="306249" y="2410323"/>
                  </a:lnTo>
                  <a:lnTo>
                    <a:pt x="306829" y="2400525"/>
                  </a:lnTo>
                  <a:lnTo>
                    <a:pt x="307386" y="2390727"/>
                  </a:lnTo>
                  <a:lnTo>
                    <a:pt x="307915" y="2380929"/>
                  </a:lnTo>
                  <a:lnTo>
                    <a:pt x="308427" y="2371131"/>
                  </a:lnTo>
                  <a:lnTo>
                    <a:pt x="308906" y="2361333"/>
                  </a:lnTo>
                  <a:lnTo>
                    <a:pt x="309360" y="2351535"/>
                  </a:lnTo>
                  <a:lnTo>
                    <a:pt x="309795" y="2341737"/>
                  </a:lnTo>
                  <a:lnTo>
                    <a:pt x="310185" y="2331939"/>
                  </a:lnTo>
                  <a:lnTo>
                    <a:pt x="310552" y="2322140"/>
                  </a:lnTo>
                  <a:lnTo>
                    <a:pt x="310893" y="2312342"/>
                  </a:lnTo>
                  <a:lnTo>
                    <a:pt x="311188" y="2302544"/>
                  </a:lnTo>
                  <a:lnTo>
                    <a:pt x="311460" y="2292746"/>
                  </a:lnTo>
                  <a:lnTo>
                    <a:pt x="311695" y="2282948"/>
                  </a:lnTo>
                  <a:lnTo>
                    <a:pt x="311887" y="2273150"/>
                  </a:lnTo>
                  <a:lnTo>
                    <a:pt x="312054" y="2263352"/>
                  </a:lnTo>
                  <a:lnTo>
                    <a:pt x="312173" y="2253554"/>
                  </a:lnTo>
                  <a:lnTo>
                    <a:pt x="312254" y="2243756"/>
                  </a:lnTo>
                  <a:lnTo>
                    <a:pt x="312308" y="2233958"/>
                  </a:lnTo>
                  <a:lnTo>
                    <a:pt x="312302" y="2224160"/>
                  </a:lnTo>
                  <a:lnTo>
                    <a:pt x="312264" y="2214362"/>
                  </a:lnTo>
                  <a:lnTo>
                    <a:pt x="312192" y="2204564"/>
                  </a:lnTo>
                  <a:lnTo>
                    <a:pt x="312060" y="2194766"/>
                  </a:lnTo>
                  <a:lnTo>
                    <a:pt x="311898" y="2184968"/>
                  </a:lnTo>
                  <a:lnTo>
                    <a:pt x="311691" y="2175170"/>
                  </a:lnTo>
                  <a:lnTo>
                    <a:pt x="311430" y="2165371"/>
                  </a:lnTo>
                  <a:lnTo>
                    <a:pt x="311138" y="2155573"/>
                  </a:lnTo>
                  <a:lnTo>
                    <a:pt x="310791" y="2145775"/>
                  </a:lnTo>
                  <a:lnTo>
                    <a:pt x="310398" y="2135977"/>
                  </a:lnTo>
                  <a:lnTo>
                    <a:pt x="309974" y="2126179"/>
                  </a:lnTo>
                  <a:lnTo>
                    <a:pt x="309483" y="2116381"/>
                  </a:lnTo>
                  <a:lnTo>
                    <a:pt x="308956" y="2106583"/>
                  </a:lnTo>
                  <a:lnTo>
                    <a:pt x="308393" y="2096785"/>
                  </a:lnTo>
                  <a:lnTo>
                    <a:pt x="307762" y="2086987"/>
                  </a:lnTo>
                  <a:lnTo>
                    <a:pt x="307099" y="2077189"/>
                  </a:lnTo>
                  <a:lnTo>
                    <a:pt x="306391" y="2067391"/>
                  </a:lnTo>
                  <a:lnTo>
                    <a:pt x="305625" y="2057593"/>
                  </a:lnTo>
                  <a:lnTo>
                    <a:pt x="304828" y="2047795"/>
                  </a:lnTo>
                  <a:lnTo>
                    <a:pt x="303976" y="2037997"/>
                  </a:lnTo>
                  <a:lnTo>
                    <a:pt x="303077" y="2028199"/>
                  </a:lnTo>
                  <a:lnTo>
                    <a:pt x="302147" y="2018401"/>
                  </a:lnTo>
                  <a:lnTo>
                    <a:pt x="301153" y="2008602"/>
                  </a:lnTo>
                  <a:lnTo>
                    <a:pt x="300123" y="1998804"/>
                  </a:lnTo>
                  <a:lnTo>
                    <a:pt x="299061" y="1989006"/>
                  </a:lnTo>
                  <a:lnTo>
                    <a:pt x="297933" y="1979208"/>
                  </a:lnTo>
                  <a:lnTo>
                    <a:pt x="296777" y="1969410"/>
                  </a:lnTo>
                  <a:lnTo>
                    <a:pt x="295581" y="1959612"/>
                  </a:lnTo>
                  <a:lnTo>
                    <a:pt x="294331" y="1949814"/>
                  </a:lnTo>
                  <a:lnTo>
                    <a:pt x="293054" y="1940016"/>
                  </a:lnTo>
                  <a:lnTo>
                    <a:pt x="291730" y="1930218"/>
                  </a:lnTo>
                  <a:lnTo>
                    <a:pt x="290365" y="1920420"/>
                  </a:lnTo>
                  <a:lnTo>
                    <a:pt x="288975" y="1910622"/>
                  </a:lnTo>
                  <a:lnTo>
                    <a:pt x="287532" y="1900824"/>
                  </a:lnTo>
                  <a:lnTo>
                    <a:pt x="286059" y="1891026"/>
                  </a:lnTo>
                  <a:lnTo>
                    <a:pt x="284561" y="1881228"/>
                  </a:lnTo>
                  <a:lnTo>
                    <a:pt x="283011" y="1871430"/>
                  </a:lnTo>
                  <a:lnTo>
                    <a:pt x="281439" y="1861632"/>
                  </a:lnTo>
                  <a:lnTo>
                    <a:pt x="279838" y="1851833"/>
                  </a:lnTo>
                  <a:lnTo>
                    <a:pt x="278197" y="1842035"/>
                  </a:lnTo>
                  <a:lnTo>
                    <a:pt x="276538" y="1832237"/>
                  </a:lnTo>
                  <a:lnTo>
                    <a:pt x="274846" y="1822439"/>
                  </a:lnTo>
                  <a:lnTo>
                    <a:pt x="273126" y="1812641"/>
                  </a:lnTo>
                  <a:lnTo>
                    <a:pt x="271390" y="1802843"/>
                  </a:lnTo>
                  <a:lnTo>
                    <a:pt x="269622" y="1793045"/>
                  </a:lnTo>
                  <a:lnTo>
                    <a:pt x="267837" y="1783247"/>
                  </a:lnTo>
                  <a:lnTo>
                    <a:pt x="266037" y="1773449"/>
                  </a:lnTo>
                  <a:lnTo>
                    <a:pt x="264210" y="1763651"/>
                  </a:lnTo>
                  <a:lnTo>
                    <a:pt x="262373" y="1753853"/>
                  </a:lnTo>
                  <a:lnTo>
                    <a:pt x="260522" y="1744055"/>
                  </a:lnTo>
                  <a:lnTo>
                    <a:pt x="258655" y="1734257"/>
                  </a:lnTo>
                  <a:lnTo>
                    <a:pt x="256782" y="1724459"/>
                  </a:lnTo>
                  <a:lnTo>
                    <a:pt x="254900" y="1714661"/>
                  </a:lnTo>
                  <a:lnTo>
                    <a:pt x="253011" y="1704863"/>
                  </a:lnTo>
                  <a:lnTo>
                    <a:pt x="251119" y="1695064"/>
                  </a:lnTo>
                  <a:lnTo>
                    <a:pt x="249226" y="1685266"/>
                  </a:lnTo>
                  <a:lnTo>
                    <a:pt x="247333" y="1675468"/>
                  </a:lnTo>
                  <a:lnTo>
                    <a:pt x="245442" y="1665670"/>
                  </a:lnTo>
                  <a:lnTo>
                    <a:pt x="243560" y="1655872"/>
                  </a:lnTo>
                  <a:lnTo>
                    <a:pt x="241684" y="1646074"/>
                  </a:lnTo>
                  <a:lnTo>
                    <a:pt x="239816" y="1636276"/>
                  </a:lnTo>
                  <a:lnTo>
                    <a:pt x="237967" y="1626478"/>
                  </a:lnTo>
                  <a:lnTo>
                    <a:pt x="236128" y="1616680"/>
                  </a:lnTo>
                  <a:lnTo>
                    <a:pt x="234309" y="1606882"/>
                  </a:lnTo>
                  <a:lnTo>
                    <a:pt x="232515" y="1597084"/>
                  </a:lnTo>
                  <a:lnTo>
                    <a:pt x="230737" y="1587286"/>
                  </a:lnTo>
                  <a:lnTo>
                    <a:pt x="228993" y="1577488"/>
                  </a:lnTo>
                  <a:lnTo>
                    <a:pt x="227278" y="1567690"/>
                  </a:lnTo>
                  <a:lnTo>
                    <a:pt x="225583" y="1557892"/>
                  </a:lnTo>
                  <a:lnTo>
                    <a:pt x="223942" y="1548093"/>
                  </a:lnTo>
                  <a:lnTo>
                    <a:pt x="222329" y="1538295"/>
                  </a:lnTo>
                  <a:lnTo>
                    <a:pt x="220750" y="1528497"/>
                  </a:lnTo>
                  <a:lnTo>
                    <a:pt x="219232" y="1518699"/>
                  </a:lnTo>
                  <a:lnTo>
                    <a:pt x="217747" y="1508901"/>
                  </a:lnTo>
                  <a:lnTo>
                    <a:pt x="216313" y="1499103"/>
                  </a:lnTo>
                  <a:lnTo>
                    <a:pt x="214942" y="1489305"/>
                  </a:lnTo>
                  <a:lnTo>
                    <a:pt x="213608" y="1479507"/>
                  </a:lnTo>
                  <a:lnTo>
                    <a:pt x="212348" y="1469709"/>
                  </a:lnTo>
                  <a:lnTo>
                    <a:pt x="211149" y="1459911"/>
                  </a:lnTo>
                  <a:lnTo>
                    <a:pt x="209991" y="1450113"/>
                  </a:lnTo>
                  <a:lnTo>
                    <a:pt x="208933" y="1440315"/>
                  </a:lnTo>
                  <a:lnTo>
                    <a:pt x="207929" y="1430517"/>
                  </a:lnTo>
                  <a:lnTo>
                    <a:pt x="206981" y="1420719"/>
                  </a:lnTo>
                  <a:lnTo>
                    <a:pt x="206141" y="1410921"/>
                  </a:lnTo>
                  <a:lnTo>
                    <a:pt x="205354" y="1401123"/>
                  </a:lnTo>
                  <a:lnTo>
                    <a:pt x="204648" y="1391324"/>
                  </a:lnTo>
                  <a:lnTo>
                    <a:pt x="204042" y="1381526"/>
                  </a:lnTo>
                  <a:lnTo>
                    <a:pt x="203494" y="1371728"/>
                  </a:lnTo>
                  <a:lnTo>
                    <a:pt x="203052" y="1361930"/>
                  </a:lnTo>
                  <a:lnTo>
                    <a:pt x="202699" y="1352132"/>
                  </a:lnTo>
                  <a:lnTo>
                    <a:pt x="202408" y="1342334"/>
                  </a:lnTo>
                  <a:lnTo>
                    <a:pt x="202251" y="1332536"/>
                  </a:lnTo>
                  <a:lnTo>
                    <a:pt x="202168" y="1322738"/>
                  </a:lnTo>
                  <a:lnTo>
                    <a:pt x="202160" y="1312940"/>
                  </a:lnTo>
                  <a:lnTo>
                    <a:pt x="202294" y="1303142"/>
                  </a:lnTo>
                  <a:lnTo>
                    <a:pt x="202494" y="1293344"/>
                  </a:lnTo>
                  <a:lnTo>
                    <a:pt x="202794" y="1283546"/>
                  </a:lnTo>
                  <a:lnTo>
                    <a:pt x="203219" y="1273748"/>
                  </a:lnTo>
                  <a:lnTo>
                    <a:pt x="203713" y="1263950"/>
                  </a:lnTo>
                  <a:lnTo>
                    <a:pt x="204330" y="1254152"/>
                  </a:lnTo>
                  <a:lnTo>
                    <a:pt x="205053" y="1244354"/>
                  </a:lnTo>
                  <a:lnTo>
                    <a:pt x="205845" y="1234555"/>
                  </a:lnTo>
                  <a:lnTo>
                    <a:pt x="206785" y="1224757"/>
                  </a:lnTo>
                  <a:lnTo>
                    <a:pt x="207808" y="1214959"/>
                  </a:lnTo>
                  <a:lnTo>
                    <a:pt x="208909" y="1205161"/>
                  </a:lnTo>
                  <a:lnTo>
                    <a:pt x="210162" y="1195363"/>
                  </a:lnTo>
                  <a:lnTo>
                    <a:pt x="211484" y="1185565"/>
                  </a:lnTo>
                  <a:lnTo>
                    <a:pt x="212903" y="1175767"/>
                  </a:lnTo>
                  <a:lnTo>
                    <a:pt x="214450" y="1165969"/>
                  </a:lnTo>
                  <a:lnTo>
                    <a:pt x="216064" y="1156171"/>
                  </a:lnTo>
                  <a:lnTo>
                    <a:pt x="217793" y="1146373"/>
                  </a:lnTo>
                  <a:lnTo>
                    <a:pt x="219623" y="1136575"/>
                  </a:lnTo>
                  <a:lnTo>
                    <a:pt x="221517" y="1126777"/>
                  </a:lnTo>
                  <a:lnTo>
                    <a:pt x="223541" y="1116979"/>
                  </a:lnTo>
                  <a:lnTo>
                    <a:pt x="225640" y="1107181"/>
                  </a:lnTo>
                  <a:lnTo>
                    <a:pt x="227803" y="1097383"/>
                  </a:lnTo>
                  <a:lnTo>
                    <a:pt x="230097" y="1087585"/>
                  </a:lnTo>
                  <a:lnTo>
                    <a:pt x="232446" y="1077786"/>
                  </a:lnTo>
                  <a:lnTo>
                    <a:pt x="234871" y="1067988"/>
                  </a:lnTo>
                  <a:lnTo>
                    <a:pt x="237398" y="1058190"/>
                  </a:lnTo>
                  <a:lnTo>
                    <a:pt x="239974" y="1048392"/>
                  </a:lnTo>
                  <a:lnTo>
                    <a:pt x="242633" y="1038594"/>
                  </a:lnTo>
                  <a:lnTo>
                    <a:pt x="245367" y="1028796"/>
                  </a:lnTo>
                  <a:lnTo>
                    <a:pt x="248144" y="1018998"/>
                  </a:lnTo>
                  <a:lnTo>
                    <a:pt x="251006" y="1009200"/>
                  </a:lnTo>
                  <a:lnTo>
                    <a:pt x="253917" y="999402"/>
                  </a:lnTo>
                  <a:lnTo>
                    <a:pt x="256868" y="989604"/>
                  </a:lnTo>
                  <a:lnTo>
                    <a:pt x="259897" y="979806"/>
                  </a:lnTo>
                  <a:lnTo>
                    <a:pt x="262956" y="970008"/>
                  </a:lnTo>
                  <a:lnTo>
                    <a:pt x="266055" y="960210"/>
                  </a:lnTo>
                  <a:lnTo>
                    <a:pt x="269206" y="950412"/>
                  </a:lnTo>
                  <a:lnTo>
                    <a:pt x="272380" y="940614"/>
                  </a:lnTo>
                  <a:lnTo>
                    <a:pt x="275590" y="930816"/>
                  </a:lnTo>
                  <a:lnTo>
                    <a:pt x="278830" y="921017"/>
                  </a:lnTo>
                  <a:lnTo>
                    <a:pt x="282086" y="911219"/>
                  </a:lnTo>
                  <a:lnTo>
                    <a:pt x="285368" y="901421"/>
                  </a:lnTo>
                  <a:lnTo>
                    <a:pt x="288663" y="891623"/>
                  </a:lnTo>
                  <a:lnTo>
                    <a:pt x="291967" y="881825"/>
                  </a:lnTo>
                  <a:lnTo>
                    <a:pt x="295283" y="872027"/>
                  </a:lnTo>
                  <a:lnTo>
                    <a:pt x="298599" y="862229"/>
                  </a:lnTo>
                  <a:lnTo>
                    <a:pt x="301917" y="852431"/>
                  </a:lnTo>
                  <a:lnTo>
                    <a:pt x="305229" y="842633"/>
                  </a:lnTo>
                  <a:lnTo>
                    <a:pt x="308535" y="832835"/>
                  </a:lnTo>
                  <a:lnTo>
                    <a:pt x="311829" y="823037"/>
                  </a:lnTo>
                  <a:lnTo>
                    <a:pt x="315106" y="813239"/>
                  </a:lnTo>
                  <a:lnTo>
                    <a:pt x="318371" y="803441"/>
                  </a:lnTo>
                  <a:lnTo>
                    <a:pt x="321608" y="793643"/>
                  </a:lnTo>
                  <a:lnTo>
                    <a:pt x="324821" y="783845"/>
                  </a:lnTo>
                  <a:lnTo>
                    <a:pt x="328017" y="774046"/>
                  </a:lnTo>
                  <a:lnTo>
                    <a:pt x="331165" y="764248"/>
                  </a:lnTo>
                  <a:lnTo>
                    <a:pt x="334288" y="754450"/>
                  </a:lnTo>
                  <a:lnTo>
                    <a:pt x="337381" y="744652"/>
                  </a:lnTo>
                  <a:lnTo>
                    <a:pt x="340420" y="734854"/>
                  </a:lnTo>
                  <a:lnTo>
                    <a:pt x="343429" y="725056"/>
                  </a:lnTo>
                  <a:lnTo>
                    <a:pt x="346394" y="715258"/>
                  </a:lnTo>
                  <a:lnTo>
                    <a:pt x="349302" y="705460"/>
                  </a:lnTo>
                  <a:lnTo>
                    <a:pt x="352179" y="695662"/>
                  </a:lnTo>
                  <a:lnTo>
                    <a:pt x="354993" y="685864"/>
                  </a:lnTo>
                  <a:lnTo>
                    <a:pt x="357755" y="676066"/>
                  </a:lnTo>
                  <a:lnTo>
                    <a:pt x="360482" y="666268"/>
                  </a:lnTo>
                  <a:lnTo>
                    <a:pt x="363128" y="656470"/>
                  </a:lnTo>
                  <a:lnTo>
                    <a:pt x="365731" y="646672"/>
                  </a:lnTo>
                  <a:lnTo>
                    <a:pt x="368288" y="636874"/>
                  </a:lnTo>
                  <a:lnTo>
                    <a:pt x="370761" y="627076"/>
                  </a:lnTo>
                  <a:lnTo>
                    <a:pt x="373194" y="617277"/>
                  </a:lnTo>
                  <a:lnTo>
                    <a:pt x="375565" y="607479"/>
                  </a:lnTo>
                  <a:lnTo>
                    <a:pt x="377863" y="597681"/>
                  </a:lnTo>
                  <a:lnTo>
                    <a:pt x="380120" y="587883"/>
                  </a:lnTo>
                  <a:lnTo>
                    <a:pt x="382301" y="578085"/>
                  </a:lnTo>
                  <a:lnTo>
                    <a:pt x="384420" y="568287"/>
                  </a:lnTo>
                  <a:lnTo>
                    <a:pt x="386497" y="558489"/>
                  </a:lnTo>
                  <a:lnTo>
                    <a:pt x="388484" y="548691"/>
                  </a:lnTo>
                  <a:lnTo>
                    <a:pt x="390423" y="538893"/>
                  </a:lnTo>
                  <a:lnTo>
                    <a:pt x="392314" y="529095"/>
                  </a:lnTo>
                  <a:lnTo>
                    <a:pt x="394116" y="519297"/>
                  </a:lnTo>
                  <a:lnTo>
                    <a:pt x="395878" y="509499"/>
                  </a:lnTo>
                  <a:lnTo>
                    <a:pt x="397579" y="499701"/>
                  </a:lnTo>
                  <a:lnTo>
                    <a:pt x="399207" y="489903"/>
                  </a:lnTo>
                  <a:lnTo>
                    <a:pt x="400795" y="480105"/>
                  </a:lnTo>
                  <a:lnTo>
                    <a:pt x="402312" y="470307"/>
                  </a:lnTo>
                  <a:lnTo>
                    <a:pt x="403771" y="460508"/>
                  </a:lnTo>
                  <a:lnTo>
                    <a:pt x="405193" y="450710"/>
                  </a:lnTo>
                  <a:lnTo>
                    <a:pt x="406535" y="440912"/>
                  </a:lnTo>
                  <a:lnTo>
                    <a:pt x="407834" y="431114"/>
                  </a:lnTo>
                  <a:lnTo>
                    <a:pt x="409093" y="421316"/>
                  </a:lnTo>
                  <a:lnTo>
                    <a:pt x="410274" y="411518"/>
                  </a:lnTo>
                  <a:lnTo>
                    <a:pt x="411421" y="401720"/>
                  </a:lnTo>
                  <a:lnTo>
                    <a:pt x="412521" y="391922"/>
                  </a:lnTo>
                  <a:lnTo>
                    <a:pt x="413559" y="382124"/>
                  </a:lnTo>
                  <a:lnTo>
                    <a:pt x="414566" y="372326"/>
                  </a:lnTo>
                  <a:lnTo>
                    <a:pt x="415519" y="362528"/>
                  </a:lnTo>
                  <a:lnTo>
                    <a:pt x="416425" y="352730"/>
                  </a:lnTo>
                  <a:lnTo>
                    <a:pt x="417301" y="342932"/>
                  </a:lnTo>
                  <a:lnTo>
                    <a:pt x="418120" y="333134"/>
                  </a:lnTo>
                  <a:lnTo>
                    <a:pt x="418905" y="323336"/>
                  </a:lnTo>
                  <a:lnTo>
                    <a:pt x="419661" y="313538"/>
                  </a:lnTo>
                  <a:lnTo>
                    <a:pt x="420360" y="303739"/>
                  </a:lnTo>
                  <a:lnTo>
                    <a:pt x="421036" y="293941"/>
                  </a:lnTo>
                  <a:lnTo>
                    <a:pt x="421678" y="284143"/>
                  </a:lnTo>
                  <a:lnTo>
                    <a:pt x="422276" y="274345"/>
                  </a:lnTo>
                  <a:lnTo>
                    <a:pt x="422853" y="264547"/>
                  </a:lnTo>
                  <a:lnTo>
                    <a:pt x="423393" y="254749"/>
                  </a:lnTo>
                  <a:lnTo>
                    <a:pt x="423902" y="244951"/>
                  </a:lnTo>
                  <a:lnTo>
                    <a:pt x="424391" y="235153"/>
                  </a:lnTo>
                  <a:lnTo>
                    <a:pt x="424842" y="225355"/>
                  </a:lnTo>
                  <a:lnTo>
                    <a:pt x="425271" y="215557"/>
                  </a:lnTo>
                  <a:lnTo>
                    <a:pt x="425683" y="205759"/>
                  </a:lnTo>
                  <a:lnTo>
                    <a:pt x="426057" y="195961"/>
                  </a:lnTo>
                  <a:lnTo>
                    <a:pt x="426417" y="186163"/>
                  </a:lnTo>
                  <a:lnTo>
                    <a:pt x="426756" y="176365"/>
                  </a:lnTo>
                  <a:lnTo>
                    <a:pt x="427069" y="166567"/>
                  </a:lnTo>
                  <a:lnTo>
                    <a:pt x="427368" y="156769"/>
                  </a:lnTo>
                  <a:lnTo>
                    <a:pt x="427646" y="146970"/>
                  </a:lnTo>
                  <a:lnTo>
                    <a:pt x="427904" y="137172"/>
                  </a:lnTo>
                  <a:lnTo>
                    <a:pt x="428151" y="127374"/>
                  </a:lnTo>
                  <a:lnTo>
                    <a:pt x="428377" y="117576"/>
                  </a:lnTo>
                  <a:lnTo>
                    <a:pt x="428589" y="107778"/>
                  </a:lnTo>
                  <a:lnTo>
                    <a:pt x="428792" y="97980"/>
                  </a:lnTo>
                  <a:lnTo>
                    <a:pt x="428974" y="88182"/>
                  </a:lnTo>
                  <a:lnTo>
                    <a:pt x="429147" y="78384"/>
                  </a:lnTo>
                  <a:lnTo>
                    <a:pt x="429310" y="68586"/>
                  </a:lnTo>
                  <a:lnTo>
                    <a:pt x="429458" y="58788"/>
                  </a:lnTo>
                  <a:lnTo>
                    <a:pt x="429599" y="48990"/>
                  </a:lnTo>
                  <a:lnTo>
                    <a:pt x="429728" y="39192"/>
                  </a:lnTo>
                  <a:lnTo>
                    <a:pt x="429847" y="29394"/>
                  </a:lnTo>
                  <a:lnTo>
                    <a:pt x="429961" y="19596"/>
                  </a:lnTo>
                  <a:lnTo>
                    <a:pt x="430063" y="979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9798"/>
                  </a:lnTo>
                  <a:lnTo>
                    <a:pt x="432503" y="19596"/>
                  </a:lnTo>
                  <a:lnTo>
                    <a:pt x="432616" y="29394"/>
                  </a:lnTo>
                  <a:lnTo>
                    <a:pt x="432736" y="39192"/>
                  </a:lnTo>
                  <a:lnTo>
                    <a:pt x="432865" y="48990"/>
                  </a:lnTo>
                  <a:lnTo>
                    <a:pt x="433006" y="58788"/>
                  </a:lnTo>
                  <a:lnTo>
                    <a:pt x="433154" y="68586"/>
                  </a:lnTo>
                  <a:lnTo>
                    <a:pt x="433316" y="78384"/>
                  </a:lnTo>
                  <a:lnTo>
                    <a:pt x="433490" y="88182"/>
                  </a:lnTo>
                  <a:lnTo>
                    <a:pt x="433672" y="97980"/>
                  </a:lnTo>
                  <a:lnTo>
                    <a:pt x="433875" y="107778"/>
                  </a:lnTo>
                  <a:lnTo>
                    <a:pt x="434087" y="117576"/>
                  </a:lnTo>
                  <a:lnTo>
                    <a:pt x="434313" y="127374"/>
                  </a:lnTo>
                  <a:lnTo>
                    <a:pt x="434560" y="137172"/>
                  </a:lnTo>
                  <a:lnTo>
                    <a:pt x="434818" y="146970"/>
                  </a:lnTo>
                  <a:lnTo>
                    <a:pt x="435096" y="156769"/>
                  </a:lnTo>
                  <a:lnTo>
                    <a:pt x="435395" y="166567"/>
                  </a:lnTo>
                  <a:lnTo>
                    <a:pt x="435708" y="176365"/>
                  </a:lnTo>
                  <a:lnTo>
                    <a:pt x="436047" y="186163"/>
                  </a:lnTo>
                  <a:lnTo>
                    <a:pt x="436407" y="195961"/>
                  </a:lnTo>
                  <a:lnTo>
                    <a:pt x="436781" y="205759"/>
                  </a:lnTo>
                  <a:lnTo>
                    <a:pt x="437193" y="215557"/>
                  </a:lnTo>
                  <a:lnTo>
                    <a:pt x="437622" y="225355"/>
                  </a:lnTo>
                  <a:lnTo>
                    <a:pt x="438073" y="235153"/>
                  </a:lnTo>
                  <a:lnTo>
                    <a:pt x="438562" y="244951"/>
                  </a:lnTo>
                  <a:lnTo>
                    <a:pt x="439071" y="254749"/>
                  </a:lnTo>
                  <a:lnTo>
                    <a:pt x="439611" y="264547"/>
                  </a:lnTo>
                  <a:lnTo>
                    <a:pt x="440188" y="274345"/>
                  </a:lnTo>
                  <a:lnTo>
                    <a:pt x="440786" y="284143"/>
                  </a:lnTo>
                  <a:lnTo>
                    <a:pt x="441428" y="293941"/>
                  </a:lnTo>
                  <a:lnTo>
                    <a:pt x="442104" y="303739"/>
                  </a:lnTo>
                  <a:lnTo>
                    <a:pt x="442803" y="313538"/>
                  </a:lnTo>
                  <a:lnTo>
                    <a:pt x="443559" y="323336"/>
                  </a:lnTo>
                  <a:lnTo>
                    <a:pt x="444344" y="333134"/>
                  </a:lnTo>
                  <a:lnTo>
                    <a:pt x="445163" y="342932"/>
                  </a:lnTo>
                  <a:lnTo>
                    <a:pt x="446039" y="352730"/>
                  </a:lnTo>
                  <a:lnTo>
                    <a:pt x="446945" y="362528"/>
                  </a:lnTo>
                  <a:lnTo>
                    <a:pt x="447898" y="372326"/>
                  </a:lnTo>
                  <a:lnTo>
                    <a:pt x="448905" y="382124"/>
                  </a:lnTo>
                  <a:lnTo>
                    <a:pt x="449943" y="391922"/>
                  </a:lnTo>
                  <a:lnTo>
                    <a:pt x="451042" y="401720"/>
                  </a:lnTo>
                  <a:lnTo>
                    <a:pt x="452190" y="411518"/>
                  </a:lnTo>
                  <a:lnTo>
                    <a:pt x="453371" y="421316"/>
                  </a:lnTo>
                  <a:lnTo>
                    <a:pt x="454630" y="431114"/>
                  </a:lnTo>
                  <a:lnTo>
                    <a:pt x="455929" y="440912"/>
                  </a:lnTo>
                  <a:lnTo>
                    <a:pt x="457271" y="450710"/>
                  </a:lnTo>
                  <a:lnTo>
                    <a:pt x="458692" y="460508"/>
                  </a:lnTo>
                  <a:lnTo>
                    <a:pt x="460152" y="470307"/>
                  </a:lnTo>
                  <a:lnTo>
                    <a:pt x="461669" y="480105"/>
                  </a:lnTo>
                  <a:lnTo>
                    <a:pt x="463257" y="489903"/>
                  </a:lnTo>
                  <a:lnTo>
                    <a:pt x="464885" y="499701"/>
                  </a:lnTo>
                  <a:lnTo>
                    <a:pt x="466586" y="509499"/>
                  </a:lnTo>
                  <a:lnTo>
                    <a:pt x="468348" y="519297"/>
                  </a:lnTo>
                  <a:lnTo>
                    <a:pt x="470150" y="529095"/>
                  </a:lnTo>
                  <a:lnTo>
                    <a:pt x="472041" y="538893"/>
                  </a:lnTo>
                  <a:lnTo>
                    <a:pt x="473980" y="548691"/>
                  </a:lnTo>
                  <a:lnTo>
                    <a:pt x="475967" y="558489"/>
                  </a:lnTo>
                  <a:lnTo>
                    <a:pt x="478044" y="568287"/>
                  </a:lnTo>
                  <a:lnTo>
                    <a:pt x="480163" y="578085"/>
                  </a:lnTo>
                  <a:lnTo>
                    <a:pt x="482344" y="587883"/>
                  </a:lnTo>
                  <a:lnTo>
                    <a:pt x="484601" y="597681"/>
                  </a:lnTo>
                  <a:lnTo>
                    <a:pt x="486899" y="607479"/>
                  </a:lnTo>
                  <a:lnTo>
                    <a:pt x="489270" y="617277"/>
                  </a:lnTo>
                  <a:lnTo>
                    <a:pt x="491703" y="627076"/>
                  </a:lnTo>
                  <a:lnTo>
                    <a:pt x="494176" y="636874"/>
                  </a:lnTo>
                  <a:lnTo>
                    <a:pt x="496733" y="646672"/>
                  </a:lnTo>
                  <a:lnTo>
                    <a:pt x="499336" y="656470"/>
                  </a:lnTo>
                  <a:lnTo>
                    <a:pt x="501982" y="666268"/>
                  </a:lnTo>
                  <a:lnTo>
                    <a:pt x="504709" y="676066"/>
                  </a:lnTo>
                  <a:lnTo>
                    <a:pt x="507471" y="685864"/>
                  </a:lnTo>
                  <a:lnTo>
                    <a:pt x="510285" y="695662"/>
                  </a:lnTo>
                  <a:lnTo>
                    <a:pt x="513161" y="705460"/>
                  </a:lnTo>
                  <a:lnTo>
                    <a:pt x="516070" y="715258"/>
                  </a:lnTo>
                  <a:lnTo>
                    <a:pt x="519035" y="725056"/>
                  </a:lnTo>
                  <a:lnTo>
                    <a:pt x="522044" y="734854"/>
                  </a:lnTo>
                  <a:lnTo>
                    <a:pt x="525083" y="744652"/>
                  </a:lnTo>
                  <a:lnTo>
                    <a:pt x="528176" y="754450"/>
                  </a:lnTo>
                  <a:lnTo>
                    <a:pt x="531299" y="764248"/>
                  </a:lnTo>
                  <a:lnTo>
                    <a:pt x="534447" y="774046"/>
                  </a:lnTo>
                  <a:lnTo>
                    <a:pt x="537643" y="783845"/>
                  </a:lnTo>
                  <a:lnTo>
                    <a:pt x="540855" y="793643"/>
                  </a:lnTo>
                  <a:lnTo>
                    <a:pt x="544093" y="803441"/>
                  </a:lnTo>
                  <a:lnTo>
                    <a:pt x="547358" y="813239"/>
                  </a:lnTo>
                  <a:lnTo>
                    <a:pt x="550634" y="823037"/>
                  </a:lnTo>
                  <a:lnTo>
                    <a:pt x="553929" y="832835"/>
                  </a:lnTo>
                  <a:lnTo>
                    <a:pt x="557235" y="842633"/>
                  </a:lnTo>
                  <a:lnTo>
                    <a:pt x="560547" y="852431"/>
                  </a:lnTo>
                  <a:lnTo>
                    <a:pt x="563865" y="862229"/>
                  </a:lnTo>
                  <a:lnTo>
                    <a:pt x="567181" y="872027"/>
                  </a:lnTo>
                  <a:lnTo>
                    <a:pt x="570497" y="881825"/>
                  </a:lnTo>
                  <a:lnTo>
                    <a:pt x="573801" y="891623"/>
                  </a:lnTo>
                  <a:lnTo>
                    <a:pt x="577096" y="901421"/>
                  </a:lnTo>
                  <a:lnTo>
                    <a:pt x="580378" y="911219"/>
                  </a:lnTo>
                  <a:lnTo>
                    <a:pt x="583634" y="921017"/>
                  </a:lnTo>
                  <a:lnTo>
                    <a:pt x="586873" y="930816"/>
                  </a:lnTo>
                  <a:lnTo>
                    <a:pt x="590084" y="940614"/>
                  </a:lnTo>
                  <a:lnTo>
                    <a:pt x="593258" y="950412"/>
                  </a:lnTo>
                  <a:lnTo>
                    <a:pt x="596409" y="960210"/>
                  </a:lnTo>
                  <a:lnTo>
                    <a:pt x="599508" y="970008"/>
                  </a:lnTo>
                  <a:lnTo>
                    <a:pt x="602567" y="979806"/>
                  </a:lnTo>
                  <a:lnTo>
                    <a:pt x="605596" y="989604"/>
                  </a:lnTo>
                  <a:lnTo>
                    <a:pt x="608547" y="999402"/>
                  </a:lnTo>
                  <a:lnTo>
                    <a:pt x="611458" y="1009200"/>
                  </a:lnTo>
                  <a:lnTo>
                    <a:pt x="614320" y="1018998"/>
                  </a:lnTo>
                  <a:lnTo>
                    <a:pt x="617097" y="1028796"/>
                  </a:lnTo>
                  <a:lnTo>
                    <a:pt x="619830" y="1038594"/>
                  </a:lnTo>
                  <a:lnTo>
                    <a:pt x="622490" y="1048392"/>
                  </a:lnTo>
                  <a:lnTo>
                    <a:pt x="625066" y="1058190"/>
                  </a:lnTo>
                  <a:lnTo>
                    <a:pt x="627592" y="1067988"/>
                  </a:lnTo>
                  <a:lnTo>
                    <a:pt x="630018" y="1077786"/>
                  </a:lnTo>
                  <a:lnTo>
                    <a:pt x="632367" y="1087585"/>
                  </a:lnTo>
                  <a:lnTo>
                    <a:pt x="634661" y="1097383"/>
                  </a:lnTo>
                  <a:lnTo>
                    <a:pt x="636824" y="1107181"/>
                  </a:lnTo>
                  <a:lnTo>
                    <a:pt x="638923" y="1116979"/>
                  </a:lnTo>
                  <a:lnTo>
                    <a:pt x="640947" y="1126777"/>
                  </a:lnTo>
                  <a:lnTo>
                    <a:pt x="642841" y="1136575"/>
                  </a:lnTo>
                  <a:lnTo>
                    <a:pt x="644671" y="1146373"/>
                  </a:lnTo>
                  <a:lnTo>
                    <a:pt x="646400" y="1156171"/>
                  </a:lnTo>
                  <a:lnTo>
                    <a:pt x="648014" y="1165969"/>
                  </a:lnTo>
                  <a:lnTo>
                    <a:pt x="649561" y="1175767"/>
                  </a:lnTo>
                  <a:lnTo>
                    <a:pt x="650980" y="1185565"/>
                  </a:lnTo>
                  <a:lnTo>
                    <a:pt x="652302" y="1195363"/>
                  </a:lnTo>
                  <a:lnTo>
                    <a:pt x="653555" y="1205161"/>
                  </a:lnTo>
                  <a:lnTo>
                    <a:pt x="654656" y="1214959"/>
                  </a:lnTo>
                  <a:lnTo>
                    <a:pt x="655679" y="1224757"/>
                  </a:lnTo>
                  <a:lnTo>
                    <a:pt x="656619" y="1234555"/>
                  </a:lnTo>
                  <a:lnTo>
                    <a:pt x="657411" y="1244354"/>
                  </a:lnTo>
                  <a:lnTo>
                    <a:pt x="658134" y="1254152"/>
                  </a:lnTo>
                  <a:lnTo>
                    <a:pt x="658751" y="1263950"/>
                  </a:lnTo>
                  <a:lnTo>
                    <a:pt x="659245" y="1273748"/>
                  </a:lnTo>
                  <a:lnTo>
                    <a:pt x="659670" y="1283546"/>
                  </a:lnTo>
                  <a:lnTo>
                    <a:pt x="659970" y="1293344"/>
                  </a:lnTo>
                  <a:lnTo>
                    <a:pt x="660170" y="1303142"/>
                  </a:lnTo>
                  <a:lnTo>
                    <a:pt x="660304" y="1312940"/>
                  </a:lnTo>
                  <a:lnTo>
                    <a:pt x="660296" y="1322738"/>
                  </a:lnTo>
                  <a:lnTo>
                    <a:pt x="660213" y="1332536"/>
                  </a:lnTo>
                  <a:lnTo>
                    <a:pt x="660056" y="1342334"/>
                  </a:lnTo>
                  <a:lnTo>
                    <a:pt x="659764" y="1352132"/>
                  </a:lnTo>
                  <a:lnTo>
                    <a:pt x="659412" y="1361930"/>
                  </a:lnTo>
                  <a:lnTo>
                    <a:pt x="658970" y="1371728"/>
                  </a:lnTo>
                  <a:lnTo>
                    <a:pt x="658422" y="1381526"/>
                  </a:lnTo>
                  <a:lnTo>
                    <a:pt x="657816" y="1391324"/>
                  </a:lnTo>
                  <a:lnTo>
                    <a:pt x="657110" y="1401123"/>
                  </a:lnTo>
                  <a:lnTo>
                    <a:pt x="656323" y="1410921"/>
                  </a:lnTo>
                  <a:lnTo>
                    <a:pt x="655483" y="1420719"/>
                  </a:lnTo>
                  <a:lnTo>
                    <a:pt x="654535" y="1430517"/>
                  </a:lnTo>
                  <a:lnTo>
                    <a:pt x="653531" y="1440315"/>
                  </a:lnTo>
                  <a:lnTo>
                    <a:pt x="652472" y="1450113"/>
                  </a:lnTo>
                  <a:lnTo>
                    <a:pt x="651315" y="1459911"/>
                  </a:lnTo>
                  <a:lnTo>
                    <a:pt x="650116" y="1469709"/>
                  </a:lnTo>
                  <a:lnTo>
                    <a:pt x="648856" y="1479507"/>
                  </a:lnTo>
                  <a:lnTo>
                    <a:pt x="647522" y="1489305"/>
                  </a:lnTo>
                  <a:lnTo>
                    <a:pt x="646151" y="1499103"/>
                  </a:lnTo>
                  <a:lnTo>
                    <a:pt x="644717" y="1508901"/>
                  </a:lnTo>
                  <a:lnTo>
                    <a:pt x="643232" y="1518699"/>
                  </a:lnTo>
                  <a:lnTo>
                    <a:pt x="641714" y="1528497"/>
                  </a:lnTo>
                  <a:lnTo>
                    <a:pt x="640135" y="1538295"/>
                  </a:lnTo>
                  <a:lnTo>
                    <a:pt x="638522" y="1548093"/>
                  </a:lnTo>
                  <a:lnTo>
                    <a:pt x="636881" y="1557892"/>
                  </a:lnTo>
                  <a:lnTo>
                    <a:pt x="635186" y="1567690"/>
                  </a:lnTo>
                  <a:lnTo>
                    <a:pt x="633471" y="1577488"/>
                  </a:lnTo>
                  <a:lnTo>
                    <a:pt x="631727" y="1587286"/>
                  </a:lnTo>
                  <a:lnTo>
                    <a:pt x="629949" y="1597084"/>
                  </a:lnTo>
                  <a:lnTo>
                    <a:pt x="628155" y="1606882"/>
                  </a:lnTo>
                  <a:lnTo>
                    <a:pt x="626336" y="1616680"/>
                  </a:lnTo>
                  <a:lnTo>
                    <a:pt x="624497" y="1626478"/>
                  </a:lnTo>
                  <a:lnTo>
                    <a:pt x="622648" y="1636276"/>
                  </a:lnTo>
                  <a:lnTo>
                    <a:pt x="620780" y="1646074"/>
                  </a:lnTo>
                  <a:lnTo>
                    <a:pt x="618904" y="1655872"/>
                  </a:lnTo>
                  <a:lnTo>
                    <a:pt x="617022" y="1665670"/>
                  </a:lnTo>
                  <a:lnTo>
                    <a:pt x="615131" y="1675468"/>
                  </a:lnTo>
                  <a:lnTo>
                    <a:pt x="613238" y="1685266"/>
                  </a:lnTo>
                  <a:lnTo>
                    <a:pt x="611344" y="1695064"/>
                  </a:lnTo>
                  <a:lnTo>
                    <a:pt x="609453" y="1704863"/>
                  </a:lnTo>
                  <a:lnTo>
                    <a:pt x="607564" y="1714661"/>
                  </a:lnTo>
                  <a:lnTo>
                    <a:pt x="605682" y="1724459"/>
                  </a:lnTo>
                  <a:lnTo>
                    <a:pt x="603809" y="1734257"/>
                  </a:lnTo>
                  <a:lnTo>
                    <a:pt x="601942" y="1744055"/>
                  </a:lnTo>
                  <a:lnTo>
                    <a:pt x="600091" y="1753853"/>
                  </a:lnTo>
                  <a:lnTo>
                    <a:pt x="598254" y="1763651"/>
                  </a:lnTo>
                  <a:lnTo>
                    <a:pt x="596427" y="1773449"/>
                  </a:lnTo>
                  <a:lnTo>
                    <a:pt x="594627" y="1783247"/>
                  </a:lnTo>
                  <a:lnTo>
                    <a:pt x="592842" y="1793045"/>
                  </a:lnTo>
                  <a:lnTo>
                    <a:pt x="591074" y="1802843"/>
                  </a:lnTo>
                  <a:lnTo>
                    <a:pt x="589338" y="1812641"/>
                  </a:lnTo>
                  <a:lnTo>
                    <a:pt x="587618" y="1822439"/>
                  </a:lnTo>
                  <a:lnTo>
                    <a:pt x="585926" y="1832237"/>
                  </a:lnTo>
                  <a:lnTo>
                    <a:pt x="584267" y="1842035"/>
                  </a:lnTo>
                  <a:lnTo>
                    <a:pt x="582626" y="1851833"/>
                  </a:lnTo>
                  <a:lnTo>
                    <a:pt x="581025" y="1861632"/>
                  </a:lnTo>
                  <a:lnTo>
                    <a:pt x="579453" y="1871430"/>
                  </a:lnTo>
                  <a:lnTo>
                    <a:pt x="577903" y="1881228"/>
                  </a:lnTo>
                  <a:lnTo>
                    <a:pt x="576405" y="1891026"/>
                  </a:lnTo>
                  <a:lnTo>
                    <a:pt x="574932" y="1900824"/>
                  </a:lnTo>
                  <a:lnTo>
                    <a:pt x="573489" y="1910622"/>
                  </a:lnTo>
                  <a:lnTo>
                    <a:pt x="572098" y="1920420"/>
                  </a:lnTo>
                  <a:lnTo>
                    <a:pt x="570733" y="1930218"/>
                  </a:lnTo>
                  <a:lnTo>
                    <a:pt x="569409" y="1940016"/>
                  </a:lnTo>
                  <a:lnTo>
                    <a:pt x="568133" y="1949814"/>
                  </a:lnTo>
                  <a:lnTo>
                    <a:pt x="566883" y="1959612"/>
                  </a:lnTo>
                  <a:lnTo>
                    <a:pt x="565686" y="1969410"/>
                  </a:lnTo>
                  <a:lnTo>
                    <a:pt x="564531" y="1979208"/>
                  </a:lnTo>
                  <a:lnTo>
                    <a:pt x="563403" y="1989006"/>
                  </a:lnTo>
                  <a:lnTo>
                    <a:pt x="562340" y="1998804"/>
                  </a:lnTo>
                  <a:lnTo>
                    <a:pt x="561311" y="2008602"/>
                  </a:lnTo>
                  <a:lnTo>
                    <a:pt x="560317" y="2018401"/>
                  </a:lnTo>
                  <a:lnTo>
                    <a:pt x="559387" y="2028199"/>
                  </a:lnTo>
                  <a:lnTo>
                    <a:pt x="558488" y="2037997"/>
                  </a:lnTo>
                  <a:lnTo>
                    <a:pt x="557636" y="2047795"/>
                  </a:lnTo>
                  <a:lnTo>
                    <a:pt x="556839" y="2057593"/>
                  </a:lnTo>
                  <a:lnTo>
                    <a:pt x="556073" y="2067391"/>
                  </a:lnTo>
                  <a:lnTo>
                    <a:pt x="555364" y="2077189"/>
                  </a:lnTo>
                  <a:lnTo>
                    <a:pt x="554702" y="2086987"/>
                  </a:lnTo>
                  <a:lnTo>
                    <a:pt x="554071" y="2096785"/>
                  </a:lnTo>
                  <a:lnTo>
                    <a:pt x="553508" y="2106583"/>
                  </a:lnTo>
                  <a:lnTo>
                    <a:pt x="552981" y="2116381"/>
                  </a:lnTo>
                  <a:lnTo>
                    <a:pt x="552490" y="2126179"/>
                  </a:lnTo>
                  <a:lnTo>
                    <a:pt x="552066" y="2135977"/>
                  </a:lnTo>
                  <a:lnTo>
                    <a:pt x="551673" y="2145775"/>
                  </a:lnTo>
                  <a:lnTo>
                    <a:pt x="551326" y="2155573"/>
                  </a:lnTo>
                  <a:lnTo>
                    <a:pt x="551034" y="2165371"/>
                  </a:lnTo>
                  <a:lnTo>
                    <a:pt x="550773" y="2175170"/>
                  </a:lnTo>
                  <a:lnTo>
                    <a:pt x="550566" y="2184968"/>
                  </a:lnTo>
                  <a:lnTo>
                    <a:pt x="550404" y="2194766"/>
                  </a:lnTo>
                  <a:lnTo>
                    <a:pt x="550272" y="2204564"/>
                  </a:lnTo>
                  <a:lnTo>
                    <a:pt x="550200" y="2214362"/>
                  </a:lnTo>
                  <a:lnTo>
                    <a:pt x="550162" y="2224160"/>
                  </a:lnTo>
                  <a:lnTo>
                    <a:pt x="550156" y="2233958"/>
                  </a:lnTo>
                  <a:lnTo>
                    <a:pt x="550210" y="2243756"/>
                  </a:lnTo>
                  <a:lnTo>
                    <a:pt x="550291" y="2253554"/>
                  </a:lnTo>
                  <a:lnTo>
                    <a:pt x="550410" y="2263352"/>
                  </a:lnTo>
                  <a:lnTo>
                    <a:pt x="550577" y="2273150"/>
                  </a:lnTo>
                  <a:lnTo>
                    <a:pt x="550769" y="2282948"/>
                  </a:lnTo>
                  <a:lnTo>
                    <a:pt x="551004" y="2292746"/>
                  </a:lnTo>
                  <a:lnTo>
                    <a:pt x="551276" y="2302544"/>
                  </a:lnTo>
                  <a:lnTo>
                    <a:pt x="551571" y="2312342"/>
                  </a:lnTo>
                  <a:lnTo>
                    <a:pt x="551912" y="2322140"/>
                  </a:lnTo>
                  <a:lnTo>
                    <a:pt x="552279" y="2331939"/>
                  </a:lnTo>
                  <a:lnTo>
                    <a:pt x="552669" y="2341737"/>
                  </a:lnTo>
                  <a:lnTo>
                    <a:pt x="553104" y="2351535"/>
                  </a:lnTo>
                  <a:lnTo>
                    <a:pt x="553558" y="2361333"/>
                  </a:lnTo>
                  <a:lnTo>
                    <a:pt x="554037" y="2371131"/>
                  </a:lnTo>
                  <a:lnTo>
                    <a:pt x="554549" y="2380929"/>
                  </a:lnTo>
                  <a:lnTo>
                    <a:pt x="555078" y="2390727"/>
                  </a:lnTo>
                  <a:lnTo>
                    <a:pt x="555635" y="2400525"/>
                  </a:lnTo>
                  <a:lnTo>
                    <a:pt x="556215" y="2410323"/>
                  </a:lnTo>
                  <a:lnTo>
                    <a:pt x="556809" y="2420121"/>
                  </a:lnTo>
                  <a:lnTo>
                    <a:pt x="557430" y="2429919"/>
                  </a:lnTo>
                  <a:lnTo>
                    <a:pt x="558066" y="2439717"/>
                  </a:lnTo>
                  <a:lnTo>
                    <a:pt x="558715" y="2449515"/>
                  </a:lnTo>
                  <a:lnTo>
                    <a:pt x="559389" y="2459313"/>
                  </a:lnTo>
                  <a:lnTo>
                    <a:pt x="560072" y="2469111"/>
                  </a:lnTo>
                  <a:lnTo>
                    <a:pt x="560768" y="2478910"/>
                  </a:lnTo>
                  <a:lnTo>
                    <a:pt x="561480" y="2488708"/>
                  </a:lnTo>
                  <a:lnTo>
                    <a:pt x="562200" y="2498506"/>
                  </a:lnTo>
                  <a:lnTo>
                    <a:pt x="562932" y="2508304"/>
                  </a:lnTo>
                  <a:lnTo>
                    <a:pt x="563674" y="2518102"/>
                  </a:lnTo>
                  <a:lnTo>
                    <a:pt x="564423" y="2527900"/>
                  </a:lnTo>
                  <a:lnTo>
                    <a:pt x="565181" y="2537698"/>
                  </a:lnTo>
                  <a:lnTo>
                    <a:pt x="565946" y="2547496"/>
                  </a:lnTo>
                  <a:lnTo>
                    <a:pt x="566715" y="2557294"/>
                  </a:lnTo>
                  <a:lnTo>
                    <a:pt x="567492" y="2567092"/>
                  </a:lnTo>
                  <a:lnTo>
                    <a:pt x="568273" y="2576890"/>
                  </a:lnTo>
                  <a:lnTo>
                    <a:pt x="569058" y="2586688"/>
                  </a:lnTo>
                  <a:lnTo>
                    <a:pt x="569848" y="2596486"/>
                  </a:lnTo>
                  <a:lnTo>
                    <a:pt x="570640" y="2606284"/>
                  </a:lnTo>
                  <a:lnTo>
                    <a:pt x="571436" y="2616082"/>
                  </a:lnTo>
                  <a:lnTo>
                    <a:pt x="572235" y="2625880"/>
                  </a:lnTo>
                  <a:lnTo>
                    <a:pt x="573037" y="2635679"/>
                  </a:lnTo>
                  <a:lnTo>
                    <a:pt x="573842" y="2645477"/>
                  </a:lnTo>
                  <a:lnTo>
                    <a:pt x="574651" y="2655275"/>
                  </a:lnTo>
                  <a:lnTo>
                    <a:pt x="575461" y="2665073"/>
                  </a:lnTo>
                  <a:lnTo>
                    <a:pt x="576277" y="2674871"/>
                  </a:lnTo>
                  <a:lnTo>
                    <a:pt x="577096" y="2684669"/>
                  </a:lnTo>
                  <a:lnTo>
                    <a:pt x="577918" y="2694467"/>
                  </a:lnTo>
                  <a:lnTo>
                    <a:pt x="578748" y="2704265"/>
                  </a:lnTo>
                  <a:lnTo>
                    <a:pt x="579581" y="2714063"/>
                  </a:lnTo>
                  <a:lnTo>
                    <a:pt x="580421" y="2723861"/>
                  </a:lnTo>
                  <a:lnTo>
                    <a:pt x="581270" y="2733659"/>
                  </a:lnTo>
                  <a:lnTo>
                    <a:pt x="582124" y="2743457"/>
                  </a:lnTo>
                  <a:lnTo>
                    <a:pt x="582989" y="2753255"/>
                  </a:lnTo>
                  <a:lnTo>
                    <a:pt x="583866" y="2763053"/>
                  </a:lnTo>
                  <a:lnTo>
                    <a:pt x="584749" y="2772851"/>
                  </a:lnTo>
                  <a:lnTo>
                    <a:pt x="585652" y="2782649"/>
                  </a:lnTo>
                  <a:lnTo>
                    <a:pt x="586566" y="2792448"/>
                  </a:lnTo>
                  <a:lnTo>
                    <a:pt x="587493" y="2802246"/>
                  </a:lnTo>
                  <a:lnTo>
                    <a:pt x="588444" y="2812044"/>
                  </a:lnTo>
                  <a:lnTo>
                    <a:pt x="589409" y="2821842"/>
                  </a:lnTo>
                  <a:lnTo>
                    <a:pt x="590395" y="2831640"/>
                  </a:lnTo>
                  <a:lnTo>
                    <a:pt x="591408" y="2841438"/>
                  </a:lnTo>
                  <a:lnTo>
                    <a:pt x="592438" y="2851236"/>
                  </a:lnTo>
                  <a:lnTo>
                    <a:pt x="593501" y="2861034"/>
                  </a:lnTo>
                  <a:lnTo>
                    <a:pt x="594592" y="2870832"/>
                  </a:lnTo>
                  <a:lnTo>
                    <a:pt x="595704" y="2880630"/>
                  </a:lnTo>
                  <a:lnTo>
                    <a:pt x="596862" y="2890428"/>
                  </a:lnTo>
                  <a:lnTo>
                    <a:pt x="598049" y="2900226"/>
                  </a:lnTo>
                  <a:lnTo>
                    <a:pt x="599263" y="2910024"/>
                  </a:lnTo>
                  <a:lnTo>
                    <a:pt x="600534" y="2919822"/>
                  </a:lnTo>
                  <a:lnTo>
                    <a:pt x="601834" y="2929620"/>
                  </a:lnTo>
                  <a:lnTo>
                    <a:pt x="603176" y="2939418"/>
                  </a:lnTo>
                  <a:lnTo>
                    <a:pt x="604576" y="2949217"/>
                  </a:lnTo>
                  <a:lnTo>
                    <a:pt x="606008" y="2959015"/>
                  </a:lnTo>
                  <a:lnTo>
                    <a:pt x="607500" y="2968813"/>
                  </a:lnTo>
                  <a:lnTo>
                    <a:pt x="609046" y="2978611"/>
                  </a:lnTo>
                  <a:lnTo>
                    <a:pt x="610629" y="2988409"/>
                  </a:lnTo>
                  <a:lnTo>
                    <a:pt x="612293" y="2998207"/>
                  </a:lnTo>
                  <a:lnTo>
                    <a:pt x="614005" y="3008005"/>
                  </a:lnTo>
                  <a:lnTo>
                    <a:pt x="615763" y="3017803"/>
                  </a:lnTo>
                  <a:lnTo>
                    <a:pt x="617614" y="3027601"/>
                  </a:lnTo>
                  <a:lnTo>
                    <a:pt x="619511" y="3037399"/>
                  </a:lnTo>
                  <a:lnTo>
                    <a:pt x="621471" y="3047197"/>
                  </a:lnTo>
                  <a:lnTo>
                    <a:pt x="623519" y="3056995"/>
                  </a:lnTo>
                  <a:lnTo>
                    <a:pt x="625616" y="3066793"/>
                  </a:lnTo>
                  <a:lnTo>
                    <a:pt x="627797" y="3076591"/>
                  </a:lnTo>
                  <a:lnTo>
                    <a:pt x="630057" y="3086389"/>
                  </a:lnTo>
                  <a:lnTo>
                    <a:pt x="632369" y="3096187"/>
                  </a:lnTo>
                  <a:lnTo>
                    <a:pt x="634787" y="3105986"/>
                  </a:lnTo>
                  <a:lnTo>
                    <a:pt x="637272" y="3115784"/>
                  </a:lnTo>
                  <a:lnTo>
                    <a:pt x="639814" y="3125582"/>
                  </a:lnTo>
                  <a:lnTo>
                    <a:pt x="642478" y="3135380"/>
                  </a:lnTo>
                  <a:lnTo>
                    <a:pt x="645197" y="3145178"/>
                  </a:lnTo>
                  <a:lnTo>
                    <a:pt x="647992" y="3154976"/>
                  </a:lnTo>
                  <a:lnTo>
                    <a:pt x="650895" y="3164774"/>
                  </a:lnTo>
                  <a:lnTo>
                    <a:pt x="653854" y="3174572"/>
                  </a:lnTo>
                  <a:lnTo>
                    <a:pt x="656908" y="3184370"/>
                  </a:lnTo>
                  <a:lnTo>
                    <a:pt x="660053" y="3194168"/>
                  </a:lnTo>
                  <a:lnTo>
                    <a:pt x="663253" y="3203966"/>
                  </a:lnTo>
                  <a:lnTo>
                    <a:pt x="666565" y="3213764"/>
                  </a:lnTo>
                  <a:lnTo>
                    <a:pt x="669949" y="3223562"/>
                  </a:lnTo>
                  <a:lnTo>
                    <a:pt x="673388" y="3233360"/>
                  </a:lnTo>
                  <a:lnTo>
                    <a:pt x="676951" y="3243158"/>
                  </a:lnTo>
                  <a:lnTo>
                    <a:pt x="680566" y="3252957"/>
                  </a:lnTo>
                  <a:lnTo>
                    <a:pt x="684251" y="3262755"/>
                  </a:lnTo>
                  <a:lnTo>
                    <a:pt x="688035" y="3272553"/>
                  </a:lnTo>
                  <a:lnTo>
                    <a:pt x="691868" y="3282351"/>
                  </a:lnTo>
                  <a:lnTo>
                    <a:pt x="695780" y="3292149"/>
                  </a:lnTo>
                  <a:lnTo>
                    <a:pt x="699768" y="3301947"/>
                  </a:lnTo>
                  <a:lnTo>
                    <a:pt x="703799" y="3311745"/>
                  </a:lnTo>
                  <a:lnTo>
                    <a:pt x="707912" y="3321543"/>
                  </a:lnTo>
                  <a:lnTo>
                    <a:pt x="712078" y="3331341"/>
                  </a:lnTo>
                  <a:lnTo>
                    <a:pt x="716281" y="3341139"/>
                  </a:lnTo>
                  <a:lnTo>
                    <a:pt x="720562" y="3350937"/>
                  </a:lnTo>
                  <a:lnTo>
                    <a:pt x="724873" y="3360735"/>
                  </a:lnTo>
                  <a:lnTo>
                    <a:pt x="729223" y="3370533"/>
                  </a:lnTo>
                  <a:lnTo>
                    <a:pt x="733622" y="3380331"/>
                  </a:lnTo>
                  <a:lnTo>
                    <a:pt x="738042" y="3390129"/>
                  </a:lnTo>
                  <a:lnTo>
                    <a:pt x="742492" y="3399927"/>
                  </a:lnTo>
                  <a:lnTo>
                    <a:pt x="746964" y="3409726"/>
                  </a:lnTo>
                  <a:lnTo>
                    <a:pt x="751448" y="3419524"/>
                  </a:lnTo>
                  <a:lnTo>
                    <a:pt x="755944" y="3429322"/>
                  </a:lnTo>
                  <a:lnTo>
                    <a:pt x="760441" y="3439120"/>
                  </a:lnTo>
                  <a:lnTo>
                    <a:pt x="764937" y="3448918"/>
                  </a:lnTo>
                  <a:lnTo>
                    <a:pt x="769417" y="3458716"/>
                  </a:lnTo>
                  <a:lnTo>
                    <a:pt x="773883" y="3468514"/>
                  </a:lnTo>
                  <a:lnTo>
                    <a:pt x="778330" y="3478312"/>
                  </a:lnTo>
                  <a:lnTo>
                    <a:pt x="782732" y="3488110"/>
                  </a:lnTo>
                  <a:lnTo>
                    <a:pt x="787107" y="3497908"/>
                  </a:lnTo>
                  <a:lnTo>
                    <a:pt x="791434" y="3507706"/>
                  </a:lnTo>
                  <a:lnTo>
                    <a:pt x="795695" y="3517504"/>
                  </a:lnTo>
                  <a:lnTo>
                    <a:pt x="799914" y="3527302"/>
                  </a:lnTo>
                  <a:lnTo>
                    <a:pt x="804045" y="3537100"/>
                  </a:lnTo>
                  <a:lnTo>
                    <a:pt x="808099" y="3546898"/>
                  </a:lnTo>
                  <a:lnTo>
                    <a:pt x="812096" y="3556696"/>
                  </a:lnTo>
                  <a:lnTo>
                    <a:pt x="815954" y="3566495"/>
                  </a:lnTo>
                  <a:lnTo>
                    <a:pt x="819732" y="3576293"/>
                  </a:lnTo>
                  <a:lnTo>
                    <a:pt x="823423" y="3586091"/>
                  </a:lnTo>
                  <a:lnTo>
                    <a:pt x="826945" y="3595889"/>
                  </a:lnTo>
                  <a:lnTo>
                    <a:pt x="830379" y="3605687"/>
                  </a:lnTo>
                  <a:lnTo>
                    <a:pt x="833679" y="3615485"/>
                  </a:lnTo>
                  <a:lnTo>
                    <a:pt x="836805" y="3625283"/>
                  </a:lnTo>
                  <a:lnTo>
                    <a:pt x="839830" y="3635081"/>
                  </a:lnTo>
                  <a:lnTo>
                    <a:pt x="842662" y="3644879"/>
                  </a:lnTo>
                  <a:lnTo>
                    <a:pt x="845327" y="3654677"/>
                  </a:lnTo>
                  <a:lnTo>
                    <a:pt x="847879" y="3664475"/>
                  </a:lnTo>
                  <a:lnTo>
                    <a:pt x="850173" y="3674273"/>
                  </a:lnTo>
                  <a:lnTo>
                    <a:pt x="852319" y="3684071"/>
                  </a:lnTo>
                  <a:lnTo>
                    <a:pt x="854318" y="3693869"/>
                  </a:lnTo>
                  <a:lnTo>
                    <a:pt x="856029" y="3703667"/>
                  </a:lnTo>
                  <a:lnTo>
                    <a:pt x="857602" y="3713465"/>
                  </a:lnTo>
                  <a:lnTo>
                    <a:pt x="858970" y="3723264"/>
                  </a:lnTo>
                  <a:lnTo>
                    <a:pt x="860072" y="3733062"/>
                  </a:lnTo>
                  <a:lnTo>
                    <a:pt x="861026" y="3742860"/>
                  </a:lnTo>
                  <a:lnTo>
                    <a:pt x="861713" y="3752658"/>
                  </a:lnTo>
                  <a:lnTo>
                    <a:pt x="862166" y="3762456"/>
                  </a:lnTo>
                  <a:lnTo>
                    <a:pt x="862464" y="3772254"/>
                  </a:lnTo>
                  <a:lnTo>
                    <a:pt x="862433" y="3782052"/>
                  </a:lnTo>
                  <a:lnTo>
                    <a:pt x="862209" y="3791850"/>
                  </a:lnTo>
                  <a:lnTo>
                    <a:pt x="861808" y="3801648"/>
                  </a:lnTo>
                  <a:lnTo>
                    <a:pt x="861052" y="3811446"/>
                  </a:lnTo>
                  <a:lnTo>
                    <a:pt x="860134" y="3821244"/>
                  </a:lnTo>
                  <a:lnTo>
                    <a:pt x="858984" y="3831042"/>
                  </a:lnTo>
                  <a:lnTo>
                    <a:pt x="857528" y="3840840"/>
                  </a:lnTo>
                  <a:lnTo>
                    <a:pt x="855910" y="3850638"/>
                  </a:lnTo>
                  <a:lnTo>
                    <a:pt x="854010" y="3860436"/>
                  </a:lnTo>
                  <a:lnTo>
                    <a:pt x="851858" y="3870234"/>
                  </a:lnTo>
                  <a:lnTo>
                    <a:pt x="849546" y="3880033"/>
                  </a:lnTo>
                  <a:lnTo>
                    <a:pt x="846909" y="3889831"/>
                  </a:lnTo>
                  <a:lnTo>
                    <a:pt x="844078" y="3899629"/>
                  </a:lnTo>
                  <a:lnTo>
                    <a:pt x="841082" y="3909427"/>
                  </a:lnTo>
                  <a:lnTo>
                    <a:pt x="837745" y="3919225"/>
                  </a:lnTo>
                  <a:lnTo>
                    <a:pt x="834262" y="3929023"/>
                  </a:lnTo>
                  <a:lnTo>
                    <a:pt x="830577" y="3938821"/>
                  </a:lnTo>
                  <a:lnTo>
                    <a:pt x="826619" y="3948619"/>
                  </a:lnTo>
                  <a:lnTo>
                    <a:pt x="822524" y="3958417"/>
                  </a:lnTo>
                  <a:lnTo>
                    <a:pt x="818200" y="3968215"/>
                  </a:lnTo>
                  <a:lnTo>
                    <a:pt x="813668" y="3978013"/>
                  </a:lnTo>
                  <a:lnTo>
                    <a:pt x="809010" y="3987811"/>
                  </a:lnTo>
                  <a:lnTo>
                    <a:pt x="804108" y="3997609"/>
                  </a:lnTo>
                  <a:lnTo>
                    <a:pt x="799059" y="4007407"/>
                  </a:lnTo>
                  <a:lnTo>
                    <a:pt x="793896" y="4017205"/>
                  </a:lnTo>
                  <a:lnTo>
                    <a:pt x="788491" y="4027004"/>
                  </a:lnTo>
                  <a:lnTo>
                    <a:pt x="782990" y="4036802"/>
                  </a:lnTo>
                  <a:lnTo>
                    <a:pt x="777361" y="4046600"/>
                  </a:lnTo>
                  <a:lnTo>
                    <a:pt x="771559" y="4056398"/>
                  </a:lnTo>
                  <a:lnTo>
                    <a:pt x="765677" y="4066196"/>
                  </a:lnTo>
                  <a:lnTo>
                    <a:pt x="759667" y="4075994"/>
                  </a:lnTo>
                  <a:lnTo>
                    <a:pt x="753543" y="4085792"/>
                  </a:lnTo>
                  <a:lnTo>
                    <a:pt x="747355" y="4095590"/>
                  </a:lnTo>
                  <a:lnTo>
                    <a:pt x="741052" y="4105388"/>
                  </a:lnTo>
                  <a:lnTo>
                    <a:pt x="734684" y="4115186"/>
                  </a:lnTo>
                  <a:lnTo>
                    <a:pt x="728268" y="4124984"/>
                  </a:lnTo>
                  <a:lnTo>
                    <a:pt x="721763" y="4134782"/>
                  </a:lnTo>
                  <a:lnTo>
                    <a:pt x="715229" y="4144580"/>
                  </a:lnTo>
                  <a:lnTo>
                    <a:pt x="708658" y="4154378"/>
                  </a:lnTo>
                  <a:lnTo>
                    <a:pt x="702048" y="4164176"/>
                  </a:lnTo>
                  <a:lnTo>
                    <a:pt x="695426" y="4173974"/>
                  </a:lnTo>
                  <a:lnTo>
                    <a:pt x="688788" y="4183773"/>
                  </a:lnTo>
                  <a:lnTo>
                    <a:pt x="682149" y="4193571"/>
                  </a:lnTo>
                  <a:lnTo>
                    <a:pt x="675514" y="4203369"/>
                  </a:lnTo>
                  <a:lnTo>
                    <a:pt x="668895" y="4213167"/>
                  </a:lnTo>
                  <a:lnTo>
                    <a:pt x="662300" y="4222965"/>
                  </a:lnTo>
                  <a:lnTo>
                    <a:pt x="655723" y="4232763"/>
                  </a:lnTo>
                  <a:lnTo>
                    <a:pt x="649202" y="4242561"/>
                  </a:lnTo>
                  <a:lnTo>
                    <a:pt x="642717" y="4252359"/>
                  </a:lnTo>
                  <a:lnTo>
                    <a:pt x="636274" y="4262157"/>
                  </a:lnTo>
                  <a:lnTo>
                    <a:pt x="629914" y="4271955"/>
                  </a:lnTo>
                  <a:lnTo>
                    <a:pt x="623600" y="4281753"/>
                  </a:lnTo>
                  <a:lnTo>
                    <a:pt x="617359" y="4291551"/>
                  </a:lnTo>
                  <a:lnTo>
                    <a:pt x="611213" y="4301349"/>
                  </a:lnTo>
                  <a:lnTo>
                    <a:pt x="605123" y="4311147"/>
                  </a:lnTo>
                  <a:lnTo>
                    <a:pt x="599144" y="4320945"/>
                  </a:lnTo>
                  <a:lnTo>
                    <a:pt x="593258" y="4330743"/>
                  </a:lnTo>
                  <a:lnTo>
                    <a:pt x="587437" y="4340542"/>
                  </a:lnTo>
                  <a:lnTo>
                    <a:pt x="581768" y="4350340"/>
                  </a:lnTo>
                  <a:lnTo>
                    <a:pt x="576181" y="4360138"/>
                  </a:lnTo>
                  <a:lnTo>
                    <a:pt x="570681" y="4369936"/>
                  </a:lnTo>
                  <a:lnTo>
                    <a:pt x="565344" y="4379734"/>
                  </a:lnTo>
                  <a:lnTo>
                    <a:pt x="560087" y="4389532"/>
                  </a:lnTo>
                  <a:lnTo>
                    <a:pt x="554949" y="4399330"/>
                  </a:lnTo>
                  <a:lnTo>
                    <a:pt x="549960" y="4409128"/>
                  </a:lnTo>
                  <a:lnTo>
                    <a:pt x="545053" y="4418926"/>
                  </a:lnTo>
                  <a:lnTo>
                    <a:pt x="540301" y="4428724"/>
                  </a:lnTo>
                  <a:lnTo>
                    <a:pt x="535674" y="4438522"/>
                  </a:lnTo>
                  <a:lnTo>
                    <a:pt x="531133" y="4448320"/>
                  </a:lnTo>
                  <a:lnTo>
                    <a:pt x="526777" y="4458118"/>
                  </a:lnTo>
                  <a:lnTo>
                    <a:pt x="522522" y="4467916"/>
                  </a:lnTo>
                  <a:lnTo>
                    <a:pt x="518367" y="4477714"/>
                  </a:lnTo>
                  <a:lnTo>
                    <a:pt x="514398" y="4487512"/>
                  </a:lnTo>
                  <a:lnTo>
                    <a:pt x="510516" y="4497311"/>
                  </a:lnTo>
                  <a:lnTo>
                    <a:pt x="506759" y="4507109"/>
                  </a:lnTo>
                  <a:lnTo>
                    <a:pt x="503160" y="4516907"/>
                  </a:lnTo>
                  <a:lnTo>
                    <a:pt x="499645" y="4526705"/>
                  </a:lnTo>
                  <a:lnTo>
                    <a:pt x="496280" y="4536503"/>
                  </a:lnTo>
                  <a:lnTo>
                    <a:pt x="493040" y="4546301"/>
                  </a:lnTo>
                  <a:lnTo>
                    <a:pt x="489883" y="4556099"/>
                  </a:lnTo>
                  <a:lnTo>
                    <a:pt x="486895" y="4565897"/>
                  </a:lnTo>
                  <a:lnTo>
                    <a:pt x="484001" y="4575695"/>
                  </a:lnTo>
                  <a:lnTo>
                    <a:pt x="481195" y="4585493"/>
                  </a:lnTo>
                  <a:lnTo>
                    <a:pt x="478557" y="4595291"/>
                  </a:lnTo>
                  <a:lnTo>
                    <a:pt x="475992" y="4605089"/>
                  </a:lnTo>
                  <a:lnTo>
                    <a:pt x="473532" y="4614887"/>
                  </a:lnTo>
                  <a:lnTo>
                    <a:pt x="471207" y="4624685"/>
                  </a:lnTo>
                  <a:lnTo>
                    <a:pt x="468951" y="4634483"/>
                  </a:lnTo>
                  <a:lnTo>
                    <a:pt x="466814" y="4644281"/>
                  </a:lnTo>
                  <a:lnTo>
                    <a:pt x="464779" y="4654080"/>
                  </a:lnTo>
                  <a:lnTo>
                    <a:pt x="462809" y="4663878"/>
                  </a:lnTo>
                  <a:lnTo>
                    <a:pt x="460968" y="4673676"/>
                  </a:lnTo>
                  <a:lnTo>
                    <a:pt x="459201" y="4683474"/>
                  </a:lnTo>
                  <a:lnTo>
                    <a:pt x="457497" y="4693272"/>
                  </a:lnTo>
                  <a:lnTo>
                    <a:pt x="455921" y="4703070"/>
                  </a:lnTo>
                  <a:lnTo>
                    <a:pt x="454398" y="4712868"/>
                  </a:lnTo>
                  <a:lnTo>
                    <a:pt x="452948" y="4722666"/>
                  </a:lnTo>
                  <a:lnTo>
                    <a:pt x="451596" y="4732464"/>
                  </a:lnTo>
                  <a:lnTo>
                    <a:pt x="450293" y="4742262"/>
                  </a:lnTo>
                  <a:lnTo>
                    <a:pt x="449069" y="4752060"/>
                  </a:lnTo>
                  <a:lnTo>
                    <a:pt x="447918" y="4761858"/>
                  </a:lnTo>
                  <a:lnTo>
                    <a:pt x="446811" y="4771656"/>
                  </a:lnTo>
                  <a:lnTo>
                    <a:pt x="445788" y="4781454"/>
                  </a:lnTo>
                  <a:lnTo>
                    <a:pt x="444815" y="4791252"/>
                  </a:lnTo>
                  <a:lnTo>
                    <a:pt x="443882" y="4801051"/>
                  </a:lnTo>
                  <a:lnTo>
                    <a:pt x="443032" y="4810849"/>
                  </a:lnTo>
                  <a:lnTo>
                    <a:pt x="442215" y="4820647"/>
                  </a:lnTo>
                  <a:lnTo>
                    <a:pt x="441444" y="4830445"/>
                  </a:lnTo>
                  <a:lnTo>
                    <a:pt x="440734" y="4840243"/>
                  </a:lnTo>
                  <a:lnTo>
                    <a:pt x="440054" y="4850041"/>
                  </a:lnTo>
                  <a:lnTo>
                    <a:pt x="439422" y="4859839"/>
                  </a:lnTo>
                  <a:lnTo>
                    <a:pt x="438833" y="4869637"/>
                  </a:lnTo>
                  <a:lnTo>
                    <a:pt x="438271" y="4879435"/>
                  </a:lnTo>
                  <a:lnTo>
                    <a:pt x="437757" y="4889233"/>
                  </a:lnTo>
                  <a:lnTo>
                    <a:pt x="437272" y="4899031"/>
                  </a:lnTo>
                  <a:lnTo>
                    <a:pt x="436810" y="4908829"/>
                  </a:lnTo>
                  <a:lnTo>
                    <a:pt x="436395" y="4918627"/>
                  </a:lnTo>
                  <a:lnTo>
                    <a:pt x="436000" y="4928425"/>
                  </a:lnTo>
                  <a:lnTo>
                    <a:pt x="435628" y="4938223"/>
                  </a:lnTo>
                  <a:lnTo>
                    <a:pt x="435291" y="4948021"/>
                  </a:lnTo>
                  <a:lnTo>
                    <a:pt x="434970" y="4957820"/>
                  </a:lnTo>
                  <a:lnTo>
                    <a:pt x="434674" y="4967618"/>
                  </a:lnTo>
                  <a:lnTo>
                    <a:pt x="434402" y="4977416"/>
                  </a:lnTo>
                  <a:lnTo>
                    <a:pt x="434143" y="4987214"/>
                  </a:lnTo>
                  <a:lnTo>
                    <a:pt x="433909" y="4997012"/>
                  </a:lnTo>
                  <a:lnTo>
                    <a:pt x="433691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458520"/>
              <a:ext cx="0" cy="520811"/>
            </a:xfrm>
            <a:custGeom>
              <a:avLst/>
              <a:pathLst>
                <a:path w="0" h="520811">
                  <a:moveTo>
                    <a:pt x="0" y="520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06608"/>
              <a:ext cx="0" cy="517934"/>
            </a:xfrm>
            <a:custGeom>
              <a:avLst/>
              <a:pathLst>
                <a:path w="0" h="517934">
                  <a:moveTo>
                    <a:pt x="0" y="0"/>
                  </a:moveTo>
                  <a:lnTo>
                    <a:pt x="0" y="5179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979332"/>
              <a:ext cx="130622" cy="627275"/>
            </a:xfrm>
            <a:custGeom>
              <a:avLst/>
              <a:pathLst>
                <a:path w="130622" h="627275">
                  <a:moveTo>
                    <a:pt x="0" y="0"/>
                  </a:moveTo>
                  <a:lnTo>
                    <a:pt x="0" y="627275"/>
                  </a:lnTo>
                  <a:lnTo>
                    <a:pt x="130622" y="6272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42820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267272"/>
              <a:ext cx="0" cy="572605"/>
            </a:xfrm>
            <a:custGeom>
              <a:avLst/>
              <a:pathLst>
                <a:path w="0" h="572605">
                  <a:moveTo>
                    <a:pt x="0" y="572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46852"/>
              <a:ext cx="0" cy="92077"/>
            </a:xfrm>
            <a:custGeom>
              <a:avLst/>
              <a:pathLst>
                <a:path w="0" h="92077">
                  <a:moveTo>
                    <a:pt x="0" y="0"/>
                  </a:moveTo>
                  <a:lnTo>
                    <a:pt x="0" y="92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839877"/>
              <a:ext cx="130622" cy="2206975"/>
            </a:xfrm>
            <a:custGeom>
              <a:avLst/>
              <a:pathLst>
                <a:path w="130622" h="2206975">
                  <a:moveTo>
                    <a:pt x="0" y="0"/>
                  </a:moveTo>
                  <a:lnTo>
                    <a:pt x="0" y="2206975"/>
                  </a:lnTo>
                  <a:lnTo>
                    <a:pt x="130622" y="22069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45986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48470" y="5104667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06850" y="28787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45252" y="490926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52616" y="272172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06724" y="5114789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90863" y="4562318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19375" y="3668546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44198" y="4988127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93223" y="5082824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22267" y="5066178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48590" y="3246853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56115" y="4616673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68400" y="4020565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88101" y="2770107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16524" y="4796413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81565" y="2735448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83669" y="3688725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73768" y="5083114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508547" y="4784373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4837" y="4325188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79229" y="333610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3847" y="2572771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14425" y="237802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47703" y="2216989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56538" y="4889674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26575" y="2247159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34266" y="4922188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2365" y="5051434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29690" y="4965016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34587" y="2377481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91140" y="2479223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49700" y="4958443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26558" y="509377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78622" y="5066859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84583" y="4947952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2742" y="5073952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49630" y="50564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41640" y="2499920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58754" y="4415911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34315" y="5025614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19498" y="4995727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3101" y="4931445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7922" y="438026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50017" y="4774653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03609" y="2234397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70702" y="2245583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49222" y="5093413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9287" y="5038619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58578" y="5082675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77557" y="4964696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78506" y="5082631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02168" y="3885769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68007" y="49910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15867" y="440962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66692" y="5084761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59691" y="2803024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71532" y="4867792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9169" y="2824389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97420" y="5002150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25666" y="5104323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89605" y="5086171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78318" y="462043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55060" y="5042647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03681" y="505404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03594" y="5104070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7603" y="5110037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43086" y="337271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04695" y="5077405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82319" y="235335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67873" y="3156432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8734" y="4768937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453135" y="4330150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28840" y="3138367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74353" y="3842872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89675" y="4841024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25911" y="4339861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4395" y="3741792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83469" y="4942198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35896" y="5082590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46962" y="5005071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94137" y="4458376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15547" y="5086773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55753" y="3785164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7346" y="47919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04114" y="2254385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98038" y="2556400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44394" y="2737821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19177" y="2334907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56883" y="4791493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71967" y="4759991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84344" y="2257691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41364" y="4869968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63858" y="4256886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27942" y="25958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79245" y="2349538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60285" y="4976167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59382" y="2657885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17808" y="2444366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34854" y="48811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28443" y="5039136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15255" y="3616333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29837" y="5088681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74578" y="5054213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2452" y="2960679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9305" y="3579870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88422" y="4658094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66073" y="3127514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1533" y="4590726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55381" y="2366575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6902" y="3729856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06912" y="4703129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5513" y="378561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16282" y="2253843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2938" y="2501962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1872" y="4731094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33367" y="3871202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25928" y="2572218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10048" y="2732209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85277" y="2251788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65063" y="4127032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60560" y="4113780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54482" y="2482135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73821" y="5120375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5760" y="509805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31066" y="508995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23071" y="418061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45563" y="2219853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73573" y="4781190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04632" y="2737504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64885" y="406156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25445" y="5111905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94094" y="314943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59048" y="4482349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9804" y="3785594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23383" y="4338536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51065" y="495076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403561" y="2236687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09320" y="3828068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59729" y="3997843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79996" y="4901867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30628" y="5056302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8853" y="4879154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89390" y="4726396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414106" y="2257152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40952" y="2240048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94651" y="5062065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32023" y="2904671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15432" y="3716600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61783" y="4002874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85085" y="5085681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24978" y="2330054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84043" y="2470374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18351" y="2300929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366360" y="2237107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16609" y="437479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13836" y="4394888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22814" y="5002553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70945" y="3120479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51597" y="3957309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86490" y="4455645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70593" y="3362009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69281" y="5101577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14155" y="2285662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10922" y="2009546"/>
              <a:ext cx="156428" cy="246925"/>
            </a:xfrm>
            <a:custGeom>
              <a:avLst/>
              <a:pathLst>
                <a:path w="156428" h="246925">
                  <a:moveTo>
                    <a:pt x="0" y="0"/>
                  </a:moveTo>
                  <a:lnTo>
                    <a:pt x="156428" y="246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07627" y="2154189"/>
              <a:ext cx="556009" cy="110975"/>
            </a:xfrm>
            <a:custGeom>
              <a:avLst/>
              <a:pathLst>
                <a:path w="556009" h="110975">
                  <a:moveTo>
                    <a:pt x="0" y="0"/>
                  </a:moveTo>
                  <a:lnTo>
                    <a:pt x="556009" y="110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107102" y="2295278"/>
              <a:ext cx="160196" cy="249585"/>
            </a:xfrm>
            <a:custGeom>
              <a:avLst/>
              <a:pathLst>
                <a:path w="160196" h="249585">
                  <a:moveTo>
                    <a:pt x="0" y="249585"/>
                  </a:moveTo>
                  <a:lnTo>
                    <a:pt x="160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220139" y="518128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24703" y="185312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78755" y="208455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308081" y="256366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409826" y="326403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19969" y="375343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706198" y="207285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706198" y="234289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2448394" y="580598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08700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36727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292894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22095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58611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51418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4422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29837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2264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3" name="pt233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801374"/>
              <a:ext cx="1175605" cy="1364014"/>
            </a:xfrm>
            <a:custGeom>
              <a:avLst/>
              <a:pathLst>
                <a:path w="1175605" h="1364014">
                  <a:moveTo>
                    <a:pt x="581219" y="1364014"/>
                  </a:moveTo>
                  <a:lnTo>
                    <a:pt x="580850" y="1361345"/>
                  </a:lnTo>
                  <a:lnTo>
                    <a:pt x="580455" y="1358675"/>
                  </a:lnTo>
                  <a:lnTo>
                    <a:pt x="580052" y="1356006"/>
                  </a:lnTo>
                  <a:lnTo>
                    <a:pt x="579615" y="1353337"/>
                  </a:lnTo>
                  <a:lnTo>
                    <a:pt x="579172" y="1350667"/>
                  </a:lnTo>
                  <a:lnTo>
                    <a:pt x="578691" y="1347998"/>
                  </a:lnTo>
                  <a:lnTo>
                    <a:pt x="578201" y="1345329"/>
                  </a:lnTo>
                  <a:lnTo>
                    <a:pt x="577677" y="1342659"/>
                  </a:lnTo>
                  <a:lnTo>
                    <a:pt x="577136" y="1339990"/>
                  </a:lnTo>
                  <a:lnTo>
                    <a:pt x="576566" y="1337321"/>
                  </a:lnTo>
                  <a:lnTo>
                    <a:pt x="575970" y="1334651"/>
                  </a:lnTo>
                  <a:lnTo>
                    <a:pt x="575351" y="1331982"/>
                  </a:lnTo>
                  <a:lnTo>
                    <a:pt x="574696" y="1329313"/>
                  </a:lnTo>
                  <a:lnTo>
                    <a:pt x="574023" y="1326644"/>
                  </a:lnTo>
                  <a:lnTo>
                    <a:pt x="573304" y="1323974"/>
                  </a:lnTo>
                  <a:lnTo>
                    <a:pt x="572575" y="1321305"/>
                  </a:lnTo>
                  <a:lnTo>
                    <a:pt x="571788" y="1318636"/>
                  </a:lnTo>
                  <a:lnTo>
                    <a:pt x="570990" y="1315966"/>
                  </a:lnTo>
                  <a:lnTo>
                    <a:pt x="570137" y="1313297"/>
                  </a:lnTo>
                  <a:lnTo>
                    <a:pt x="569265" y="1310628"/>
                  </a:lnTo>
                  <a:lnTo>
                    <a:pt x="568344" y="1307958"/>
                  </a:lnTo>
                  <a:lnTo>
                    <a:pt x="567392" y="1305289"/>
                  </a:lnTo>
                  <a:lnTo>
                    <a:pt x="566398" y="1302620"/>
                  </a:lnTo>
                  <a:lnTo>
                    <a:pt x="565360" y="1299951"/>
                  </a:lnTo>
                  <a:lnTo>
                    <a:pt x="564290" y="1297281"/>
                  </a:lnTo>
                  <a:lnTo>
                    <a:pt x="563162" y="1294612"/>
                  </a:lnTo>
                  <a:lnTo>
                    <a:pt x="562011" y="1291943"/>
                  </a:lnTo>
                  <a:lnTo>
                    <a:pt x="560786" y="1289273"/>
                  </a:lnTo>
                  <a:lnTo>
                    <a:pt x="559547" y="1286604"/>
                  </a:lnTo>
                  <a:lnTo>
                    <a:pt x="558222" y="1283935"/>
                  </a:lnTo>
                  <a:lnTo>
                    <a:pt x="556879" y="1281265"/>
                  </a:lnTo>
                  <a:lnTo>
                    <a:pt x="555460" y="1278596"/>
                  </a:lnTo>
                  <a:lnTo>
                    <a:pt x="554007" y="1275927"/>
                  </a:lnTo>
                  <a:lnTo>
                    <a:pt x="552489" y="1273257"/>
                  </a:lnTo>
                  <a:lnTo>
                    <a:pt x="550920" y="1270588"/>
                  </a:lnTo>
                  <a:lnTo>
                    <a:pt x="549298" y="1267919"/>
                  </a:lnTo>
                  <a:lnTo>
                    <a:pt x="547607" y="1265250"/>
                  </a:lnTo>
                  <a:lnTo>
                    <a:pt x="545877" y="1262580"/>
                  </a:lnTo>
                  <a:lnTo>
                    <a:pt x="544058" y="1259911"/>
                  </a:lnTo>
                  <a:lnTo>
                    <a:pt x="542215" y="1257242"/>
                  </a:lnTo>
                  <a:lnTo>
                    <a:pt x="540262" y="1254572"/>
                  </a:lnTo>
                  <a:lnTo>
                    <a:pt x="538290" y="1251903"/>
                  </a:lnTo>
                  <a:lnTo>
                    <a:pt x="536207" y="1249234"/>
                  </a:lnTo>
                  <a:lnTo>
                    <a:pt x="534094" y="1246564"/>
                  </a:lnTo>
                  <a:lnTo>
                    <a:pt x="531884" y="1243895"/>
                  </a:lnTo>
                  <a:lnTo>
                    <a:pt x="529624" y="1241226"/>
                  </a:lnTo>
                  <a:lnTo>
                    <a:pt x="527283" y="1238557"/>
                  </a:lnTo>
                  <a:lnTo>
                    <a:pt x="524869" y="1235887"/>
                  </a:lnTo>
                  <a:lnTo>
                    <a:pt x="522393" y="1233218"/>
                  </a:lnTo>
                  <a:lnTo>
                    <a:pt x="519820" y="1230549"/>
                  </a:lnTo>
                  <a:lnTo>
                    <a:pt x="517204" y="1227879"/>
                  </a:lnTo>
                  <a:lnTo>
                    <a:pt x="514468" y="1225210"/>
                  </a:lnTo>
                  <a:lnTo>
                    <a:pt x="511709" y="1222541"/>
                  </a:lnTo>
                  <a:lnTo>
                    <a:pt x="508804" y="1219871"/>
                  </a:lnTo>
                  <a:lnTo>
                    <a:pt x="505876" y="1217202"/>
                  </a:lnTo>
                  <a:lnTo>
                    <a:pt x="502819" y="1214533"/>
                  </a:lnTo>
                  <a:lnTo>
                    <a:pt x="499717" y="1211863"/>
                  </a:lnTo>
                  <a:lnTo>
                    <a:pt x="496506" y="1209194"/>
                  </a:lnTo>
                  <a:lnTo>
                    <a:pt x="493227" y="1206525"/>
                  </a:lnTo>
                  <a:lnTo>
                    <a:pt x="489860" y="1203856"/>
                  </a:lnTo>
                  <a:lnTo>
                    <a:pt x="486398" y="1201186"/>
                  </a:lnTo>
                  <a:lnTo>
                    <a:pt x="482872" y="1198517"/>
                  </a:lnTo>
                  <a:lnTo>
                    <a:pt x="479227" y="1195848"/>
                  </a:lnTo>
                  <a:lnTo>
                    <a:pt x="475540" y="1193178"/>
                  </a:lnTo>
                  <a:lnTo>
                    <a:pt x="471708" y="1190509"/>
                  </a:lnTo>
                  <a:lnTo>
                    <a:pt x="467852" y="1187840"/>
                  </a:lnTo>
                  <a:lnTo>
                    <a:pt x="463839" y="1185170"/>
                  </a:lnTo>
                  <a:lnTo>
                    <a:pt x="459795" y="1182501"/>
                  </a:lnTo>
                  <a:lnTo>
                    <a:pt x="455618" y="1179832"/>
                  </a:lnTo>
                  <a:lnTo>
                    <a:pt x="451385" y="1177163"/>
                  </a:lnTo>
                  <a:lnTo>
                    <a:pt x="447045" y="1174493"/>
                  </a:lnTo>
                  <a:lnTo>
                    <a:pt x="442624" y="1171824"/>
                  </a:lnTo>
                  <a:lnTo>
                    <a:pt x="438120" y="1169155"/>
                  </a:lnTo>
                  <a:lnTo>
                    <a:pt x="433511" y="1166485"/>
                  </a:lnTo>
                  <a:lnTo>
                    <a:pt x="428845" y="1163816"/>
                  </a:lnTo>
                  <a:lnTo>
                    <a:pt x="424052" y="1161147"/>
                  </a:lnTo>
                  <a:lnTo>
                    <a:pt x="419226" y="1158477"/>
                  </a:lnTo>
                  <a:lnTo>
                    <a:pt x="414250" y="1155808"/>
                  </a:lnTo>
                  <a:lnTo>
                    <a:pt x="409251" y="1153139"/>
                  </a:lnTo>
                  <a:lnTo>
                    <a:pt x="404113" y="1150470"/>
                  </a:lnTo>
                  <a:lnTo>
                    <a:pt x="398937" y="1147800"/>
                  </a:lnTo>
                  <a:lnTo>
                    <a:pt x="393649" y="1145131"/>
                  </a:lnTo>
                  <a:lnTo>
                    <a:pt x="388302" y="1142462"/>
                  </a:lnTo>
                  <a:lnTo>
                    <a:pt x="382868" y="1139792"/>
                  </a:lnTo>
                  <a:lnTo>
                    <a:pt x="377357" y="1137123"/>
                  </a:lnTo>
                  <a:lnTo>
                    <a:pt x="371782" y="1134454"/>
                  </a:lnTo>
                  <a:lnTo>
                    <a:pt x="366114" y="1131784"/>
                  </a:lnTo>
                  <a:lnTo>
                    <a:pt x="360405" y="1129115"/>
                  </a:lnTo>
                  <a:lnTo>
                    <a:pt x="354589" y="1126446"/>
                  </a:lnTo>
                  <a:lnTo>
                    <a:pt x="348753" y="1123776"/>
                  </a:lnTo>
                  <a:lnTo>
                    <a:pt x="342799" y="1121107"/>
                  </a:lnTo>
                  <a:lnTo>
                    <a:pt x="336828" y="1118438"/>
                  </a:lnTo>
                  <a:lnTo>
                    <a:pt x="330763" y="1115769"/>
                  </a:lnTo>
                  <a:lnTo>
                    <a:pt x="324668" y="1113099"/>
                  </a:lnTo>
                  <a:lnTo>
                    <a:pt x="318502" y="1110430"/>
                  </a:lnTo>
                  <a:lnTo>
                    <a:pt x="312295" y="1107761"/>
                  </a:lnTo>
                  <a:lnTo>
                    <a:pt x="306039" y="1105091"/>
                  </a:lnTo>
                  <a:lnTo>
                    <a:pt x="299734" y="1102422"/>
                  </a:lnTo>
                  <a:lnTo>
                    <a:pt x="293398" y="1099753"/>
                  </a:lnTo>
                  <a:lnTo>
                    <a:pt x="287010" y="1097083"/>
                  </a:lnTo>
                  <a:lnTo>
                    <a:pt x="280605" y="1094414"/>
                  </a:lnTo>
                  <a:lnTo>
                    <a:pt x="274150" y="1091745"/>
                  </a:lnTo>
                  <a:lnTo>
                    <a:pt x="267687" y="1089076"/>
                  </a:lnTo>
                  <a:lnTo>
                    <a:pt x="261184" y="1086406"/>
                  </a:lnTo>
                  <a:lnTo>
                    <a:pt x="254674" y="1083737"/>
                  </a:lnTo>
                  <a:lnTo>
                    <a:pt x="248142" y="1081068"/>
                  </a:lnTo>
                  <a:lnTo>
                    <a:pt x="241605" y="1078398"/>
                  </a:lnTo>
                  <a:lnTo>
                    <a:pt x="235058" y="1075729"/>
                  </a:lnTo>
                  <a:lnTo>
                    <a:pt x="228511" y="1073060"/>
                  </a:lnTo>
                  <a:lnTo>
                    <a:pt x="221964" y="1070390"/>
                  </a:lnTo>
                  <a:lnTo>
                    <a:pt x="215428" y="1067721"/>
                  </a:lnTo>
                  <a:lnTo>
                    <a:pt x="208897" y="1065052"/>
                  </a:lnTo>
                  <a:lnTo>
                    <a:pt x="202391" y="1062382"/>
                  </a:lnTo>
                  <a:lnTo>
                    <a:pt x="195891" y="1059713"/>
                  </a:lnTo>
                  <a:lnTo>
                    <a:pt x="189437" y="1057044"/>
                  </a:lnTo>
                  <a:lnTo>
                    <a:pt x="182993" y="1054375"/>
                  </a:lnTo>
                  <a:lnTo>
                    <a:pt x="176604" y="1051705"/>
                  </a:lnTo>
                  <a:lnTo>
                    <a:pt x="170238" y="1049036"/>
                  </a:lnTo>
                  <a:lnTo>
                    <a:pt x="163931" y="1046367"/>
                  </a:lnTo>
                  <a:lnTo>
                    <a:pt x="157665" y="1043697"/>
                  </a:lnTo>
                  <a:lnTo>
                    <a:pt x="151456" y="1041028"/>
                  </a:lnTo>
                  <a:lnTo>
                    <a:pt x="145312" y="1038359"/>
                  </a:lnTo>
                  <a:lnTo>
                    <a:pt x="139218" y="1035689"/>
                  </a:lnTo>
                  <a:lnTo>
                    <a:pt x="133219" y="1033020"/>
                  </a:lnTo>
                  <a:lnTo>
                    <a:pt x="127257" y="1030351"/>
                  </a:lnTo>
                  <a:lnTo>
                    <a:pt x="121425" y="1027682"/>
                  </a:lnTo>
                  <a:lnTo>
                    <a:pt x="115616" y="1025012"/>
                  </a:lnTo>
                  <a:lnTo>
                    <a:pt x="109970" y="1022343"/>
                  </a:lnTo>
                  <a:lnTo>
                    <a:pt x="104355" y="1019674"/>
                  </a:lnTo>
                  <a:lnTo>
                    <a:pt x="98892" y="1017004"/>
                  </a:lnTo>
                  <a:lnTo>
                    <a:pt x="93493" y="1014335"/>
                  </a:lnTo>
                  <a:lnTo>
                    <a:pt x="88229" y="1011666"/>
                  </a:lnTo>
                  <a:lnTo>
                    <a:pt x="83067" y="1008996"/>
                  </a:lnTo>
                  <a:lnTo>
                    <a:pt x="78018" y="1006327"/>
                  </a:lnTo>
                  <a:lnTo>
                    <a:pt x="73114" y="1003658"/>
                  </a:lnTo>
                  <a:lnTo>
                    <a:pt x="68296" y="1000988"/>
                  </a:lnTo>
                  <a:lnTo>
                    <a:pt x="63669" y="998319"/>
                  </a:lnTo>
                  <a:lnTo>
                    <a:pt x="59098" y="995650"/>
                  </a:lnTo>
                  <a:lnTo>
                    <a:pt x="54767" y="992981"/>
                  </a:lnTo>
                  <a:lnTo>
                    <a:pt x="50476" y="990311"/>
                  </a:lnTo>
                  <a:lnTo>
                    <a:pt x="46439" y="987642"/>
                  </a:lnTo>
                  <a:lnTo>
                    <a:pt x="42467" y="984973"/>
                  </a:lnTo>
                  <a:lnTo>
                    <a:pt x="38716" y="982303"/>
                  </a:lnTo>
                  <a:lnTo>
                    <a:pt x="35078" y="979634"/>
                  </a:lnTo>
                  <a:lnTo>
                    <a:pt x="31626" y="976965"/>
                  </a:lnTo>
                  <a:lnTo>
                    <a:pt x="28338" y="974295"/>
                  </a:lnTo>
                  <a:lnTo>
                    <a:pt x="25195" y="971626"/>
                  </a:lnTo>
                  <a:lnTo>
                    <a:pt x="22270" y="968957"/>
                  </a:lnTo>
                  <a:lnTo>
                    <a:pt x="19447" y="966288"/>
                  </a:lnTo>
                  <a:lnTo>
                    <a:pt x="16897" y="963618"/>
                  </a:lnTo>
                  <a:lnTo>
                    <a:pt x="14403" y="960949"/>
                  </a:lnTo>
                  <a:lnTo>
                    <a:pt x="12238" y="958280"/>
                  </a:lnTo>
                  <a:lnTo>
                    <a:pt x="10125" y="955610"/>
                  </a:lnTo>
                  <a:lnTo>
                    <a:pt x="8309" y="952941"/>
                  </a:lnTo>
                  <a:lnTo>
                    <a:pt x="6592" y="950272"/>
                  </a:lnTo>
                  <a:lnTo>
                    <a:pt x="5125" y="947602"/>
                  </a:lnTo>
                  <a:lnTo>
                    <a:pt x="3810" y="944933"/>
                  </a:lnTo>
                  <a:lnTo>
                    <a:pt x="2695" y="942264"/>
                  </a:lnTo>
                  <a:lnTo>
                    <a:pt x="1787" y="939594"/>
                  </a:lnTo>
                  <a:lnTo>
                    <a:pt x="1026" y="936925"/>
                  </a:lnTo>
                  <a:lnTo>
                    <a:pt x="528" y="934256"/>
                  </a:lnTo>
                  <a:lnTo>
                    <a:pt x="123" y="931587"/>
                  </a:lnTo>
                  <a:lnTo>
                    <a:pt x="35" y="928917"/>
                  </a:lnTo>
                  <a:lnTo>
                    <a:pt x="0" y="926248"/>
                  </a:lnTo>
                  <a:lnTo>
                    <a:pt x="307" y="923579"/>
                  </a:lnTo>
                  <a:lnTo>
                    <a:pt x="680" y="920909"/>
                  </a:lnTo>
                  <a:lnTo>
                    <a:pt x="1339" y="918240"/>
                  </a:lnTo>
                  <a:lnTo>
                    <a:pt x="2116" y="915571"/>
                  </a:lnTo>
                  <a:lnTo>
                    <a:pt x="3124" y="912901"/>
                  </a:lnTo>
                  <a:lnTo>
                    <a:pt x="4299" y="910232"/>
                  </a:lnTo>
                  <a:lnTo>
                    <a:pt x="5649" y="907563"/>
                  </a:lnTo>
                  <a:lnTo>
                    <a:pt x="7215" y="904894"/>
                  </a:lnTo>
                  <a:lnTo>
                    <a:pt x="8901" y="902224"/>
                  </a:lnTo>
                  <a:lnTo>
                    <a:pt x="10847" y="899555"/>
                  </a:lnTo>
                  <a:lnTo>
                    <a:pt x="12862" y="896886"/>
                  </a:lnTo>
                  <a:lnTo>
                    <a:pt x="15177" y="894216"/>
                  </a:lnTo>
                  <a:lnTo>
                    <a:pt x="17538" y="891547"/>
                  </a:lnTo>
                  <a:lnTo>
                    <a:pt x="20180" y="888878"/>
                  </a:lnTo>
                  <a:lnTo>
                    <a:pt x="22894" y="886208"/>
                  </a:lnTo>
                  <a:lnTo>
                    <a:pt x="25832" y="883539"/>
                  </a:lnTo>
                  <a:lnTo>
                    <a:pt x="28882" y="880870"/>
                  </a:lnTo>
                  <a:lnTo>
                    <a:pt x="32104" y="878200"/>
                  </a:lnTo>
                  <a:lnTo>
                    <a:pt x="35473" y="875531"/>
                  </a:lnTo>
                  <a:lnTo>
                    <a:pt x="38964" y="872862"/>
                  </a:lnTo>
                  <a:lnTo>
                    <a:pt x="42633" y="870193"/>
                  </a:lnTo>
                  <a:lnTo>
                    <a:pt x="46379" y="867523"/>
                  </a:lnTo>
                  <a:lnTo>
                    <a:pt x="50328" y="864854"/>
                  </a:lnTo>
                  <a:lnTo>
                    <a:pt x="54313" y="862185"/>
                  </a:lnTo>
                  <a:lnTo>
                    <a:pt x="58519" y="859515"/>
                  </a:lnTo>
                  <a:lnTo>
                    <a:pt x="62756" y="856846"/>
                  </a:lnTo>
                  <a:lnTo>
                    <a:pt x="67167" y="854177"/>
                  </a:lnTo>
                  <a:lnTo>
                    <a:pt x="71634" y="851507"/>
                  </a:lnTo>
                  <a:lnTo>
                    <a:pt x="76231" y="848838"/>
                  </a:lnTo>
                  <a:lnTo>
                    <a:pt x="80903" y="846169"/>
                  </a:lnTo>
                  <a:lnTo>
                    <a:pt x="85667" y="843500"/>
                  </a:lnTo>
                  <a:lnTo>
                    <a:pt x="90520" y="840830"/>
                  </a:lnTo>
                  <a:lnTo>
                    <a:pt x="95431" y="838161"/>
                  </a:lnTo>
                  <a:lnTo>
                    <a:pt x="100438" y="835492"/>
                  </a:lnTo>
                  <a:lnTo>
                    <a:pt x="105476" y="832822"/>
                  </a:lnTo>
                  <a:lnTo>
                    <a:pt x="110611" y="830153"/>
                  </a:lnTo>
                  <a:lnTo>
                    <a:pt x="115760" y="827484"/>
                  </a:lnTo>
                  <a:lnTo>
                    <a:pt x="120991" y="824814"/>
                  </a:lnTo>
                  <a:lnTo>
                    <a:pt x="126235" y="822145"/>
                  </a:lnTo>
                  <a:lnTo>
                    <a:pt x="131531" y="819476"/>
                  </a:lnTo>
                  <a:lnTo>
                    <a:pt x="136842" y="816807"/>
                  </a:lnTo>
                  <a:lnTo>
                    <a:pt x="142181" y="814137"/>
                  </a:lnTo>
                  <a:lnTo>
                    <a:pt x="147532" y="811468"/>
                  </a:lnTo>
                  <a:lnTo>
                    <a:pt x="152893" y="808799"/>
                  </a:lnTo>
                  <a:lnTo>
                    <a:pt x="158255" y="806129"/>
                  </a:lnTo>
                  <a:lnTo>
                    <a:pt x="163618" y="803460"/>
                  </a:lnTo>
                  <a:lnTo>
                    <a:pt x="168964" y="800791"/>
                  </a:lnTo>
                  <a:lnTo>
                    <a:pt x="174307" y="798121"/>
                  </a:lnTo>
                  <a:lnTo>
                    <a:pt x="179610" y="795452"/>
                  </a:lnTo>
                  <a:lnTo>
                    <a:pt x="184905" y="792783"/>
                  </a:lnTo>
                  <a:lnTo>
                    <a:pt x="190145" y="790113"/>
                  </a:lnTo>
                  <a:lnTo>
                    <a:pt x="195364" y="787444"/>
                  </a:lnTo>
                  <a:lnTo>
                    <a:pt x="200522" y="784775"/>
                  </a:lnTo>
                  <a:lnTo>
                    <a:pt x="205638" y="782106"/>
                  </a:lnTo>
                  <a:lnTo>
                    <a:pt x="210695" y="779436"/>
                  </a:lnTo>
                  <a:lnTo>
                    <a:pt x="215683" y="776767"/>
                  </a:lnTo>
                  <a:lnTo>
                    <a:pt x="220618" y="774098"/>
                  </a:lnTo>
                  <a:lnTo>
                    <a:pt x="225453" y="771428"/>
                  </a:lnTo>
                  <a:lnTo>
                    <a:pt x="230248" y="768759"/>
                  </a:lnTo>
                  <a:lnTo>
                    <a:pt x="234906" y="766090"/>
                  </a:lnTo>
                  <a:lnTo>
                    <a:pt x="239541" y="763420"/>
                  </a:lnTo>
                  <a:lnTo>
                    <a:pt x="244001" y="760751"/>
                  </a:lnTo>
                  <a:lnTo>
                    <a:pt x="248431" y="758082"/>
                  </a:lnTo>
                  <a:lnTo>
                    <a:pt x="252698" y="755413"/>
                  </a:lnTo>
                  <a:lnTo>
                    <a:pt x="256901" y="752743"/>
                  </a:lnTo>
                  <a:lnTo>
                    <a:pt x="260960" y="750074"/>
                  </a:lnTo>
                  <a:lnTo>
                    <a:pt x="264915" y="747405"/>
                  </a:lnTo>
                  <a:lnTo>
                    <a:pt x="268751" y="744735"/>
                  </a:lnTo>
                  <a:lnTo>
                    <a:pt x="272439" y="742066"/>
                  </a:lnTo>
                  <a:lnTo>
                    <a:pt x="276037" y="739397"/>
                  </a:lnTo>
                  <a:lnTo>
                    <a:pt x="279441" y="736727"/>
                  </a:lnTo>
                  <a:lnTo>
                    <a:pt x="282787" y="734058"/>
                  </a:lnTo>
                  <a:lnTo>
                    <a:pt x="285891" y="731389"/>
                  </a:lnTo>
                  <a:lnTo>
                    <a:pt x="288954" y="728719"/>
                  </a:lnTo>
                  <a:lnTo>
                    <a:pt x="291761" y="726050"/>
                  </a:lnTo>
                  <a:lnTo>
                    <a:pt x="294506" y="723381"/>
                  </a:lnTo>
                  <a:lnTo>
                    <a:pt x="297027" y="720712"/>
                  </a:lnTo>
                  <a:lnTo>
                    <a:pt x="299439" y="718042"/>
                  </a:lnTo>
                  <a:lnTo>
                    <a:pt x="301666" y="715373"/>
                  </a:lnTo>
                  <a:lnTo>
                    <a:pt x="303735" y="712704"/>
                  </a:lnTo>
                  <a:lnTo>
                    <a:pt x="305659" y="710034"/>
                  </a:lnTo>
                  <a:lnTo>
                    <a:pt x="307375" y="707365"/>
                  </a:lnTo>
                  <a:lnTo>
                    <a:pt x="308989" y="704696"/>
                  </a:lnTo>
                  <a:lnTo>
                    <a:pt x="310344" y="702026"/>
                  </a:lnTo>
                  <a:lnTo>
                    <a:pt x="311642" y="699357"/>
                  </a:lnTo>
                  <a:lnTo>
                    <a:pt x="312629" y="696688"/>
                  </a:lnTo>
                  <a:lnTo>
                    <a:pt x="313566" y="694019"/>
                  </a:lnTo>
                  <a:lnTo>
                    <a:pt x="314220" y="691349"/>
                  </a:lnTo>
                  <a:lnTo>
                    <a:pt x="314785" y="688680"/>
                  </a:lnTo>
                  <a:lnTo>
                    <a:pt x="315112" y="686011"/>
                  </a:lnTo>
                  <a:lnTo>
                    <a:pt x="315301" y="683341"/>
                  </a:lnTo>
                  <a:lnTo>
                    <a:pt x="315301" y="680672"/>
                  </a:lnTo>
                  <a:lnTo>
                    <a:pt x="315112" y="678003"/>
                  </a:lnTo>
                  <a:lnTo>
                    <a:pt x="314785" y="675333"/>
                  </a:lnTo>
                  <a:lnTo>
                    <a:pt x="314220" y="672664"/>
                  </a:lnTo>
                  <a:lnTo>
                    <a:pt x="313566" y="669995"/>
                  </a:lnTo>
                  <a:lnTo>
                    <a:pt x="312629" y="667325"/>
                  </a:lnTo>
                  <a:lnTo>
                    <a:pt x="311642" y="664656"/>
                  </a:lnTo>
                  <a:lnTo>
                    <a:pt x="310344" y="661987"/>
                  </a:lnTo>
                  <a:lnTo>
                    <a:pt x="308989" y="659318"/>
                  </a:lnTo>
                  <a:lnTo>
                    <a:pt x="307375" y="656648"/>
                  </a:lnTo>
                  <a:lnTo>
                    <a:pt x="305659" y="653979"/>
                  </a:lnTo>
                  <a:lnTo>
                    <a:pt x="303735" y="651310"/>
                  </a:lnTo>
                  <a:lnTo>
                    <a:pt x="301666" y="648640"/>
                  </a:lnTo>
                  <a:lnTo>
                    <a:pt x="299439" y="645971"/>
                  </a:lnTo>
                  <a:lnTo>
                    <a:pt x="297027" y="643302"/>
                  </a:lnTo>
                  <a:lnTo>
                    <a:pt x="294506" y="640632"/>
                  </a:lnTo>
                  <a:lnTo>
                    <a:pt x="291761" y="637963"/>
                  </a:lnTo>
                  <a:lnTo>
                    <a:pt x="288954" y="635294"/>
                  </a:lnTo>
                  <a:lnTo>
                    <a:pt x="285891" y="632625"/>
                  </a:lnTo>
                  <a:lnTo>
                    <a:pt x="282787" y="629955"/>
                  </a:lnTo>
                  <a:lnTo>
                    <a:pt x="279441" y="627286"/>
                  </a:lnTo>
                  <a:lnTo>
                    <a:pt x="276037" y="624617"/>
                  </a:lnTo>
                  <a:lnTo>
                    <a:pt x="272439" y="621947"/>
                  </a:lnTo>
                  <a:lnTo>
                    <a:pt x="268751" y="619278"/>
                  </a:lnTo>
                  <a:lnTo>
                    <a:pt x="264915" y="616609"/>
                  </a:lnTo>
                  <a:lnTo>
                    <a:pt x="260960" y="613939"/>
                  </a:lnTo>
                  <a:lnTo>
                    <a:pt x="256901" y="611270"/>
                  </a:lnTo>
                  <a:lnTo>
                    <a:pt x="252698" y="608601"/>
                  </a:lnTo>
                  <a:lnTo>
                    <a:pt x="248431" y="605931"/>
                  </a:lnTo>
                  <a:lnTo>
                    <a:pt x="244001" y="603262"/>
                  </a:lnTo>
                  <a:lnTo>
                    <a:pt x="239541" y="600593"/>
                  </a:lnTo>
                  <a:lnTo>
                    <a:pt x="234906" y="597924"/>
                  </a:lnTo>
                  <a:lnTo>
                    <a:pt x="230248" y="595254"/>
                  </a:lnTo>
                  <a:lnTo>
                    <a:pt x="225453" y="592585"/>
                  </a:lnTo>
                  <a:lnTo>
                    <a:pt x="220618" y="589916"/>
                  </a:lnTo>
                  <a:lnTo>
                    <a:pt x="215683" y="587246"/>
                  </a:lnTo>
                  <a:lnTo>
                    <a:pt x="210695" y="584577"/>
                  </a:lnTo>
                  <a:lnTo>
                    <a:pt x="205638" y="581908"/>
                  </a:lnTo>
                  <a:lnTo>
                    <a:pt x="200522" y="579238"/>
                  </a:lnTo>
                  <a:lnTo>
                    <a:pt x="195364" y="576569"/>
                  </a:lnTo>
                  <a:lnTo>
                    <a:pt x="190145" y="573900"/>
                  </a:lnTo>
                  <a:lnTo>
                    <a:pt x="184905" y="571231"/>
                  </a:lnTo>
                  <a:lnTo>
                    <a:pt x="179610" y="568561"/>
                  </a:lnTo>
                  <a:lnTo>
                    <a:pt x="174307" y="565892"/>
                  </a:lnTo>
                  <a:lnTo>
                    <a:pt x="168964" y="563223"/>
                  </a:lnTo>
                  <a:lnTo>
                    <a:pt x="163618" y="560553"/>
                  </a:lnTo>
                  <a:lnTo>
                    <a:pt x="158255" y="557884"/>
                  </a:lnTo>
                  <a:lnTo>
                    <a:pt x="152893" y="555215"/>
                  </a:lnTo>
                  <a:lnTo>
                    <a:pt x="147532" y="552545"/>
                  </a:lnTo>
                  <a:lnTo>
                    <a:pt x="142181" y="549876"/>
                  </a:lnTo>
                  <a:lnTo>
                    <a:pt x="136842" y="547207"/>
                  </a:lnTo>
                  <a:lnTo>
                    <a:pt x="131531" y="544538"/>
                  </a:lnTo>
                  <a:lnTo>
                    <a:pt x="126235" y="541868"/>
                  </a:lnTo>
                  <a:lnTo>
                    <a:pt x="120991" y="539199"/>
                  </a:lnTo>
                  <a:lnTo>
                    <a:pt x="115760" y="536530"/>
                  </a:lnTo>
                  <a:lnTo>
                    <a:pt x="110611" y="533860"/>
                  </a:lnTo>
                  <a:lnTo>
                    <a:pt x="105476" y="531191"/>
                  </a:lnTo>
                  <a:lnTo>
                    <a:pt x="100438" y="528522"/>
                  </a:lnTo>
                  <a:lnTo>
                    <a:pt x="95431" y="525852"/>
                  </a:lnTo>
                  <a:lnTo>
                    <a:pt x="90520" y="523183"/>
                  </a:lnTo>
                  <a:lnTo>
                    <a:pt x="85667" y="520514"/>
                  </a:lnTo>
                  <a:lnTo>
                    <a:pt x="80903" y="517844"/>
                  </a:lnTo>
                  <a:lnTo>
                    <a:pt x="76231" y="515175"/>
                  </a:lnTo>
                  <a:lnTo>
                    <a:pt x="71634" y="512506"/>
                  </a:lnTo>
                  <a:lnTo>
                    <a:pt x="67167" y="509837"/>
                  </a:lnTo>
                  <a:lnTo>
                    <a:pt x="62756" y="507167"/>
                  </a:lnTo>
                  <a:lnTo>
                    <a:pt x="58519" y="504498"/>
                  </a:lnTo>
                  <a:lnTo>
                    <a:pt x="54313" y="501829"/>
                  </a:lnTo>
                  <a:lnTo>
                    <a:pt x="50328" y="499159"/>
                  </a:lnTo>
                  <a:lnTo>
                    <a:pt x="46379" y="496490"/>
                  </a:lnTo>
                  <a:lnTo>
                    <a:pt x="42633" y="493821"/>
                  </a:lnTo>
                  <a:lnTo>
                    <a:pt x="38964" y="491151"/>
                  </a:lnTo>
                  <a:lnTo>
                    <a:pt x="35473" y="488482"/>
                  </a:lnTo>
                  <a:lnTo>
                    <a:pt x="32104" y="485813"/>
                  </a:lnTo>
                  <a:lnTo>
                    <a:pt x="28882" y="483144"/>
                  </a:lnTo>
                  <a:lnTo>
                    <a:pt x="25832" y="480474"/>
                  </a:lnTo>
                  <a:lnTo>
                    <a:pt x="22894" y="477805"/>
                  </a:lnTo>
                  <a:lnTo>
                    <a:pt x="20180" y="475136"/>
                  </a:lnTo>
                  <a:lnTo>
                    <a:pt x="17538" y="472466"/>
                  </a:lnTo>
                  <a:lnTo>
                    <a:pt x="15177" y="469797"/>
                  </a:lnTo>
                  <a:lnTo>
                    <a:pt x="12862" y="467128"/>
                  </a:lnTo>
                  <a:lnTo>
                    <a:pt x="10847" y="464458"/>
                  </a:lnTo>
                  <a:lnTo>
                    <a:pt x="8901" y="461789"/>
                  </a:lnTo>
                  <a:lnTo>
                    <a:pt x="7215" y="459120"/>
                  </a:lnTo>
                  <a:lnTo>
                    <a:pt x="5649" y="456450"/>
                  </a:lnTo>
                  <a:lnTo>
                    <a:pt x="4299" y="453781"/>
                  </a:lnTo>
                  <a:lnTo>
                    <a:pt x="3124" y="451112"/>
                  </a:lnTo>
                  <a:lnTo>
                    <a:pt x="2116" y="448443"/>
                  </a:lnTo>
                  <a:lnTo>
                    <a:pt x="1339" y="445773"/>
                  </a:lnTo>
                  <a:lnTo>
                    <a:pt x="680" y="443104"/>
                  </a:lnTo>
                  <a:lnTo>
                    <a:pt x="307" y="440435"/>
                  </a:lnTo>
                  <a:lnTo>
                    <a:pt x="0" y="437765"/>
                  </a:lnTo>
                  <a:lnTo>
                    <a:pt x="35" y="435096"/>
                  </a:lnTo>
                  <a:lnTo>
                    <a:pt x="123" y="432427"/>
                  </a:lnTo>
                  <a:lnTo>
                    <a:pt x="528" y="429757"/>
                  </a:lnTo>
                  <a:lnTo>
                    <a:pt x="1026" y="427088"/>
                  </a:lnTo>
                  <a:lnTo>
                    <a:pt x="1787" y="424419"/>
                  </a:lnTo>
                  <a:lnTo>
                    <a:pt x="2695" y="421750"/>
                  </a:lnTo>
                  <a:lnTo>
                    <a:pt x="3810" y="419080"/>
                  </a:lnTo>
                  <a:lnTo>
                    <a:pt x="5125" y="416411"/>
                  </a:lnTo>
                  <a:lnTo>
                    <a:pt x="6592" y="413742"/>
                  </a:lnTo>
                  <a:lnTo>
                    <a:pt x="8309" y="411072"/>
                  </a:lnTo>
                  <a:lnTo>
                    <a:pt x="10125" y="408403"/>
                  </a:lnTo>
                  <a:lnTo>
                    <a:pt x="12238" y="405734"/>
                  </a:lnTo>
                  <a:lnTo>
                    <a:pt x="14403" y="403064"/>
                  </a:lnTo>
                  <a:lnTo>
                    <a:pt x="16897" y="400395"/>
                  </a:lnTo>
                  <a:lnTo>
                    <a:pt x="19447" y="397726"/>
                  </a:lnTo>
                  <a:lnTo>
                    <a:pt x="22270" y="395056"/>
                  </a:lnTo>
                  <a:lnTo>
                    <a:pt x="25195" y="392387"/>
                  </a:lnTo>
                  <a:lnTo>
                    <a:pt x="28338" y="389718"/>
                  </a:lnTo>
                  <a:lnTo>
                    <a:pt x="31626" y="387049"/>
                  </a:lnTo>
                  <a:lnTo>
                    <a:pt x="35078" y="384379"/>
                  </a:lnTo>
                  <a:lnTo>
                    <a:pt x="38716" y="381710"/>
                  </a:lnTo>
                  <a:lnTo>
                    <a:pt x="42467" y="379041"/>
                  </a:lnTo>
                  <a:lnTo>
                    <a:pt x="46439" y="376371"/>
                  </a:lnTo>
                  <a:lnTo>
                    <a:pt x="50476" y="373702"/>
                  </a:lnTo>
                  <a:lnTo>
                    <a:pt x="54767" y="371033"/>
                  </a:lnTo>
                  <a:lnTo>
                    <a:pt x="59098" y="368363"/>
                  </a:lnTo>
                  <a:lnTo>
                    <a:pt x="63669" y="365694"/>
                  </a:lnTo>
                  <a:lnTo>
                    <a:pt x="68296" y="363025"/>
                  </a:lnTo>
                  <a:lnTo>
                    <a:pt x="73114" y="360356"/>
                  </a:lnTo>
                  <a:lnTo>
                    <a:pt x="78018" y="357686"/>
                  </a:lnTo>
                  <a:lnTo>
                    <a:pt x="83067" y="355017"/>
                  </a:lnTo>
                  <a:lnTo>
                    <a:pt x="88229" y="352348"/>
                  </a:lnTo>
                  <a:lnTo>
                    <a:pt x="93493" y="349678"/>
                  </a:lnTo>
                  <a:lnTo>
                    <a:pt x="98892" y="347009"/>
                  </a:lnTo>
                  <a:lnTo>
                    <a:pt x="104355" y="344340"/>
                  </a:lnTo>
                  <a:lnTo>
                    <a:pt x="109970" y="341670"/>
                  </a:lnTo>
                  <a:lnTo>
                    <a:pt x="115616" y="339001"/>
                  </a:lnTo>
                  <a:lnTo>
                    <a:pt x="121425" y="336332"/>
                  </a:lnTo>
                  <a:lnTo>
                    <a:pt x="127257" y="333662"/>
                  </a:lnTo>
                  <a:lnTo>
                    <a:pt x="133219" y="330993"/>
                  </a:lnTo>
                  <a:lnTo>
                    <a:pt x="139218" y="328324"/>
                  </a:lnTo>
                  <a:lnTo>
                    <a:pt x="145312" y="325655"/>
                  </a:lnTo>
                  <a:lnTo>
                    <a:pt x="151456" y="322985"/>
                  </a:lnTo>
                  <a:lnTo>
                    <a:pt x="157665" y="320316"/>
                  </a:lnTo>
                  <a:lnTo>
                    <a:pt x="163931" y="317647"/>
                  </a:lnTo>
                  <a:lnTo>
                    <a:pt x="170238" y="314977"/>
                  </a:lnTo>
                  <a:lnTo>
                    <a:pt x="176604" y="312308"/>
                  </a:lnTo>
                  <a:lnTo>
                    <a:pt x="182993" y="309639"/>
                  </a:lnTo>
                  <a:lnTo>
                    <a:pt x="189437" y="306969"/>
                  </a:lnTo>
                  <a:lnTo>
                    <a:pt x="195891" y="304300"/>
                  </a:lnTo>
                  <a:lnTo>
                    <a:pt x="202391" y="301631"/>
                  </a:lnTo>
                  <a:lnTo>
                    <a:pt x="208897" y="298962"/>
                  </a:lnTo>
                  <a:lnTo>
                    <a:pt x="215428" y="296292"/>
                  </a:lnTo>
                  <a:lnTo>
                    <a:pt x="221964" y="293623"/>
                  </a:lnTo>
                  <a:lnTo>
                    <a:pt x="228511" y="290954"/>
                  </a:lnTo>
                  <a:lnTo>
                    <a:pt x="235058" y="288284"/>
                  </a:lnTo>
                  <a:lnTo>
                    <a:pt x="241605" y="285615"/>
                  </a:lnTo>
                  <a:lnTo>
                    <a:pt x="248142" y="282946"/>
                  </a:lnTo>
                  <a:lnTo>
                    <a:pt x="254674" y="280276"/>
                  </a:lnTo>
                  <a:lnTo>
                    <a:pt x="261184" y="277607"/>
                  </a:lnTo>
                  <a:lnTo>
                    <a:pt x="267687" y="274938"/>
                  </a:lnTo>
                  <a:lnTo>
                    <a:pt x="274150" y="272269"/>
                  </a:lnTo>
                  <a:lnTo>
                    <a:pt x="280605" y="269599"/>
                  </a:lnTo>
                  <a:lnTo>
                    <a:pt x="287010" y="266930"/>
                  </a:lnTo>
                  <a:lnTo>
                    <a:pt x="293398" y="264261"/>
                  </a:lnTo>
                  <a:lnTo>
                    <a:pt x="299734" y="261591"/>
                  </a:lnTo>
                  <a:lnTo>
                    <a:pt x="306039" y="258922"/>
                  </a:lnTo>
                  <a:lnTo>
                    <a:pt x="312295" y="256253"/>
                  </a:lnTo>
                  <a:lnTo>
                    <a:pt x="318502" y="253583"/>
                  </a:lnTo>
                  <a:lnTo>
                    <a:pt x="324668" y="250914"/>
                  </a:lnTo>
                  <a:lnTo>
                    <a:pt x="330763" y="248245"/>
                  </a:lnTo>
                  <a:lnTo>
                    <a:pt x="336828" y="245575"/>
                  </a:lnTo>
                  <a:lnTo>
                    <a:pt x="342799" y="242906"/>
                  </a:lnTo>
                  <a:lnTo>
                    <a:pt x="348753" y="240237"/>
                  </a:lnTo>
                  <a:lnTo>
                    <a:pt x="354589" y="237568"/>
                  </a:lnTo>
                  <a:lnTo>
                    <a:pt x="360405" y="234898"/>
                  </a:lnTo>
                  <a:lnTo>
                    <a:pt x="366114" y="232229"/>
                  </a:lnTo>
                  <a:lnTo>
                    <a:pt x="371782" y="229560"/>
                  </a:lnTo>
                  <a:lnTo>
                    <a:pt x="377357" y="226890"/>
                  </a:lnTo>
                  <a:lnTo>
                    <a:pt x="382868" y="224221"/>
                  </a:lnTo>
                  <a:lnTo>
                    <a:pt x="388302" y="221552"/>
                  </a:lnTo>
                  <a:lnTo>
                    <a:pt x="393649" y="218882"/>
                  </a:lnTo>
                  <a:lnTo>
                    <a:pt x="398937" y="216213"/>
                  </a:lnTo>
                  <a:lnTo>
                    <a:pt x="404113" y="213544"/>
                  </a:lnTo>
                  <a:lnTo>
                    <a:pt x="409251" y="210875"/>
                  </a:lnTo>
                  <a:lnTo>
                    <a:pt x="414250" y="208205"/>
                  </a:lnTo>
                  <a:lnTo>
                    <a:pt x="419226" y="205536"/>
                  </a:lnTo>
                  <a:lnTo>
                    <a:pt x="424052" y="202867"/>
                  </a:lnTo>
                  <a:lnTo>
                    <a:pt x="428845" y="200197"/>
                  </a:lnTo>
                  <a:lnTo>
                    <a:pt x="433511" y="197528"/>
                  </a:lnTo>
                  <a:lnTo>
                    <a:pt x="438120" y="194859"/>
                  </a:lnTo>
                  <a:lnTo>
                    <a:pt x="442624" y="192189"/>
                  </a:lnTo>
                  <a:lnTo>
                    <a:pt x="447045" y="189520"/>
                  </a:lnTo>
                  <a:lnTo>
                    <a:pt x="451385" y="186851"/>
                  </a:lnTo>
                  <a:lnTo>
                    <a:pt x="455618" y="184181"/>
                  </a:lnTo>
                  <a:lnTo>
                    <a:pt x="459795" y="181512"/>
                  </a:lnTo>
                  <a:lnTo>
                    <a:pt x="463839" y="178843"/>
                  </a:lnTo>
                  <a:lnTo>
                    <a:pt x="467852" y="176174"/>
                  </a:lnTo>
                  <a:lnTo>
                    <a:pt x="471708" y="173504"/>
                  </a:lnTo>
                  <a:lnTo>
                    <a:pt x="475540" y="170835"/>
                  </a:lnTo>
                  <a:lnTo>
                    <a:pt x="479227" y="168166"/>
                  </a:lnTo>
                  <a:lnTo>
                    <a:pt x="482872" y="165496"/>
                  </a:lnTo>
                  <a:lnTo>
                    <a:pt x="486398" y="162827"/>
                  </a:lnTo>
                  <a:lnTo>
                    <a:pt x="489860" y="160158"/>
                  </a:lnTo>
                  <a:lnTo>
                    <a:pt x="493227" y="157488"/>
                  </a:lnTo>
                  <a:lnTo>
                    <a:pt x="496506" y="154819"/>
                  </a:lnTo>
                  <a:lnTo>
                    <a:pt x="499717" y="152150"/>
                  </a:lnTo>
                  <a:lnTo>
                    <a:pt x="502819" y="149481"/>
                  </a:lnTo>
                  <a:lnTo>
                    <a:pt x="505876" y="146811"/>
                  </a:lnTo>
                  <a:lnTo>
                    <a:pt x="508804" y="144142"/>
                  </a:lnTo>
                  <a:lnTo>
                    <a:pt x="511709" y="141473"/>
                  </a:lnTo>
                  <a:lnTo>
                    <a:pt x="514468" y="138803"/>
                  </a:lnTo>
                  <a:lnTo>
                    <a:pt x="517204" y="136134"/>
                  </a:lnTo>
                  <a:lnTo>
                    <a:pt x="519820" y="133465"/>
                  </a:lnTo>
                  <a:lnTo>
                    <a:pt x="522393" y="130795"/>
                  </a:lnTo>
                  <a:lnTo>
                    <a:pt x="524869" y="128126"/>
                  </a:lnTo>
                  <a:lnTo>
                    <a:pt x="527283" y="125457"/>
                  </a:lnTo>
                  <a:lnTo>
                    <a:pt x="529624" y="122787"/>
                  </a:lnTo>
                  <a:lnTo>
                    <a:pt x="531884" y="120118"/>
                  </a:lnTo>
                  <a:lnTo>
                    <a:pt x="534094" y="117449"/>
                  </a:lnTo>
                  <a:lnTo>
                    <a:pt x="536207" y="114780"/>
                  </a:lnTo>
                  <a:lnTo>
                    <a:pt x="538290" y="112110"/>
                  </a:lnTo>
                  <a:lnTo>
                    <a:pt x="540262" y="109441"/>
                  </a:lnTo>
                  <a:lnTo>
                    <a:pt x="542215" y="106772"/>
                  </a:lnTo>
                  <a:lnTo>
                    <a:pt x="544058" y="104102"/>
                  </a:lnTo>
                  <a:lnTo>
                    <a:pt x="545877" y="101433"/>
                  </a:lnTo>
                  <a:lnTo>
                    <a:pt x="547607" y="98764"/>
                  </a:lnTo>
                  <a:lnTo>
                    <a:pt x="549298" y="96094"/>
                  </a:lnTo>
                  <a:lnTo>
                    <a:pt x="550920" y="93425"/>
                  </a:lnTo>
                  <a:lnTo>
                    <a:pt x="552489" y="90756"/>
                  </a:lnTo>
                  <a:lnTo>
                    <a:pt x="554007" y="88087"/>
                  </a:lnTo>
                  <a:lnTo>
                    <a:pt x="555460" y="85417"/>
                  </a:lnTo>
                  <a:lnTo>
                    <a:pt x="556879" y="82748"/>
                  </a:lnTo>
                  <a:lnTo>
                    <a:pt x="558222" y="80079"/>
                  </a:lnTo>
                  <a:lnTo>
                    <a:pt x="559547" y="77409"/>
                  </a:lnTo>
                  <a:lnTo>
                    <a:pt x="560786" y="74740"/>
                  </a:lnTo>
                  <a:lnTo>
                    <a:pt x="562011" y="72071"/>
                  </a:lnTo>
                  <a:lnTo>
                    <a:pt x="563162" y="69401"/>
                  </a:lnTo>
                  <a:lnTo>
                    <a:pt x="564290" y="66732"/>
                  </a:lnTo>
                  <a:lnTo>
                    <a:pt x="565360" y="64063"/>
                  </a:lnTo>
                  <a:lnTo>
                    <a:pt x="566398" y="61393"/>
                  </a:lnTo>
                  <a:lnTo>
                    <a:pt x="567392" y="58724"/>
                  </a:lnTo>
                  <a:lnTo>
                    <a:pt x="568344" y="56055"/>
                  </a:lnTo>
                  <a:lnTo>
                    <a:pt x="569265" y="53386"/>
                  </a:lnTo>
                  <a:lnTo>
                    <a:pt x="570137" y="50716"/>
                  </a:lnTo>
                  <a:lnTo>
                    <a:pt x="570990" y="48047"/>
                  </a:lnTo>
                  <a:lnTo>
                    <a:pt x="571788" y="45378"/>
                  </a:lnTo>
                  <a:lnTo>
                    <a:pt x="572575" y="42708"/>
                  </a:lnTo>
                  <a:lnTo>
                    <a:pt x="573304" y="40039"/>
                  </a:lnTo>
                  <a:lnTo>
                    <a:pt x="574023" y="37370"/>
                  </a:lnTo>
                  <a:lnTo>
                    <a:pt x="574696" y="34700"/>
                  </a:lnTo>
                  <a:lnTo>
                    <a:pt x="575351" y="32031"/>
                  </a:lnTo>
                  <a:lnTo>
                    <a:pt x="575970" y="29362"/>
                  </a:lnTo>
                  <a:lnTo>
                    <a:pt x="576566" y="26693"/>
                  </a:lnTo>
                  <a:lnTo>
                    <a:pt x="577136" y="24023"/>
                  </a:lnTo>
                  <a:lnTo>
                    <a:pt x="577677" y="21354"/>
                  </a:lnTo>
                  <a:lnTo>
                    <a:pt x="578201" y="18685"/>
                  </a:lnTo>
                  <a:lnTo>
                    <a:pt x="578691" y="16015"/>
                  </a:lnTo>
                  <a:lnTo>
                    <a:pt x="579172" y="13346"/>
                  </a:lnTo>
                  <a:lnTo>
                    <a:pt x="579615" y="10677"/>
                  </a:lnTo>
                  <a:lnTo>
                    <a:pt x="580052" y="8007"/>
                  </a:lnTo>
                  <a:lnTo>
                    <a:pt x="580455" y="5338"/>
                  </a:lnTo>
                  <a:lnTo>
                    <a:pt x="580850" y="266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669"/>
                  </a:lnTo>
                  <a:lnTo>
                    <a:pt x="595149" y="5338"/>
                  </a:lnTo>
                  <a:lnTo>
                    <a:pt x="595552" y="8007"/>
                  </a:lnTo>
                  <a:lnTo>
                    <a:pt x="595989" y="10677"/>
                  </a:lnTo>
                  <a:lnTo>
                    <a:pt x="596433" y="13346"/>
                  </a:lnTo>
                  <a:lnTo>
                    <a:pt x="596913" y="16015"/>
                  </a:lnTo>
                  <a:lnTo>
                    <a:pt x="597403" y="18685"/>
                  </a:lnTo>
                  <a:lnTo>
                    <a:pt x="597927" y="21354"/>
                  </a:lnTo>
                  <a:lnTo>
                    <a:pt x="598468" y="24023"/>
                  </a:lnTo>
                  <a:lnTo>
                    <a:pt x="599038" y="26693"/>
                  </a:lnTo>
                  <a:lnTo>
                    <a:pt x="599634" y="29362"/>
                  </a:lnTo>
                  <a:lnTo>
                    <a:pt x="600253" y="32031"/>
                  </a:lnTo>
                  <a:lnTo>
                    <a:pt x="600908" y="34700"/>
                  </a:lnTo>
                  <a:lnTo>
                    <a:pt x="601581" y="37370"/>
                  </a:lnTo>
                  <a:lnTo>
                    <a:pt x="602300" y="40039"/>
                  </a:lnTo>
                  <a:lnTo>
                    <a:pt x="603029" y="42708"/>
                  </a:lnTo>
                  <a:lnTo>
                    <a:pt x="603817" y="45378"/>
                  </a:lnTo>
                  <a:lnTo>
                    <a:pt x="604614" y="48047"/>
                  </a:lnTo>
                  <a:lnTo>
                    <a:pt x="605467" y="50716"/>
                  </a:lnTo>
                  <a:lnTo>
                    <a:pt x="606339" y="53386"/>
                  </a:lnTo>
                  <a:lnTo>
                    <a:pt x="607260" y="56055"/>
                  </a:lnTo>
                  <a:lnTo>
                    <a:pt x="608213" y="58724"/>
                  </a:lnTo>
                  <a:lnTo>
                    <a:pt x="609206" y="61393"/>
                  </a:lnTo>
                  <a:lnTo>
                    <a:pt x="610244" y="64063"/>
                  </a:lnTo>
                  <a:lnTo>
                    <a:pt x="611314" y="66732"/>
                  </a:lnTo>
                  <a:lnTo>
                    <a:pt x="612442" y="69401"/>
                  </a:lnTo>
                  <a:lnTo>
                    <a:pt x="613593" y="72071"/>
                  </a:lnTo>
                  <a:lnTo>
                    <a:pt x="614818" y="74740"/>
                  </a:lnTo>
                  <a:lnTo>
                    <a:pt x="616057" y="77409"/>
                  </a:lnTo>
                  <a:lnTo>
                    <a:pt x="617382" y="80079"/>
                  </a:lnTo>
                  <a:lnTo>
                    <a:pt x="618725" y="82748"/>
                  </a:lnTo>
                  <a:lnTo>
                    <a:pt x="620144" y="85417"/>
                  </a:lnTo>
                  <a:lnTo>
                    <a:pt x="621597" y="88087"/>
                  </a:lnTo>
                  <a:lnTo>
                    <a:pt x="623116" y="90756"/>
                  </a:lnTo>
                  <a:lnTo>
                    <a:pt x="624684" y="93425"/>
                  </a:lnTo>
                  <a:lnTo>
                    <a:pt x="626306" y="96094"/>
                  </a:lnTo>
                  <a:lnTo>
                    <a:pt x="627997" y="98764"/>
                  </a:lnTo>
                  <a:lnTo>
                    <a:pt x="629727" y="101433"/>
                  </a:lnTo>
                  <a:lnTo>
                    <a:pt x="631546" y="104102"/>
                  </a:lnTo>
                  <a:lnTo>
                    <a:pt x="633389" y="106772"/>
                  </a:lnTo>
                  <a:lnTo>
                    <a:pt x="635343" y="109441"/>
                  </a:lnTo>
                  <a:lnTo>
                    <a:pt x="637314" y="112110"/>
                  </a:lnTo>
                  <a:lnTo>
                    <a:pt x="639397" y="114780"/>
                  </a:lnTo>
                  <a:lnTo>
                    <a:pt x="641510" y="117449"/>
                  </a:lnTo>
                  <a:lnTo>
                    <a:pt x="643720" y="120118"/>
                  </a:lnTo>
                  <a:lnTo>
                    <a:pt x="645980" y="122787"/>
                  </a:lnTo>
                  <a:lnTo>
                    <a:pt x="648321" y="125457"/>
                  </a:lnTo>
                  <a:lnTo>
                    <a:pt x="650735" y="128126"/>
                  </a:lnTo>
                  <a:lnTo>
                    <a:pt x="653212" y="130795"/>
                  </a:lnTo>
                  <a:lnTo>
                    <a:pt x="655784" y="133465"/>
                  </a:lnTo>
                  <a:lnTo>
                    <a:pt x="658400" y="136134"/>
                  </a:lnTo>
                  <a:lnTo>
                    <a:pt x="661136" y="138803"/>
                  </a:lnTo>
                  <a:lnTo>
                    <a:pt x="663896" y="141473"/>
                  </a:lnTo>
                  <a:lnTo>
                    <a:pt x="666800" y="144142"/>
                  </a:lnTo>
                  <a:lnTo>
                    <a:pt x="669728" y="146811"/>
                  </a:lnTo>
                  <a:lnTo>
                    <a:pt x="672785" y="149481"/>
                  </a:lnTo>
                  <a:lnTo>
                    <a:pt x="675887" y="152150"/>
                  </a:lnTo>
                  <a:lnTo>
                    <a:pt x="679098" y="154819"/>
                  </a:lnTo>
                  <a:lnTo>
                    <a:pt x="682377" y="157488"/>
                  </a:lnTo>
                  <a:lnTo>
                    <a:pt x="685745" y="160158"/>
                  </a:lnTo>
                  <a:lnTo>
                    <a:pt x="689206" y="162827"/>
                  </a:lnTo>
                  <a:lnTo>
                    <a:pt x="692732" y="165496"/>
                  </a:lnTo>
                  <a:lnTo>
                    <a:pt x="696377" y="168166"/>
                  </a:lnTo>
                  <a:lnTo>
                    <a:pt x="700064" y="170835"/>
                  </a:lnTo>
                  <a:lnTo>
                    <a:pt x="703896" y="173504"/>
                  </a:lnTo>
                  <a:lnTo>
                    <a:pt x="707752" y="176174"/>
                  </a:lnTo>
                  <a:lnTo>
                    <a:pt x="711765" y="178843"/>
                  </a:lnTo>
                  <a:lnTo>
                    <a:pt x="715809" y="181512"/>
                  </a:lnTo>
                  <a:lnTo>
                    <a:pt x="719986" y="184181"/>
                  </a:lnTo>
                  <a:lnTo>
                    <a:pt x="724219" y="186851"/>
                  </a:lnTo>
                  <a:lnTo>
                    <a:pt x="728559" y="189520"/>
                  </a:lnTo>
                  <a:lnTo>
                    <a:pt x="732981" y="192189"/>
                  </a:lnTo>
                  <a:lnTo>
                    <a:pt x="737484" y="194859"/>
                  </a:lnTo>
                  <a:lnTo>
                    <a:pt x="742093" y="197528"/>
                  </a:lnTo>
                  <a:lnTo>
                    <a:pt x="746759" y="200197"/>
                  </a:lnTo>
                  <a:lnTo>
                    <a:pt x="751552" y="202867"/>
                  </a:lnTo>
                  <a:lnTo>
                    <a:pt x="756378" y="205536"/>
                  </a:lnTo>
                  <a:lnTo>
                    <a:pt x="761354" y="208205"/>
                  </a:lnTo>
                  <a:lnTo>
                    <a:pt x="766353" y="210875"/>
                  </a:lnTo>
                  <a:lnTo>
                    <a:pt x="771491" y="213544"/>
                  </a:lnTo>
                  <a:lnTo>
                    <a:pt x="776667" y="216213"/>
                  </a:lnTo>
                  <a:lnTo>
                    <a:pt x="781955" y="218882"/>
                  </a:lnTo>
                  <a:lnTo>
                    <a:pt x="787302" y="221552"/>
                  </a:lnTo>
                  <a:lnTo>
                    <a:pt x="792736" y="224221"/>
                  </a:lnTo>
                  <a:lnTo>
                    <a:pt x="798248" y="226890"/>
                  </a:lnTo>
                  <a:lnTo>
                    <a:pt x="803822" y="229560"/>
                  </a:lnTo>
                  <a:lnTo>
                    <a:pt x="809490" y="232229"/>
                  </a:lnTo>
                  <a:lnTo>
                    <a:pt x="815199" y="234898"/>
                  </a:lnTo>
                  <a:lnTo>
                    <a:pt x="821015" y="237568"/>
                  </a:lnTo>
                  <a:lnTo>
                    <a:pt x="826851" y="240237"/>
                  </a:lnTo>
                  <a:lnTo>
                    <a:pt x="832805" y="242906"/>
                  </a:lnTo>
                  <a:lnTo>
                    <a:pt x="838776" y="245575"/>
                  </a:lnTo>
                  <a:lnTo>
                    <a:pt x="844841" y="248245"/>
                  </a:lnTo>
                  <a:lnTo>
                    <a:pt x="850936" y="250914"/>
                  </a:lnTo>
                  <a:lnTo>
                    <a:pt x="857102" y="253583"/>
                  </a:lnTo>
                  <a:lnTo>
                    <a:pt x="863309" y="256253"/>
                  </a:lnTo>
                  <a:lnTo>
                    <a:pt x="869565" y="258922"/>
                  </a:lnTo>
                  <a:lnTo>
                    <a:pt x="875870" y="261591"/>
                  </a:lnTo>
                  <a:lnTo>
                    <a:pt x="882207" y="264261"/>
                  </a:lnTo>
                  <a:lnTo>
                    <a:pt x="888595" y="266930"/>
                  </a:lnTo>
                  <a:lnTo>
                    <a:pt x="894999" y="269599"/>
                  </a:lnTo>
                  <a:lnTo>
                    <a:pt x="901454" y="272269"/>
                  </a:lnTo>
                  <a:lnTo>
                    <a:pt x="907917" y="274938"/>
                  </a:lnTo>
                  <a:lnTo>
                    <a:pt x="914420" y="277607"/>
                  </a:lnTo>
                  <a:lnTo>
                    <a:pt x="920930" y="280276"/>
                  </a:lnTo>
                  <a:lnTo>
                    <a:pt x="927462" y="282946"/>
                  </a:lnTo>
                  <a:lnTo>
                    <a:pt x="933999" y="285615"/>
                  </a:lnTo>
                  <a:lnTo>
                    <a:pt x="940546" y="288284"/>
                  </a:lnTo>
                  <a:lnTo>
                    <a:pt x="947093" y="290954"/>
                  </a:lnTo>
                  <a:lnTo>
                    <a:pt x="953640" y="293623"/>
                  </a:lnTo>
                  <a:lnTo>
                    <a:pt x="960176" y="296292"/>
                  </a:lnTo>
                  <a:lnTo>
                    <a:pt x="966707" y="298962"/>
                  </a:lnTo>
                  <a:lnTo>
                    <a:pt x="973213" y="301631"/>
                  </a:lnTo>
                  <a:lnTo>
                    <a:pt x="979713" y="304300"/>
                  </a:lnTo>
                  <a:lnTo>
                    <a:pt x="986167" y="306969"/>
                  </a:lnTo>
                  <a:lnTo>
                    <a:pt x="992612" y="309639"/>
                  </a:lnTo>
                  <a:lnTo>
                    <a:pt x="999000" y="312308"/>
                  </a:lnTo>
                  <a:lnTo>
                    <a:pt x="1005366" y="314977"/>
                  </a:lnTo>
                  <a:lnTo>
                    <a:pt x="1011673" y="317647"/>
                  </a:lnTo>
                  <a:lnTo>
                    <a:pt x="1017939" y="320316"/>
                  </a:lnTo>
                  <a:lnTo>
                    <a:pt x="1024148" y="322985"/>
                  </a:lnTo>
                  <a:lnTo>
                    <a:pt x="1030292" y="325655"/>
                  </a:lnTo>
                  <a:lnTo>
                    <a:pt x="1036386" y="328324"/>
                  </a:lnTo>
                  <a:lnTo>
                    <a:pt x="1042385" y="330993"/>
                  </a:lnTo>
                  <a:lnTo>
                    <a:pt x="1048347" y="333662"/>
                  </a:lnTo>
                  <a:lnTo>
                    <a:pt x="1054179" y="336332"/>
                  </a:lnTo>
                  <a:lnTo>
                    <a:pt x="1059988" y="339001"/>
                  </a:lnTo>
                  <a:lnTo>
                    <a:pt x="1065634" y="341670"/>
                  </a:lnTo>
                  <a:lnTo>
                    <a:pt x="1071249" y="344340"/>
                  </a:lnTo>
                  <a:lnTo>
                    <a:pt x="1076712" y="347009"/>
                  </a:lnTo>
                  <a:lnTo>
                    <a:pt x="1082112" y="349678"/>
                  </a:lnTo>
                  <a:lnTo>
                    <a:pt x="1087375" y="352348"/>
                  </a:lnTo>
                  <a:lnTo>
                    <a:pt x="1092537" y="355017"/>
                  </a:lnTo>
                  <a:lnTo>
                    <a:pt x="1097586" y="357686"/>
                  </a:lnTo>
                  <a:lnTo>
                    <a:pt x="1102490" y="360356"/>
                  </a:lnTo>
                  <a:lnTo>
                    <a:pt x="1107308" y="363025"/>
                  </a:lnTo>
                  <a:lnTo>
                    <a:pt x="1111935" y="365694"/>
                  </a:lnTo>
                  <a:lnTo>
                    <a:pt x="1116506" y="368363"/>
                  </a:lnTo>
                  <a:lnTo>
                    <a:pt x="1120837" y="371033"/>
                  </a:lnTo>
                  <a:lnTo>
                    <a:pt x="1125128" y="373702"/>
                  </a:lnTo>
                  <a:lnTo>
                    <a:pt x="1129165" y="376371"/>
                  </a:lnTo>
                  <a:lnTo>
                    <a:pt x="1133138" y="379041"/>
                  </a:lnTo>
                  <a:lnTo>
                    <a:pt x="1136888" y="381710"/>
                  </a:lnTo>
                  <a:lnTo>
                    <a:pt x="1140526" y="384379"/>
                  </a:lnTo>
                  <a:lnTo>
                    <a:pt x="1143978" y="387049"/>
                  </a:lnTo>
                  <a:lnTo>
                    <a:pt x="1147267" y="389718"/>
                  </a:lnTo>
                  <a:lnTo>
                    <a:pt x="1150409" y="392387"/>
                  </a:lnTo>
                  <a:lnTo>
                    <a:pt x="1153334" y="395056"/>
                  </a:lnTo>
                  <a:lnTo>
                    <a:pt x="1156157" y="397726"/>
                  </a:lnTo>
                  <a:lnTo>
                    <a:pt x="1158707" y="400395"/>
                  </a:lnTo>
                  <a:lnTo>
                    <a:pt x="1161202" y="403064"/>
                  </a:lnTo>
                  <a:lnTo>
                    <a:pt x="1163366" y="405734"/>
                  </a:lnTo>
                  <a:lnTo>
                    <a:pt x="1165479" y="408403"/>
                  </a:lnTo>
                  <a:lnTo>
                    <a:pt x="1167295" y="411072"/>
                  </a:lnTo>
                  <a:lnTo>
                    <a:pt x="1169012" y="413742"/>
                  </a:lnTo>
                  <a:lnTo>
                    <a:pt x="1170479" y="416411"/>
                  </a:lnTo>
                  <a:lnTo>
                    <a:pt x="1171794" y="419080"/>
                  </a:lnTo>
                  <a:lnTo>
                    <a:pt x="1172909" y="421750"/>
                  </a:lnTo>
                  <a:lnTo>
                    <a:pt x="1173817" y="424419"/>
                  </a:lnTo>
                  <a:lnTo>
                    <a:pt x="1174578" y="427088"/>
                  </a:lnTo>
                  <a:lnTo>
                    <a:pt x="1175077" y="429757"/>
                  </a:lnTo>
                  <a:lnTo>
                    <a:pt x="1175481" y="432427"/>
                  </a:lnTo>
                  <a:lnTo>
                    <a:pt x="1175569" y="435096"/>
                  </a:lnTo>
                  <a:lnTo>
                    <a:pt x="1175605" y="437765"/>
                  </a:lnTo>
                  <a:lnTo>
                    <a:pt x="1175297" y="440435"/>
                  </a:lnTo>
                  <a:lnTo>
                    <a:pt x="1174925" y="443104"/>
                  </a:lnTo>
                  <a:lnTo>
                    <a:pt x="1174265" y="445773"/>
                  </a:lnTo>
                  <a:lnTo>
                    <a:pt x="1173488" y="448443"/>
                  </a:lnTo>
                  <a:lnTo>
                    <a:pt x="1172481" y="451112"/>
                  </a:lnTo>
                  <a:lnTo>
                    <a:pt x="1171305" y="453781"/>
                  </a:lnTo>
                  <a:lnTo>
                    <a:pt x="1169955" y="456450"/>
                  </a:lnTo>
                  <a:lnTo>
                    <a:pt x="1168390" y="459120"/>
                  </a:lnTo>
                  <a:lnTo>
                    <a:pt x="1166703" y="461789"/>
                  </a:lnTo>
                  <a:lnTo>
                    <a:pt x="1164757" y="464458"/>
                  </a:lnTo>
                  <a:lnTo>
                    <a:pt x="1162742" y="467128"/>
                  </a:lnTo>
                  <a:lnTo>
                    <a:pt x="1160428" y="469797"/>
                  </a:lnTo>
                  <a:lnTo>
                    <a:pt x="1158066" y="472466"/>
                  </a:lnTo>
                  <a:lnTo>
                    <a:pt x="1155424" y="475136"/>
                  </a:lnTo>
                  <a:lnTo>
                    <a:pt x="1152710" y="477805"/>
                  </a:lnTo>
                  <a:lnTo>
                    <a:pt x="1149772" y="480474"/>
                  </a:lnTo>
                  <a:lnTo>
                    <a:pt x="1146722" y="483144"/>
                  </a:lnTo>
                  <a:lnTo>
                    <a:pt x="1143500" y="485813"/>
                  </a:lnTo>
                  <a:lnTo>
                    <a:pt x="1140131" y="488482"/>
                  </a:lnTo>
                  <a:lnTo>
                    <a:pt x="1136640" y="491151"/>
                  </a:lnTo>
                  <a:lnTo>
                    <a:pt x="1132971" y="493821"/>
                  </a:lnTo>
                  <a:lnTo>
                    <a:pt x="1129225" y="496490"/>
                  </a:lnTo>
                  <a:lnTo>
                    <a:pt x="1125276" y="499159"/>
                  </a:lnTo>
                  <a:lnTo>
                    <a:pt x="1121291" y="501829"/>
                  </a:lnTo>
                  <a:lnTo>
                    <a:pt x="1117085" y="504498"/>
                  </a:lnTo>
                  <a:lnTo>
                    <a:pt x="1112848" y="507167"/>
                  </a:lnTo>
                  <a:lnTo>
                    <a:pt x="1108437" y="509837"/>
                  </a:lnTo>
                  <a:lnTo>
                    <a:pt x="1103970" y="512506"/>
                  </a:lnTo>
                  <a:lnTo>
                    <a:pt x="1099373" y="515175"/>
                  </a:lnTo>
                  <a:lnTo>
                    <a:pt x="1094701" y="517844"/>
                  </a:lnTo>
                  <a:lnTo>
                    <a:pt x="1089937" y="520514"/>
                  </a:lnTo>
                  <a:lnTo>
                    <a:pt x="1085084" y="523183"/>
                  </a:lnTo>
                  <a:lnTo>
                    <a:pt x="1080173" y="525852"/>
                  </a:lnTo>
                  <a:lnTo>
                    <a:pt x="1075166" y="528522"/>
                  </a:lnTo>
                  <a:lnTo>
                    <a:pt x="1070128" y="531191"/>
                  </a:lnTo>
                  <a:lnTo>
                    <a:pt x="1064993" y="533860"/>
                  </a:lnTo>
                  <a:lnTo>
                    <a:pt x="1059844" y="536530"/>
                  </a:lnTo>
                  <a:lnTo>
                    <a:pt x="1054613" y="539199"/>
                  </a:lnTo>
                  <a:lnTo>
                    <a:pt x="1049369" y="541868"/>
                  </a:lnTo>
                  <a:lnTo>
                    <a:pt x="1044073" y="544538"/>
                  </a:lnTo>
                  <a:lnTo>
                    <a:pt x="1038762" y="547207"/>
                  </a:lnTo>
                  <a:lnTo>
                    <a:pt x="1033423" y="549876"/>
                  </a:lnTo>
                  <a:lnTo>
                    <a:pt x="1028073" y="552545"/>
                  </a:lnTo>
                  <a:lnTo>
                    <a:pt x="1022711" y="555215"/>
                  </a:lnTo>
                  <a:lnTo>
                    <a:pt x="1017349" y="557884"/>
                  </a:lnTo>
                  <a:lnTo>
                    <a:pt x="1011986" y="560553"/>
                  </a:lnTo>
                  <a:lnTo>
                    <a:pt x="1006640" y="563223"/>
                  </a:lnTo>
                  <a:lnTo>
                    <a:pt x="1001297" y="565892"/>
                  </a:lnTo>
                  <a:lnTo>
                    <a:pt x="995994" y="568561"/>
                  </a:lnTo>
                  <a:lnTo>
                    <a:pt x="990699" y="571231"/>
                  </a:lnTo>
                  <a:lnTo>
                    <a:pt x="985459" y="573900"/>
                  </a:lnTo>
                  <a:lnTo>
                    <a:pt x="980240" y="576569"/>
                  </a:lnTo>
                  <a:lnTo>
                    <a:pt x="975082" y="579238"/>
                  </a:lnTo>
                  <a:lnTo>
                    <a:pt x="969966" y="581908"/>
                  </a:lnTo>
                  <a:lnTo>
                    <a:pt x="964910" y="584577"/>
                  </a:lnTo>
                  <a:lnTo>
                    <a:pt x="959921" y="587246"/>
                  </a:lnTo>
                  <a:lnTo>
                    <a:pt x="954986" y="589916"/>
                  </a:lnTo>
                  <a:lnTo>
                    <a:pt x="950151" y="592585"/>
                  </a:lnTo>
                  <a:lnTo>
                    <a:pt x="945356" y="595254"/>
                  </a:lnTo>
                  <a:lnTo>
                    <a:pt x="940698" y="597924"/>
                  </a:lnTo>
                  <a:lnTo>
                    <a:pt x="936063" y="600593"/>
                  </a:lnTo>
                  <a:lnTo>
                    <a:pt x="931603" y="603262"/>
                  </a:lnTo>
                  <a:lnTo>
                    <a:pt x="927174" y="605931"/>
                  </a:lnTo>
                  <a:lnTo>
                    <a:pt x="922906" y="608601"/>
                  </a:lnTo>
                  <a:lnTo>
                    <a:pt x="918703" y="611270"/>
                  </a:lnTo>
                  <a:lnTo>
                    <a:pt x="914644" y="613939"/>
                  </a:lnTo>
                  <a:lnTo>
                    <a:pt x="910689" y="616609"/>
                  </a:lnTo>
                  <a:lnTo>
                    <a:pt x="906854" y="619278"/>
                  </a:lnTo>
                  <a:lnTo>
                    <a:pt x="903165" y="621947"/>
                  </a:lnTo>
                  <a:lnTo>
                    <a:pt x="899567" y="624617"/>
                  </a:lnTo>
                  <a:lnTo>
                    <a:pt x="896163" y="627286"/>
                  </a:lnTo>
                  <a:lnTo>
                    <a:pt x="892817" y="629955"/>
                  </a:lnTo>
                  <a:lnTo>
                    <a:pt x="889713" y="632625"/>
                  </a:lnTo>
                  <a:lnTo>
                    <a:pt x="886650" y="635294"/>
                  </a:lnTo>
                  <a:lnTo>
                    <a:pt x="883843" y="637963"/>
                  </a:lnTo>
                  <a:lnTo>
                    <a:pt x="881099" y="640632"/>
                  </a:lnTo>
                  <a:lnTo>
                    <a:pt x="878577" y="643302"/>
                  </a:lnTo>
                  <a:lnTo>
                    <a:pt x="876165" y="645971"/>
                  </a:lnTo>
                  <a:lnTo>
                    <a:pt x="873938" y="648640"/>
                  </a:lnTo>
                  <a:lnTo>
                    <a:pt x="871869" y="651310"/>
                  </a:lnTo>
                  <a:lnTo>
                    <a:pt x="869945" y="653979"/>
                  </a:lnTo>
                  <a:lnTo>
                    <a:pt x="868229" y="656648"/>
                  </a:lnTo>
                  <a:lnTo>
                    <a:pt x="866615" y="659318"/>
                  </a:lnTo>
                  <a:lnTo>
                    <a:pt x="865261" y="661987"/>
                  </a:lnTo>
                  <a:lnTo>
                    <a:pt x="863962" y="664656"/>
                  </a:lnTo>
                  <a:lnTo>
                    <a:pt x="862976" y="667325"/>
                  </a:lnTo>
                  <a:lnTo>
                    <a:pt x="862038" y="669995"/>
                  </a:lnTo>
                  <a:lnTo>
                    <a:pt x="861384" y="672664"/>
                  </a:lnTo>
                  <a:lnTo>
                    <a:pt x="860819" y="675333"/>
                  </a:lnTo>
                  <a:lnTo>
                    <a:pt x="860492" y="678003"/>
                  </a:lnTo>
                  <a:lnTo>
                    <a:pt x="860303" y="680672"/>
                  </a:lnTo>
                  <a:lnTo>
                    <a:pt x="860303" y="683341"/>
                  </a:lnTo>
                  <a:lnTo>
                    <a:pt x="860492" y="686011"/>
                  </a:lnTo>
                  <a:lnTo>
                    <a:pt x="860819" y="688680"/>
                  </a:lnTo>
                  <a:lnTo>
                    <a:pt x="861384" y="691349"/>
                  </a:lnTo>
                  <a:lnTo>
                    <a:pt x="862038" y="694019"/>
                  </a:lnTo>
                  <a:lnTo>
                    <a:pt x="862976" y="696688"/>
                  </a:lnTo>
                  <a:lnTo>
                    <a:pt x="863962" y="699357"/>
                  </a:lnTo>
                  <a:lnTo>
                    <a:pt x="865261" y="702026"/>
                  </a:lnTo>
                  <a:lnTo>
                    <a:pt x="866615" y="704696"/>
                  </a:lnTo>
                  <a:lnTo>
                    <a:pt x="868229" y="707365"/>
                  </a:lnTo>
                  <a:lnTo>
                    <a:pt x="869945" y="710034"/>
                  </a:lnTo>
                  <a:lnTo>
                    <a:pt x="871869" y="712704"/>
                  </a:lnTo>
                  <a:lnTo>
                    <a:pt x="873938" y="715373"/>
                  </a:lnTo>
                  <a:lnTo>
                    <a:pt x="876165" y="718042"/>
                  </a:lnTo>
                  <a:lnTo>
                    <a:pt x="878577" y="720712"/>
                  </a:lnTo>
                  <a:lnTo>
                    <a:pt x="881099" y="723381"/>
                  </a:lnTo>
                  <a:lnTo>
                    <a:pt x="883843" y="726050"/>
                  </a:lnTo>
                  <a:lnTo>
                    <a:pt x="886650" y="728719"/>
                  </a:lnTo>
                  <a:lnTo>
                    <a:pt x="889713" y="731389"/>
                  </a:lnTo>
                  <a:lnTo>
                    <a:pt x="892817" y="734058"/>
                  </a:lnTo>
                  <a:lnTo>
                    <a:pt x="896163" y="736727"/>
                  </a:lnTo>
                  <a:lnTo>
                    <a:pt x="899567" y="739397"/>
                  </a:lnTo>
                  <a:lnTo>
                    <a:pt x="903165" y="742066"/>
                  </a:lnTo>
                  <a:lnTo>
                    <a:pt x="906854" y="744735"/>
                  </a:lnTo>
                  <a:lnTo>
                    <a:pt x="910689" y="747405"/>
                  </a:lnTo>
                  <a:lnTo>
                    <a:pt x="914644" y="750074"/>
                  </a:lnTo>
                  <a:lnTo>
                    <a:pt x="918703" y="752743"/>
                  </a:lnTo>
                  <a:lnTo>
                    <a:pt x="922906" y="755413"/>
                  </a:lnTo>
                  <a:lnTo>
                    <a:pt x="927174" y="758082"/>
                  </a:lnTo>
                  <a:lnTo>
                    <a:pt x="931603" y="760751"/>
                  </a:lnTo>
                  <a:lnTo>
                    <a:pt x="936063" y="763420"/>
                  </a:lnTo>
                  <a:lnTo>
                    <a:pt x="940698" y="766090"/>
                  </a:lnTo>
                  <a:lnTo>
                    <a:pt x="945356" y="768759"/>
                  </a:lnTo>
                  <a:lnTo>
                    <a:pt x="950151" y="771428"/>
                  </a:lnTo>
                  <a:lnTo>
                    <a:pt x="954986" y="774098"/>
                  </a:lnTo>
                  <a:lnTo>
                    <a:pt x="959921" y="776767"/>
                  </a:lnTo>
                  <a:lnTo>
                    <a:pt x="964910" y="779436"/>
                  </a:lnTo>
                  <a:lnTo>
                    <a:pt x="969966" y="782106"/>
                  </a:lnTo>
                  <a:lnTo>
                    <a:pt x="975082" y="784775"/>
                  </a:lnTo>
                  <a:lnTo>
                    <a:pt x="980240" y="787444"/>
                  </a:lnTo>
                  <a:lnTo>
                    <a:pt x="985459" y="790113"/>
                  </a:lnTo>
                  <a:lnTo>
                    <a:pt x="990699" y="792783"/>
                  </a:lnTo>
                  <a:lnTo>
                    <a:pt x="995994" y="795452"/>
                  </a:lnTo>
                  <a:lnTo>
                    <a:pt x="1001297" y="798121"/>
                  </a:lnTo>
                  <a:lnTo>
                    <a:pt x="1006640" y="800791"/>
                  </a:lnTo>
                  <a:lnTo>
                    <a:pt x="1011986" y="803460"/>
                  </a:lnTo>
                  <a:lnTo>
                    <a:pt x="1017349" y="806129"/>
                  </a:lnTo>
                  <a:lnTo>
                    <a:pt x="1022711" y="808799"/>
                  </a:lnTo>
                  <a:lnTo>
                    <a:pt x="1028073" y="811468"/>
                  </a:lnTo>
                  <a:lnTo>
                    <a:pt x="1033423" y="814137"/>
                  </a:lnTo>
                  <a:lnTo>
                    <a:pt x="1038762" y="816807"/>
                  </a:lnTo>
                  <a:lnTo>
                    <a:pt x="1044073" y="819476"/>
                  </a:lnTo>
                  <a:lnTo>
                    <a:pt x="1049369" y="822145"/>
                  </a:lnTo>
                  <a:lnTo>
                    <a:pt x="1054613" y="824814"/>
                  </a:lnTo>
                  <a:lnTo>
                    <a:pt x="1059844" y="827484"/>
                  </a:lnTo>
                  <a:lnTo>
                    <a:pt x="1064993" y="830153"/>
                  </a:lnTo>
                  <a:lnTo>
                    <a:pt x="1070128" y="832822"/>
                  </a:lnTo>
                  <a:lnTo>
                    <a:pt x="1075166" y="835492"/>
                  </a:lnTo>
                  <a:lnTo>
                    <a:pt x="1080173" y="838161"/>
                  </a:lnTo>
                  <a:lnTo>
                    <a:pt x="1085084" y="840830"/>
                  </a:lnTo>
                  <a:lnTo>
                    <a:pt x="1089937" y="843500"/>
                  </a:lnTo>
                  <a:lnTo>
                    <a:pt x="1094701" y="846169"/>
                  </a:lnTo>
                  <a:lnTo>
                    <a:pt x="1099373" y="848838"/>
                  </a:lnTo>
                  <a:lnTo>
                    <a:pt x="1103970" y="851507"/>
                  </a:lnTo>
                  <a:lnTo>
                    <a:pt x="1108437" y="854177"/>
                  </a:lnTo>
                  <a:lnTo>
                    <a:pt x="1112848" y="856846"/>
                  </a:lnTo>
                  <a:lnTo>
                    <a:pt x="1117085" y="859515"/>
                  </a:lnTo>
                  <a:lnTo>
                    <a:pt x="1121291" y="862185"/>
                  </a:lnTo>
                  <a:lnTo>
                    <a:pt x="1125276" y="864854"/>
                  </a:lnTo>
                  <a:lnTo>
                    <a:pt x="1129225" y="867523"/>
                  </a:lnTo>
                  <a:lnTo>
                    <a:pt x="1132971" y="870193"/>
                  </a:lnTo>
                  <a:lnTo>
                    <a:pt x="1136640" y="872862"/>
                  </a:lnTo>
                  <a:lnTo>
                    <a:pt x="1140131" y="875531"/>
                  </a:lnTo>
                  <a:lnTo>
                    <a:pt x="1143500" y="878200"/>
                  </a:lnTo>
                  <a:lnTo>
                    <a:pt x="1146722" y="880870"/>
                  </a:lnTo>
                  <a:lnTo>
                    <a:pt x="1149772" y="883539"/>
                  </a:lnTo>
                  <a:lnTo>
                    <a:pt x="1152710" y="886208"/>
                  </a:lnTo>
                  <a:lnTo>
                    <a:pt x="1155424" y="888878"/>
                  </a:lnTo>
                  <a:lnTo>
                    <a:pt x="1158066" y="891547"/>
                  </a:lnTo>
                  <a:lnTo>
                    <a:pt x="1160428" y="894216"/>
                  </a:lnTo>
                  <a:lnTo>
                    <a:pt x="1162742" y="896886"/>
                  </a:lnTo>
                  <a:lnTo>
                    <a:pt x="1164757" y="899555"/>
                  </a:lnTo>
                  <a:lnTo>
                    <a:pt x="1166703" y="902224"/>
                  </a:lnTo>
                  <a:lnTo>
                    <a:pt x="1168390" y="904894"/>
                  </a:lnTo>
                  <a:lnTo>
                    <a:pt x="1169955" y="907563"/>
                  </a:lnTo>
                  <a:lnTo>
                    <a:pt x="1171305" y="910232"/>
                  </a:lnTo>
                  <a:lnTo>
                    <a:pt x="1172481" y="912901"/>
                  </a:lnTo>
                  <a:lnTo>
                    <a:pt x="1173488" y="915571"/>
                  </a:lnTo>
                  <a:lnTo>
                    <a:pt x="1174265" y="918240"/>
                  </a:lnTo>
                  <a:lnTo>
                    <a:pt x="1174925" y="920909"/>
                  </a:lnTo>
                  <a:lnTo>
                    <a:pt x="1175297" y="923579"/>
                  </a:lnTo>
                  <a:lnTo>
                    <a:pt x="1175605" y="926248"/>
                  </a:lnTo>
                  <a:lnTo>
                    <a:pt x="1175569" y="928917"/>
                  </a:lnTo>
                  <a:lnTo>
                    <a:pt x="1175481" y="931587"/>
                  </a:lnTo>
                  <a:lnTo>
                    <a:pt x="1175077" y="934256"/>
                  </a:lnTo>
                  <a:lnTo>
                    <a:pt x="1174578" y="936925"/>
                  </a:lnTo>
                  <a:lnTo>
                    <a:pt x="1173817" y="939594"/>
                  </a:lnTo>
                  <a:lnTo>
                    <a:pt x="1172909" y="942264"/>
                  </a:lnTo>
                  <a:lnTo>
                    <a:pt x="1171794" y="944933"/>
                  </a:lnTo>
                  <a:lnTo>
                    <a:pt x="1170479" y="947602"/>
                  </a:lnTo>
                  <a:lnTo>
                    <a:pt x="1169012" y="950272"/>
                  </a:lnTo>
                  <a:lnTo>
                    <a:pt x="1167295" y="952941"/>
                  </a:lnTo>
                  <a:lnTo>
                    <a:pt x="1165479" y="955610"/>
                  </a:lnTo>
                  <a:lnTo>
                    <a:pt x="1163366" y="958280"/>
                  </a:lnTo>
                  <a:lnTo>
                    <a:pt x="1161202" y="960949"/>
                  </a:lnTo>
                  <a:lnTo>
                    <a:pt x="1158707" y="963618"/>
                  </a:lnTo>
                  <a:lnTo>
                    <a:pt x="1156157" y="966288"/>
                  </a:lnTo>
                  <a:lnTo>
                    <a:pt x="1153334" y="968957"/>
                  </a:lnTo>
                  <a:lnTo>
                    <a:pt x="1150409" y="971626"/>
                  </a:lnTo>
                  <a:lnTo>
                    <a:pt x="1147267" y="974295"/>
                  </a:lnTo>
                  <a:lnTo>
                    <a:pt x="1143978" y="976965"/>
                  </a:lnTo>
                  <a:lnTo>
                    <a:pt x="1140526" y="979634"/>
                  </a:lnTo>
                  <a:lnTo>
                    <a:pt x="1136888" y="982303"/>
                  </a:lnTo>
                  <a:lnTo>
                    <a:pt x="1133138" y="984973"/>
                  </a:lnTo>
                  <a:lnTo>
                    <a:pt x="1129165" y="987642"/>
                  </a:lnTo>
                  <a:lnTo>
                    <a:pt x="1125128" y="990311"/>
                  </a:lnTo>
                  <a:lnTo>
                    <a:pt x="1120837" y="992981"/>
                  </a:lnTo>
                  <a:lnTo>
                    <a:pt x="1116506" y="995650"/>
                  </a:lnTo>
                  <a:lnTo>
                    <a:pt x="1111935" y="998319"/>
                  </a:lnTo>
                  <a:lnTo>
                    <a:pt x="1107308" y="1000988"/>
                  </a:lnTo>
                  <a:lnTo>
                    <a:pt x="1102490" y="1003658"/>
                  </a:lnTo>
                  <a:lnTo>
                    <a:pt x="1097586" y="1006327"/>
                  </a:lnTo>
                  <a:lnTo>
                    <a:pt x="1092537" y="1008996"/>
                  </a:lnTo>
                  <a:lnTo>
                    <a:pt x="1087375" y="1011666"/>
                  </a:lnTo>
                  <a:lnTo>
                    <a:pt x="1082112" y="1014335"/>
                  </a:lnTo>
                  <a:lnTo>
                    <a:pt x="1076712" y="1017004"/>
                  </a:lnTo>
                  <a:lnTo>
                    <a:pt x="1071249" y="1019674"/>
                  </a:lnTo>
                  <a:lnTo>
                    <a:pt x="1065634" y="1022343"/>
                  </a:lnTo>
                  <a:lnTo>
                    <a:pt x="1059988" y="1025012"/>
                  </a:lnTo>
                  <a:lnTo>
                    <a:pt x="1054179" y="1027682"/>
                  </a:lnTo>
                  <a:lnTo>
                    <a:pt x="1048347" y="1030351"/>
                  </a:lnTo>
                  <a:lnTo>
                    <a:pt x="1042385" y="1033020"/>
                  </a:lnTo>
                  <a:lnTo>
                    <a:pt x="1036386" y="1035689"/>
                  </a:lnTo>
                  <a:lnTo>
                    <a:pt x="1030292" y="1038359"/>
                  </a:lnTo>
                  <a:lnTo>
                    <a:pt x="1024148" y="1041028"/>
                  </a:lnTo>
                  <a:lnTo>
                    <a:pt x="1017939" y="1043697"/>
                  </a:lnTo>
                  <a:lnTo>
                    <a:pt x="1011673" y="1046367"/>
                  </a:lnTo>
                  <a:lnTo>
                    <a:pt x="1005366" y="1049036"/>
                  </a:lnTo>
                  <a:lnTo>
                    <a:pt x="999000" y="1051705"/>
                  </a:lnTo>
                  <a:lnTo>
                    <a:pt x="992612" y="1054375"/>
                  </a:lnTo>
                  <a:lnTo>
                    <a:pt x="986167" y="1057044"/>
                  </a:lnTo>
                  <a:lnTo>
                    <a:pt x="979713" y="1059713"/>
                  </a:lnTo>
                  <a:lnTo>
                    <a:pt x="973213" y="1062382"/>
                  </a:lnTo>
                  <a:lnTo>
                    <a:pt x="966707" y="1065052"/>
                  </a:lnTo>
                  <a:lnTo>
                    <a:pt x="960176" y="1067721"/>
                  </a:lnTo>
                  <a:lnTo>
                    <a:pt x="953640" y="1070390"/>
                  </a:lnTo>
                  <a:lnTo>
                    <a:pt x="947093" y="1073060"/>
                  </a:lnTo>
                  <a:lnTo>
                    <a:pt x="940546" y="1075729"/>
                  </a:lnTo>
                  <a:lnTo>
                    <a:pt x="933999" y="1078398"/>
                  </a:lnTo>
                  <a:lnTo>
                    <a:pt x="927462" y="1081068"/>
                  </a:lnTo>
                  <a:lnTo>
                    <a:pt x="920930" y="1083737"/>
                  </a:lnTo>
                  <a:lnTo>
                    <a:pt x="914420" y="1086406"/>
                  </a:lnTo>
                  <a:lnTo>
                    <a:pt x="907917" y="1089076"/>
                  </a:lnTo>
                  <a:lnTo>
                    <a:pt x="901454" y="1091745"/>
                  </a:lnTo>
                  <a:lnTo>
                    <a:pt x="894999" y="1094414"/>
                  </a:lnTo>
                  <a:lnTo>
                    <a:pt x="888595" y="1097083"/>
                  </a:lnTo>
                  <a:lnTo>
                    <a:pt x="882207" y="1099753"/>
                  </a:lnTo>
                  <a:lnTo>
                    <a:pt x="875870" y="1102422"/>
                  </a:lnTo>
                  <a:lnTo>
                    <a:pt x="869565" y="1105091"/>
                  </a:lnTo>
                  <a:lnTo>
                    <a:pt x="863309" y="1107761"/>
                  </a:lnTo>
                  <a:lnTo>
                    <a:pt x="857102" y="1110430"/>
                  </a:lnTo>
                  <a:lnTo>
                    <a:pt x="850936" y="1113099"/>
                  </a:lnTo>
                  <a:lnTo>
                    <a:pt x="844841" y="1115769"/>
                  </a:lnTo>
                  <a:lnTo>
                    <a:pt x="838776" y="1118438"/>
                  </a:lnTo>
                  <a:lnTo>
                    <a:pt x="832805" y="1121107"/>
                  </a:lnTo>
                  <a:lnTo>
                    <a:pt x="826851" y="1123776"/>
                  </a:lnTo>
                  <a:lnTo>
                    <a:pt x="821015" y="1126446"/>
                  </a:lnTo>
                  <a:lnTo>
                    <a:pt x="815199" y="1129115"/>
                  </a:lnTo>
                  <a:lnTo>
                    <a:pt x="809490" y="1131784"/>
                  </a:lnTo>
                  <a:lnTo>
                    <a:pt x="803822" y="1134454"/>
                  </a:lnTo>
                  <a:lnTo>
                    <a:pt x="798248" y="1137123"/>
                  </a:lnTo>
                  <a:lnTo>
                    <a:pt x="792736" y="1139792"/>
                  </a:lnTo>
                  <a:lnTo>
                    <a:pt x="787302" y="1142462"/>
                  </a:lnTo>
                  <a:lnTo>
                    <a:pt x="781955" y="1145131"/>
                  </a:lnTo>
                  <a:lnTo>
                    <a:pt x="776667" y="1147800"/>
                  </a:lnTo>
                  <a:lnTo>
                    <a:pt x="771491" y="1150470"/>
                  </a:lnTo>
                  <a:lnTo>
                    <a:pt x="766353" y="1153139"/>
                  </a:lnTo>
                  <a:lnTo>
                    <a:pt x="761354" y="1155808"/>
                  </a:lnTo>
                  <a:lnTo>
                    <a:pt x="756378" y="1158477"/>
                  </a:lnTo>
                  <a:lnTo>
                    <a:pt x="751552" y="1161147"/>
                  </a:lnTo>
                  <a:lnTo>
                    <a:pt x="746759" y="1163816"/>
                  </a:lnTo>
                  <a:lnTo>
                    <a:pt x="742093" y="1166485"/>
                  </a:lnTo>
                  <a:lnTo>
                    <a:pt x="737484" y="1169155"/>
                  </a:lnTo>
                  <a:lnTo>
                    <a:pt x="732981" y="1171824"/>
                  </a:lnTo>
                  <a:lnTo>
                    <a:pt x="728559" y="1174493"/>
                  </a:lnTo>
                  <a:lnTo>
                    <a:pt x="724219" y="1177163"/>
                  </a:lnTo>
                  <a:lnTo>
                    <a:pt x="719986" y="1179832"/>
                  </a:lnTo>
                  <a:lnTo>
                    <a:pt x="715809" y="1182501"/>
                  </a:lnTo>
                  <a:lnTo>
                    <a:pt x="711765" y="1185170"/>
                  </a:lnTo>
                  <a:lnTo>
                    <a:pt x="707752" y="1187840"/>
                  </a:lnTo>
                  <a:lnTo>
                    <a:pt x="703896" y="1190509"/>
                  </a:lnTo>
                  <a:lnTo>
                    <a:pt x="700064" y="1193178"/>
                  </a:lnTo>
                  <a:lnTo>
                    <a:pt x="696377" y="1195848"/>
                  </a:lnTo>
                  <a:lnTo>
                    <a:pt x="692732" y="1198517"/>
                  </a:lnTo>
                  <a:lnTo>
                    <a:pt x="689206" y="1201186"/>
                  </a:lnTo>
                  <a:lnTo>
                    <a:pt x="685745" y="1203856"/>
                  </a:lnTo>
                  <a:lnTo>
                    <a:pt x="682377" y="1206525"/>
                  </a:lnTo>
                  <a:lnTo>
                    <a:pt x="679098" y="1209194"/>
                  </a:lnTo>
                  <a:lnTo>
                    <a:pt x="675887" y="1211863"/>
                  </a:lnTo>
                  <a:lnTo>
                    <a:pt x="672785" y="1214533"/>
                  </a:lnTo>
                  <a:lnTo>
                    <a:pt x="669728" y="1217202"/>
                  </a:lnTo>
                  <a:lnTo>
                    <a:pt x="666800" y="1219871"/>
                  </a:lnTo>
                  <a:lnTo>
                    <a:pt x="663896" y="1222541"/>
                  </a:lnTo>
                  <a:lnTo>
                    <a:pt x="661136" y="1225210"/>
                  </a:lnTo>
                  <a:lnTo>
                    <a:pt x="658400" y="1227879"/>
                  </a:lnTo>
                  <a:lnTo>
                    <a:pt x="655784" y="1230549"/>
                  </a:lnTo>
                  <a:lnTo>
                    <a:pt x="653212" y="1233218"/>
                  </a:lnTo>
                  <a:lnTo>
                    <a:pt x="650735" y="1235887"/>
                  </a:lnTo>
                  <a:lnTo>
                    <a:pt x="648321" y="1238557"/>
                  </a:lnTo>
                  <a:lnTo>
                    <a:pt x="645980" y="1241226"/>
                  </a:lnTo>
                  <a:lnTo>
                    <a:pt x="643720" y="1243895"/>
                  </a:lnTo>
                  <a:lnTo>
                    <a:pt x="641510" y="1246564"/>
                  </a:lnTo>
                  <a:lnTo>
                    <a:pt x="639397" y="1249234"/>
                  </a:lnTo>
                  <a:lnTo>
                    <a:pt x="637314" y="1251903"/>
                  </a:lnTo>
                  <a:lnTo>
                    <a:pt x="635343" y="1254572"/>
                  </a:lnTo>
                  <a:lnTo>
                    <a:pt x="633389" y="1257242"/>
                  </a:lnTo>
                  <a:lnTo>
                    <a:pt x="631546" y="1259911"/>
                  </a:lnTo>
                  <a:lnTo>
                    <a:pt x="629727" y="1262580"/>
                  </a:lnTo>
                  <a:lnTo>
                    <a:pt x="627997" y="1265250"/>
                  </a:lnTo>
                  <a:lnTo>
                    <a:pt x="626306" y="1267919"/>
                  </a:lnTo>
                  <a:lnTo>
                    <a:pt x="624684" y="1270588"/>
                  </a:lnTo>
                  <a:lnTo>
                    <a:pt x="623116" y="1273257"/>
                  </a:lnTo>
                  <a:lnTo>
                    <a:pt x="621597" y="1275927"/>
                  </a:lnTo>
                  <a:lnTo>
                    <a:pt x="620144" y="1278596"/>
                  </a:lnTo>
                  <a:lnTo>
                    <a:pt x="618725" y="1281265"/>
                  </a:lnTo>
                  <a:lnTo>
                    <a:pt x="617382" y="1283935"/>
                  </a:lnTo>
                  <a:lnTo>
                    <a:pt x="616057" y="1286604"/>
                  </a:lnTo>
                  <a:lnTo>
                    <a:pt x="614818" y="1289273"/>
                  </a:lnTo>
                  <a:lnTo>
                    <a:pt x="613593" y="1291943"/>
                  </a:lnTo>
                  <a:lnTo>
                    <a:pt x="612442" y="1294612"/>
                  </a:lnTo>
                  <a:lnTo>
                    <a:pt x="611314" y="1297281"/>
                  </a:lnTo>
                  <a:lnTo>
                    <a:pt x="610244" y="1299951"/>
                  </a:lnTo>
                  <a:lnTo>
                    <a:pt x="609206" y="1302620"/>
                  </a:lnTo>
                  <a:lnTo>
                    <a:pt x="608213" y="1305289"/>
                  </a:lnTo>
                  <a:lnTo>
                    <a:pt x="607260" y="1307958"/>
                  </a:lnTo>
                  <a:lnTo>
                    <a:pt x="606339" y="1310628"/>
                  </a:lnTo>
                  <a:lnTo>
                    <a:pt x="605467" y="1313297"/>
                  </a:lnTo>
                  <a:lnTo>
                    <a:pt x="604614" y="1315966"/>
                  </a:lnTo>
                  <a:lnTo>
                    <a:pt x="603817" y="1318636"/>
                  </a:lnTo>
                  <a:lnTo>
                    <a:pt x="603029" y="1321305"/>
                  </a:lnTo>
                  <a:lnTo>
                    <a:pt x="602300" y="1323974"/>
                  </a:lnTo>
                  <a:lnTo>
                    <a:pt x="601581" y="1326644"/>
                  </a:lnTo>
                  <a:lnTo>
                    <a:pt x="600908" y="1329313"/>
                  </a:lnTo>
                  <a:lnTo>
                    <a:pt x="600253" y="1331982"/>
                  </a:lnTo>
                  <a:lnTo>
                    <a:pt x="599634" y="1334651"/>
                  </a:lnTo>
                  <a:lnTo>
                    <a:pt x="599038" y="1337321"/>
                  </a:lnTo>
                  <a:lnTo>
                    <a:pt x="598468" y="1339990"/>
                  </a:lnTo>
                  <a:lnTo>
                    <a:pt x="597927" y="1342659"/>
                  </a:lnTo>
                  <a:lnTo>
                    <a:pt x="597403" y="1345329"/>
                  </a:lnTo>
                  <a:lnTo>
                    <a:pt x="596913" y="1347998"/>
                  </a:lnTo>
                  <a:lnTo>
                    <a:pt x="596433" y="1350667"/>
                  </a:lnTo>
                  <a:lnTo>
                    <a:pt x="595989" y="1353337"/>
                  </a:lnTo>
                  <a:lnTo>
                    <a:pt x="595552" y="1356006"/>
                  </a:lnTo>
                  <a:lnTo>
                    <a:pt x="595149" y="1358675"/>
                  </a:lnTo>
                  <a:lnTo>
                    <a:pt x="594754" y="1361345"/>
                  </a:lnTo>
                  <a:lnTo>
                    <a:pt x="594385" y="1364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1199695"/>
              <a:ext cx="354659" cy="5006810"/>
            </a:xfrm>
            <a:custGeom>
              <a:avLst/>
              <a:pathLst>
                <a:path w="354659" h="5006810">
                  <a:moveTo>
                    <a:pt x="176653" y="5006810"/>
                  </a:moveTo>
                  <a:lnTo>
                    <a:pt x="176606" y="4997012"/>
                  </a:lnTo>
                  <a:lnTo>
                    <a:pt x="176556" y="4987214"/>
                  </a:lnTo>
                  <a:lnTo>
                    <a:pt x="176503" y="4977416"/>
                  </a:lnTo>
                  <a:lnTo>
                    <a:pt x="176447" y="4967618"/>
                  </a:lnTo>
                  <a:lnTo>
                    <a:pt x="176386" y="4957820"/>
                  </a:lnTo>
                  <a:lnTo>
                    <a:pt x="176323" y="4948021"/>
                  </a:lnTo>
                  <a:lnTo>
                    <a:pt x="176256" y="4938223"/>
                  </a:lnTo>
                  <a:lnTo>
                    <a:pt x="176185" y="4928425"/>
                  </a:lnTo>
                  <a:lnTo>
                    <a:pt x="176111" y="4918627"/>
                  </a:lnTo>
                  <a:lnTo>
                    <a:pt x="176030" y="4908829"/>
                  </a:lnTo>
                  <a:lnTo>
                    <a:pt x="175947" y="4899031"/>
                  </a:lnTo>
                  <a:lnTo>
                    <a:pt x="175857" y="4889233"/>
                  </a:lnTo>
                  <a:lnTo>
                    <a:pt x="175763" y="4879435"/>
                  </a:lnTo>
                  <a:lnTo>
                    <a:pt x="175665" y="4869637"/>
                  </a:lnTo>
                  <a:lnTo>
                    <a:pt x="175559" y="4859839"/>
                  </a:lnTo>
                  <a:lnTo>
                    <a:pt x="175450" y="4850041"/>
                  </a:lnTo>
                  <a:lnTo>
                    <a:pt x="175332" y="4840243"/>
                  </a:lnTo>
                  <a:lnTo>
                    <a:pt x="175210" y="4830445"/>
                  </a:lnTo>
                  <a:lnTo>
                    <a:pt x="175081" y="4820647"/>
                  </a:lnTo>
                  <a:lnTo>
                    <a:pt x="174944" y="4810849"/>
                  </a:lnTo>
                  <a:lnTo>
                    <a:pt x="174803" y="4801051"/>
                  </a:lnTo>
                  <a:lnTo>
                    <a:pt x="174650" y="4791252"/>
                  </a:lnTo>
                  <a:lnTo>
                    <a:pt x="174494" y="4781454"/>
                  </a:lnTo>
                  <a:lnTo>
                    <a:pt x="174327" y="4771656"/>
                  </a:lnTo>
                  <a:lnTo>
                    <a:pt x="174152" y="4761858"/>
                  </a:lnTo>
                  <a:lnTo>
                    <a:pt x="173970" y="4752060"/>
                  </a:lnTo>
                  <a:lnTo>
                    <a:pt x="173776" y="4742262"/>
                  </a:lnTo>
                  <a:lnTo>
                    <a:pt x="173578" y="4732464"/>
                  </a:lnTo>
                  <a:lnTo>
                    <a:pt x="173364" y="4722666"/>
                  </a:lnTo>
                  <a:lnTo>
                    <a:pt x="173144" y="4712868"/>
                  </a:lnTo>
                  <a:lnTo>
                    <a:pt x="172913" y="4703070"/>
                  </a:lnTo>
                  <a:lnTo>
                    <a:pt x="172670" y="4693272"/>
                  </a:lnTo>
                  <a:lnTo>
                    <a:pt x="172420" y="4683474"/>
                  </a:lnTo>
                  <a:lnTo>
                    <a:pt x="172152" y="4673676"/>
                  </a:lnTo>
                  <a:lnTo>
                    <a:pt x="171878" y="4663878"/>
                  </a:lnTo>
                  <a:lnTo>
                    <a:pt x="171587" y="4654080"/>
                  </a:lnTo>
                  <a:lnTo>
                    <a:pt x="171286" y="4644281"/>
                  </a:lnTo>
                  <a:lnTo>
                    <a:pt x="170973" y="4634483"/>
                  </a:lnTo>
                  <a:lnTo>
                    <a:pt x="170643" y="4624685"/>
                  </a:lnTo>
                  <a:lnTo>
                    <a:pt x="170306" y="4614887"/>
                  </a:lnTo>
                  <a:lnTo>
                    <a:pt x="169945" y="4605089"/>
                  </a:lnTo>
                  <a:lnTo>
                    <a:pt x="169577" y="4595291"/>
                  </a:lnTo>
                  <a:lnTo>
                    <a:pt x="169191" y="4585493"/>
                  </a:lnTo>
                  <a:lnTo>
                    <a:pt x="168789" y="4575695"/>
                  </a:lnTo>
                  <a:lnTo>
                    <a:pt x="168376" y="4565897"/>
                  </a:lnTo>
                  <a:lnTo>
                    <a:pt x="167938" y="4556099"/>
                  </a:lnTo>
                  <a:lnTo>
                    <a:pt x="167493" y="4546301"/>
                  </a:lnTo>
                  <a:lnTo>
                    <a:pt x="167023" y="4536503"/>
                  </a:lnTo>
                  <a:lnTo>
                    <a:pt x="166539" y="4526705"/>
                  </a:lnTo>
                  <a:lnTo>
                    <a:pt x="166038" y="4516907"/>
                  </a:lnTo>
                  <a:lnTo>
                    <a:pt x="165515" y="4507109"/>
                  </a:lnTo>
                  <a:lnTo>
                    <a:pt x="164982" y="4497311"/>
                  </a:lnTo>
                  <a:lnTo>
                    <a:pt x="164417" y="4487512"/>
                  </a:lnTo>
                  <a:lnTo>
                    <a:pt x="163843" y="4477714"/>
                  </a:lnTo>
                  <a:lnTo>
                    <a:pt x="163244" y="4467916"/>
                  </a:lnTo>
                  <a:lnTo>
                    <a:pt x="162625" y="4458118"/>
                  </a:lnTo>
                  <a:lnTo>
                    <a:pt x="161991" y="4448320"/>
                  </a:lnTo>
                  <a:lnTo>
                    <a:pt x="161327" y="4438522"/>
                  </a:lnTo>
                  <a:lnTo>
                    <a:pt x="160652" y="4428724"/>
                  </a:lnTo>
                  <a:lnTo>
                    <a:pt x="159945" y="4418926"/>
                  </a:lnTo>
                  <a:lnTo>
                    <a:pt x="159222" y="4409128"/>
                  </a:lnTo>
                  <a:lnTo>
                    <a:pt x="158478" y="4399330"/>
                  </a:lnTo>
                  <a:lnTo>
                    <a:pt x="157705" y="4389532"/>
                  </a:lnTo>
                  <a:lnTo>
                    <a:pt x="156922" y="4379734"/>
                  </a:lnTo>
                  <a:lnTo>
                    <a:pt x="156099" y="4369936"/>
                  </a:lnTo>
                  <a:lnTo>
                    <a:pt x="155265" y="4360138"/>
                  </a:lnTo>
                  <a:lnTo>
                    <a:pt x="154402" y="4350340"/>
                  </a:lnTo>
                  <a:lnTo>
                    <a:pt x="153515" y="4340542"/>
                  </a:lnTo>
                  <a:lnTo>
                    <a:pt x="152611" y="4330743"/>
                  </a:lnTo>
                  <a:lnTo>
                    <a:pt x="151672" y="4320945"/>
                  </a:lnTo>
                  <a:lnTo>
                    <a:pt x="150720" y="4311147"/>
                  </a:lnTo>
                  <a:lnTo>
                    <a:pt x="149733" y="4301349"/>
                  </a:lnTo>
                  <a:lnTo>
                    <a:pt x="148728" y="4291551"/>
                  </a:lnTo>
                  <a:lnTo>
                    <a:pt x="147697" y="4281753"/>
                  </a:lnTo>
                  <a:lnTo>
                    <a:pt x="146638" y="4271955"/>
                  </a:lnTo>
                  <a:lnTo>
                    <a:pt x="145565" y="4262157"/>
                  </a:lnTo>
                  <a:lnTo>
                    <a:pt x="144451" y="4252359"/>
                  </a:lnTo>
                  <a:lnTo>
                    <a:pt x="143325" y="4242561"/>
                  </a:lnTo>
                  <a:lnTo>
                    <a:pt x="142167" y="4232763"/>
                  </a:lnTo>
                  <a:lnTo>
                    <a:pt x="140986" y="4222965"/>
                  </a:lnTo>
                  <a:lnTo>
                    <a:pt x="139785" y="4213167"/>
                  </a:lnTo>
                  <a:lnTo>
                    <a:pt x="138550" y="4203369"/>
                  </a:lnTo>
                  <a:lnTo>
                    <a:pt x="137303" y="4193571"/>
                  </a:lnTo>
                  <a:lnTo>
                    <a:pt x="136019" y="4183773"/>
                  </a:lnTo>
                  <a:lnTo>
                    <a:pt x="134719" y="4173974"/>
                  </a:lnTo>
                  <a:lnTo>
                    <a:pt x="133393" y="4164176"/>
                  </a:lnTo>
                  <a:lnTo>
                    <a:pt x="132040" y="4154378"/>
                  </a:lnTo>
                  <a:lnTo>
                    <a:pt x="130674" y="4144580"/>
                  </a:lnTo>
                  <a:lnTo>
                    <a:pt x="129270" y="4134782"/>
                  </a:lnTo>
                  <a:lnTo>
                    <a:pt x="127856" y="4124984"/>
                  </a:lnTo>
                  <a:lnTo>
                    <a:pt x="126411" y="4115186"/>
                  </a:lnTo>
                  <a:lnTo>
                    <a:pt x="124947" y="4105388"/>
                  </a:lnTo>
                  <a:lnTo>
                    <a:pt x="123465" y="4095590"/>
                  </a:lnTo>
                  <a:lnTo>
                    <a:pt x="121954" y="4085792"/>
                  </a:lnTo>
                  <a:lnTo>
                    <a:pt x="120433" y="4075994"/>
                  </a:lnTo>
                  <a:lnTo>
                    <a:pt x="118880" y="4066196"/>
                  </a:lnTo>
                  <a:lnTo>
                    <a:pt x="117315" y="4056398"/>
                  </a:lnTo>
                  <a:lnTo>
                    <a:pt x="115728" y="4046600"/>
                  </a:lnTo>
                  <a:lnTo>
                    <a:pt x="114122" y="4036802"/>
                  </a:lnTo>
                  <a:lnTo>
                    <a:pt x="112504" y="4027004"/>
                  </a:lnTo>
                  <a:lnTo>
                    <a:pt x="110858" y="4017205"/>
                  </a:lnTo>
                  <a:lnTo>
                    <a:pt x="109204" y="4007407"/>
                  </a:lnTo>
                  <a:lnTo>
                    <a:pt x="107529" y="3997609"/>
                  </a:lnTo>
                  <a:lnTo>
                    <a:pt x="105840" y="3987811"/>
                  </a:lnTo>
                  <a:lnTo>
                    <a:pt x="104139" y="3978013"/>
                  </a:lnTo>
                  <a:lnTo>
                    <a:pt x="102419" y="3968215"/>
                  </a:lnTo>
                  <a:lnTo>
                    <a:pt x="100693" y="3958417"/>
                  </a:lnTo>
                  <a:lnTo>
                    <a:pt x="98947" y="3948619"/>
                  </a:lnTo>
                  <a:lnTo>
                    <a:pt x="97195" y="3938821"/>
                  </a:lnTo>
                  <a:lnTo>
                    <a:pt x="95430" y="3929023"/>
                  </a:lnTo>
                  <a:lnTo>
                    <a:pt x="93655" y="3919225"/>
                  </a:lnTo>
                  <a:lnTo>
                    <a:pt x="91873" y="3909427"/>
                  </a:lnTo>
                  <a:lnTo>
                    <a:pt x="90080" y="3899629"/>
                  </a:lnTo>
                  <a:lnTo>
                    <a:pt x="88283" y="3889831"/>
                  </a:lnTo>
                  <a:lnTo>
                    <a:pt x="86477" y="3880033"/>
                  </a:lnTo>
                  <a:lnTo>
                    <a:pt x="84667" y="3870234"/>
                  </a:lnTo>
                  <a:lnTo>
                    <a:pt x="82852" y="3860436"/>
                  </a:lnTo>
                  <a:lnTo>
                    <a:pt x="81034" y="3850638"/>
                  </a:lnTo>
                  <a:lnTo>
                    <a:pt x="79214" y="3840840"/>
                  </a:lnTo>
                  <a:lnTo>
                    <a:pt x="77392" y="3831042"/>
                  </a:lnTo>
                  <a:lnTo>
                    <a:pt x="75569" y="3821244"/>
                  </a:lnTo>
                  <a:lnTo>
                    <a:pt x="73747" y="3811446"/>
                  </a:lnTo>
                  <a:lnTo>
                    <a:pt x="71927" y="3801648"/>
                  </a:lnTo>
                  <a:lnTo>
                    <a:pt x="70108" y="3791850"/>
                  </a:lnTo>
                  <a:lnTo>
                    <a:pt x="68295" y="3782052"/>
                  </a:lnTo>
                  <a:lnTo>
                    <a:pt x="66483" y="3772254"/>
                  </a:lnTo>
                  <a:lnTo>
                    <a:pt x="64680" y="3762456"/>
                  </a:lnTo>
                  <a:lnTo>
                    <a:pt x="62882" y="3752658"/>
                  </a:lnTo>
                  <a:lnTo>
                    <a:pt x="61090" y="3742860"/>
                  </a:lnTo>
                  <a:lnTo>
                    <a:pt x="59310" y="3733062"/>
                  </a:lnTo>
                  <a:lnTo>
                    <a:pt x="57534" y="3723264"/>
                  </a:lnTo>
                  <a:lnTo>
                    <a:pt x="55776" y="3713465"/>
                  </a:lnTo>
                  <a:lnTo>
                    <a:pt x="54024" y="3703667"/>
                  </a:lnTo>
                  <a:lnTo>
                    <a:pt x="52288" y="3693869"/>
                  </a:lnTo>
                  <a:lnTo>
                    <a:pt x="50565" y="3684071"/>
                  </a:lnTo>
                  <a:lnTo>
                    <a:pt x="48852" y="3674273"/>
                  </a:lnTo>
                  <a:lnTo>
                    <a:pt x="47162" y="3664475"/>
                  </a:lnTo>
                  <a:lnTo>
                    <a:pt x="45481" y="3654677"/>
                  </a:lnTo>
                  <a:lnTo>
                    <a:pt x="43825" y="3644879"/>
                  </a:lnTo>
                  <a:lnTo>
                    <a:pt x="42183" y="3635081"/>
                  </a:lnTo>
                  <a:lnTo>
                    <a:pt x="40560" y="3625283"/>
                  </a:lnTo>
                  <a:lnTo>
                    <a:pt x="38962" y="3615485"/>
                  </a:lnTo>
                  <a:lnTo>
                    <a:pt x="37375" y="3605687"/>
                  </a:lnTo>
                  <a:lnTo>
                    <a:pt x="35825" y="3595889"/>
                  </a:lnTo>
                  <a:lnTo>
                    <a:pt x="34287" y="3586091"/>
                  </a:lnTo>
                  <a:lnTo>
                    <a:pt x="32778" y="3576293"/>
                  </a:lnTo>
                  <a:lnTo>
                    <a:pt x="31294" y="3566495"/>
                  </a:lnTo>
                  <a:lnTo>
                    <a:pt x="29829" y="3556696"/>
                  </a:lnTo>
                  <a:lnTo>
                    <a:pt x="28403" y="3546898"/>
                  </a:lnTo>
                  <a:lnTo>
                    <a:pt x="26989" y="3537100"/>
                  </a:lnTo>
                  <a:lnTo>
                    <a:pt x="25619" y="3527302"/>
                  </a:lnTo>
                  <a:lnTo>
                    <a:pt x="24269" y="3517504"/>
                  </a:lnTo>
                  <a:lnTo>
                    <a:pt x="22949" y="3507706"/>
                  </a:lnTo>
                  <a:lnTo>
                    <a:pt x="21665" y="3497908"/>
                  </a:lnTo>
                  <a:lnTo>
                    <a:pt x="20399" y="3488110"/>
                  </a:lnTo>
                  <a:lnTo>
                    <a:pt x="19185" y="3478312"/>
                  </a:lnTo>
                  <a:lnTo>
                    <a:pt x="17988" y="3468514"/>
                  </a:lnTo>
                  <a:lnTo>
                    <a:pt x="16833" y="3458716"/>
                  </a:lnTo>
                  <a:lnTo>
                    <a:pt x="15710" y="3448918"/>
                  </a:lnTo>
                  <a:lnTo>
                    <a:pt x="14615" y="3439120"/>
                  </a:lnTo>
                  <a:lnTo>
                    <a:pt x="13569" y="3429322"/>
                  </a:lnTo>
                  <a:lnTo>
                    <a:pt x="12541" y="3419524"/>
                  </a:lnTo>
                  <a:lnTo>
                    <a:pt x="11570" y="3409726"/>
                  </a:lnTo>
                  <a:lnTo>
                    <a:pt x="10623" y="3399927"/>
                  </a:lnTo>
                  <a:lnTo>
                    <a:pt x="9715" y="3390129"/>
                  </a:lnTo>
                  <a:lnTo>
                    <a:pt x="8851" y="3380331"/>
                  </a:lnTo>
                  <a:lnTo>
                    <a:pt x="8010" y="3370533"/>
                  </a:lnTo>
                  <a:lnTo>
                    <a:pt x="7232" y="3360735"/>
                  </a:lnTo>
                  <a:lnTo>
                    <a:pt x="6473" y="3350937"/>
                  </a:lnTo>
                  <a:lnTo>
                    <a:pt x="5767" y="3341139"/>
                  </a:lnTo>
                  <a:lnTo>
                    <a:pt x="5096" y="3331341"/>
                  </a:lnTo>
                  <a:lnTo>
                    <a:pt x="4459" y="3321543"/>
                  </a:lnTo>
                  <a:lnTo>
                    <a:pt x="3878" y="3311745"/>
                  </a:lnTo>
                  <a:lnTo>
                    <a:pt x="3317" y="3301947"/>
                  </a:lnTo>
                  <a:lnTo>
                    <a:pt x="2822" y="3292149"/>
                  </a:lnTo>
                  <a:lnTo>
                    <a:pt x="2352" y="3282351"/>
                  </a:lnTo>
                  <a:lnTo>
                    <a:pt x="1928" y="3272553"/>
                  </a:lnTo>
                  <a:lnTo>
                    <a:pt x="1550" y="3262755"/>
                  </a:lnTo>
                  <a:lnTo>
                    <a:pt x="1199" y="3252957"/>
                  </a:lnTo>
                  <a:lnTo>
                    <a:pt x="914" y="3243158"/>
                  </a:lnTo>
                  <a:lnTo>
                    <a:pt x="650" y="3233360"/>
                  </a:lnTo>
                  <a:lnTo>
                    <a:pt x="443" y="3223562"/>
                  </a:lnTo>
                  <a:lnTo>
                    <a:pt x="271" y="3213764"/>
                  </a:lnTo>
                  <a:lnTo>
                    <a:pt x="137" y="3203966"/>
                  </a:lnTo>
                  <a:lnTo>
                    <a:pt x="58" y="3194168"/>
                  </a:lnTo>
                  <a:lnTo>
                    <a:pt x="0" y="3184370"/>
                  </a:lnTo>
                  <a:lnTo>
                    <a:pt x="9" y="3174572"/>
                  </a:lnTo>
                  <a:lnTo>
                    <a:pt x="42" y="3164774"/>
                  </a:lnTo>
                  <a:lnTo>
                    <a:pt x="123" y="3154976"/>
                  </a:lnTo>
                  <a:lnTo>
                    <a:pt x="247" y="3145178"/>
                  </a:lnTo>
                  <a:lnTo>
                    <a:pt x="397" y="3135380"/>
                  </a:lnTo>
                  <a:lnTo>
                    <a:pt x="610" y="3125582"/>
                  </a:lnTo>
                  <a:lnTo>
                    <a:pt x="843" y="3115784"/>
                  </a:lnTo>
                  <a:lnTo>
                    <a:pt x="1131" y="3105986"/>
                  </a:lnTo>
                  <a:lnTo>
                    <a:pt x="1450" y="3096187"/>
                  </a:lnTo>
                  <a:lnTo>
                    <a:pt x="1804" y="3086389"/>
                  </a:lnTo>
                  <a:lnTo>
                    <a:pt x="2207" y="3076591"/>
                  </a:lnTo>
                  <a:lnTo>
                    <a:pt x="2629" y="3066793"/>
                  </a:lnTo>
                  <a:lnTo>
                    <a:pt x="3111" y="3056995"/>
                  </a:lnTo>
                  <a:lnTo>
                    <a:pt x="3613" y="3047197"/>
                  </a:lnTo>
                  <a:lnTo>
                    <a:pt x="4156" y="3037399"/>
                  </a:lnTo>
                  <a:lnTo>
                    <a:pt x="4735" y="3027601"/>
                  </a:lnTo>
                  <a:lnTo>
                    <a:pt x="5337" y="3017803"/>
                  </a:lnTo>
                  <a:lnTo>
                    <a:pt x="5989" y="3008005"/>
                  </a:lnTo>
                  <a:lnTo>
                    <a:pt x="6657" y="2998207"/>
                  </a:lnTo>
                  <a:lnTo>
                    <a:pt x="7369" y="2988409"/>
                  </a:lnTo>
                  <a:lnTo>
                    <a:pt x="8104" y="2978611"/>
                  </a:lnTo>
                  <a:lnTo>
                    <a:pt x="8868" y="2968813"/>
                  </a:lnTo>
                  <a:lnTo>
                    <a:pt x="9666" y="2959015"/>
                  </a:lnTo>
                  <a:lnTo>
                    <a:pt x="10478" y="2949217"/>
                  </a:lnTo>
                  <a:lnTo>
                    <a:pt x="11335" y="2939418"/>
                  </a:lnTo>
                  <a:lnTo>
                    <a:pt x="12203" y="2929620"/>
                  </a:lnTo>
                  <a:lnTo>
                    <a:pt x="13101" y="2919822"/>
                  </a:lnTo>
                  <a:lnTo>
                    <a:pt x="14021" y="2910024"/>
                  </a:lnTo>
                  <a:lnTo>
                    <a:pt x="14957" y="2900226"/>
                  </a:lnTo>
                  <a:lnTo>
                    <a:pt x="15922" y="2890428"/>
                  </a:lnTo>
                  <a:lnTo>
                    <a:pt x="16897" y="2880630"/>
                  </a:lnTo>
                  <a:lnTo>
                    <a:pt x="17898" y="2870832"/>
                  </a:lnTo>
                  <a:lnTo>
                    <a:pt x="18910" y="2861034"/>
                  </a:lnTo>
                  <a:lnTo>
                    <a:pt x="19938" y="2851236"/>
                  </a:lnTo>
                  <a:lnTo>
                    <a:pt x="20982" y="2841438"/>
                  </a:lnTo>
                  <a:lnTo>
                    <a:pt x="22033" y="2831640"/>
                  </a:lnTo>
                  <a:lnTo>
                    <a:pt x="23103" y="2821842"/>
                  </a:lnTo>
                  <a:lnTo>
                    <a:pt x="24176" y="2812044"/>
                  </a:lnTo>
                  <a:lnTo>
                    <a:pt x="25261" y="2802246"/>
                  </a:lnTo>
                  <a:lnTo>
                    <a:pt x="26351" y="2792448"/>
                  </a:lnTo>
                  <a:lnTo>
                    <a:pt x="27446" y="2782649"/>
                  </a:lnTo>
                  <a:lnTo>
                    <a:pt x="28547" y="2772851"/>
                  </a:lnTo>
                  <a:lnTo>
                    <a:pt x="29649" y="2763053"/>
                  </a:lnTo>
                  <a:lnTo>
                    <a:pt x="30753" y="2753255"/>
                  </a:lnTo>
                  <a:lnTo>
                    <a:pt x="31856" y="2743457"/>
                  </a:lnTo>
                  <a:lnTo>
                    <a:pt x="32958" y="2733659"/>
                  </a:lnTo>
                  <a:lnTo>
                    <a:pt x="34056" y="2723861"/>
                  </a:lnTo>
                  <a:lnTo>
                    <a:pt x="35153" y="2714063"/>
                  </a:lnTo>
                  <a:lnTo>
                    <a:pt x="36239" y="2704265"/>
                  </a:lnTo>
                  <a:lnTo>
                    <a:pt x="37322" y="2694467"/>
                  </a:lnTo>
                  <a:lnTo>
                    <a:pt x="38393" y="2684669"/>
                  </a:lnTo>
                  <a:lnTo>
                    <a:pt x="39456" y="2674871"/>
                  </a:lnTo>
                  <a:lnTo>
                    <a:pt x="40510" y="2665073"/>
                  </a:lnTo>
                  <a:lnTo>
                    <a:pt x="41546" y="2655275"/>
                  </a:lnTo>
                  <a:lnTo>
                    <a:pt x="42575" y="2645477"/>
                  </a:lnTo>
                  <a:lnTo>
                    <a:pt x="43581" y="2635679"/>
                  </a:lnTo>
                  <a:lnTo>
                    <a:pt x="44577" y="2625880"/>
                  </a:lnTo>
                  <a:lnTo>
                    <a:pt x="45554" y="2616082"/>
                  </a:lnTo>
                  <a:lnTo>
                    <a:pt x="46510" y="2606284"/>
                  </a:lnTo>
                  <a:lnTo>
                    <a:pt x="47454" y="2596486"/>
                  </a:lnTo>
                  <a:lnTo>
                    <a:pt x="48365" y="2586688"/>
                  </a:lnTo>
                  <a:lnTo>
                    <a:pt x="49265" y="2576890"/>
                  </a:lnTo>
                  <a:lnTo>
                    <a:pt x="50135" y="2567092"/>
                  </a:lnTo>
                  <a:lnTo>
                    <a:pt x="50983" y="2557294"/>
                  </a:lnTo>
                  <a:lnTo>
                    <a:pt x="51812" y="2547496"/>
                  </a:lnTo>
                  <a:lnTo>
                    <a:pt x="52605" y="2537698"/>
                  </a:lnTo>
                  <a:lnTo>
                    <a:pt x="53385" y="2527900"/>
                  </a:lnTo>
                  <a:lnTo>
                    <a:pt x="54122" y="2518102"/>
                  </a:lnTo>
                  <a:lnTo>
                    <a:pt x="54842" y="2508304"/>
                  </a:lnTo>
                  <a:lnTo>
                    <a:pt x="55530" y="2498506"/>
                  </a:lnTo>
                  <a:lnTo>
                    <a:pt x="56186" y="2488708"/>
                  </a:lnTo>
                  <a:lnTo>
                    <a:pt x="56824" y="2478910"/>
                  </a:lnTo>
                  <a:lnTo>
                    <a:pt x="57413" y="2469111"/>
                  </a:lnTo>
                  <a:lnTo>
                    <a:pt x="57987" y="2459313"/>
                  </a:lnTo>
                  <a:lnTo>
                    <a:pt x="58519" y="2449515"/>
                  </a:lnTo>
                  <a:lnTo>
                    <a:pt x="59024" y="2439717"/>
                  </a:lnTo>
                  <a:lnTo>
                    <a:pt x="59501" y="2429919"/>
                  </a:lnTo>
                  <a:lnTo>
                    <a:pt x="59935" y="2420121"/>
                  </a:lnTo>
                  <a:lnTo>
                    <a:pt x="60353" y="2410323"/>
                  </a:lnTo>
                  <a:lnTo>
                    <a:pt x="60718" y="2400525"/>
                  </a:lnTo>
                  <a:lnTo>
                    <a:pt x="61064" y="2390727"/>
                  </a:lnTo>
                  <a:lnTo>
                    <a:pt x="61373" y="2380929"/>
                  </a:lnTo>
                  <a:lnTo>
                    <a:pt x="61647" y="2371131"/>
                  </a:lnTo>
                  <a:lnTo>
                    <a:pt x="61900" y="2361333"/>
                  </a:lnTo>
                  <a:lnTo>
                    <a:pt x="62101" y="2351535"/>
                  </a:lnTo>
                  <a:lnTo>
                    <a:pt x="62287" y="2341737"/>
                  </a:lnTo>
                  <a:lnTo>
                    <a:pt x="62428" y="2331939"/>
                  </a:lnTo>
                  <a:lnTo>
                    <a:pt x="62544" y="2322140"/>
                  </a:lnTo>
                  <a:lnTo>
                    <a:pt x="62630" y="2312342"/>
                  </a:lnTo>
                  <a:lnTo>
                    <a:pt x="62676" y="2302544"/>
                  </a:lnTo>
                  <a:lnTo>
                    <a:pt x="62707" y="2292746"/>
                  </a:lnTo>
                  <a:lnTo>
                    <a:pt x="62688" y="2282948"/>
                  </a:lnTo>
                  <a:lnTo>
                    <a:pt x="62652" y="2273150"/>
                  </a:lnTo>
                  <a:lnTo>
                    <a:pt x="62582" y="2263352"/>
                  </a:lnTo>
                  <a:lnTo>
                    <a:pt x="62483" y="2253554"/>
                  </a:lnTo>
                  <a:lnTo>
                    <a:pt x="62364" y="2243756"/>
                  </a:lnTo>
                  <a:lnTo>
                    <a:pt x="62204" y="2233958"/>
                  </a:lnTo>
                  <a:lnTo>
                    <a:pt x="62031" y="2224160"/>
                  </a:lnTo>
                  <a:lnTo>
                    <a:pt x="61821" y="2214362"/>
                  </a:lnTo>
                  <a:lnTo>
                    <a:pt x="61592" y="2204564"/>
                  </a:lnTo>
                  <a:lnTo>
                    <a:pt x="61340" y="2194766"/>
                  </a:lnTo>
                  <a:lnTo>
                    <a:pt x="61060" y="2184968"/>
                  </a:lnTo>
                  <a:lnTo>
                    <a:pt x="60768" y="2175170"/>
                  </a:lnTo>
                  <a:lnTo>
                    <a:pt x="60440" y="2165371"/>
                  </a:lnTo>
                  <a:lnTo>
                    <a:pt x="60103" y="2155573"/>
                  </a:lnTo>
                  <a:lnTo>
                    <a:pt x="59742" y="2145775"/>
                  </a:lnTo>
                  <a:lnTo>
                    <a:pt x="59363" y="2135977"/>
                  </a:lnTo>
                  <a:lnTo>
                    <a:pt x="58971" y="2126179"/>
                  </a:lnTo>
                  <a:lnTo>
                    <a:pt x="58557" y="2116381"/>
                  </a:lnTo>
                  <a:lnTo>
                    <a:pt x="58135" y="2106583"/>
                  </a:lnTo>
                  <a:lnTo>
                    <a:pt x="57692" y="2096785"/>
                  </a:lnTo>
                  <a:lnTo>
                    <a:pt x="57242" y="2086987"/>
                  </a:lnTo>
                  <a:lnTo>
                    <a:pt x="56779" y="2077189"/>
                  </a:lnTo>
                  <a:lnTo>
                    <a:pt x="56305" y="2067391"/>
                  </a:lnTo>
                  <a:lnTo>
                    <a:pt x="55826" y="2057593"/>
                  </a:lnTo>
                  <a:lnTo>
                    <a:pt x="55334" y="2047795"/>
                  </a:lnTo>
                  <a:lnTo>
                    <a:pt x="54840" y="2037997"/>
                  </a:lnTo>
                  <a:lnTo>
                    <a:pt x="54338" y="2028199"/>
                  </a:lnTo>
                  <a:lnTo>
                    <a:pt x="53834" y="2018401"/>
                  </a:lnTo>
                  <a:lnTo>
                    <a:pt x="53327" y="2008602"/>
                  </a:lnTo>
                  <a:lnTo>
                    <a:pt x="52819" y="1998804"/>
                  </a:lnTo>
                  <a:lnTo>
                    <a:pt x="52311" y="1989006"/>
                  </a:lnTo>
                  <a:lnTo>
                    <a:pt x="51805" y="1979208"/>
                  </a:lnTo>
                  <a:lnTo>
                    <a:pt x="51301" y="1969410"/>
                  </a:lnTo>
                  <a:lnTo>
                    <a:pt x="50800" y="1959612"/>
                  </a:lnTo>
                  <a:lnTo>
                    <a:pt x="50306" y="1949814"/>
                  </a:lnTo>
                  <a:lnTo>
                    <a:pt x="49815" y="1940016"/>
                  </a:lnTo>
                  <a:lnTo>
                    <a:pt x="49337" y="1930218"/>
                  </a:lnTo>
                  <a:lnTo>
                    <a:pt x="48864" y="1920420"/>
                  </a:lnTo>
                  <a:lnTo>
                    <a:pt x="48403" y="1910622"/>
                  </a:lnTo>
                  <a:lnTo>
                    <a:pt x="47954" y="1900824"/>
                  </a:lnTo>
                  <a:lnTo>
                    <a:pt x="47514" y="1891026"/>
                  </a:lnTo>
                  <a:lnTo>
                    <a:pt x="47093" y="1881228"/>
                  </a:lnTo>
                  <a:lnTo>
                    <a:pt x="46680" y="1871430"/>
                  </a:lnTo>
                  <a:lnTo>
                    <a:pt x="46291" y="1861632"/>
                  </a:lnTo>
                  <a:lnTo>
                    <a:pt x="45914" y="1851833"/>
                  </a:lnTo>
                  <a:lnTo>
                    <a:pt x="45557" y="1842035"/>
                  </a:lnTo>
                  <a:lnTo>
                    <a:pt x="45222" y="1832237"/>
                  </a:lnTo>
                  <a:lnTo>
                    <a:pt x="44898" y="1822439"/>
                  </a:lnTo>
                  <a:lnTo>
                    <a:pt x="44610" y="1812641"/>
                  </a:lnTo>
                  <a:lnTo>
                    <a:pt x="44332" y="1802843"/>
                  </a:lnTo>
                  <a:lnTo>
                    <a:pt x="44086" y="1793045"/>
                  </a:lnTo>
                  <a:lnTo>
                    <a:pt x="43862" y="1783247"/>
                  </a:lnTo>
                  <a:lnTo>
                    <a:pt x="43658" y="1773449"/>
                  </a:lnTo>
                  <a:lnTo>
                    <a:pt x="43491" y="1763651"/>
                  </a:lnTo>
                  <a:lnTo>
                    <a:pt x="43336" y="1753853"/>
                  </a:lnTo>
                  <a:lnTo>
                    <a:pt x="43226" y="1744055"/>
                  </a:lnTo>
                  <a:lnTo>
                    <a:pt x="43134" y="1734257"/>
                  </a:lnTo>
                  <a:lnTo>
                    <a:pt x="43074" y="1724459"/>
                  </a:lnTo>
                  <a:lnTo>
                    <a:pt x="43048" y="1714661"/>
                  </a:lnTo>
                  <a:lnTo>
                    <a:pt x="43040" y="1704863"/>
                  </a:lnTo>
                  <a:lnTo>
                    <a:pt x="43083" y="1695064"/>
                  </a:lnTo>
                  <a:lnTo>
                    <a:pt x="43141" y="1685266"/>
                  </a:lnTo>
                  <a:lnTo>
                    <a:pt x="43244" y="1675468"/>
                  </a:lnTo>
                  <a:lnTo>
                    <a:pt x="43374" y="1665670"/>
                  </a:lnTo>
                  <a:lnTo>
                    <a:pt x="43534" y="1655872"/>
                  </a:lnTo>
                  <a:lnTo>
                    <a:pt x="43739" y="1646074"/>
                  </a:lnTo>
                  <a:lnTo>
                    <a:pt x="43960" y="1636276"/>
                  </a:lnTo>
                  <a:lnTo>
                    <a:pt x="44238" y="1626478"/>
                  </a:lnTo>
                  <a:lnTo>
                    <a:pt x="44537" y="1616680"/>
                  </a:lnTo>
                  <a:lnTo>
                    <a:pt x="44875" y="1606882"/>
                  </a:lnTo>
                  <a:lnTo>
                    <a:pt x="45251" y="1597084"/>
                  </a:lnTo>
                  <a:lnTo>
                    <a:pt x="45650" y="1587286"/>
                  </a:lnTo>
                  <a:lnTo>
                    <a:pt x="46105" y="1577488"/>
                  </a:lnTo>
                  <a:lnTo>
                    <a:pt x="46577" y="1567690"/>
                  </a:lnTo>
                  <a:lnTo>
                    <a:pt x="47099" y="1557892"/>
                  </a:lnTo>
                  <a:lnTo>
                    <a:pt x="47650" y="1548093"/>
                  </a:lnTo>
                  <a:lnTo>
                    <a:pt x="48233" y="1538295"/>
                  </a:lnTo>
                  <a:lnTo>
                    <a:pt x="48862" y="1528497"/>
                  </a:lnTo>
                  <a:lnTo>
                    <a:pt x="49509" y="1518699"/>
                  </a:lnTo>
                  <a:lnTo>
                    <a:pt x="50213" y="1508901"/>
                  </a:lnTo>
                  <a:lnTo>
                    <a:pt x="50937" y="1499103"/>
                  </a:lnTo>
                  <a:lnTo>
                    <a:pt x="51701" y="1489305"/>
                  </a:lnTo>
                  <a:lnTo>
                    <a:pt x="52500" y="1479507"/>
                  </a:lnTo>
                  <a:lnTo>
                    <a:pt x="53323" y="1469709"/>
                  </a:lnTo>
                  <a:lnTo>
                    <a:pt x="54196" y="1459911"/>
                  </a:lnTo>
                  <a:lnTo>
                    <a:pt x="55086" y="1450113"/>
                  </a:lnTo>
                  <a:lnTo>
                    <a:pt x="56022" y="1440315"/>
                  </a:lnTo>
                  <a:lnTo>
                    <a:pt x="56982" y="1430517"/>
                  </a:lnTo>
                  <a:lnTo>
                    <a:pt x="57972" y="1420719"/>
                  </a:lnTo>
                  <a:lnTo>
                    <a:pt x="59000" y="1410921"/>
                  </a:lnTo>
                  <a:lnTo>
                    <a:pt x="60043" y="1401123"/>
                  </a:lnTo>
                  <a:lnTo>
                    <a:pt x="61136" y="1391324"/>
                  </a:lnTo>
                  <a:lnTo>
                    <a:pt x="62243" y="1381526"/>
                  </a:lnTo>
                  <a:lnTo>
                    <a:pt x="63384" y="1371728"/>
                  </a:lnTo>
                  <a:lnTo>
                    <a:pt x="64551" y="1361930"/>
                  </a:lnTo>
                  <a:lnTo>
                    <a:pt x="65738" y="1352132"/>
                  </a:lnTo>
                  <a:lnTo>
                    <a:pt x="66962" y="1342334"/>
                  </a:lnTo>
                  <a:lnTo>
                    <a:pt x="68197" y="1332536"/>
                  </a:lnTo>
                  <a:lnTo>
                    <a:pt x="69468" y="1322738"/>
                  </a:lnTo>
                  <a:lnTo>
                    <a:pt x="70754" y="1312940"/>
                  </a:lnTo>
                  <a:lnTo>
                    <a:pt x="72062" y="1303142"/>
                  </a:lnTo>
                  <a:lnTo>
                    <a:pt x="73395" y="1293344"/>
                  </a:lnTo>
                  <a:lnTo>
                    <a:pt x="74738" y="1283546"/>
                  </a:lnTo>
                  <a:lnTo>
                    <a:pt x="76113" y="1273748"/>
                  </a:lnTo>
                  <a:lnTo>
                    <a:pt x="77495" y="1263950"/>
                  </a:lnTo>
                  <a:lnTo>
                    <a:pt x="78899" y="1254152"/>
                  </a:lnTo>
                  <a:lnTo>
                    <a:pt x="80317" y="1244354"/>
                  </a:lnTo>
                  <a:lnTo>
                    <a:pt x="81747" y="1234555"/>
                  </a:lnTo>
                  <a:lnTo>
                    <a:pt x="83195" y="1224757"/>
                  </a:lnTo>
                  <a:lnTo>
                    <a:pt x="84649" y="1214959"/>
                  </a:lnTo>
                  <a:lnTo>
                    <a:pt x="86120" y="1205161"/>
                  </a:lnTo>
                  <a:lnTo>
                    <a:pt x="87597" y="1195363"/>
                  </a:lnTo>
                  <a:lnTo>
                    <a:pt x="89084" y="1185565"/>
                  </a:lnTo>
                  <a:lnTo>
                    <a:pt x="90580" y="1175767"/>
                  </a:lnTo>
                  <a:lnTo>
                    <a:pt x="92079" y="1165969"/>
                  </a:lnTo>
                  <a:lnTo>
                    <a:pt x="93588" y="1156171"/>
                  </a:lnTo>
                  <a:lnTo>
                    <a:pt x="95099" y="1146373"/>
                  </a:lnTo>
                  <a:lnTo>
                    <a:pt x="96614" y="1136575"/>
                  </a:lnTo>
                  <a:lnTo>
                    <a:pt x="98131" y="1126777"/>
                  </a:lnTo>
                  <a:lnTo>
                    <a:pt x="99649" y="1116979"/>
                  </a:lnTo>
                  <a:lnTo>
                    <a:pt x="101167" y="1107181"/>
                  </a:lnTo>
                  <a:lnTo>
                    <a:pt x="102685" y="1097383"/>
                  </a:lnTo>
                  <a:lnTo>
                    <a:pt x="104199" y="1087585"/>
                  </a:lnTo>
                  <a:lnTo>
                    <a:pt x="105712" y="1077786"/>
                  </a:lnTo>
                  <a:lnTo>
                    <a:pt x="107220" y="1067988"/>
                  </a:lnTo>
                  <a:lnTo>
                    <a:pt x="108723" y="1058190"/>
                  </a:lnTo>
                  <a:lnTo>
                    <a:pt x="110222" y="1048392"/>
                  </a:lnTo>
                  <a:lnTo>
                    <a:pt x="111710" y="1038594"/>
                  </a:lnTo>
                  <a:lnTo>
                    <a:pt x="113194" y="1028796"/>
                  </a:lnTo>
                  <a:lnTo>
                    <a:pt x="114667" y="1018998"/>
                  </a:lnTo>
                  <a:lnTo>
                    <a:pt x="116131" y="1009200"/>
                  </a:lnTo>
                  <a:lnTo>
                    <a:pt x="117586" y="999402"/>
                  </a:lnTo>
                  <a:lnTo>
                    <a:pt x="119026" y="989604"/>
                  </a:lnTo>
                  <a:lnTo>
                    <a:pt x="120460" y="979806"/>
                  </a:lnTo>
                  <a:lnTo>
                    <a:pt x="121874" y="970008"/>
                  </a:lnTo>
                  <a:lnTo>
                    <a:pt x="123279" y="960210"/>
                  </a:lnTo>
                  <a:lnTo>
                    <a:pt x="124669" y="950412"/>
                  </a:lnTo>
                  <a:lnTo>
                    <a:pt x="126042" y="940614"/>
                  </a:lnTo>
                  <a:lnTo>
                    <a:pt x="127405" y="930816"/>
                  </a:lnTo>
                  <a:lnTo>
                    <a:pt x="128743" y="921017"/>
                  </a:lnTo>
                  <a:lnTo>
                    <a:pt x="130072" y="911219"/>
                  </a:lnTo>
                  <a:lnTo>
                    <a:pt x="131378" y="901421"/>
                  </a:lnTo>
                  <a:lnTo>
                    <a:pt x="132668" y="891623"/>
                  </a:lnTo>
                  <a:lnTo>
                    <a:pt x="133943" y="881825"/>
                  </a:lnTo>
                  <a:lnTo>
                    <a:pt x="135192" y="872027"/>
                  </a:lnTo>
                  <a:lnTo>
                    <a:pt x="136432" y="862229"/>
                  </a:lnTo>
                  <a:lnTo>
                    <a:pt x="137640" y="852431"/>
                  </a:lnTo>
                  <a:lnTo>
                    <a:pt x="138836" y="842633"/>
                  </a:lnTo>
                  <a:lnTo>
                    <a:pt x="140009" y="832835"/>
                  </a:lnTo>
                  <a:lnTo>
                    <a:pt x="141160" y="823037"/>
                  </a:lnTo>
                  <a:lnTo>
                    <a:pt x="142298" y="813239"/>
                  </a:lnTo>
                  <a:lnTo>
                    <a:pt x="143402" y="803441"/>
                  </a:lnTo>
                  <a:lnTo>
                    <a:pt x="144496" y="793643"/>
                  </a:lnTo>
                  <a:lnTo>
                    <a:pt x="145560" y="783845"/>
                  </a:lnTo>
                  <a:lnTo>
                    <a:pt x="146606" y="774046"/>
                  </a:lnTo>
                  <a:lnTo>
                    <a:pt x="147632" y="764248"/>
                  </a:lnTo>
                  <a:lnTo>
                    <a:pt x="148630" y="754450"/>
                  </a:lnTo>
                  <a:lnTo>
                    <a:pt x="149617" y="744652"/>
                  </a:lnTo>
                  <a:lnTo>
                    <a:pt x="150567" y="734854"/>
                  </a:lnTo>
                  <a:lnTo>
                    <a:pt x="151505" y="725056"/>
                  </a:lnTo>
                  <a:lnTo>
                    <a:pt x="152417" y="715258"/>
                  </a:lnTo>
                  <a:lnTo>
                    <a:pt x="153307" y="705460"/>
                  </a:lnTo>
                  <a:lnTo>
                    <a:pt x="154181" y="695662"/>
                  </a:lnTo>
                  <a:lnTo>
                    <a:pt x="155023" y="685864"/>
                  </a:lnTo>
                  <a:lnTo>
                    <a:pt x="155854" y="676066"/>
                  </a:lnTo>
                  <a:lnTo>
                    <a:pt x="156653" y="666268"/>
                  </a:lnTo>
                  <a:lnTo>
                    <a:pt x="157436" y="656470"/>
                  </a:lnTo>
                  <a:lnTo>
                    <a:pt x="158199" y="646672"/>
                  </a:lnTo>
                  <a:lnTo>
                    <a:pt x="158935" y="636874"/>
                  </a:lnTo>
                  <a:lnTo>
                    <a:pt x="159661" y="627076"/>
                  </a:lnTo>
                  <a:lnTo>
                    <a:pt x="160352" y="617277"/>
                  </a:lnTo>
                  <a:lnTo>
                    <a:pt x="161032" y="607479"/>
                  </a:lnTo>
                  <a:lnTo>
                    <a:pt x="161688" y="597681"/>
                  </a:lnTo>
                  <a:lnTo>
                    <a:pt x="162324" y="587883"/>
                  </a:lnTo>
                  <a:lnTo>
                    <a:pt x="162945" y="578085"/>
                  </a:lnTo>
                  <a:lnTo>
                    <a:pt x="163539" y="568287"/>
                  </a:lnTo>
                  <a:lnTo>
                    <a:pt x="164122" y="558489"/>
                  </a:lnTo>
                  <a:lnTo>
                    <a:pt x="164678" y="548691"/>
                  </a:lnTo>
                  <a:lnTo>
                    <a:pt x="165221" y="538893"/>
                  </a:lnTo>
                  <a:lnTo>
                    <a:pt x="165746" y="529095"/>
                  </a:lnTo>
                  <a:lnTo>
                    <a:pt x="166249" y="519297"/>
                  </a:lnTo>
                  <a:lnTo>
                    <a:pt x="166743" y="509499"/>
                  </a:lnTo>
                  <a:lnTo>
                    <a:pt x="167208" y="499701"/>
                  </a:lnTo>
                  <a:lnTo>
                    <a:pt x="167666" y="489903"/>
                  </a:lnTo>
                  <a:lnTo>
                    <a:pt x="168102" y="480105"/>
                  </a:lnTo>
                  <a:lnTo>
                    <a:pt x="168524" y="470307"/>
                  </a:lnTo>
                  <a:lnTo>
                    <a:pt x="168933" y="460508"/>
                  </a:lnTo>
                  <a:lnTo>
                    <a:pt x="169321" y="450710"/>
                  </a:lnTo>
                  <a:lnTo>
                    <a:pt x="169701" y="440912"/>
                  </a:lnTo>
                  <a:lnTo>
                    <a:pt x="170060" y="431114"/>
                  </a:lnTo>
                  <a:lnTo>
                    <a:pt x="170409" y="421316"/>
                  </a:lnTo>
                  <a:lnTo>
                    <a:pt x="170743" y="411518"/>
                  </a:lnTo>
                  <a:lnTo>
                    <a:pt x="171062" y="401720"/>
                  </a:lnTo>
                  <a:lnTo>
                    <a:pt x="171374" y="391922"/>
                  </a:lnTo>
                  <a:lnTo>
                    <a:pt x="171665" y="382124"/>
                  </a:lnTo>
                  <a:lnTo>
                    <a:pt x="171950" y="372326"/>
                  </a:lnTo>
                  <a:lnTo>
                    <a:pt x="172220" y="362528"/>
                  </a:lnTo>
                  <a:lnTo>
                    <a:pt x="172479" y="352730"/>
                  </a:lnTo>
                  <a:lnTo>
                    <a:pt x="172730" y="342932"/>
                  </a:lnTo>
                  <a:lnTo>
                    <a:pt x="172965" y="333134"/>
                  </a:lnTo>
                  <a:lnTo>
                    <a:pt x="173195" y="323336"/>
                  </a:lnTo>
                  <a:lnTo>
                    <a:pt x="173410" y="313538"/>
                  </a:lnTo>
                  <a:lnTo>
                    <a:pt x="173618" y="303739"/>
                  </a:lnTo>
                  <a:lnTo>
                    <a:pt x="173816" y="293941"/>
                  </a:lnTo>
                  <a:lnTo>
                    <a:pt x="174004" y="284143"/>
                  </a:lnTo>
                  <a:lnTo>
                    <a:pt x="174187" y="274345"/>
                  </a:lnTo>
                  <a:lnTo>
                    <a:pt x="174356" y="264547"/>
                  </a:lnTo>
                  <a:lnTo>
                    <a:pt x="174521" y="254749"/>
                  </a:lnTo>
                  <a:lnTo>
                    <a:pt x="174676" y="244951"/>
                  </a:lnTo>
                  <a:lnTo>
                    <a:pt x="174824" y="235153"/>
                  </a:lnTo>
                  <a:lnTo>
                    <a:pt x="174966" y="225355"/>
                  </a:lnTo>
                  <a:lnTo>
                    <a:pt x="175099" y="215557"/>
                  </a:lnTo>
                  <a:lnTo>
                    <a:pt x="175228" y="205759"/>
                  </a:lnTo>
                  <a:lnTo>
                    <a:pt x="175347" y="195961"/>
                  </a:lnTo>
                  <a:lnTo>
                    <a:pt x="175463" y="186163"/>
                  </a:lnTo>
                  <a:lnTo>
                    <a:pt x="175572" y="176365"/>
                  </a:lnTo>
                  <a:lnTo>
                    <a:pt x="175675" y="166567"/>
                  </a:lnTo>
                  <a:lnTo>
                    <a:pt x="175774" y="156769"/>
                  </a:lnTo>
                  <a:lnTo>
                    <a:pt x="175866" y="146970"/>
                  </a:lnTo>
                  <a:lnTo>
                    <a:pt x="175955" y="137172"/>
                  </a:lnTo>
                  <a:lnTo>
                    <a:pt x="176037" y="127374"/>
                  </a:lnTo>
                  <a:lnTo>
                    <a:pt x="176116" y="117576"/>
                  </a:lnTo>
                  <a:lnTo>
                    <a:pt x="176191" y="107778"/>
                  </a:lnTo>
                  <a:lnTo>
                    <a:pt x="176261" y="97980"/>
                  </a:lnTo>
                  <a:lnTo>
                    <a:pt x="176328" y="88182"/>
                  </a:lnTo>
                  <a:lnTo>
                    <a:pt x="176390" y="78384"/>
                  </a:lnTo>
                  <a:lnTo>
                    <a:pt x="176450" y="68586"/>
                  </a:lnTo>
                  <a:lnTo>
                    <a:pt x="176506" y="58788"/>
                  </a:lnTo>
                  <a:lnTo>
                    <a:pt x="176558" y="48990"/>
                  </a:lnTo>
                  <a:lnTo>
                    <a:pt x="176608" y="39192"/>
                  </a:lnTo>
                  <a:lnTo>
                    <a:pt x="176654" y="29394"/>
                  </a:lnTo>
                  <a:lnTo>
                    <a:pt x="176699" y="19596"/>
                  </a:lnTo>
                  <a:lnTo>
                    <a:pt x="176740" y="9798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9798"/>
                  </a:lnTo>
                  <a:lnTo>
                    <a:pt x="177960" y="19596"/>
                  </a:lnTo>
                  <a:lnTo>
                    <a:pt x="178004" y="29394"/>
                  </a:lnTo>
                  <a:lnTo>
                    <a:pt x="178050" y="39192"/>
                  </a:lnTo>
                  <a:lnTo>
                    <a:pt x="178101" y="48990"/>
                  </a:lnTo>
                  <a:lnTo>
                    <a:pt x="178153" y="58788"/>
                  </a:lnTo>
                  <a:lnTo>
                    <a:pt x="178209" y="68586"/>
                  </a:lnTo>
                  <a:lnTo>
                    <a:pt x="178269" y="78384"/>
                  </a:lnTo>
                  <a:lnTo>
                    <a:pt x="178330" y="88182"/>
                  </a:lnTo>
                  <a:lnTo>
                    <a:pt x="178398" y="97980"/>
                  </a:lnTo>
                  <a:lnTo>
                    <a:pt x="178468" y="107778"/>
                  </a:lnTo>
                  <a:lnTo>
                    <a:pt x="178543" y="117576"/>
                  </a:lnTo>
                  <a:lnTo>
                    <a:pt x="178621" y="127374"/>
                  </a:lnTo>
                  <a:lnTo>
                    <a:pt x="178704" y="137172"/>
                  </a:lnTo>
                  <a:lnTo>
                    <a:pt x="178793" y="146970"/>
                  </a:lnTo>
                  <a:lnTo>
                    <a:pt x="178884" y="156769"/>
                  </a:lnTo>
                  <a:lnTo>
                    <a:pt x="178984" y="166567"/>
                  </a:lnTo>
                  <a:lnTo>
                    <a:pt x="179087" y="176365"/>
                  </a:lnTo>
                  <a:lnTo>
                    <a:pt x="179196" y="186163"/>
                  </a:lnTo>
                  <a:lnTo>
                    <a:pt x="179311" y="195961"/>
                  </a:lnTo>
                  <a:lnTo>
                    <a:pt x="179431" y="205759"/>
                  </a:lnTo>
                  <a:lnTo>
                    <a:pt x="179560" y="215557"/>
                  </a:lnTo>
                  <a:lnTo>
                    <a:pt x="179693" y="225355"/>
                  </a:lnTo>
                  <a:lnTo>
                    <a:pt x="179835" y="235153"/>
                  </a:lnTo>
                  <a:lnTo>
                    <a:pt x="179983" y="244951"/>
                  </a:lnTo>
                  <a:lnTo>
                    <a:pt x="180138" y="254749"/>
                  </a:lnTo>
                  <a:lnTo>
                    <a:pt x="180303" y="264547"/>
                  </a:lnTo>
                  <a:lnTo>
                    <a:pt x="180472" y="274345"/>
                  </a:lnTo>
                  <a:lnTo>
                    <a:pt x="180655" y="284143"/>
                  </a:lnTo>
                  <a:lnTo>
                    <a:pt x="180843" y="293941"/>
                  </a:lnTo>
                  <a:lnTo>
                    <a:pt x="181041" y="303739"/>
                  </a:lnTo>
                  <a:lnTo>
                    <a:pt x="181249" y="313538"/>
                  </a:lnTo>
                  <a:lnTo>
                    <a:pt x="181464" y="323336"/>
                  </a:lnTo>
                  <a:lnTo>
                    <a:pt x="181694" y="333134"/>
                  </a:lnTo>
                  <a:lnTo>
                    <a:pt x="181929" y="342932"/>
                  </a:lnTo>
                  <a:lnTo>
                    <a:pt x="182179" y="352730"/>
                  </a:lnTo>
                  <a:lnTo>
                    <a:pt x="182439" y="362528"/>
                  </a:lnTo>
                  <a:lnTo>
                    <a:pt x="182708" y="372326"/>
                  </a:lnTo>
                  <a:lnTo>
                    <a:pt x="182994" y="382124"/>
                  </a:lnTo>
                  <a:lnTo>
                    <a:pt x="183285" y="391922"/>
                  </a:lnTo>
                  <a:lnTo>
                    <a:pt x="183596" y="401720"/>
                  </a:lnTo>
                  <a:lnTo>
                    <a:pt x="183916" y="411518"/>
                  </a:lnTo>
                  <a:lnTo>
                    <a:pt x="184250" y="421316"/>
                  </a:lnTo>
                  <a:lnTo>
                    <a:pt x="184599" y="431114"/>
                  </a:lnTo>
                  <a:lnTo>
                    <a:pt x="184957" y="440912"/>
                  </a:lnTo>
                  <a:lnTo>
                    <a:pt x="185338" y="450710"/>
                  </a:lnTo>
                  <a:lnTo>
                    <a:pt x="185726" y="460508"/>
                  </a:lnTo>
                  <a:lnTo>
                    <a:pt x="186135" y="470307"/>
                  </a:lnTo>
                  <a:lnTo>
                    <a:pt x="186557" y="480105"/>
                  </a:lnTo>
                  <a:lnTo>
                    <a:pt x="186993" y="489903"/>
                  </a:lnTo>
                  <a:lnTo>
                    <a:pt x="187450" y="499701"/>
                  </a:lnTo>
                  <a:lnTo>
                    <a:pt x="187916" y="509499"/>
                  </a:lnTo>
                  <a:lnTo>
                    <a:pt x="188410" y="519297"/>
                  </a:lnTo>
                  <a:lnTo>
                    <a:pt x="188913" y="529095"/>
                  </a:lnTo>
                  <a:lnTo>
                    <a:pt x="189438" y="538893"/>
                  </a:lnTo>
                  <a:lnTo>
                    <a:pt x="189980" y="548691"/>
                  </a:lnTo>
                  <a:lnTo>
                    <a:pt x="190536" y="558489"/>
                  </a:lnTo>
                  <a:lnTo>
                    <a:pt x="191120" y="568287"/>
                  </a:lnTo>
                  <a:lnTo>
                    <a:pt x="191713" y="578085"/>
                  </a:lnTo>
                  <a:lnTo>
                    <a:pt x="192335" y="587883"/>
                  </a:lnTo>
                  <a:lnTo>
                    <a:pt x="192971" y="597681"/>
                  </a:lnTo>
                  <a:lnTo>
                    <a:pt x="193627" y="607479"/>
                  </a:lnTo>
                  <a:lnTo>
                    <a:pt x="194307" y="617277"/>
                  </a:lnTo>
                  <a:lnTo>
                    <a:pt x="194998" y="627076"/>
                  </a:lnTo>
                  <a:lnTo>
                    <a:pt x="195724" y="636874"/>
                  </a:lnTo>
                  <a:lnTo>
                    <a:pt x="196460" y="646672"/>
                  </a:lnTo>
                  <a:lnTo>
                    <a:pt x="197223" y="656470"/>
                  </a:lnTo>
                  <a:lnTo>
                    <a:pt x="198006" y="666268"/>
                  </a:lnTo>
                  <a:lnTo>
                    <a:pt x="198805" y="676066"/>
                  </a:lnTo>
                  <a:lnTo>
                    <a:pt x="199636" y="685864"/>
                  </a:lnTo>
                  <a:lnTo>
                    <a:pt x="200477" y="695662"/>
                  </a:lnTo>
                  <a:lnTo>
                    <a:pt x="201352" y="705460"/>
                  </a:lnTo>
                  <a:lnTo>
                    <a:pt x="202241" y="715258"/>
                  </a:lnTo>
                  <a:lnTo>
                    <a:pt x="203153" y="725056"/>
                  </a:lnTo>
                  <a:lnTo>
                    <a:pt x="204092" y="734854"/>
                  </a:lnTo>
                  <a:lnTo>
                    <a:pt x="205042" y="744652"/>
                  </a:lnTo>
                  <a:lnTo>
                    <a:pt x="206029" y="754450"/>
                  </a:lnTo>
                  <a:lnTo>
                    <a:pt x="207027" y="764248"/>
                  </a:lnTo>
                  <a:lnTo>
                    <a:pt x="208053" y="774046"/>
                  </a:lnTo>
                  <a:lnTo>
                    <a:pt x="209099" y="783845"/>
                  </a:lnTo>
                  <a:lnTo>
                    <a:pt x="210163" y="793643"/>
                  </a:lnTo>
                  <a:lnTo>
                    <a:pt x="211257" y="803441"/>
                  </a:lnTo>
                  <a:lnTo>
                    <a:pt x="212361" y="813239"/>
                  </a:lnTo>
                  <a:lnTo>
                    <a:pt x="213498" y="823037"/>
                  </a:lnTo>
                  <a:lnTo>
                    <a:pt x="214649" y="832835"/>
                  </a:lnTo>
                  <a:lnTo>
                    <a:pt x="215822" y="842633"/>
                  </a:lnTo>
                  <a:lnTo>
                    <a:pt x="217019" y="852431"/>
                  </a:lnTo>
                  <a:lnTo>
                    <a:pt x="218227" y="862229"/>
                  </a:lnTo>
                  <a:lnTo>
                    <a:pt x="219467" y="872027"/>
                  </a:lnTo>
                  <a:lnTo>
                    <a:pt x="220716" y="881825"/>
                  </a:lnTo>
                  <a:lnTo>
                    <a:pt x="221990" y="891623"/>
                  </a:lnTo>
                  <a:lnTo>
                    <a:pt x="223281" y="901421"/>
                  </a:lnTo>
                  <a:lnTo>
                    <a:pt x="224587" y="911219"/>
                  </a:lnTo>
                  <a:lnTo>
                    <a:pt x="225916" y="921017"/>
                  </a:lnTo>
                  <a:lnTo>
                    <a:pt x="227254" y="930816"/>
                  </a:lnTo>
                  <a:lnTo>
                    <a:pt x="228617" y="940614"/>
                  </a:lnTo>
                  <a:lnTo>
                    <a:pt x="229990" y="950412"/>
                  </a:lnTo>
                  <a:lnTo>
                    <a:pt x="231380" y="960210"/>
                  </a:lnTo>
                  <a:lnTo>
                    <a:pt x="232785" y="970008"/>
                  </a:lnTo>
                  <a:lnTo>
                    <a:pt x="234198" y="979806"/>
                  </a:lnTo>
                  <a:lnTo>
                    <a:pt x="235633" y="989604"/>
                  </a:lnTo>
                  <a:lnTo>
                    <a:pt x="237072" y="999402"/>
                  </a:lnTo>
                  <a:lnTo>
                    <a:pt x="238528" y="1009200"/>
                  </a:lnTo>
                  <a:lnTo>
                    <a:pt x="239992" y="1018998"/>
                  </a:lnTo>
                  <a:lnTo>
                    <a:pt x="241465" y="1028796"/>
                  </a:lnTo>
                  <a:lnTo>
                    <a:pt x="242949" y="1038594"/>
                  </a:lnTo>
                  <a:lnTo>
                    <a:pt x="244437" y="1048392"/>
                  </a:lnTo>
                  <a:lnTo>
                    <a:pt x="245936" y="1058190"/>
                  </a:lnTo>
                  <a:lnTo>
                    <a:pt x="247438" y="1067988"/>
                  </a:lnTo>
                  <a:lnTo>
                    <a:pt x="248947" y="1077786"/>
                  </a:lnTo>
                  <a:lnTo>
                    <a:pt x="250459" y="1087585"/>
                  </a:lnTo>
                  <a:lnTo>
                    <a:pt x="251974" y="1097383"/>
                  </a:lnTo>
                  <a:lnTo>
                    <a:pt x="253492" y="1107181"/>
                  </a:lnTo>
                  <a:lnTo>
                    <a:pt x="255010" y="1116979"/>
                  </a:lnTo>
                  <a:lnTo>
                    <a:pt x="256528" y="1126777"/>
                  </a:lnTo>
                  <a:lnTo>
                    <a:pt x="258045" y="1136575"/>
                  </a:lnTo>
                  <a:lnTo>
                    <a:pt x="259560" y="1146373"/>
                  </a:lnTo>
                  <a:lnTo>
                    <a:pt x="261071" y="1156171"/>
                  </a:lnTo>
                  <a:lnTo>
                    <a:pt x="262579" y="1165969"/>
                  </a:lnTo>
                  <a:lnTo>
                    <a:pt x="264079" y="1175767"/>
                  </a:lnTo>
                  <a:lnTo>
                    <a:pt x="265575" y="1185565"/>
                  </a:lnTo>
                  <a:lnTo>
                    <a:pt x="267062" y="1195363"/>
                  </a:lnTo>
                  <a:lnTo>
                    <a:pt x="268539" y="1205161"/>
                  </a:lnTo>
                  <a:lnTo>
                    <a:pt x="270010" y="1214959"/>
                  </a:lnTo>
                  <a:lnTo>
                    <a:pt x="271464" y="1224757"/>
                  </a:lnTo>
                  <a:lnTo>
                    <a:pt x="272912" y="1234555"/>
                  </a:lnTo>
                  <a:lnTo>
                    <a:pt x="274342" y="1244354"/>
                  </a:lnTo>
                  <a:lnTo>
                    <a:pt x="275759" y="1254152"/>
                  </a:lnTo>
                  <a:lnTo>
                    <a:pt x="277163" y="1263950"/>
                  </a:lnTo>
                  <a:lnTo>
                    <a:pt x="278546" y="1273748"/>
                  </a:lnTo>
                  <a:lnTo>
                    <a:pt x="279921" y="1283546"/>
                  </a:lnTo>
                  <a:lnTo>
                    <a:pt x="281264" y="1293344"/>
                  </a:lnTo>
                  <a:lnTo>
                    <a:pt x="282596" y="1303142"/>
                  </a:lnTo>
                  <a:lnTo>
                    <a:pt x="283905" y="1312940"/>
                  </a:lnTo>
                  <a:lnTo>
                    <a:pt x="285191" y="1322738"/>
                  </a:lnTo>
                  <a:lnTo>
                    <a:pt x="286462" y="1332536"/>
                  </a:lnTo>
                  <a:lnTo>
                    <a:pt x="287697" y="1342334"/>
                  </a:lnTo>
                  <a:lnTo>
                    <a:pt x="288921" y="1352132"/>
                  </a:lnTo>
                  <a:lnTo>
                    <a:pt x="290108" y="1361930"/>
                  </a:lnTo>
                  <a:lnTo>
                    <a:pt x="291275" y="1371728"/>
                  </a:lnTo>
                  <a:lnTo>
                    <a:pt x="292416" y="1381526"/>
                  </a:lnTo>
                  <a:lnTo>
                    <a:pt x="293523" y="1391324"/>
                  </a:lnTo>
                  <a:lnTo>
                    <a:pt x="294616" y="1401123"/>
                  </a:lnTo>
                  <a:lnTo>
                    <a:pt x="295659" y="1410921"/>
                  </a:lnTo>
                  <a:lnTo>
                    <a:pt x="296687" y="1420719"/>
                  </a:lnTo>
                  <a:lnTo>
                    <a:pt x="297677" y="1430517"/>
                  </a:lnTo>
                  <a:lnTo>
                    <a:pt x="298637" y="1440315"/>
                  </a:lnTo>
                  <a:lnTo>
                    <a:pt x="299573" y="1450113"/>
                  </a:lnTo>
                  <a:lnTo>
                    <a:pt x="300462" y="1459911"/>
                  </a:lnTo>
                  <a:lnTo>
                    <a:pt x="301336" y="1469709"/>
                  </a:lnTo>
                  <a:lnTo>
                    <a:pt x="302158" y="1479507"/>
                  </a:lnTo>
                  <a:lnTo>
                    <a:pt x="302958" y="1489305"/>
                  </a:lnTo>
                  <a:lnTo>
                    <a:pt x="303722" y="1499103"/>
                  </a:lnTo>
                  <a:lnTo>
                    <a:pt x="304445" y="1508901"/>
                  </a:lnTo>
                  <a:lnTo>
                    <a:pt x="305150" y="1518699"/>
                  </a:lnTo>
                  <a:lnTo>
                    <a:pt x="305796" y="1528497"/>
                  </a:lnTo>
                  <a:lnTo>
                    <a:pt x="306425" y="1538295"/>
                  </a:lnTo>
                  <a:lnTo>
                    <a:pt x="307009" y="1548093"/>
                  </a:lnTo>
                  <a:lnTo>
                    <a:pt x="307560" y="1557892"/>
                  </a:lnTo>
                  <a:lnTo>
                    <a:pt x="308082" y="1567690"/>
                  </a:lnTo>
                  <a:lnTo>
                    <a:pt x="308554" y="1577488"/>
                  </a:lnTo>
                  <a:lnTo>
                    <a:pt x="309008" y="1587286"/>
                  </a:lnTo>
                  <a:lnTo>
                    <a:pt x="309408" y="1597084"/>
                  </a:lnTo>
                  <a:lnTo>
                    <a:pt x="309784" y="1606882"/>
                  </a:lnTo>
                  <a:lnTo>
                    <a:pt x="310122" y="1616680"/>
                  </a:lnTo>
                  <a:lnTo>
                    <a:pt x="310420" y="1626478"/>
                  </a:lnTo>
                  <a:lnTo>
                    <a:pt x="310698" y="1636276"/>
                  </a:lnTo>
                  <a:lnTo>
                    <a:pt x="310920" y="1646074"/>
                  </a:lnTo>
                  <a:lnTo>
                    <a:pt x="311125" y="1655872"/>
                  </a:lnTo>
                  <a:lnTo>
                    <a:pt x="311285" y="1665670"/>
                  </a:lnTo>
                  <a:lnTo>
                    <a:pt x="311415" y="1675468"/>
                  </a:lnTo>
                  <a:lnTo>
                    <a:pt x="311518" y="1685266"/>
                  </a:lnTo>
                  <a:lnTo>
                    <a:pt x="311576" y="1695064"/>
                  </a:lnTo>
                  <a:lnTo>
                    <a:pt x="311618" y="1704863"/>
                  </a:lnTo>
                  <a:lnTo>
                    <a:pt x="311611" y="1714661"/>
                  </a:lnTo>
                  <a:lnTo>
                    <a:pt x="311584" y="1724459"/>
                  </a:lnTo>
                  <a:lnTo>
                    <a:pt x="311525" y="1734257"/>
                  </a:lnTo>
                  <a:lnTo>
                    <a:pt x="311432" y="1744055"/>
                  </a:lnTo>
                  <a:lnTo>
                    <a:pt x="311322" y="1753853"/>
                  </a:lnTo>
                  <a:lnTo>
                    <a:pt x="311168" y="1763651"/>
                  </a:lnTo>
                  <a:lnTo>
                    <a:pt x="311001" y="1773449"/>
                  </a:lnTo>
                  <a:lnTo>
                    <a:pt x="310797" y="1783247"/>
                  </a:lnTo>
                  <a:lnTo>
                    <a:pt x="310573" y="1793045"/>
                  </a:lnTo>
                  <a:lnTo>
                    <a:pt x="310326" y="1802843"/>
                  </a:lnTo>
                  <a:lnTo>
                    <a:pt x="310049" y="1812641"/>
                  </a:lnTo>
                  <a:lnTo>
                    <a:pt x="309760" y="1822439"/>
                  </a:lnTo>
                  <a:lnTo>
                    <a:pt x="309437" y="1832237"/>
                  </a:lnTo>
                  <a:lnTo>
                    <a:pt x="309102" y="1842035"/>
                  </a:lnTo>
                  <a:lnTo>
                    <a:pt x="308744" y="1851833"/>
                  </a:lnTo>
                  <a:lnTo>
                    <a:pt x="308367" y="1861632"/>
                  </a:lnTo>
                  <a:lnTo>
                    <a:pt x="307979" y="1871430"/>
                  </a:lnTo>
                  <a:lnTo>
                    <a:pt x="307566" y="1881228"/>
                  </a:lnTo>
                  <a:lnTo>
                    <a:pt x="307145" y="1891026"/>
                  </a:lnTo>
                  <a:lnTo>
                    <a:pt x="306705" y="1900824"/>
                  </a:lnTo>
                  <a:lnTo>
                    <a:pt x="306255" y="1910622"/>
                  </a:lnTo>
                  <a:lnTo>
                    <a:pt x="305795" y="1920420"/>
                  </a:lnTo>
                  <a:lnTo>
                    <a:pt x="305321" y="1930218"/>
                  </a:lnTo>
                  <a:lnTo>
                    <a:pt x="304843" y="1940016"/>
                  </a:lnTo>
                  <a:lnTo>
                    <a:pt x="304352" y="1949814"/>
                  </a:lnTo>
                  <a:lnTo>
                    <a:pt x="303858" y="1959612"/>
                  </a:lnTo>
                  <a:lnTo>
                    <a:pt x="303358" y="1969410"/>
                  </a:lnTo>
                  <a:lnTo>
                    <a:pt x="302854" y="1979208"/>
                  </a:lnTo>
                  <a:lnTo>
                    <a:pt x="302348" y="1989006"/>
                  </a:lnTo>
                  <a:lnTo>
                    <a:pt x="301839" y="1998804"/>
                  </a:lnTo>
                  <a:lnTo>
                    <a:pt x="301331" y="2008602"/>
                  </a:lnTo>
                  <a:lnTo>
                    <a:pt x="300825" y="2018401"/>
                  </a:lnTo>
                  <a:lnTo>
                    <a:pt x="300320" y="2028199"/>
                  </a:lnTo>
                  <a:lnTo>
                    <a:pt x="299819" y="2037997"/>
                  </a:lnTo>
                  <a:lnTo>
                    <a:pt x="299325" y="2047795"/>
                  </a:lnTo>
                  <a:lnTo>
                    <a:pt x="298833" y="2057593"/>
                  </a:lnTo>
                  <a:lnTo>
                    <a:pt x="298354" y="2067391"/>
                  </a:lnTo>
                  <a:lnTo>
                    <a:pt x="297880" y="2077189"/>
                  </a:lnTo>
                  <a:lnTo>
                    <a:pt x="297417" y="2086987"/>
                  </a:lnTo>
                  <a:lnTo>
                    <a:pt x="296966" y="2096785"/>
                  </a:lnTo>
                  <a:lnTo>
                    <a:pt x="296524" y="2106583"/>
                  </a:lnTo>
                  <a:lnTo>
                    <a:pt x="296102" y="2116381"/>
                  </a:lnTo>
                  <a:lnTo>
                    <a:pt x="295687" y="2126179"/>
                  </a:lnTo>
                  <a:lnTo>
                    <a:pt x="295296" y="2135977"/>
                  </a:lnTo>
                  <a:lnTo>
                    <a:pt x="294917" y="2145775"/>
                  </a:lnTo>
                  <a:lnTo>
                    <a:pt x="294556" y="2155573"/>
                  </a:lnTo>
                  <a:lnTo>
                    <a:pt x="294218" y="2165371"/>
                  </a:lnTo>
                  <a:lnTo>
                    <a:pt x="293891" y="2175170"/>
                  </a:lnTo>
                  <a:lnTo>
                    <a:pt x="293599" y="2184968"/>
                  </a:lnTo>
                  <a:lnTo>
                    <a:pt x="293318" y="2194766"/>
                  </a:lnTo>
                  <a:lnTo>
                    <a:pt x="293066" y="2204564"/>
                  </a:lnTo>
                  <a:lnTo>
                    <a:pt x="292838" y="2214362"/>
                  </a:lnTo>
                  <a:lnTo>
                    <a:pt x="292628" y="2224160"/>
                  </a:lnTo>
                  <a:lnTo>
                    <a:pt x="292455" y="2233958"/>
                  </a:lnTo>
                  <a:lnTo>
                    <a:pt x="292295" y="2243756"/>
                  </a:lnTo>
                  <a:lnTo>
                    <a:pt x="292176" y="2253554"/>
                  </a:lnTo>
                  <a:lnTo>
                    <a:pt x="292077" y="2263352"/>
                  </a:lnTo>
                  <a:lnTo>
                    <a:pt x="292007" y="2273150"/>
                  </a:lnTo>
                  <a:lnTo>
                    <a:pt x="291971" y="2282948"/>
                  </a:lnTo>
                  <a:lnTo>
                    <a:pt x="291952" y="2292746"/>
                  </a:lnTo>
                  <a:lnTo>
                    <a:pt x="291983" y="2302544"/>
                  </a:lnTo>
                  <a:lnTo>
                    <a:pt x="292029" y="2312342"/>
                  </a:lnTo>
                  <a:lnTo>
                    <a:pt x="292115" y="2322140"/>
                  </a:lnTo>
                  <a:lnTo>
                    <a:pt x="292230" y="2331939"/>
                  </a:lnTo>
                  <a:lnTo>
                    <a:pt x="292371" y="2341737"/>
                  </a:lnTo>
                  <a:lnTo>
                    <a:pt x="292557" y="2351535"/>
                  </a:lnTo>
                  <a:lnTo>
                    <a:pt x="292759" y="2361333"/>
                  </a:lnTo>
                  <a:lnTo>
                    <a:pt x="293012" y="2371131"/>
                  </a:lnTo>
                  <a:lnTo>
                    <a:pt x="293286" y="2380929"/>
                  </a:lnTo>
                  <a:lnTo>
                    <a:pt x="293594" y="2390727"/>
                  </a:lnTo>
                  <a:lnTo>
                    <a:pt x="293940" y="2400525"/>
                  </a:lnTo>
                  <a:lnTo>
                    <a:pt x="294306" y="2410323"/>
                  </a:lnTo>
                  <a:lnTo>
                    <a:pt x="294724" y="2420121"/>
                  </a:lnTo>
                  <a:lnTo>
                    <a:pt x="295158" y="2429919"/>
                  </a:lnTo>
                  <a:lnTo>
                    <a:pt x="295635" y="2439717"/>
                  </a:lnTo>
                  <a:lnTo>
                    <a:pt x="296140" y="2449515"/>
                  </a:lnTo>
                  <a:lnTo>
                    <a:pt x="296671" y="2459313"/>
                  </a:lnTo>
                  <a:lnTo>
                    <a:pt x="297245" y="2469111"/>
                  </a:lnTo>
                  <a:lnTo>
                    <a:pt x="297835" y="2478910"/>
                  </a:lnTo>
                  <a:lnTo>
                    <a:pt x="298473" y="2488708"/>
                  </a:lnTo>
                  <a:lnTo>
                    <a:pt x="299128" y="2498506"/>
                  </a:lnTo>
                  <a:lnTo>
                    <a:pt x="299817" y="2508304"/>
                  </a:lnTo>
                  <a:lnTo>
                    <a:pt x="300537" y="2518102"/>
                  </a:lnTo>
                  <a:lnTo>
                    <a:pt x="301274" y="2527900"/>
                  </a:lnTo>
                  <a:lnTo>
                    <a:pt x="302054" y="2537698"/>
                  </a:lnTo>
                  <a:lnTo>
                    <a:pt x="302847" y="2547496"/>
                  </a:lnTo>
                  <a:lnTo>
                    <a:pt x="303675" y="2557294"/>
                  </a:lnTo>
                  <a:lnTo>
                    <a:pt x="304524" y="2567092"/>
                  </a:lnTo>
                  <a:lnTo>
                    <a:pt x="305394" y="2576890"/>
                  </a:lnTo>
                  <a:lnTo>
                    <a:pt x="306294" y="2586688"/>
                  </a:lnTo>
                  <a:lnTo>
                    <a:pt x="307205" y="2596486"/>
                  </a:lnTo>
                  <a:lnTo>
                    <a:pt x="308149" y="2606284"/>
                  </a:lnTo>
                  <a:lnTo>
                    <a:pt x="309105" y="2616082"/>
                  </a:lnTo>
                  <a:lnTo>
                    <a:pt x="310082" y="2625880"/>
                  </a:lnTo>
                  <a:lnTo>
                    <a:pt x="311077" y="2635679"/>
                  </a:lnTo>
                  <a:lnTo>
                    <a:pt x="312084" y="2645477"/>
                  </a:lnTo>
                  <a:lnTo>
                    <a:pt x="313113" y="2655275"/>
                  </a:lnTo>
                  <a:lnTo>
                    <a:pt x="314149" y="2665073"/>
                  </a:lnTo>
                  <a:lnTo>
                    <a:pt x="315203" y="2674871"/>
                  </a:lnTo>
                  <a:lnTo>
                    <a:pt x="316265" y="2684669"/>
                  </a:lnTo>
                  <a:lnTo>
                    <a:pt x="317337" y="2694467"/>
                  </a:lnTo>
                  <a:lnTo>
                    <a:pt x="318420" y="2704265"/>
                  </a:lnTo>
                  <a:lnTo>
                    <a:pt x="319506" y="2714063"/>
                  </a:lnTo>
                  <a:lnTo>
                    <a:pt x="320602" y="2723861"/>
                  </a:lnTo>
                  <a:lnTo>
                    <a:pt x="321700" y="2733659"/>
                  </a:lnTo>
                  <a:lnTo>
                    <a:pt x="322802" y="2743457"/>
                  </a:lnTo>
                  <a:lnTo>
                    <a:pt x="323906" y="2753255"/>
                  </a:lnTo>
                  <a:lnTo>
                    <a:pt x="325010" y="2763053"/>
                  </a:lnTo>
                  <a:lnTo>
                    <a:pt x="326112" y="2772851"/>
                  </a:lnTo>
                  <a:lnTo>
                    <a:pt x="327212" y="2782649"/>
                  </a:lnTo>
                  <a:lnTo>
                    <a:pt x="328307" y="2792448"/>
                  </a:lnTo>
                  <a:lnTo>
                    <a:pt x="329398" y="2802246"/>
                  </a:lnTo>
                  <a:lnTo>
                    <a:pt x="330482" y="2812044"/>
                  </a:lnTo>
                  <a:lnTo>
                    <a:pt x="331556" y="2821842"/>
                  </a:lnTo>
                  <a:lnTo>
                    <a:pt x="332626" y="2831640"/>
                  </a:lnTo>
                  <a:lnTo>
                    <a:pt x="333677" y="2841438"/>
                  </a:lnTo>
                  <a:lnTo>
                    <a:pt x="334721" y="2851236"/>
                  </a:lnTo>
                  <a:lnTo>
                    <a:pt x="335749" y="2861034"/>
                  </a:lnTo>
                  <a:lnTo>
                    <a:pt x="336761" y="2870832"/>
                  </a:lnTo>
                  <a:lnTo>
                    <a:pt x="337762" y="2880630"/>
                  </a:lnTo>
                  <a:lnTo>
                    <a:pt x="338737" y="2890428"/>
                  </a:lnTo>
                  <a:lnTo>
                    <a:pt x="339702" y="2900226"/>
                  </a:lnTo>
                  <a:lnTo>
                    <a:pt x="340638" y="2910024"/>
                  </a:lnTo>
                  <a:lnTo>
                    <a:pt x="341558" y="2919822"/>
                  </a:lnTo>
                  <a:lnTo>
                    <a:pt x="342456" y="2929620"/>
                  </a:lnTo>
                  <a:lnTo>
                    <a:pt x="343324" y="2939418"/>
                  </a:lnTo>
                  <a:lnTo>
                    <a:pt x="344180" y="2949217"/>
                  </a:lnTo>
                  <a:lnTo>
                    <a:pt x="344992" y="2959015"/>
                  </a:lnTo>
                  <a:lnTo>
                    <a:pt x="345791" y="2968813"/>
                  </a:lnTo>
                  <a:lnTo>
                    <a:pt x="346554" y="2978611"/>
                  </a:lnTo>
                  <a:lnTo>
                    <a:pt x="347290" y="2988409"/>
                  </a:lnTo>
                  <a:lnTo>
                    <a:pt x="348002" y="2998207"/>
                  </a:lnTo>
                  <a:lnTo>
                    <a:pt x="348670" y="3008005"/>
                  </a:lnTo>
                  <a:lnTo>
                    <a:pt x="349322" y="3017803"/>
                  </a:lnTo>
                  <a:lnTo>
                    <a:pt x="349924" y="3027601"/>
                  </a:lnTo>
                  <a:lnTo>
                    <a:pt x="350503" y="3037399"/>
                  </a:lnTo>
                  <a:lnTo>
                    <a:pt x="351046" y="3047197"/>
                  </a:lnTo>
                  <a:lnTo>
                    <a:pt x="351548" y="3056995"/>
                  </a:lnTo>
                  <a:lnTo>
                    <a:pt x="352030" y="3066793"/>
                  </a:lnTo>
                  <a:lnTo>
                    <a:pt x="352452" y="3076591"/>
                  </a:lnTo>
                  <a:lnTo>
                    <a:pt x="352855" y="3086389"/>
                  </a:lnTo>
                  <a:lnTo>
                    <a:pt x="353209" y="3096187"/>
                  </a:lnTo>
                  <a:lnTo>
                    <a:pt x="353528" y="3105986"/>
                  </a:lnTo>
                  <a:lnTo>
                    <a:pt x="353816" y="3115784"/>
                  </a:lnTo>
                  <a:lnTo>
                    <a:pt x="354048" y="3125582"/>
                  </a:lnTo>
                  <a:lnTo>
                    <a:pt x="354262" y="3135380"/>
                  </a:lnTo>
                  <a:lnTo>
                    <a:pt x="354412" y="3145178"/>
                  </a:lnTo>
                  <a:lnTo>
                    <a:pt x="354536" y="3154976"/>
                  </a:lnTo>
                  <a:lnTo>
                    <a:pt x="354617" y="3164774"/>
                  </a:lnTo>
                  <a:lnTo>
                    <a:pt x="354650" y="3174572"/>
                  </a:lnTo>
                  <a:lnTo>
                    <a:pt x="354659" y="3184370"/>
                  </a:lnTo>
                  <a:lnTo>
                    <a:pt x="354601" y="3194168"/>
                  </a:lnTo>
                  <a:lnTo>
                    <a:pt x="354522" y="3203966"/>
                  </a:lnTo>
                  <a:lnTo>
                    <a:pt x="354388" y="3213764"/>
                  </a:lnTo>
                  <a:lnTo>
                    <a:pt x="354216" y="3223562"/>
                  </a:lnTo>
                  <a:lnTo>
                    <a:pt x="354009" y="3233360"/>
                  </a:lnTo>
                  <a:lnTo>
                    <a:pt x="353745" y="3243158"/>
                  </a:lnTo>
                  <a:lnTo>
                    <a:pt x="353460" y="3252957"/>
                  </a:lnTo>
                  <a:lnTo>
                    <a:pt x="353108" y="3262755"/>
                  </a:lnTo>
                  <a:lnTo>
                    <a:pt x="352731" y="3272553"/>
                  </a:lnTo>
                  <a:lnTo>
                    <a:pt x="352307" y="3282351"/>
                  </a:lnTo>
                  <a:lnTo>
                    <a:pt x="351837" y="3292149"/>
                  </a:lnTo>
                  <a:lnTo>
                    <a:pt x="351342" y="3301947"/>
                  </a:lnTo>
                  <a:lnTo>
                    <a:pt x="350780" y="3311745"/>
                  </a:lnTo>
                  <a:lnTo>
                    <a:pt x="350200" y="3321543"/>
                  </a:lnTo>
                  <a:lnTo>
                    <a:pt x="349563" y="3331341"/>
                  </a:lnTo>
                  <a:lnTo>
                    <a:pt x="348892" y="3341139"/>
                  </a:lnTo>
                  <a:lnTo>
                    <a:pt x="348186" y="3350937"/>
                  </a:lnTo>
                  <a:lnTo>
                    <a:pt x="347427" y="3360735"/>
                  </a:lnTo>
                  <a:lnTo>
                    <a:pt x="346649" y="3370533"/>
                  </a:lnTo>
                  <a:lnTo>
                    <a:pt x="345807" y="3380331"/>
                  </a:lnTo>
                  <a:lnTo>
                    <a:pt x="344944" y="3390129"/>
                  </a:lnTo>
                  <a:lnTo>
                    <a:pt x="344036" y="3399927"/>
                  </a:lnTo>
                  <a:lnTo>
                    <a:pt x="343089" y="3409726"/>
                  </a:lnTo>
                  <a:lnTo>
                    <a:pt x="342117" y="3419524"/>
                  </a:lnTo>
                  <a:lnTo>
                    <a:pt x="341089" y="3429322"/>
                  </a:lnTo>
                  <a:lnTo>
                    <a:pt x="340044" y="3439120"/>
                  </a:lnTo>
                  <a:lnTo>
                    <a:pt x="338948" y="3448918"/>
                  </a:lnTo>
                  <a:lnTo>
                    <a:pt x="337825" y="3458716"/>
                  </a:lnTo>
                  <a:lnTo>
                    <a:pt x="336671" y="3468514"/>
                  </a:lnTo>
                  <a:lnTo>
                    <a:pt x="335474" y="3478312"/>
                  </a:lnTo>
                  <a:lnTo>
                    <a:pt x="334260" y="3488110"/>
                  </a:lnTo>
                  <a:lnTo>
                    <a:pt x="332993" y="3497908"/>
                  </a:lnTo>
                  <a:lnTo>
                    <a:pt x="331710" y="3507706"/>
                  </a:lnTo>
                  <a:lnTo>
                    <a:pt x="330390" y="3517504"/>
                  </a:lnTo>
                  <a:lnTo>
                    <a:pt x="329040" y="3527302"/>
                  </a:lnTo>
                  <a:lnTo>
                    <a:pt x="327669" y="3537100"/>
                  </a:lnTo>
                  <a:lnTo>
                    <a:pt x="326256" y="3546898"/>
                  </a:lnTo>
                  <a:lnTo>
                    <a:pt x="324830" y="3556696"/>
                  </a:lnTo>
                  <a:lnTo>
                    <a:pt x="323365" y="3566495"/>
                  </a:lnTo>
                  <a:lnTo>
                    <a:pt x="321880" y="3576293"/>
                  </a:lnTo>
                  <a:lnTo>
                    <a:pt x="320372" y="3586091"/>
                  </a:lnTo>
                  <a:lnTo>
                    <a:pt x="318834" y="3595889"/>
                  </a:lnTo>
                  <a:lnTo>
                    <a:pt x="317284" y="3605687"/>
                  </a:lnTo>
                  <a:lnTo>
                    <a:pt x="315696" y="3615485"/>
                  </a:lnTo>
                  <a:lnTo>
                    <a:pt x="314098" y="3625283"/>
                  </a:lnTo>
                  <a:lnTo>
                    <a:pt x="312475" y="3635081"/>
                  </a:lnTo>
                  <a:lnTo>
                    <a:pt x="310833" y="3644879"/>
                  </a:lnTo>
                  <a:lnTo>
                    <a:pt x="309178" y="3654677"/>
                  </a:lnTo>
                  <a:lnTo>
                    <a:pt x="307496" y="3664475"/>
                  </a:lnTo>
                  <a:lnTo>
                    <a:pt x="305807" y="3674273"/>
                  </a:lnTo>
                  <a:lnTo>
                    <a:pt x="304094" y="3684071"/>
                  </a:lnTo>
                  <a:lnTo>
                    <a:pt x="302371" y="3693869"/>
                  </a:lnTo>
                  <a:lnTo>
                    <a:pt x="300634" y="3703667"/>
                  </a:lnTo>
                  <a:lnTo>
                    <a:pt x="298882" y="3713465"/>
                  </a:lnTo>
                  <a:lnTo>
                    <a:pt x="297124" y="3723264"/>
                  </a:lnTo>
                  <a:lnTo>
                    <a:pt x="295349" y="3733062"/>
                  </a:lnTo>
                  <a:lnTo>
                    <a:pt x="293568" y="3742860"/>
                  </a:lnTo>
                  <a:lnTo>
                    <a:pt x="291777" y="3752658"/>
                  </a:lnTo>
                  <a:lnTo>
                    <a:pt x="289979" y="3762456"/>
                  </a:lnTo>
                  <a:lnTo>
                    <a:pt x="288175" y="3772254"/>
                  </a:lnTo>
                  <a:lnTo>
                    <a:pt x="286364" y="3782052"/>
                  </a:lnTo>
                  <a:lnTo>
                    <a:pt x="284551" y="3791850"/>
                  </a:lnTo>
                  <a:lnTo>
                    <a:pt x="282732" y="3801648"/>
                  </a:lnTo>
                  <a:lnTo>
                    <a:pt x="280912" y="3811446"/>
                  </a:lnTo>
                  <a:lnTo>
                    <a:pt x="279089" y="3821244"/>
                  </a:lnTo>
                  <a:lnTo>
                    <a:pt x="277267" y="3831042"/>
                  </a:lnTo>
                  <a:lnTo>
                    <a:pt x="275445" y="3840840"/>
                  </a:lnTo>
                  <a:lnTo>
                    <a:pt x="273625" y="3850638"/>
                  </a:lnTo>
                  <a:lnTo>
                    <a:pt x="271806" y="3860436"/>
                  </a:lnTo>
                  <a:lnTo>
                    <a:pt x="269992" y="3870234"/>
                  </a:lnTo>
                  <a:lnTo>
                    <a:pt x="268182" y="3880033"/>
                  </a:lnTo>
                  <a:lnTo>
                    <a:pt x="266376" y="3889831"/>
                  </a:lnTo>
                  <a:lnTo>
                    <a:pt x="264579" y="3899629"/>
                  </a:lnTo>
                  <a:lnTo>
                    <a:pt x="262785" y="3909427"/>
                  </a:lnTo>
                  <a:lnTo>
                    <a:pt x="261004" y="3919225"/>
                  </a:lnTo>
                  <a:lnTo>
                    <a:pt x="259229" y="3929023"/>
                  </a:lnTo>
                  <a:lnTo>
                    <a:pt x="257464" y="3938821"/>
                  </a:lnTo>
                  <a:lnTo>
                    <a:pt x="255712" y="3948619"/>
                  </a:lnTo>
                  <a:lnTo>
                    <a:pt x="253965" y="3958417"/>
                  </a:lnTo>
                  <a:lnTo>
                    <a:pt x="252239" y="3968215"/>
                  </a:lnTo>
                  <a:lnTo>
                    <a:pt x="250520" y="3978013"/>
                  </a:lnTo>
                  <a:lnTo>
                    <a:pt x="248818" y="3987811"/>
                  </a:lnTo>
                  <a:lnTo>
                    <a:pt x="247130" y="3997609"/>
                  </a:lnTo>
                  <a:lnTo>
                    <a:pt x="245454" y="4007407"/>
                  </a:lnTo>
                  <a:lnTo>
                    <a:pt x="243801" y="4017205"/>
                  </a:lnTo>
                  <a:lnTo>
                    <a:pt x="242155" y="4027004"/>
                  </a:lnTo>
                  <a:lnTo>
                    <a:pt x="240537" y="4036802"/>
                  </a:lnTo>
                  <a:lnTo>
                    <a:pt x="238930" y="4046600"/>
                  </a:lnTo>
                  <a:lnTo>
                    <a:pt x="237344" y="4056398"/>
                  </a:lnTo>
                  <a:lnTo>
                    <a:pt x="235779" y="4066196"/>
                  </a:lnTo>
                  <a:lnTo>
                    <a:pt x="234225" y="4075994"/>
                  </a:lnTo>
                  <a:lnTo>
                    <a:pt x="232704" y="4085792"/>
                  </a:lnTo>
                  <a:lnTo>
                    <a:pt x="231193" y="4095590"/>
                  </a:lnTo>
                  <a:lnTo>
                    <a:pt x="229711" y="4105388"/>
                  </a:lnTo>
                  <a:lnTo>
                    <a:pt x="228248" y="4115186"/>
                  </a:lnTo>
                  <a:lnTo>
                    <a:pt x="226803" y="4124984"/>
                  </a:lnTo>
                  <a:lnTo>
                    <a:pt x="225388" y="4134782"/>
                  </a:lnTo>
                  <a:lnTo>
                    <a:pt x="223985" y="4144580"/>
                  </a:lnTo>
                  <a:lnTo>
                    <a:pt x="222618" y="4154378"/>
                  </a:lnTo>
                  <a:lnTo>
                    <a:pt x="221266" y="4164176"/>
                  </a:lnTo>
                  <a:lnTo>
                    <a:pt x="219940" y="4173974"/>
                  </a:lnTo>
                  <a:lnTo>
                    <a:pt x="218640" y="4183773"/>
                  </a:lnTo>
                  <a:lnTo>
                    <a:pt x="217355" y="4193571"/>
                  </a:lnTo>
                  <a:lnTo>
                    <a:pt x="216108" y="4203369"/>
                  </a:lnTo>
                  <a:lnTo>
                    <a:pt x="214873" y="4213167"/>
                  </a:lnTo>
                  <a:lnTo>
                    <a:pt x="213673" y="4222965"/>
                  </a:lnTo>
                  <a:lnTo>
                    <a:pt x="212492" y="4232763"/>
                  </a:lnTo>
                  <a:lnTo>
                    <a:pt x="211334" y="4242561"/>
                  </a:lnTo>
                  <a:lnTo>
                    <a:pt x="210208" y="4252359"/>
                  </a:lnTo>
                  <a:lnTo>
                    <a:pt x="209094" y="4262157"/>
                  </a:lnTo>
                  <a:lnTo>
                    <a:pt x="208021" y="4271955"/>
                  </a:lnTo>
                  <a:lnTo>
                    <a:pt x="206961" y="4281753"/>
                  </a:lnTo>
                  <a:lnTo>
                    <a:pt x="205931" y="4291551"/>
                  </a:lnTo>
                  <a:lnTo>
                    <a:pt x="204926" y="4301349"/>
                  </a:lnTo>
                  <a:lnTo>
                    <a:pt x="203938" y="4311147"/>
                  </a:lnTo>
                  <a:lnTo>
                    <a:pt x="202987" y="4320945"/>
                  </a:lnTo>
                  <a:lnTo>
                    <a:pt x="202048" y="4330743"/>
                  </a:lnTo>
                  <a:lnTo>
                    <a:pt x="201143" y="4340542"/>
                  </a:lnTo>
                  <a:lnTo>
                    <a:pt x="200257" y="4350340"/>
                  </a:lnTo>
                  <a:lnTo>
                    <a:pt x="199394" y="4360138"/>
                  </a:lnTo>
                  <a:lnTo>
                    <a:pt x="198560" y="4369936"/>
                  </a:lnTo>
                  <a:lnTo>
                    <a:pt x="197737" y="4379734"/>
                  </a:lnTo>
                  <a:lnTo>
                    <a:pt x="196953" y="4389532"/>
                  </a:lnTo>
                  <a:lnTo>
                    <a:pt x="196181" y="4399330"/>
                  </a:lnTo>
                  <a:lnTo>
                    <a:pt x="195437" y="4409128"/>
                  </a:lnTo>
                  <a:lnTo>
                    <a:pt x="194714" y="4418926"/>
                  </a:lnTo>
                  <a:lnTo>
                    <a:pt x="194007" y="4428724"/>
                  </a:lnTo>
                  <a:lnTo>
                    <a:pt x="193332" y="4438522"/>
                  </a:lnTo>
                  <a:lnTo>
                    <a:pt x="192667" y="4448320"/>
                  </a:lnTo>
                  <a:lnTo>
                    <a:pt x="192034" y="4458118"/>
                  </a:lnTo>
                  <a:lnTo>
                    <a:pt x="191415" y="4467916"/>
                  </a:lnTo>
                  <a:lnTo>
                    <a:pt x="190816" y="4477714"/>
                  </a:lnTo>
                  <a:lnTo>
                    <a:pt x="190241" y="4487512"/>
                  </a:lnTo>
                  <a:lnTo>
                    <a:pt x="189677" y="4497311"/>
                  </a:lnTo>
                  <a:lnTo>
                    <a:pt x="189144" y="4507109"/>
                  </a:lnTo>
                  <a:lnTo>
                    <a:pt x="188620" y="4516907"/>
                  </a:lnTo>
                  <a:lnTo>
                    <a:pt x="188120" y="4526705"/>
                  </a:lnTo>
                  <a:lnTo>
                    <a:pt x="187636" y="4536503"/>
                  </a:lnTo>
                  <a:lnTo>
                    <a:pt x="187166" y="4546301"/>
                  </a:lnTo>
                  <a:lnTo>
                    <a:pt x="186720" y="4556099"/>
                  </a:lnTo>
                  <a:lnTo>
                    <a:pt x="186283" y="4565897"/>
                  </a:lnTo>
                  <a:lnTo>
                    <a:pt x="185870" y="4575695"/>
                  </a:lnTo>
                  <a:lnTo>
                    <a:pt x="185468" y="4585493"/>
                  </a:lnTo>
                  <a:lnTo>
                    <a:pt x="185082" y="4595291"/>
                  </a:lnTo>
                  <a:lnTo>
                    <a:pt x="184713" y="4605089"/>
                  </a:lnTo>
                  <a:lnTo>
                    <a:pt x="184353" y="4614887"/>
                  </a:lnTo>
                  <a:lnTo>
                    <a:pt x="184016" y="4624685"/>
                  </a:lnTo>
                  <a:lnTo>
                    <a:pt x="183686" y="4634483"/>
                  </a:lnTo>
                  <a:lnTo>
                    <a:pt x="183373" y="4644281"/>
                  </a:lnTo>
                  <a:lnTo>
                    <a:pt x="183072" y="4654080"/>
                  </a:lnTo>
                  <a:lnTo>
                    <a:pt x="182781" y="4663878"/>
                  </a:lnTo>
                  <a:lnTo>
                    <a:pt x="182507" y="4673676"/>
                  </a:lnTo>
                  <a:lnTo>
                    <a:pt x="182239" y="4683474"/>
                  </a:lnTo>
                  <a:lnTo>
                    <a:pt x="181989" y="4693272"/>
                  </a:lnTo>
                  <a:lnTo>
                    <a:pt x="181746" y="4703070"/>
                  </a:lnTo>
                  <a:lnTo>
                    <a:pt x="181514" y="4712868"/>
                  </a:lnTo>
                  <a:lnTo>
                    <a:pt x="181294" y="4722666"/>
                  </a:lnTo>
                  <a:lnTo>
                    <a:pt x="181081" y="4732464"/>
                  </a:lnTo>
                  <a:lnTo>
                    <a:pt x="180882" y="4742262"/>
                  </a:lnTo>
                  <a:lnTo>
                    <a:pt x="180688" y="4752060"/>
                  </a:lnTo>
                  <a:lnTo>
                    <a:pt x="180507" y="4761858"/>
                  </a:lnTo>
                  <a:lnTo>
                    <a:pt x="180332" y="4771656"/>
                  </a:lnTo>
                  <a:lnTo>
                    <a:pt x="180165" y="4781454"/>
                  </a:lnTo>
                  <a:lnTo>
                    <a:pt x="180008" y="4791252"/>
                  </a:lnTo>
                  <a:lnTo>
                    <a:pt x="179855" y="4801051"/>
                  </a:lnTo>
                  <a:lnTo>
                    <a:pt x="179715" y="4810849"/>
                  </a:lnTo>
                  <a:lnTo>
                    <a:pt x="179578" y="4820647"/>
                  </a:lnTo>
                  <a:lnTo>
                    <a:pt x="179449" y="4830445"/>
                  </a:lnTo>
                  <a:lnTo>
                    <a:pt x="179327" y="4840243"/>
                  </a:lnTo>
                  <a:lnTo>
                    <a:pt x="179209" y="4850041"/>
                  </a:lnTo>
                  <a:lnTo>
                    <a:pt x="179100" y="4859839"/>
                  </a:lnTo>
                  <a:lnTo>
                    <a:pt x="178994" y="4869637"/>
                  </a:lnTo>
                  <a:lnTo>
                    <a:pt x="178896" y="4879435"/>
                  </a:lnTo>
                  <a:lnTo>
                    <a:pt x="178802" y="4889233"/>
                  </a:lnTo>
                  <a:lnTo>
                    <a:pt x="178712" y="4899031"/>
                  </a:lnTo>
                  <a:lnTo>
                    <a:pt x="178629" y="4908829"/>
                  </a:lnTo>
                  <a:lnTo>
                    <a:pt x="178548" y="4918627"/>
                  </a:lnTo>
                  <a:lnTo>
                    <a:pt x="178474" y="4928425"/>
                  </a:lnTo>
                  <a:lnTo>
                    <a:pt x="178402" y="4938223"/>
                  </a:lnTo>
                  <a:lnTo>
                    <a:pt x="178335" y="4948021"/>
                  </a:lnTo>
                  <a:lnTo>
                    <a:pt x="178272" y="4957820"/>
                  </a:lnTo>
                  <a:lnTo>
                    <a:pt x="178212" y="4967618"/>
                  </a:lnTo>
                  <a:lnTo>
                    <a:pt x="178156" y="4977416"/>
                  </a:lnTo>
                  <a:lnTo>
                    <a:pt x="178102" y="4987214"/>
                  </a:lnTo>
                  <a:lnTo>
                    <a:pt x="178053" y="4997012"/>
                  </a:lnTo>
                  <a:lnTo>
                    <a:pt x="17800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1641620"/>
              <a:ext cx="526581" cy="4122960"/>
            </a:xfrm>
            <a:custGeom>
              <a:avLst/>
              <a:pathLst>
                <a:path w="526581" h="4122960">
                  <a:moveTo>
                    <a:pt x="261756" y="4122960"/>
                  </a:moveTo>
                  <a:lnTo>
                    <a:pt x="261622" y="4114892"/>
                  </a:lnTo>
                  <a:lnTo>
                    <a:pt x="261480" y="4106824"/>
                  </a:lnTo>
                  <a:lnTo>
                    <a:pt x="261322" y="4098755"/>
                  </a:lnTo>
                  <a:lnTo>
                    <a:pt x="261156" y="4090687"/>
                  </a:lnTo>
                  <a:lnTo>
                    <a:pt x="260978" y="4082618"/>
                  </a:lnTo>
                  <a:lnTo>
                    <a:pt x="260782" y="4074550"/>
                  </a:lnTo>
                  <a:lnTo>
                    <a:pt x="260577" y="4066481"/>
                  </a:lnTo>
                  <a:lnTo>
                    <a:pt x="260355" y="4058413"/>
                  </a:lnTo>
                  <a:lnTo>
                    <a:pt x="260115" y="4050345"/>
                  </a:lnTo>
                  <a:lnTo>
                    <a:pt x="259865" y="4042276"/>
                  </a:lnTo>
                  <a:lnTo>
                    <a:pt x="259588" y="4034208"/>
                  </a:lnTo>
                  <a:lnTo>
                    <a:pt x="259297" y="4026139"/>
                  </a:lnTo>
                  <a:lnTo>
                    <a:pt x="258990" y="4018071"/>
                  </a:lnTo>
                  <a:lnTo>
                    <a:pt x="258652" y="4010003"/>
                  </a:lnTo>
                  <a:lnTo>
                    <a:pt x="258299" y="4001934"/>
                  </a:lnTo>
                  <a:lnTo>
                    <a:pt x="257923" y="3993866"/>
                  </a:lnTo>
                  <a:lnTo>
                    <a:pt x="257517" y="3985797"/>
                  </a:lnTo>
                  <a:lnTo>
                    <a:pt x="257093" y="3977729"/>
                  </a:lnTo>
                  <a:lnTo>
                    <a:pt x="256635" y="3969660"/>
                  </a:lnTo>
                  <a:lnTo>
                    <a:pt x="256149" y="3961592"/>
                  </a:lnTo>
                  <a:lnTo>
                    <a:pt x="255644" y="3953524"/>
                  </a:lnTo>
                  <a:lnTo>
                    <a:pt x="255091" y="3945455"/>
                  </a:lnTo>
                  <a:lnTo>
                    <a:pt x="254514" y="3937387"/>
                  </a:lnTo>
                  <a:lnTo>
                    <a:pt x="253908" y="3929318"/>
                  </a:lnTo>
                  <a:lnTo>
                    <a:pt x="253253" y="3921250"/>
                  </a:lnTo>
                  <a:lnTo>
                    <a:pt x="252573" y="3913182"/>
                  </a:lnTo>
                  <a:lnTo>
                    <a:pt x="251850" y="3905113"/>
                  </a:lnTo>
                  <a:lnTo>
                    <a:pt x="251082" y="3897045"/>
                  </a:lnTo>
                  <a:lnTo>
                    <a:pt x="250286" y="3888976"/>
                  </a:lnTo>
                  <a:lnTo>
                    <a:pt x="249431" y="3880908"/>
                  </a:lnTo>
                  <a:lnTo>
                    <a:pt x="248535" y="3872839"/>
                  </a:lnTo>
                  <a:lnTo>
                    <a:pt x="247608" y="3864771"/>
                  </a:lnTo>
                  <a:lnTo>
                    <a:pt x="246606" y="3856703"/>
                  </a:lnTo>
                  <a:lnTo>
                    <a:pt x="245570" y="3848634"/>
                  </a:lnTo>
                  <a:lnTo>
                    <a:pt x="244486" y="3840566"/>
                  </a:lnTo>
                  <a:lnTo>
                    <a:pt x="243332" y="3832497"/>
                  </a:lnTo>
                  <a:lnTo>
                    <a:pt x="242143" y="3824429"/>
                  </a:lnTo>
                  <a:lnTo>
                    <a:pt x="240885" y="3816361"/>
                  </a:lnTo>
                  <a:lnTo>
                    <a:pt x="239567" y="3808292"/>
                  </a:lnTo>
                  <a:lnTo>
                    <a:pt x="238210" y="3800224"/>
                  </a:lnTo>
                  <a:lnTo>
                    <a:pt x="236764" y="3792155"/>
                  </a:lnTo>
                  <a:lnTo>
                    <a:pt x="235268" y="3784087"/>
                  </a:lnTo>
                  <a:lnTo>
                    <a:pt x="233723" y="3776018"/>
                  </a:lnTo>
                  <a:lnTo>
                    <a:pt x="232082" y="3767950"/>
                  </a:lnTo>
                  <a:lnTo>
                    <a:pt x="230397" y="3759882"/>
                  </a:lnTo>
                  <a:lnTo>
                    <a:pt x="228642" y="3751813"/>
                  </a:lnTo>
                  <a:lnTo>
                    <a:pt x="226804" y="3743745"/>
                  </a:lnTo>
                  <a:lnTo>
                    <a:pt x="224919" y="3735676"/>
                  </a:lnTo>
                  <a:lnTo>
                    <a:pt x="222942" y="3727608"/>
                  </a:lnTo>
                  <a:lnTo>
                    <a:pt x="220897" y="3719540"/>
                  </a:lnTo>
                  <a:lnTo>
                    <a:pt x="218804" y="3711471"/>
                  </a:lnTo>
                  <a:lnTo>
                    <a:pt x="216597" y="3703403"/>
                  </a:lnTo>
                  <a:lnTo>
                    <a:pt x="214339" y="3695334"/>
                  </a:lnTo>
                  <a:lnTo>
                    <a:pt x="212015" y="3687266"/>
                  </a:lnTo>
                  <a:lnTo>
                    <a:pt x="209589" y="3679197"/>
                  </a:lnTo>
                  <a:lnTo>
                    <a:pt x="207114" y="3671129"/>
                  </a:lnTo>
                  <a:lnTo>
                    <a:pt x="204554" y="3663061"/>
                  </a:lnTo>
                  <a:lnTo>
                    <a:pt x="201910" y="3654992"/>
                  </a:lnTo>
                  <a:lnTo>
                    <a:pt x="199217" y="3646924"/>
                  </a:lnTo>
                  <a:lnTo>
                    <a:pt x="196421" y="3638855"/>
                  </a:lnTo>
                  <a:lnTo>
                    <a:pt x="193562" y="3630787"/>
                  </a:lnTo>
                  <a:lnTo>
                    <a:pt x="190651" y="3622719"/>
                  </a:lnTo>
                  <a:lnTo>
                    <a:pt x="187629" y="3614650"/>
                  </a:lnTo>
                  <a:lnTo>
                    <a:pt x="184561" y="3606582"/>
                  </a:lnTo>
                  <a:lnTo>
                    <a:pt x="181425" y="3598513"/>
                  </a:lnTo>
                  <a:lnTo>
                    <a:pt x="178202" y="3590445"/>
                  </a:lnTo>
                  <a:lnTo>
                    <a:pt x="174936" y="3582376"/>
                  </a:lnTo>
                  <a:lnTo>
                    <a:pt x="171590" y="3574308"/>
                  </a:lnTo>
                  <a:lnTo>
                    <a:pt x="168181" y="3566240"/>
                  </a:lnTo>
                  <a:lnTo>
                    <a:pt x="164730" y="3558171"/>
                  </a:lnTo>
                  <a:lnTo>
                    <a:pt x="161195" y="3550103"/>
                  </a:lnTo>
                  <a:lnTo>
                    <a:pt x="157618" y="3542034"/>
                  </a:lnTo>
                  <a:lnTo>
                    <a:pt x="153997" y="3533966"/>
                  </a:lnTo>
                  <a:lnTo>
                    <a:pt x="150305" y="3525898"/>
                  </a:lnTo>
                  <a:lnTo>
                    <a:pt x="146583" y="3517829"/>
                  </a:lnTo>
                  <a:lnTo>
                    <a:pt x="142815" y="3509761"/>
                  </a:lnTo>
                  <a:lnTo>
                    <a:pt x="139001" y="3501692"/>
                  </a:lnTo>
                  <a:lnTo>
                    <a:pt x="135162" y="3493624"/>
                  </a:lnTo>
                  <a:lnTo>
                    <a:pt x="131281" y="3485555"/>
                  </a:lnTo>
                  <a:lnTo>
                    <a:pt x="127376" y="3477487"/>
                  </a:lnTo>
                  <a:lnTo>
                    <a:pt x="123453" y="3469419"/>
                  </a:lnTo>
                  <a:lnTo>
                    <a:pt x="119500" y="3461350"/>
                  </a:lnTo>
                  <a:lnTo>
                    <a:pt x="115538" y="3453282"/>
                  </a:lnTo>
                  <a:lnTo>
                    <a:pt x="111566" y="3445213"/>
                  </a:lnTo>
                  <a:lnTo>
                    <a:pt x="107587" y="3437145"/>
                  </a:lnTo>
                  <a:lnTo>
                    <a:pt x="103608" y="3429077"/>
                  </a:lnTo>
                  <a:lnTo>
                    <a:pt x="99633" y="3421008"/>
                  </a:lnTo>
                  <a:lnTo>
                    <a:pt x="95670" y="3412940"/>
                  </a:lnTo>
                  <a:lnTo>
                    <a:pt x="91716" y="3404871"/>
                  </a:lnTo>
                  <a:lnTo>
                    <a:pt x="87788" y="3396803"/>
                  </a:lnTo>
                  <a:lnTo>
                    <a:pt x="83884" y="3388734"/>
                  </a:lnTo>
                  <a:lnTo>
                    <a:pt x="79999" y="3380666"/>
                  </a:lnTo>
                  <a:lnTo>
                    <a:pt x="76170" y="3372598"/>
                  </a:lnTo>
                  <a:lnTo>
                    <a:pt x="72369" y="3364529"/>
                  </a:lnTo>
                  <a:lnTo>
                    <a:pt x="68611" y="3356461"/>
                  </a:lnTo>
                  <a:lnTo>
                    <a:pt x="64921" y="3348392"/>
                  </a:lnTo>
                  <a:lnTo>
                    <a:pt x="61269" y="3340324"/>
                  </a:lnTo>
                  <a:lnTo>
                    <a:pt x="57691" y="3332256"/>
                  </a:lnTo>
                  <a:lnTo>
                    <a:pt x="54184" y="3324187"/>
                  </a:lnTo>
                  <a:lnTo>
                    <a:pt x="50725" y="3316119"/>
                  </a:lnTo>
                  <a:lnTo>
                    <a:pt x="47379" y="3308050"/>
                  </a:lnTo>
                  <a:lnTo>
                    <a:pt x="44099" y="3299982"/>
                  </a:lnTo>
                  <a:lnTo>
                    <a:pt x="40889" y="3291913"/>
                  </a:lnTo>
                  <a:lnTo>
                    <a:pt x="37811" y="3283845"/>
                  </a:lnTo>
                  <a:lnTo>
                    <a:pt x="34798" y="3275777"/>
                  </a:lnTo>
                  <a:lnTo>
                    <a:pt x="31892" y="3267708"/>
                  </a:lnTo>
                  <a:lnTo>
                    <a:pt x="29112" y="3259640"/>
                  </a:lnTo>
                  <a:lnTo>
                    <a:pt x="26404" y="3251571"/>
                  </a:lnTo>
                  <a:lnTo>
                    <a:pt x="23844" y="3243503"/>
                  </a:lnTo>
                  <a:lnTo>
                    <a:pt x="21396" y="3235435"/>
                  </a:lnTo>
                  <a:lnTo>
                    <a:pt x="19026" y="3227366"/>
                  </a:lnTo>
                  <a:lnTo>
                    <a:pt x="16850" y="3219298"/>
                  </a:lnTo>
                  <a:lnTo>
                    <a:pt x="14761" y="3211229"/>
                  </a:lnTo>
                  <a:lnTo>
                    <a:pt x="12789" y="3203161"/>
                  </a:lnTo>
                  <a:lnTo>
                    <a:pt x="10994" y="3195092"/>
                  </a:lnTo>
                  <a:lnTo>
                    <a:pt x="9290" y="3187024"/>
                  </a:lnTo>
                  <a:lnTo>
                    <a:pt x="7742" y="3178956"/>
                  </a:lnTo>
                  <a:lnTo>
                    <a:pt x="6346" y="3170887"/>
                  </a:lnTo>
                  <a:lnTo>
                    <a:pt x="5042" y="3162819"/>
                  </a:lnTo>
                  <a:lnTo>
                    <a:pt x="3937" y="3154750"/>
                  </a:lnTo>
                  <a:lnTo>
                    <a:pt x="2951" y="3146682"/>
                  </a:lnTo>
                  <a:lnTo>
                    <a:pt x="2070" y="3138614"/>
                  </a:lnTo>
                  <a:lnTo>
                    <a:pt x="1405" y="3130545"/>
                  </a:lnTo>
                  <a:lnTo>
                    <a:pt x="834" y="3122477"/>
                  </a:lnTo>
                  <a:lnTo>
                    <a:pt x="405" y="3114408"/>
                  </a:lnTo>
                  <a:lnTo>
                    <a:pt x="155" y="3106340"/>
                  </a:lnTo>
                  <a:lnTo>
                    <a:pt x="0" y="3098271"/>
                  </a:lnTo>
                  <a:lnTo>
                    <a:pt x="18" y="3090203"/>
                  </a:lnTo>
                  <a:lnTo>
                    <a:pt x="176" y="3082135"/>
                  </a:lnTo>
                  <a:lnTo>
                    <a:pt x="427" y="3074066"/>
                  </a:lnTo>
                  <a:lnTo>
                    <a:pt x="880" y="3065998"/>
                  </a:lnTo>
                  <a:lnTo>
                    <a:pt x="1434" y="3057929"/>
                  </a:lnTo>
                  <a:lnTo>
                    <a:pt x="2097" y="3049861"/>
                  </a:lnTo>
                  <a:lnTo>
                    <a:pt x="2943" y="3041793"/>
                  </a:lnTo>
                  <a:lnTo>
                    <a:pt x="3873" y="3033724"/>
                  </a:lnTo>
                  <a:lnTo>
                    <a:pt x="4937" y="3025656"/>
                  </a:lnTo>
                  <a:lnTo>
                    <a:pt x="6141" y="3017587"/>
                  </a:lnTo>
                  <a:lnTo>
                    <a:pt x="7423" y="3009519"/>
                  </a:lnTo>
                  <a:lnTo>
                    <a:pt x="8856" y="3001450"/>
                  </a:lnTo>
                  <a:lnTo>
                    <a:pt x="10388" y="2993382"/>
                  </a:lnTo>
                  <a:lnTo>
                    <a:pt x="11993" y="2985314"/>
                  </a:lnTo>
                  <a:lnTo>
                    <a:pt x="13758" y="2977245"/>
                  </a:lnTo>
                  <a:lnTo>
                    <a:pt x="15587" y="2969177"/>
                  </a:lnTo>
                  <a:lnTo>
                    <a:pt x="17504" y="2961108"/>
                  </a:lnTo>
                  <a:lnTo>
                    <a:pt x="19538" y="2953040"/>
                  </a:lnTo>
                  <a:lnTo>
                    <a:pt x="21628" y="2944972"/>
                  </a:lnTo>
                  <a:lnTo>
                    <a:pt x="23813" y="2936903"/>
                  </a:lnTo>
                  <a:lnTo>
                    <a:pt x="26079" y="2928835"/>
                  </a:lnTo>
                  <a:lnTo>
                    <a:pt x="28392" y="2920766"/>
                  </a:lnTo>
                  <a:lnTo>
                    <a:pt x="30800" y="2912698"/>
                  </a:lnTo>
                  <a:lnTo>
                    <a:pt x="33257" y="2904629"/>
                  </a:lnTo>
                  <a:lnTo>
                    <a:pt x="35759" y="2896561"/>
                  </a:lnTo>
                  <a:lnTo>
                    <a:pt x="38338" y="2888493"/>
                  </a:lnTo>
                  <a:lnTo>
                    <a:pt x="40948" y="2880424"/>
                  </a:lnTo>
                  <a:lnTo>
                    <a:pt x="43602" y="2872356"/>
                  </a:lnTo>
                  <a:lnTo>
                    <a:pt x="46301" y="2864287"/>
                  </a:lnTo>
                  <a:lnTo>
                    <a:pt x="49023" y="2856219"/>
                  </a:lnTo>
                  <a:lnTo>
                    <a:pt x="51782" y="2848151"/>
                  </a:lnTo>
                  <a:lnTo>
                    <a:pt x="54563" y="2840082"/>
                  </a:lnTo>
                  <a:lnTo>
                    <a:pt x="57359" y="2832014"/>
                  </a:lnTo>
                  <a:lnTo>
                    <a:pt x="60178" y="2823945"/>
                  </a:lnTo>
                  <a:lnTo>
                    <a:pt x="63003" y="2815877"/>
                  </a:lnTo>
                  <a:lnTo>
                    <a:pt x="65835" y="2807808"/>
                  </a:lnTo>
                  <a:lnTo>
                    <a:pt x="68671" y="2799740"/>
                  </a:lnTo>
                  <a:lnTo>
                    <a:pt x="71505" y="2791672"/>
                  </a:lnTo>
                  <a:lnTo>
                    <a:pt x="74335" y="2783603"/>
                  </a:lnTo>
                  <a:lnTo>
                    <a:pt x="77153" y="2775535"/>
                  </a:lnTo>
                  <a:lnTo>
                    <a:pt x="79963" y="2767466"/>
                  </a:lnTo>
                  <a:lnTo>
                    <a:pt x="82752" y="2759398"/>
                  </a:lnTo>
                  <a:lnTo>
                    <a:pt x="85523" y="2751330"/>
                  </a:lnTo>
                  <a:lnTo>
                    <a:pt x="88279" y="2743261"/>
                  </a:lnTo>
                  <a:lnTo>
                    <a:pt x="90996" y="2735193"/>
                  </a:lnTo>
                  <a:lnTo>
                    <a:pt x="93692" y="2727124"/>
                  </a:lnTo>
                  <a:lnTo>
                    <a:pt x="96360" y="2719056"/>
                  </a:lnTo>
                  <a:lnTo>
                    <a:pt x="98984" y="2710987"/>
                  </a:lnTo>
                  <a:lnTo>
                    <a:pt x="101583" y="2702919"/>
                  </a:lnTo>
                  <a:lnTo>
                    <a:pt x="104138" y="2694851"/>
                  </a:lnTo>
                  <a:lnTo>
                    <a:pt x="106648" y="2686782"/>
                  </a:lnTo>
                  <a:lnTo>
                    <a:pt x="109131" y="2678714"/>
                  </a:lnTo>
                  <a:lnTo>
                    <a:pt x="111551" y="2670645"/>
                  </a:lnTo>
                  <a:lnTo>
                    <a:pt x="113932" y="2662577"/>
                  </a:lnTo>
                  <a:lnTo>
                    <a:pt x="116278" y="2654509"/>
                  </a:lnTo>
                  <a:lnTo>
                    <a:pt x="118552" y="2646440"/>
                  </a:lnTo>
                  <a:lnTo>
                    <a:pt x="120792" y="2638372"/>
                  </a:lnTo>
                  <a:lnTo>
                    <a:pt x="122982" y="2630303"/>
                  </a:lnTo>
                  <a:lnTo>
                    <a:pt x="125107" y="2622235"/>
                  </a:lnTo>
                  <a:lnTo>
                    <a:pt x="127197" y="2614166"/>
                  </a:lnTo>
                  <a:lnTo>
                    <a:pt x="129221" y="2606098"/>
                  </a:lnTo>
                  <a:lnTo>
                    <a:pt x="131192" y="2598030"/>
                  </a:lnTo>
                  <a:lnTo>
                    <a:pt x="133127" y="2589961"/>
                  </a:lnTo>
                  <a:lnTo>
                    <a:pt x="134980" y="2581893"/>
                  </a:lnTo>
                  <a:lnTo>
                    <a:pt x="136794" y="2573824"/>
                  </a:lnTo>
                  <a:lnTo>
                    <a:pt x="138563" y="2565756"/>
                  </a:lnTo>
                  <a:lnTo>
                    <a:pt x="140256" y="2557688"/>
                  </a:lnTo>
                  <a:lnTo>
                    <a:pt x="141913" y="2549619"/>
                  </a:lnTo>
                  <a:lnTo>
                    <a:pt x="143512" y="2541551"/>
                  </a:lnTo>
                  <a:lnTo>
                    <a:pt x="145051" y="2533482"/>
                  </a:lnTo>
                  <a:lnTo>
                    <a:pt x="146555" y="2525414"/>
                  </a:lnTo>
                  <a:lnTo>
                    <a:pt x="147990" y="2517345"/>
                  </a:lnTo>
                  <a:lnTo>
                    <a:pt x="149379" y="2509277"/>
                  </a:lnTo>
                  <a:lnTo>
                    <a:pt x="150734" y="2501209"/>
                  </a:lnTo>
                  <a:lnTo>
                    <a:pt x="152013" y="2493140"/>
                  </a:lnTo>
                  <a:lnTo>
                    <a:pt x="153261" y="2485072"/>
                  </a:lnTo>
                  <a:lnTo>
                    <a:pt x="154464" y="2477003"/>
                  </a:lnTo>
                  <a:lnTo>
                    <a:pt x="155608" y="2468935"/>
                  </a:lnTo>
                  <a:lnTo>
                    <a:pt x="156722" y="2460867"/>
                  </a:lnTo>
                  <a:lnTo>
                    <a:pt x="157784" y="2452798"/>
                  </a:lnTo>
                  <a:lnTo>
                    <a:pt x="158802" y="2444730"/>
                  </a:lnTo>
                  <a:lnTo>
                    <a:pt x="159792" y="2436661"/>
                  </a:lnTo>
                  <a:lnTo>
                    <a:pt x="160726" y="2428593"/>
                  </a:lnTo>
                  <a:lnTo>
                    <a:pt x="161629" y="2420524"/>
                  </a:lnTo>
                  <a:lnTo>
                    <a:pt x="162503" y="2412456"/>
                  </a:lnTo>
                  <a:lnTo>
                    <a:pt x="163325" y="2404388"/>
                  </a:lnTo>
                  <a:lnTo>
                    <a:pt x="164125" y="2396319"/>
                  </a:lnTo>
                  <a:lnTo>
                    <a:pt x="164891" y="2388251"/>
                  </a:lnTo>
                  <a:lnTo>
                    <a:pt x="165618" y="2380182"/>
                  </a:lnTo>
                  <a:lnTo>
                    <a:pt x="166326" y="2372114"/>
                  </a:lnTo>
                  <a:lnTo>
                    <a:pt x="166998" y="2364046"/>
                  </a:lnTo>
                  <a:lnTo>
                    <a:pt x="167643" y="2355977"/>
                  </a:lnTo>
                  <a:lnTo>
                    <a:pt x="168271" y="2347909"/>
                  </a:lnTo>
                  <a:lnTo>
                    <a:pt x="168862" y="2339840"/>
                  </a:lnTo>
                  <a:lnTo>
                    <a:pt x="169436" y="2331772"/>
                  </a:lnTo>
                  <a:lnTo>
                    <a:pt x="169991" y="2323703"/>
                  </a:lnTo>
                  <a:lnTo>
                    <a:pt x="170518" y="2315635"/>
                  </a:lnTo>
                  <a:lnTo>
                    <a:pt x="171033" y="2307567"/>
                  </a:lnTo>
                  <a:lnTo>
                    <a:pt x="171527" y="2299498"/>
                  </a:lnTo>
                  <a:lnTo>
                    <a:pt x="172002" y="2291430"/>
                  </a:lnTo>
                  <a:lnTo>
                    <a:pt x="172467" y="2283361"/>
                  </a:lnTo>
                  <a:lnTo>
                    <a:pt x="172911" y="2275293"/>
                  </a:lnTo>
                  <a:lnTo>
                    <a:pt x="173344" y="2267225"/>
                  </a:lnTo>
                  <a:lnTo>
                    <a:pt x="173768" y="2259156"/>
                  </a:lnTo>
                  <a:lnTo>
                    <a:pt x="174174" y="2251088"/>
                  </a:lnTo>
                  <a:lnTo>
                    <a:pt x="174572" y="2243019"/>
                  </a:lnTo>
                  <a:lnTo>
                    <a:pt x="174962" y="2234951"/>
                  </a:lnTo>
                  <a:lnTo>
                    <a:pt x="175339" y="2226882"/>
                  </a:lnTo>
                  <a:lnTo>
                    <a:pt x="175712" y="2218814"/>
                  </a:lnTo>
                  <a:lnTo>
                    <a:pt x="176075" y="2210746"/>
                  </a:lnTo>
                  <a:lnTo>
                    <a:pt x="176430" y="2202677"/>
                  </a:lnTo>
                  <a:lnTo>
                    <a:pt x="176782" y="2194609"/>
                  </a:lnTo>
                  <a:lnTo>
                    <a:pt x="177125" y="2186540"/>
                  </a:lnTo>
                  <a:lnTo>
                    <a:pt x="177464" y="2178472"/>
                  </a:lnTo>
                  <a:lnTo>
                    <a:pt x="177799" y="2170404"/>
                  </a:lnTo>
                  <a:lnTo>
                    <a:pt x="178127" y="2162335"/>
                  </a:lnTo>
                  <a:lnTo>
                    <a:pt x="178452" y="2154267"/>
                  </a:lnTo>
                  <a:lnTo>
                    <a:pt x="178773" y="2146198"/>
                  </a:lnTo>
                  <a:lnTo>
                    <a:pt x="179090" y="2138130"/>
                  </a:lnTo>
                  <a:lnTo>
                    <a:pt x="179404" y="2130061"/>
                  </a:lnTo>
                  <a:lnTo>
                    <a:pt x="179714" y="2121993"/>
                  </a:lnTo>
                  <a:lnTo>
                    <a:pt x="180020" y="2113925"/>
                  </a:lnTo>
                  <a:lnTo>
                    <a:pt x="180324" y="2105856"/>
                  </a:lnTo>
                  <a:lnTo>
                    <a:pt x="180623" y="2097788"/>
                  </a:lnTo>
                  <a:lnTo>
                    <a:pt x="180919" y="2089719"/>
                  </a:lnTo>
                  <a:lnTo>
                    <a:pt x="181212" y="2081651"/>
                  </a:lnTo>
                  <a:lnTo>
                    <a:pt x="181499" y="2073583"/>
                  </a:lnTo>
                  <a:lnTo>
                    <a:pt x="181784" y="2065514"/>
                  </a:lnTo>
                  <a:lnTo>
                    <a:pt x="182063" y="2057446"/>
                  </a:lnTo>
                  <a:lnTo>
                    <a:pt x="182337" y="2049377"/>
                  </a:lnTo>
                  <a:lnTo>
                    <a:pt x="182608" y="2041309"/>
                  </a:lnTo>
                  <a:lnTo>
                    <a:pt x="182872" y="2033240"/>
                  </a:lnTo>
                  <a:lnTo>
                    <a:pt x="183130" y="2025172"/>
                  </a:lnTo>
                  <a:lnTo>
                    <a:pt x="183385" y="2017104"/>
                  </a:lnTo>
                  <a:lnTo>
                    <a:pt x="183628" y="2009035"/>
                  </a:lnTo>
                  <a:lnTo>
                    <a:pt x="183867" y="2000967"/>
                  </a:lnTo>
                  <a:lnTo>
                    <a:pt x="184099" y="1992898"/>
                  </a:lnTo>
                  <a:lnTo>
                    <a:pt x="184320" y="1984830"/>
                  </a:lnTo>
                  <a:lnTo>
                    <a:pt x="184536" y="1976762"/>
                  </a:lnTo>
                  <a:lnTo>
                    <a:pt x="184740" y="1968693"/>
                  </a:lnTo>
                  <a:lnTo>
                    <a:pt x="184934" y="1960625"/>
                  </a:lnTo>
                  <a:lnTo>
                    <a:pt x="185122" y="1952556"/>
                  </a:lnTo>
                  <a:lnTo>
                    <a:pt x="185293" y="1944488"/>
                  </a:lnTo>
                  <a:lnTo>
                    <a:pt x="185455" y="1936419"/>
                  </a:lnTo>
                  <a:lnTo>
                    <a:pt x="185608" y="1928351"/>
                  </a:lnTo>
                  <a:lnTo>
                    <a:pt x="185742" y="1920283"/>
                  </a:lnTo>
                  <a:lnTo>
                    <a:pt x="185867" y="1912214"/>
                  </a:lnTo>
                  <a:lnTo>
                    <a:pt x="185977" y="1904146"/>
                  </a:lnTo>
                  <a:lnTo>
                    <a:pt x="186070" y="1896077"/>
                  </a:lnTo>
                  <a:lnTo>
                    <a:pt x="186153" y="1888009"/>
                  </a:lnTo>
                  <a:lnTo>
                    <a:pt x="186216" y="1879941"/>
                  </a:lnTo>
                  <a:lnTo>
                    <a:pt x="186263" y="1871872"/>
                  </a:lnTo>
                  <a:lnTo>
                    <a:pt x="186299" y="1863804"/>
                  </a:lnTo>
                  <a:lnTo>
                    <a:pt x="186308" y="1855735"/>
                  </a:lnTo>
                  <a:lnTo>
                    <a:pt x="186304" y="1847667"/>
                  </a:lnTo>
                  <a:lnTo>
                    <a:pt x="186284" y="1839598"/>
                  </a:lnTo>
                  <a:lnTo>
                    <a:pt x="186238" y="1831530"/>
                  </a:lnTo>
                  <a:lnTo>
                    <a:pt x="186179" y="1823462"/>
                  </a:lnTo>
                  <a:lnTo>
                    <a:pt x="186097" y="1815393"/>
                  </a:lnTo>
                  <a:lnTo>
                    <a:pt x="185991" y="1807325"/>
                  </a:lnTo>
                  <a:lnTo>
                    <a:pt x="185872" y="1799256"/>
                  </a:lnTo>
                  <a:lnTo>
                    <a:pt x="185724" y="1791188"/>
                  </a:lnTo>
                  <a:lnTo>
                    <a:pt x="185556" y="1783120"/>
                  </a:lnTo>
                  <a:lnTo>
                    <a:pt x="185372" y="1775051"/>
                  </a:lnTo>
                  <a:lnTo>
                    <a:pt x="185153" y="1766983"/>
                  </a:lnTo>
                  <a:lnTo>
                    <a:pt x="184919" y="1758914"/>
                  </a:lnTo>
                  <a:lnTo>
                    <a:pt x="184662" y="1750846"/>
                  </a:lnTo>
                  <a:lnTo>
                    <a:pt x="184374" y="1742777"/>
                  </a:lnTo>
                  <a:lnTo>
                    <a:pt x="184070" y="1734709"/>
                  </a:lnTo>
                  <a:lnTo>
                    <a:pt x="183737" y="1726641"/>
                  </a:lnTo>
                  <a:lnTo>
                    <a:pt x="183378" y="1718572"/>
                  </a:lnTo>
                  <a:lnTo>
                    <a:pt x="183003" y="1710504"/>
                  </a:lnTo>
                  <a:lnTo>
                    <a:pt x="182590" y="1702435"/>
                  </a:lnTo>
                  <a:lnTo>
                    <a:pt x="182158" y="1694367"/>
                  </a:lnTo>
                  <a:lnTo>
                    <a:pt x="181705" y="1686299"/>
                  </a:lnTo>
                  <a:lnTo>
                    <a:pt x="181216" y="1678230"/>
                  </a:lnTo>
                  <a:lnTo>
                    <a:pt x="180709" y="1670162"/>
                  </a:lnTo>
                  <a:lnTo>
                    <a:pt x="180175" y="1662093"/>
                  </a:lnTo>
                  <a:lnTo>
                    <a:pt x="179610" y="1654025"/>
                  </a:lnTo>
                  <a:lnTo>
                    <a:pt x="179028" y="1645956"/>
                  </a:lnTo>
                  <a:lnTo>
                    <a:pt x="178412" y="1637888"/>
                  </a:lnTo>
                  <a:lnTo>
                    <a:pt x="177772" y="1629820"/>
                  </a:lnTo>
                  <a:lnTo>
                    <a:pt x="177115" y="1621751"/>
                  </a:lnTo>
                  <a:lnTo>
                    <a:pt x="176417" y="1613683"/>
                  </a:lnTo>
                  <a:lnTo>
                    <a:pt x="175703" y="1605614"/>
                  </a:lnTo>
                  <a:lnTo>
                    <a:pt x="174966" y="1597546"/>
                  </a:lnTo>
                  <a:lnTo>
                    <a:pt x="174195" y="1589478"/>
                  </a:lnTo>
                  <a:lnTo>
                    <a:pt x="173408" y="1581409"/>
                  </a:lnTo>
                  <a:lnTo>
                    <a:pt x="172593" y="1573341"/>
                  </a:lnTo>
                  <a:lnTo>
                    <a:pt x="171751" y="1565272"/>
                  </a:lnTo>
                  <a:lnTo>
                    <a:pt x="170894" y="1557204"/>
                  </a:lnTo>
                  <a:lnTo>
                    <a:pt x="170004" y="1549135"/>
                  </a:lnTo>
                  <a:lnTo>
                    <a:pt x="169095" y="1541067"/>
                  </a:lnTo>
                  <a:lnTo>
                    <a:pt x="168170" y="1532999"/>
                  </a:lnTo>
                  <a:lnTo>
                    <a:pt x="167212" y="1524930"/>
                  </a:lnTo>
                  <a:lnTo>
                    <a:pt x="166241" y="1516862"/>
                  </a:lnTo>
                  <a:lnTo>
                    <a:pt x="165249" y="1508793"/>
                  </a:lnTo>
                  <a:lnTo>
                    <a:pt x="164233" y="1500725"/>
                  </a:lnTo>
                  <a:lnTo>
                    <a:pt x="163205" y="1492657"/>
                  </a:lnTo>
                  <a:lnTo>
                    <a:pt x="162154" y="1484588"/>
                  </a:lnTo>
                  <a:lnTo>
                    <a:pt x="161087" y="1476520"/>
                  </a:lnTo>
                  <a:lnTo>
                    <a:pt x="160008" y="1468451"/>
                  </a:lnTo>
                  <a:lnTo>
                    <a:pt x="158908" y="1460383"/>
                  </a:lnTo>
                  <a:lnTo>
                    <a:pt x="157797" y="1452314"/>
                  </a:lnTo>
                  <a:lnTo>
                    <a:pt x="156675" y="1444246"/>
                  </a:lnTo>
                  <a:lnTo>
                    <a:pt x="155536" y="1436178"/>
                  </a:lnTo>
                  <a:lnTo>
                    <a:pt x="154391" y="1428109"/>
                  </a:lnTo>
                  <a:lnTo>
                    <a:pt x="153235" y="1420041"/>
                  </a:lnTo>
                  <a:lnTo>
                    <a:pt x="152071" y="1411972"/>
                  </a:lnTo>
                  <a:lnTo>
                    <a:pt x="150902" y="1403904"/>
                  </a:lnTo>
                  <a:lnTo>
                    <a:pt x="149726" y="1395836"/>
                  </a:lnTo>
                  <a:lnTo>
                    <a:pt x="148548" y="1387767"/>
                  </a:lnTo>
                  <a:lnTo>
                    <a:pt x="147367" y="1379699"/>
                  </a:lnTo>
                  <a:lnTo>
                    <a:pt x="146186" y="1371630"/>
                  </a:lnTo>
                  <a:lnTo>
                    <a:pt x="145005" y="1363562"/>
                  </a:lnTo>
                  <a:lnTo>
                    <a:pt x="143827" y="1355493"/>
                  </a:lnTo>
                  <a:lnTo>
                    <a:pt x="142655" y="1347425"/>
                  </a:lnTo>
                  <a:lnTo>
                    <a:pt x="141488" y="1339357"/>
                  </a:lnTo>
                  <a:lnTo>
                    <a:pt x="140329" y="1331288"/>
                  </a:lnTo>
                  <a:lnTo>
                    <a:pt x="139182" y="1323220"/>
                  </a:lnTo>
                  <a:lnTo>
                    <a:pt x="138042" y="1315151"/>
                  </a:lnTo>
                  <a:lnTo>
                    <a:pt x="136920" y="1307083"/>
                  </a:lnTo>
                  <a:lnTo>
                    <a:pt x="135813" y="1299015"/>
                  </a:lnTo>
                  <a:lnTo>
                    <a:pt x="134718" y="1290946"/>
                  </a:lnTo>
                  <a:lnTo>
                    <a:pt x="133652" y="1282878"/>
                  </a:lnTo>
                  <a:lnTo>
                    <a:pt x="132601" y="1274809"/>
                  </a:lnTo>
                  <a:lnTo>
                    <a:pt x="131572" y="1266741"/>
                  </a:lnTo>
                  <a:lnTo>
                    <a:pt x="130576" y="1258672"/>
                  </a:lnTo>
                  <a:lnTo>
                    <a:pt x="129598" y="1250604"/>
                  </a:lnTo>
                  <a:lnTo>
                    <a:pt x="128656" y="1242536"/>
                  </a:lnTo>
                  <a:lnTo>
                    <a:pt x="127746" y="1234467"/>
                  </a:lnTo>
                  <a:lnTo>
                    <a:pt x="126857" y="1226399"/>
                  </a:lnTo>
                  <a:lnTo>
                    <a:pt x="126022" y="1218330"/>
                  </a:lnTo>
                  <a:lnTo>
                    <a:pt x="125214" y="1210262"/>
                  </a:lnTo>
                  <a:lnTo>
                    <a:pt x="124439" y="1202194"/>
                  </a:lnTo>
                  <a:lnTo>
                    <a:pt x="123723" y="1194125"/>
                  </a:lnTo>
                  <a:lnTo>
                    <a:pt x="123035" y="1186057"/>
                  </a:lnTo>
                  <a:lnTo>
                    <a:pt x="122395" y="1177988"/>
                  </a:lnTo>
                  <a:lnTo>
                    <a:pt x="121809" y="1169920"/>
                  </a:lnTo>
                  <a:lnTo>
                    <a:pt x="121256" y="1161851"/>
                  </a:lnTo>
                  <a:lnTo>
                    <a:pt x="120769" y="1153783"/>
                  </a:lnTo>
                  <a:lnTo>
                    <a:pt x="120329" y="1145715"/>
                  </a:lnTo>
                  <a:lnTo>
                    <a:pt x="119925" y="1137646"/>
                  </a:lnTo>
                  <a:lnTo>
                    <a:pt x="119606" y="1129578"/>
                  </a:lnTo>
                  <a:lnTo>
                    <a:pt x="119325" y="1121509"/>
                  </a:lnTo>
                  <a:lnTo>
                    <a:pt x="119097" y="1113441"/>
                  </a:lnTo>
                  <a:lnTo>
                    <a:pt x="118946" y="1105373"/>
                  </a:lnTo>
                  <a:lnTo>
                    <a:pt x="118836" y="1097304"/>
                  </a:lnTo>
                  <a:lnTo>
                    <a:pt x="118796" y="1089236"/>
                  </a:lnTo>
                  <a:lnTo>
                    <a:pt x="118822" y="1081167"/>
                  </a:lnTo>
                  <a:lnTo>
                    <a:pt x="118890" y="1073099"/>
                  </a:lnTo>
                  <a:lnTo>
                    <a:pt x="119048" y="1065030"/>
                  </a:lnTo>
                  <a:lnTo>
                    <a:pt x="119260" y="1056962"/>
                  </a:lnTo>
                  <a:lnTo>
                    <a:pt x="119519" y="1048894"/>
                  </a:lnTo>
                  <a:lnTo>
                    <a:pt x="119876" y="1040825"/>
                  </a:lnTo>
                  <a:lnTo>
                    <a:pt x="120276" y="1032757"/>
                  </a:lnTo>
                  <a:lnTo>
                    <a:pt x="120742" y="1024688"/>
                  </a:lnTo>
                  <a:lnTo>
                    <a:pt x="121290" y="1016620"/>
                  </a:lnTo>
                  <a:lnTo>
                    <a:pt x="121881" y="1008552"/>
                  </a:lnTo>
                  <a:lnTo>
                    <a:pt x="122554" y="1000483"/>
                  </a:lnTo>
                  <a:lnTo>
                    <a:pt x="123292" y="992415"/>
                  </a:lnTo>
                  <a:lnTo>
                    <a:pt x="124073" y="984346"/>
                  </a:lnTo>
                  <a:lnTo>
                    <a:pt x="124951" y="976278"/>
                  </a:lnTo>
                  <a:lnTo>
                    <a:pt x="125876" y="968209"/>
                  </a:lnTo>
                  <a:lnTo>
                    <a:pt x="126855" y="960141"/>
                  </a:lnTo>
                  <a:lnTo>
                    <a:pt x="127920" y="952073"/>
                  </a:lnTo>
                  <a:lnTo>
                    <a:pt x="129025" y="944004"/>
                  </a:lnTo>
                  <a:lnTo>
                    <a:pt x="130197" y="935936"/>
                  </a:lnTo>
                  <a:lnTo>
                    <a:pt x="131437" y="927867"/>
                  </a:lnTo>
                  <a:lnTo>
                    <a:pt x="132714" y="919799"/>
                  </a:lnTo>
                  <a:lnTo>
                    <a:pt x="134068" y="911731"/>
                  </a:lnTo>
                  <a:lnTo>
                    <a:pt x="135470" y="903662"/>
                  </a:lnTo>
                  <a:lnTo>
                    <a:pt x="136909" y="895594"/>
                  </a:lnTo>
                  <a:lnTo>
                    <a:pt x="138428" y="887525"/>
                  </a:lnTo>
                  <a:lnTo>
                    <a:pt x="139979" y="879457"/>
                  </a:lnTo>
                  <a:lnTo>
                    <a:pt x="141576" y="871388"/>
                  </a:lnTo>
                  <a:lnTo>
                    <a:pt x="143232" y="863320"/>
                  </a:lnTo>
                  <a:lnTo>
                    <a:pt x="144917" y="855252"/>
                  </a:lnTo>
                  <a:lnTo>
                    <a:pt x="146652" y="847183"/>
                  </a:lnTo>
                  <a:lnTo>
                    <a:pt x="148428" y="839115"/>
                  </a:lnTo>
                  <a:lnTo>
                    <a:pt x="150230" y="831046"/>
                  </a:lnTo>
                  <a:lnTo>
                    <a:pt x="152081" y="822978"/>
                  </a:lnTo>
                  <a:lnTo>
                    <a:pt x="153959" y="814910"/>
                  </a:lnTo>
                  <a:lnTo>
                    <a:pt x="155860" y="806841"/>
                  </a:lnTo>
                  <a:lnTo>
                    <a:pt x="157803" y="798773"/>
                  </a:lnTo>
                  <a:lnTo>
                    <a:pt x="159761" y="790704"/>
                  </a:lnTo>
                  <a:lnTo>
                    <a:pt x="161744" y="782636"/>
                  </a:lnTo>
                  <a:lnTo>
                    <a:pt x="163752" y="774567"/>
                  </a:lnTo>
                  <a:lnTo>
                    <a:pt x="165771" y="766499"/>
                  </a:lnTo>
                  <a:lnTo>
                    <a:pt x="167811" y="758431"/>
                  </a:lnTo>
                  <a:lnTo>
                    <a:pt x="169862" y="750362"/>
                  </a:lnTo>
                  <a:lnTo>
                    <a:pt x="171922" y="742294"/>
                  </a:lnTo>
                  <a:lnTo>
                    <a:pt x="173994" y="734225"/>
                  </a:lnTo>
                  <a:lnTo>
                    <a:pt x="176069" y="726157"/>
                  </a:lnTo>
                  <a:lnTo>
                    <a:pt x="178148" y="718089"/>
                  </a:lnTo>
                  <a:lnTo>
                    <a:pt x="180228" y="710020"/>
                  </a:lnTo>
                  <a:lnTo>
                    <a:pt x="182307" y="701952"/>
                  </a:lnTo>
                  <a:lnTo>
                    <a:pt x="184382" y="693883"/>
                  </a:lnTo>
                  <a:lnTo>
                    <a:pt x="186450" y="685815"/>
                  </a:lnTo>
                  <a:lnTo>
                    <a:pt x="188513" y="677746"/>
                  </a:lnTo>
                  <a:lnTo>
                    <a:pt x="190562" y="669678"/>
                  </a:lnTo>
                  <a:lnTo>
                    <a:pt x="192600" y="661610"/>
                  </a:lnTo>
                  <a:lnTo>
                    <a:pt x="194628" y="653541"/>
                  </a:lnTo>
                  <a:lnTo>
                    <a:pt x="196632" y="645473"/>
                  </a:lnTo>
                  <a:lnTo>
                    <a:pt x="198622" y="637404"/>
                  </a:lnTo>
                  <a:lnTo>
                    <a:pt x="200594" y="629336"/>
                  </a:lnTo>
                  <a:lnTo>
                    <a:pt x="202538" y="621268"/>
                  </a:lnTo>
                  <a:lnTo>
                    <a:pt x="204466" y="613199"/>
                  </a:lnTo>
                  <a:lnTo>
                    <a:pt x="206365" y="605131"/>
                  </a:lnTo>
                  <a:lnTo>
                    <a:pt x="208236" y="597062"/>
                  </a:lnTo>
                  <a:lnTo>
                    <a:pt x="210088" y="588994"/>
                  </a:lnTo>
                  <a:lnTo>
                    <a:pt x="211899" y="580925"/>
                  </a:lnTo>
                  <a:lnTo>
                    <a:pt x="213686" y="572857"/>
                  </a:lnTo>
                  <a:lnTo>
                    <a:pt x="215448" y="564789"/>
                  </a:lnTo>
                  <a:lnTo>
                    <a:pt x="217163" y="556720"/>
                  </a:lnTo>
                  <a:lnTo>
                    <a:pt x="218855" y="548652"/>
                  </a:lnTo>
                  <a:lnTo>
                    <a:pt x="220512" y="540583"/>
                  </a:lnTo>
                  <a:lnTo>
                    <a:pt x="222127" y="532515"/>
                  </a:lnTo>
                  <a:lnTo>
                    <a:pt x="223718" y="524447"/>
                  </a:lnTo>
                  <a:lnTo>
                    <a:pt x="225263" y="516378"/>
                  </a:lnTo>
                  <a:lnTo>
                    <a:pt x="226773" y="508310"/>
                  </a:lnTo>
                  <a:lnTo>
                    <a:pt x="228258" y="500241"/>
                  </a:lnTo>
                  <a:lnTo>
                    <a:pt x="229685" y="492173"/>
                  </a:lnTo>
                  <a:lnTo>
                    <a:pt x="231085" y="484104"/>
                  </a:lnTo>
                  <a:lnTo>
                    <a:pt x="232453" y="476036"/>
                  </a:lnTo>
                  <a:lnTo>
                    <a:pt x="233768" y="467968"/>
                  </a:lnTo>
                  <a:lnTo>
                    <a:pt x="235058" y="459899"/>
                  </a:lnTo>
                  <a:lnTo>
                    <a:pt x="236305" y="451831"/>
                  </a:lnTo>
                  <a:lnTo>
                    <a:pt x="237510" y="443762"/>
                  </a:lnTo>
                  <a:lnTo>
                    <a:pt x="238689" y="435694"/>
                  </a:lnTo>
                  <a:lnTo>
                    <a:pt x="239817" y="427626"/>
                  </a:lnTo>
                  <a:lnTo>
                    <a:pt x="240912" y="419557"/>
                  </a:lnTo>
                  <a:lnTo>
                    <a:pt x="241982" y="411489"/>
                  </a:lnTo>
                  <a:lnTo>
                    <a:pt x="242994" y="403420"/>
                  </a:lnTo>
                  <a:lnTo>
                    <a:pt x="243983" y="395352"/>
                  </a:lnTo>
                  <a:lnTo>
                    <a:pt x="244938" y="387283"/>
                  </a:lnTo>
                  <a:lnTo>
                    <a:pt x="245848" y="379215"/>
                  </a:lnTo>
                  <a:lnTo>
                    <a:pt x="246735" y="371147"/>
                  </a:lnTo>
                  <a:lnTo>
                    <a:pt x="247580" y="363078"/>
                  </a:lnTo>
                  <a:lnTo>
                    <a:pt x="248391" y="355010"/>
                  </a:lnTo>
                  <a:lnTo>
                    <a:pt x="249181" y="346941"/>
                  </a:lnTo>
                  <a:lnTo>
                    <a:pt x="249924" y="338873"/>
                  </a:lnTo>
                  <a:lnTo>
                    <a:pt x="250642" y="330805"/>
                  </a:lnTo>
                  <a:lnTo>
                    <a:pt x="251336" y="322736"/>
                  </a:lnTo>
                  <a:lnTo>
                    <a:pt x="251987" y="314668"/>
                  </a:lnTo>
                  <a:lnTo>
                    <a:pt x="252619" y="306599"/>
                  </a:lnTo>
                  <a:lnTo>
                    <a:pt x="253221" y="298531"/>
                  </a:lnTo>
                  <a:lnTo>
                    <a:pt x="253791" y="290462"/>
                  </a:lnTo>
                  <a:lnTo>
                    <a:pt x="254343" y="282394"/>
                  </a:lnTo>
                  <a:lnTo>
                    <a:pt x="254861" y="274326"/>
                  </a:lnTo>
                  <a:lnTo>
                    <a:pt x="255356" y="266257"/>
                  </a:lnTo>
                  <a:lnTo>
                    <a:pt x="255835" y="258189"/>
                  </a:lnTo>
                  <a:lnTo>
                    <a:pt x="256278" y="250120"/>
                  </a:lnTo>
                  <a:lnTo>
                    <a:pt x="256705" y="242052"/>
                  </a:lnTo>
                  <a:lnTo>
                    <a:pt x="257113" y="233984"/>
                  </a:lnTo>
                  <a:lnTo>
                    <a:pt x="257493" y="225915"/>
                  </a:lnTo>
                  <a:lnTo>
                    <a:pt x="257859" y="217847"/>
                  </a:lnTo>
                  <a:lnTo>
                    <a:pt x="258204" y="209778"/>
                  </a:lnTo>
                  <a:lnTo>
                    <a:pt x="258527" y="201710"/>
                  </a:lnTo>
                  <a:lnTo>
                    <a:pt x="258839" y="193641"/>
                  </a:lnTo>
                  <a:lnTo>
                    <a:pt x="259127" y="185573"/>
                  </a:lnTo>
                  <a:lnTo>
                    <a:pt x="259402" y="177505"/>
                  </a:lnTo>
                  <a:lnTo>
                    <a:pt x="259665" y="169436"/>
                  </a:lnTo>
                  <a:lnTo>
                    <a:pt x="259905" y="161368"/>
                  </a:lnTo>
                  <a:lnTo>
                    <a:pt x="260136" y="153299"/>
                  </a:lnTo>
                  <a:lnTo>
                    <a:pt x="260354" y="145231"/>
                  </a:lnTo>
                  <a:lnTo>
                    <a:pt x="260555" y="137163"/>
                  </a:lnTo>
                  <a:lnTo>
                    <a:pt x="260748" y="129094"/>
                  </a:lnTo>
                  <a:lnTo>
                    <a:pt x="260926" y="121026"/>
                  </a:lnTo>
                  <a:lnTo>
                    <a:pt x="261094" y="112957"/>
                  </a:lnTo>
                  <a:lnTo>
                    <a:pt x="261254" y="104889"/>
                  </a:lnTo>
                  <a:lnTo>
                    <a:pt x="261400" y="96820"/>
                  </a:lnTo>
                  <a:lnTo>
                    <a:pt x="261538" y="88752"/>
                  </a:lnTo>
                  <a:lnTo>
                    <a:pt x="261669" y="80684"/>
                  </a:lnTo>
                  <a:lnTo>
                    <a:pt x="261788" y="72615"/>
                  </a:lnTo>
                  <a:lnTo>
                    <a:pt x="261901" y="64547"/>
                  </a:lnTo>
                  <a:lnTo>
                    <a:pt x="262007" y="56478"/>
                  </a:lnTo>
                  <a:lnTo>
                    <a:pt x="262104" y="48410"/>
                  </a:lnTo>
                  <a:lnTo>
                    <a:pt x="262196" y="40342"/>
                  </a:lnTo>
                  <a:lnTo>
                    <a:pt x="262281" y="32273"/>
                  </a:lnTo>
                  <a:lnTo>
                    <a:pt x="262359" y="24205"/>
                  </a:lnTo>
                  <a:lnTo>
                    <a:pt x="262434" y="16136"/>
                  </a:lnTo>
                  <a:lnTo>
                    <a:pt x="262501" y="8068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8068"/>
                  </a:lnTo>
                  <a:lnTo>
                    <a:pt x="264147" y="16136"/>
                  </a:lnTo>
                  <a:lnTo>
                    <a:pt x="264222" y="24205"/>
                  </a:lnTo>
                  <a:lnTo>
                    <a:pt x="264300" y="32273"/>
                  </a:lnTo>
                  <a:lnTo>
                    <a:pt x="264385" y="40342"/>
                  </a:lnTo>
                  <a:lnTo>
                    <a:pt x="264477" y="48410"/>
                  </a:lnTo>
                  <a:lnTo>
                    <a:pt x="264574" y="56478"/>
                  </a:lnTo>
                  <a:lnTo>
                    <a:pt x="264680" y="64547"/>
                  </a:lnTo>
                  <a:lnTo>
                    <a:pt x="264793" y="72615"/>
                  </a:lnTo>
                  <a:lnTo>
                    <a:pt x="264912" y="80684"/>
                  </a:lnTo>
                  <a:lnTo>
                    <a:pt x="265043" y="88752"/>
                  </a:lnTo>
                  <a:lnTo>
                    <a:pt x="265181" y="96820"/>
                  </a:lnTo>
                  <a:lnTo>
                    <a:pt x="265327" y="104889"/>
                  </a:lnTo>
                  <a:lnTo>
                    <a:pt x="265487" y="112957"/>
                  </a:lnTo>
                  <a:lnTo>
                    <a:pt x="265655" y="121026"/>
                  </a:lnTo>
                  <a:lnTo>
                    <a:pt x="265833" y="129094"/>
                  </a:lnTo>
                  <a:lnTo>
                    <a:pt x="266026" y="137163"/>
                  </a:lnTo>
                  <a:lnTo>
                    <a:pt x="266227" y="145231"/>
                  </a:lnTo>
                  <a:lnTo>
                    <a:pt x="266445" y="153299"/>
                  </a:lnTo>
                  <a:lnTo>
                    <a:pt x="266676" y="161368"/>
                  </a:lnTo>
                  <a:lnTo>
                    <a:pt x="266916" y="169436"/>
                  </a:lnTo>
                  <a:lnTo>
                    <a:pt x="267179" y="177505"/>
                  </a:lnTo>
                  <a:lnTo>
                    <a:pt x="267454" y="185573"/>
                  </a:lnTo>
                  <a:lnTo>
                    <a:pt x="267742" y="193641"/>
                  </a:lnTo>
                  <a:lnTo>
                    <a:pt x="268054" y="201710"/>
                  </a:lnTo>
                  <a:lnTo>
                    <a:pt x="268377" y="209778"/>
                  </a:lnTo>
                  <a:lnTo>
                    <a:pt x="268722" y="217847"/>
                  </a:lnTo>
                  <a:lnTo>
                    <a:pt x="269088" y="225915"/>
                  </a:lnTo>
                  <a:lnTo>
                    <a:pt x="269468" y="233984"/>
                  </a:lnTo>
                  <a:lnTo>
                    <a:pt x="269876" y="242052"/>
                  </a:lnTo>
                  <a:lnTo>
                    <a:pt x="270303" y="250120"/>
                  </a:lnTo>
                  <a:lnTo>
                    <a:pt x="270746" y="258189"/>
                  </a:lnTo>
                  <a:lnTo>
                    <a:pt x="271224" y="266257"/>
                  </a:lnTo>
                  <a:lnTo>
                    <a:pt x="271720" y="274326"/>
                  </a:lnTo>
                  <a:lnTo>
                    <a:pt x="272238" y="282394"/>
                  </a:lnTo>
                  <a:lnTo>
                    <a:pt x="272790" y="290462"/>
                  </a:lnTo>
                  <a:lnTo>
                    <a:pt x="273360" y="298531"/>
                  </a:lnTo>
                  <a:lnTo>
                    <a:pt x="273962" y="306599"/>
                  </a:lnTo>
                  <a:lnTo>
                    <a:pt x="274594" y="314668"/>
                  </a:lnTo>
                  <a:lnTo>
                    <a:pt x="275245" y="322736"/>
                  </a:lnTo>
                  <a:lnTo>
                    <a:pt x="275939" y="330805"/>
                  </a:lnTo>
                  <a:lnTo>
                    <a:pt x="276657" y="338873"/>
                  </a:lnTo>
                  <a:lnTo>
                    <a:pt x="277400" y="346941"/>
                  </a:lnTo>
                  <a:lnTo>
                    <a:pt x="278190" y="355010"/>
                  </a:lnTo>
                  <a:lnTo>
                    <a:pt x="279001" y="363078"/>
                  </a:lnTo>
                  <a:lnTo>
                    <a:pt x="279846" y="371147"/>
                  </a:lnTo>
                  <a:lnTo>
                    <a:pt x="280733" y="379215"/>
                  </a:lnTo>
                  <a:lnTo>
                    <a:pt x="281643" y="387283"/>
                  </a:lnTo>
                  <a:lnTo>
                    <a:pt x="282598" y="395352"/>
                  </a:lnTo>
                  <a:lnTo>
                    <a:pt x="283587" y="403420"/>
                  </a:lnTo>
                  <a:lnTo>
                    <a:pt x="284599" y="411489"/>
                  </a:lnTo>
                  <a:lnTo>
                    <a:pt x="285669" y="419557"/>
                  </a:lnTo>
                  <a:lnTo>
                    <a:pt x="286764" y="427626"/>
                  </a:lnTo>
                  <a:lnTo>
                    <a:pt x="287892" y="435694"/>
                  </a:lnTo>
                  <a:lnTo>
                    <a:pt x="289071" y="443762"/>
                  </a:lnTo>
                  <a:lnTo>
                    <a:pt x="290276" y="451831"/>
                  </a:lnTo>
                  <a:lnTo>
                    <a:pt x="291523" y="459899"/>
                  </a:lnTo>
                  <a:lnTo>
                    <a:pt x="292813" y="467968"/>
                  </a:lnTo>
                  <a:lnTo>
                    <a:pt x="294128" y="476036"/>
                  </a:lnTo>
                  <a:lnTo>
                    <a:pt x="295496" y="484104"/>
                  </a:lnTo>
                  <a:lnTo>
                    <a:pt x="296896" y="492173"/>
                  </a:lnTo>
                  <a:lnTo>
                    <a:pt x="298323" y="500241"/>
                  </a:lnTo>
                  <a:lnTo>
                    <a:pt x="299808" y="508310"/>
                  </a:lnTo>
                  <a:lnTo>
                    <a:pt x="301318" y="516378"/>
                  </a:lnTo>
                  <a:lnTo>
                    <a:pt x="302863" y="524447"/>
                  </a:lnTo>
                  <a:lnTo>
                    <a:pt x="304454" y="532515"/>
                  </a:lnTo>
                  <a:lnTo>
                    <a:pt x="306069" y="540583"/>
                  </a:lnTo>
                  <a:lnTo>
                    <a:pt x="307726" y="548652"/>
                  </a:lnTo>
                  <a:lnTo>
                    <a:pt x="309418" y="556720"/>
                  </a:lnTo>
                  <a:lnTo>
                    <a:pt x="311133" y="564789"/>
                  </a:lnTo>
                  <a:lnTo>
                    <a:pt x="312895" y="572857"/>
                  </a:lnTo>
                  <a:lnTo>
                    <a:pt x="314682" y="580925"/>
                  </a:lnTo>
                  <a:lnTo>
                    <a:pt x="316493" y="588994"/>
                  </a:lnTo>
                  <a:lnTo>
                    <a:pt x="318345" y="597062"/>
                  </a:lnTo>
                  <a:lnTo>
                    <a:pt x="320216" y="605131"/>
                  </a:lnTo>
                  <a:lnTo>
                    <a:pt x="322115" y="613199"/>
                  </a:lnTo>
                  <a:lnTo>
                    <a:pt x="324043" y="621268"/>
                  </a:lnTo>
                  <a:lnTo>
                    <a:pt x="325987" y="629336"/>
                  </a:lnTo>
                  <a:lnTo>
                    <a:pt x="327959" y="637404"/>
                  </a:lnTo>
                  <a:lnTo>
                    <a:pt x="329949" y="645473"/>
                  </a:lnTo>
                  <a:lnTo>
                    <a:pt x="331953" y="653541"/>
                  </a:lnTo>
                  <a:lnTo>
                    <a:pt x="333981" y="661610"/>
                  </a:lnTo>
                  <a:lnTo>
                    <a:pt x="336019" y="669678"/>
                  </a:lnTo>
                  <a:lnTo>
                    <a:pt x="338068" y="677746"/>
                  </a:lnTo>
                  <a:lnTo>
                    <a:pt x="340131" y="685815"/>
                  </a:lnTo>
                  <a:lnTo>
                    <a:pt x="342199" y="693883"/>
                  </a:lnTo>
                  <a:lnTo>
                    <a:pt x="344274" y="701952"/>
                  </a:lnTo>
                  <a:lnTo>
                    <a:pt x="346353" y="710020"/>
                  </a:lnTo>
                  <a:lnTo>
                    <a:pt x="348433" y="718089"/>
                  </a:lnTo>
                  <a:lnTo>
                    <a:pt x="350512" y="726157"/>
                  </a:lnTo>
                  <a:lnTo>
                    <a:pt x="352587" y="734225"/>
                  </a:lnTo>
                  <a:lnTo>
                    <a:pt x="354659" y="742294"/>
                  </a:lnTo>
                  <a:lnTo>
                    <a:pt x="356719" y="750362"/>
                  </a:lnTo>
                  <a:lnTo>
                    <a:pt x="358770" y="758431"/>
                  </a:lnTo>
                  <a:lnTo>
                    <a:pt x="360810" y="766499"/>
                  </a:lnTo>
                  <a:lnTo>
                    <a:pt x="362829" y="774567"/>
                  </a:lnTo>
                  <a:lnTo>
                    <a:pt x="364837" y="782636"/>
                  </a:lnTo>
                  <a:lnTo>
                    <a:pt x="366820" y="790704"/>
                  </a:lnTo>
                  <a:lnTo>
                    <a:pt x="368778" y="798773"/>
                  </a:lnTo>
                  <a:lnTo>
                    <a:pt x="370721" y="806841"/>
                  </a:lnTo>
                  <a:lnTo>
                    <a:pt x="372622" y="814910"/>
                  </a:lnTo>
                  <a:lnTo>
                    <a:pt x="374500" y="822978"/>
                  </a:lnTo>
                  <a:lnTo>
                    <a:pt x="376351" y="831046"/>
                  </a:lnTo>
                  <a:lnTo>
                    <a:pt x="378153" y="839115"/>
                  </a:lnTo>
                  <a:lnTo>
                    <a:pt x="379929" y="847183"/>
                  </a:lnTo>
                  <a:lnTo>
                    <a:pt x="381664" y="855252"/>
                  </a:lnTo>
                  <a:lnTo>
                    <a:pt x="383349" y="863320"/>
                  </a:lnTo>
                  <a:lnTo>
                    <a:pt x="385005" y="871388"/>
                  </a:lnTo>
                  <a:lnTo>
                    <a:pt x="386602" y="879457"/>
                  </a:lnTo>
                  <a:lnTo>
                    <a:pt x="388153" y="887525"/>
                  </a:lnTo>
                  <a:lnTo>
                    <a:pt x="389672" y="895594"/>
                  </a:lnTo>
                  <a:lnTo>
                    <a:pt x="391111" y="903662"/>
                  </a:lnTo>
                  <a:lnTo>
                    <a:pt x="392513" y="911731"/>
                  </a:lnTo>
                  <a:lnTo>
                    <a:pt x="393867" y="919799"/>
                  </a:lnTo>
                  <a:lnTo>
                    <a:pt x="395144" y="927867"/>
                  </a:lnTo>
                  <a:lnTo>
                    <a:pt x="396384" y="935936"/>
                  </a:lnTo>
                  <a:lnTo>
                    <a:pt x="397556" y="944004"/>
                  </a:lnTo>
                  <a:lnTo>
                    <a:pt x="398661" y="952073"/>
                  </a:lnTo>
                  <a:lnTo>
                    <a:pt x="399726" y="960141"/>
                  </a:lnTo>
                  <a:lnTo>
                    <a:pt x="400705" y="968209"/>
                  </a:lnTo>
                  <a:lnTo>
                    <a:pt x="401630" y="976278"/>
                  </a:lnTo>
                  <a:lnTo>
                    <a:pt x="402508" y="984346"/>
                  </a:lnTo>
                  <a:lnTo>
                    <a:pt x="403289" y="992415"/>
                  </a:lnTo>
                  <a:lnTo>
                    <a:pt x="404027" y="1000483"/>
                  </a:lnTo>
                  <a:lnTo>
                    <a:pt x="404700" y="1008552"/>
                  </a:lnTo>
                  <a:lnTo>
                    <a:pt x="405291" y="1016620"/>
                  </a:lnTo>
                  <a:lnTo>
                    <a:pt x="405839" y="1024688"/>
                  </a:lnTo>
                  <a:lnTo>
                    <a:pt x="406305" y="1032757"/>
                  </a:lnTo>
                  <a:lnTo>
                    <a:pt x="406705" y="1040825"/>
                  </a:lnTo>
                  <a:lnTo>
                    <a:pt x="407062" y="1048894"/>
                  </a:lnTo>
                  <a:lnTo>
                    <a:pt x="407321" y="1056962"/>
                  </a:lnTo>
                  <a:lnTo>
                    <a:pt x="407533" y="1065030"/>
                  </a:lnTo>
                  <a:lnTo>
                    <a:pt x="407691" y="1073099"/>
                  </a:lnTo>
                  <a:lnTo>
                    <a:pt x="407759" y="1081167"/>
                  </a:lnTo>
                  <a:lnTo>
                    <a:pt x="407785" y="1089236"/>
                  </a:lnTo>
                  <a:lnTo>
                    <a:pt x="407745" y="1097304"/>
                  </a:lnTo>
                  <a:lnTo>
                    <a:pt x="407635" y="1105373"/>
                  </a:lnTo>
                  <a:lnTo>
                    <a:pt x="407484" y="1113441"/>
                  </a:lnTo>
                  <a:lnTo>
                    <a:pt x="407255" y="1121509"/>
                  </a:lnTo>
                  <a:lnTo>
                    <a:pt x="406975" y="1129578"/>
                  </a:lnTo>
                  <a:lnTo>
                    <a:pt x="406656" y="1137646"/>
                  </a:lnTo>
                  <a:lnTo>
                    <a:pt x="406252" y="1145715"/>
                  </a:lnTo>
                  <a:lnTo>
                    <a:pt x="405812" y="1153783"/>
                  </a:lnTo>
                  <a:lnTo>
                    <a:pt x="405325" y="1161851"/>
                  </a:lnTo>
                  <a:lnTo>
                    <a:pt x="404772" y="1169920"/>
                  </a:lnTo>
                  <a:lnTo>
                    <a:pt x="404186" y="1177988"/>
                  </a:lnTo>
                  <a:lnTo>
                    <a:pt x="403546" y="1186057"/>
                  </a:lnTo>
                  <a:lnTo>
                    <a:pt x="402858" y="1194125"/>
                  </a:lnTo>
                  <a:lnTo>
                    <a:pt x="402142" y="1202194"/>
                  </a:lnTo>
                  <a:lnTo>
                    <a:pt x="401366" y="1210262"/>
                  </a:lnTo>
                  <a:lnTo>
                    <a:pt x="400559" y="1218330"/>
                  </a:lnTo>
                  <a:lnTo>
                    <a:pt x="399724" y="1226399"/>
                  </a:lnTo>
                  <a:lnTo>
                    <a:pt x="398835" y="1234467"/>
                  </a:lnTo>
                  <a:lnTo>
                    <a:pt x="397925" y="1242536"/>
                  </a:lnTo>
                  <a:lnTo>
                    <a:pt x="396983" y="1250604"/>
                  </a:lnTo>
                  <a:lnTo>
                    <a:pt x="396005" y="1258672"/>
                  </a:lnTo>
                  <a:lnTo>
                    <a:pt x="395009" y="1266741"/>
                  </a:lnTo>
                  <a:lnTo>
                    <a:pt x="393980" y="1274809"/>
                  </a:lnTo>
                  <a:lnTo>
                    <a:pt x="392929" y="1282878"/>
                  </a:lnTo>
                  <a:lnTo>
                    <a:pt x="391863" y="1290946"/>
                  </a:lnTo>
                  <a:lnTo>
                    <a:pt x="390768" y="1299015"/>
                  </a:lnTo>
                  <a:lnTo>
                    <a:pt x="389661" y="1307083"/>
                  </a:lnTo>
                  <a:lnTo>
                    <a:pt x="388539" y="1315151"/>
                  </a:lnTo>
                  <a:lnTo>
                    <a:pt x="387399" y="1323220"/>
                  </a:lnTo>
                  <a:lnTo>
                    <a:pt x="386252" y="1331288"/>
                  </a:lnTo>
                  <a:lnTo>
                    <a:pt x="385093" y="1339357"/>
                  </a:lnTo>
                  <a:lnTo>
                    <a:pt x="383926" y="1347425"/>
                  </a:lnTo>
                  <a:lnTo>
                    <a:pt x="382754" y="1355493"/>
                  </a:lnTo>
                  <a:lnTo>
                    <a:pt x="381576" y="1363562"/>
                  </a:lnTo>
                  <a:lnTo>
                    <a:pt x="380395" y="1371630"/>
                  </a:lnTo>
                  <a:lnTo>
                    <a:pt x="379214" y="1379699"/>
                  </a:lnTo>
                  <a:lnTo>
                    <a:pt x="378033" y="1387767"/>
                  </a:lnTo>
                  <a:lnTo>
                    <a:pt x="376855" y="1395836"/>
                  </a:lnTo>
                  <a:lnTo>
                    <a:pt x="375679" y="1403904"/>
                  </a:lnTo>
                  <a:lnTo>
                    <a:pt x="374510" y="1411972"/>
                  </a:lnTo>
                  <a:lnTo>
                    <a:pt x="373346" y="1420041"/>
                  </a:lnTo>
                  <a:lnTo>
                    <a:pt x="372190" y="1428109"/>
                  </a:lnTo>
                  <a:lnTo>
                    <a:pt x="371045" y="1436178"/>
                  </a:lnTo>
                  <a:lnTo>
                    <a:pt x="369906" y="1444246"/>
                  </a:lnTo>
                  <a:lnTo>
                    <a:pt x="368784" y="1452314"/>
                  </a:lnTo>
                  <a:lnTo>
                    <a:pt x="367673" y="1460383"/>
                  </a:lnTo>
                  <a:lnTo>
                    <a:pt x="366573" y="1468451"/>
                  </a:lnTo>
                  <a:lnTo>
                    <a:pt x="365494" y="1476520"/>
                  </a:lnTo>
                  <a:lnTo>
                    <a:pt x="364427" y="1484588"/>
                  </a:lnTo>
                  <a:lnTo>
                    <a:pt x="363376" y="1492657"/>
                  </a:lnTo>
                  <a:lnTo>
                    <a:pt x="362348" y="1500725"/>
                  </a:lnTo>
                  <a:lnTo>
                    <a:pt x="361332" y="1508793"/>
                  </a:lnTo>
                  <a:lnTo>
                    <a:pt x="360340" y="1516862"/>
                  </a:lnTo>
                  <a:lnTo>
                    <a:pt x="359369" y="1524930"/>
                  </a:lnTo>
                  <a:lnTo>
                    <a:pt x="358411" y="1532999"/>
                  </a:lnTo>
                  <a:lnTo>
                    <a:pt x="357486" y="1541067"/>
                  </a:lnTo>
                  <a:lnTo>
                    <a:pt x="356577" y="1549135"/>
                  </a:lnTo>
                  <a:lnTo>
                    <a:pt x="355687" y="1557204"/>
                  </a:lnTo>
                  <a:lnTo>
                    <a:pt x="354830" y="1565272"/>
                  </a:lnTo>
                  <a:lnTo>
                    <a:pt x="353988" y="1573341"/>
                  </a:lnTo>
                  <a:lnTo>
                    <a:pt x="353173" y="1581409"/>
                  </a:lnTo>
                  <a:lnTo>
                    <a:pt x="352386" y="1589478"/>
                  </a:lnTo>
                  <a:lnTo>
                    <a:pt x="351615" y="1597546"/>
                  </a:lnTo>
                  <a:lnTo>
                    <a:pt x="350878" y="1605614"/>
                  </a:lnTo>
                  <a:lnTo>
                    <a:pt x="350164" y="1613683"/>
                  </a:lnTo>
                  <a:lnTo>
                    <a:pt x="349466" y="1621751"/>
                  </a:lnTo>
                  <a:lnTo>
                    <a:pt x="348809" y="1629820"/>
                  </a:lnTo>
                  <a:lnTo>
                    <a:pt x="348169" y="1637888"/>
                  </a:lnTo>
                  <a:lnTo>
                    <a:pt x="347553" y="1645956"/>
                  </a:lnTo>
                  <a:lnTo>
                    <a:pt x="346971" y="1654025"/>
                  </a:lnTo>
                  <a:lnTo>
                    <a:pt x="346406" y="1662093"/>
                  </a:lnTo>
                  <a:lnTo>
                    <a:pt x="345872" y="1670162"/>
                  </a:lnTo>
                  <a:lnTo>
                    <a:pt x="345365" y="1678230"/>
                  </a:lnTo>
                  <a:lnTo>
                    <a:pt x="344876" y="1686299"/>
                  </a:lnTo>
                  <a:lnTo>
                    <a:pt x="344423" y="1694367"/>
                  </a:lnTo>
                  <a:lnTo>
                    <a:pt x="343991" y="1702435"/>
                  </a:lnTo>
                  <a:lnTo>
                    <a:pt x="343578" y="1710504"/>
                  </a:lnTo>
                  <a:lnTo>
                    <a:pt x="343203" y="1718572"/>
                  </a:lnTo>
                  <a:lnTo>
                    <a:pt x="342844" y="1726641"/>
                  </a:lnTo>
                  <a:lnTo>
                    <a:pt x="342510" y="1734709"/>
                  </a:lnTo>
                  <a:lnTo>
                    <a:pt x="342207" y="1742777"/>
                  </a:lnTo>
                  <a:lnTo>
                    <a:pt x="341919" y="1750846"/>
                  </a:lnTo>
                  <a:lnTo>
                    <a:pt x="341662" y="1758914"/>
                  </a:lnTo>
                  <a:lnTo>
                    <a:pt x="341428" y="1766983"/>
                  </a:lnTo>
                  <a:lnTo>
                    <a:pt x="341209" y="1775051"/>
                  </a:lnTo>
                  <a:lnTo>
                    <a:pt x="341025" y="1783120"/>
                  </a:lnTo>
                  <a:lnTo>
                    <a:pt x="340857" y="1791188"/>
                  </a:lnTo>
                  <a:lnTo>
                    <a:pt x="340709" y="1799256"/>
                  </a:lnTo>
                  <a:lnTo>
                    <a:pt x="340590" y="1807325"/>
                  </a:lnTo>
                  <a:lnTo>
                    <a:pt x="340484" y="1815393"/>
                  </a:lnTo>
                  <a:lnTo>
                    <a:pt x="340402" y="1823462"/>
                  </a:lnTo>
                  <a:lnTo>
                    <a:pt x="340343" y="1831530"/>
                  </a:lnTo>
                  <a:lnTo>
                    <a:pt x="340297" y="1839598"/>
                  </a:lnTo>
                  <a:lnTo>
                    <a:pt x="340277" y="1847667"/>
                  </a:lnTo>
                  <a:lnTo>
                    <a:pt x="340273" y="1855735"/>
                  </a:lnTo>
                  <a:lnTo>
                    <a:pt x="340282" y="1863804"/>
                  </a:lnTo>
                  <a:lnTo>
                    <a:pt x="340318" y="1871872"/>
                  </a:lnTo>
                  <a:lnTo>
                    <a:pt x="340365" y="1879941"/>
                  </a:lnTo>
                  <a:lnTo>
                    <a:pt x="340428" y="1888009"/>
                  </a:lnTo>
                  <a:lnTo>
                    <a:pt x="340511" y="1896077"/>
                  </a:lnTo>
                  <a:lnTo>
                    <a:pt x="340604" y="1904146"/>
                  </a:lnTo>
                  <a:lnTo>
                    <a:pt x="340714" y="1912214"/>
                  </a:lnTo>
                  <a:lnTo>
                    <a:pt x="340839" y="1920283"/>
                  </a:lnTo>
                  <a:lnTo>
                    <a:pt x="340973" y="1928351"/>
                  </a:lnTo>
                  <a:lnTo>
                    <a:pt x="341126" y="1936419"/>
                  </a:lnTo>
                  <a:lnTo>
                    <a:pt x="341288" y="1944488"/>
                  </a:lnTo>
                  <a:lnTo>
                    <a:pt x="341459" y="1952556"/>
                  </a:lnTo>
                  <a:lnTo>
                    <a:pt x="341647" y="1960625"/>
                  </a:lnTo>
                  <a:lnTo>
                    <a:pt x="341841" y="1968693"/>
                  </a:lnTo>
                  <a:lnTo>
                    <a:pt x="342045" y="1976762"/>
                  </a:lnTo>
                  <a:lnTo>
                    <a:pt x="342260" y="1984830"/>
                  </a:lnTo>
                  <a:lnTo>
                    <a:pt x="342482" y="1992898"/>
                  </a:lnTo>
                  <a:lnTo>
                    <a:pt x="342714" y="2000967"/>
                  </a:lnTo>
                  <a:lnTo>
                    <a:pt x="342953" y="2009035"/>
                  </a:lnTo>
                  <a:lnTo>
                    <a:pt x="343196" y="2017104"/>
                  </a:lnTo>
                  <a:lnTo>
                    <a:pt x="343451" y="2025172"/>
                  </a:lnTo>
                  <a:lnTo>
                    <a:pt x="343709" y="2033240"/>
                  </a:lnTo>
                  <a:lnTo>
                    <a:pt x="343973" y="2041309"/>
                  </a:lnTo>
                  <a:lnTo>
                    <a:pt x="344244" y="2049377"/>
                  </a:lnTo>
                  <a:lnTo>
                    <a:pt x="344518" y="2057446"/>
                  </a:lnTo>
                  <a:lnTo>
                    <a:pt x="344797" y="2065514"/>
                  </a:lnTo>
                  <a:lnTo>
                    <a:pt x="345082" y="2073583"/>
                  </a:lnTo>
                  <a:lnTo>
                    <a:pt x="345369" y="2081651"/>
                  </a:lnTo>
                  <a:lnTo>
                    <a:pt x="345662" y="2089719"/>
                  </a:lnTo>
                  <a:lnTo>
                    <a:pt x="345958" y="2097788"/>
                  </a:lnTo>
                  <a:lnTo>
                    <a:pt x="346257" y="2105856"/>
                  </a:lnTo>
                  <a:lnTo>
                    <a:pt x="346561" y="2113925"/>
                  </a:lnTo>
                  <a:lnTo>
                    <a:pt x="346867" y="2121993"/>
                  </a:lnTo>
                  <a:lnTo>
                    <a:pt x="347177" y="2130061"/>
                  </a:lnTo>
                  <a:lnTo>
                    <a:pt x="347491" y="2138130"/>
                  </a:lnTo>
                  <a:lnTo>
                    <a:pt x="347808" y="2146198"/>
                  </a:lnTo>
                  <a:lnTo>
                    <a:pt x="348129" y="2154267"/>
                  </a:lnTo>
                  <a:lnTo>
                    <a:pt x="348454" y="2162335"/>
                  </a:lnTo>
                  <a:lnTo>
                    <a:pt x="348782" y="2170404"/>
                  </a:lnTo>
                  <a:lnTo>
                    <a:pt x="349117" y="2178472"/>
                  </a:lnTo>
                  <a:lnTo>
                    <a:pt x="349456" y="2186540"/>
                  </a:lnTo>
                  <a:lnTo>
                    <a:pt x="349799" y="2194609"/>
                  </a:lnTo>
                  <a:lnTo>
                    <a:pt x="350151" y="2202677"/>
                  </a:lnTo>
                  <a:lnTo>
                    <a:pt x="350506" y="2210746"/>
                  </a:lnTo>
                  <a:lnTo>
                    <a:pt x="350869" y="2218814"/>
                  </a:lnTo>
                  <a:lnTo>
                    <a:pt x="351242" y="2226882"/>
                  </a:lnTo>
                  <a:lnTo>
                    <a:pt x="351619" y="2234951"/>
                  </a:lnTo>
                  <a:lnTo>
                    <a:pt x="352009" y="2243019"/>
                  </a:lnTo>
                  <a:lnTo>
                    <a:pt x="352407" y="2251088"/>
                  </a:lnTo>
                  <a:lnTo>
                    <a:pt x="352813" y="2259156"/>
                  </a:lnTo>
                  <a:lnTo>
                    <a:pt x="353237" y="2267225"/>
                  </a:lnTo>
                  <a:lnTo>
                    <a:pt x="353670" y="2275293"/>
                  </a:lnTo>
                  <a:lnTo>
                    <a:pt x="354114" y="2283361"/>
                  </a:lnTo>
                  <a:lnTo>
                    <a:pt x="354579" y="2291430"/>
                  </a:lnTo>
                  <a:lnTo>
                    <a:pt x="355054" y="2299498"/>
                  </a:lnTo>
                  <a:lnTo>
                    <a:pt x="355548" y="2307567"/>
                  </a:lnTo>
                  <a:lnTo>
                    <a:pt x="356063" y="2315635"/>
                  </a:lnTo>
                  <a:lnTo>
                    <a:pt x="356590" y="2323703"/>
                  </a:lnTo>
                  <a:lnTo>
                    <a:pt x="357145" y="2331772"/>
                  </a:lnTo>
                  <a:lnTo>
                    <a:pt x="357719" y="2339840"/>
                  </a:lnTo>
                  <a:lnTo>
                    <a:pt x="358310" y="2347909"/>
                  </a:lnTo>
                  <a:lnTo>
                    <a:pt x="358938" y="2355977"/>
                  </a:lnTo>
                  <a:lnTo>
                    <a:pt x="359583" y="2364046"/>
                  </a:lnTo>
                  <a:lnTo>
                    <a:pt x="360255" y="2372114"/>
                  </a:lnTo>
                  <a:lnTo>
                    <a:pt x="360963" y="2380182"/>
                  </a:lnTo>
                  <a:lnTo>
                    <a:pt x="361690" y="2388251"/>
                  </a:lnTo>
                  <a:lnTo>
                    <a:pt x="362456" y="2396319"/>
                  </a:lnTo>
                  <a:lnTo>
                    <a:pt x="363256" y="2404388"/>
                  </a:lnTo>
                  <a:lnTo>
                    <a:pt x="364078" y="2412456"/>
                  </a:lnTo>
                  <a:lnTo>
                    <a:pt x="364952" y="2420524"/>
                  </a:lnTo>
                  <a:lnTo>
                    <a:pt x="365855" y="2428593"/>
                  </a:lnTo>
                  <a:lnTo>
                    <a:pt x="366789" y="2436661"/>
                  </a:lnTo>
                  <a:lnTo>
                    <a:pt x="367779" y="2444730"/>
                  </a:lnTo>
                  <a:lnTo>
                    <a:pt x="368797" y="2452798"/>
                  </a:lnTo>
                  <a:lnTo>
                    <a:pt x="369859" y="2460867"/>
                  </a:lnTo>
                  <a:lnTo>
                    <a:pt x="370973" y="2468935"/>
                  </a:lnTo>
                  <a:lnTo>
                    <a:pt x="372117" y="2477003"/>
                  </a:lnTo>
                  <a:lnTo>
                    <a:pt x="373320" y="2485072"/>
                  </a:lnTo>
                  <a:lnTo>
                    <a:pt x="374568" y="2493140"/>
                  </a:lnTo>
                  <a:lnTo>
                    <a:pt x="375847" y="2501209"/>
                  </a:lnTo>
                  <a:lnTo>
                    <a:pt x="377202" y="2509277"/>
                  </a:lnTo>
                  <a:lnTo>
                    <a:pt x="378591" y="2517345"/>
                  </a:lnTo>
                  <a:lnTo>
                    <a:pt x="380026" y="2525414"/>
                  </a:lnTo>
                  <a:lnTo>
                    <a:pt x="381530" y="2533482"/>
                  </a:lnTo>
                  <a:lnTo>
                    <a:pt x="383069" y="2541551"/>
                  </a:lnTo>
                  <a:lnTo>
                    <a:pt x="384668" y="2549619"/>
                  </a:lnTo>
                  <a:lnTo>
                    <a:pt x="386325" y="2557688"/>
                  </a:lnTo>
                  <a:lnTo>
                    <a:pt x="388018" y="2565756"/>
                  </a:lnTo>
                  <a:lnTo>
                    <a:pt x="389787" y="2573824"/>
                  </a:lnTo>
                  <a:lnTo>
                    <a:pt x="391601" y="2581893"/>
                  </a:lnTo>
                  <a:lnTo>
                    <a:pt x="393454" y="2589961"/>
                  </a:lnTo>
                  <a:lnTo>
                    <a:pt x="395389" y="2598030"/>
                  </a:lnTo>
                  <a:lnTo>
                    <a:pt x="397360" y="2606098"/>
                  </a:lnTo>
                  <a:lnTo>
                    <a:pt x="399384" y="2614166"/>
                  </a:lnTo>
                  <a:lnTo>
                    <a:pt x="401474" y="2622235"/>
                  </a:lnTo>
                  <a:lnTo>
                    <a:pt x="403599" y="2630303"/>
                  </a:lnTo>
                  <a:lnTo>
                    <a:pt x="405789" y="2638372"/>
                  </a:lnTo>
                  <a:lnTo>
                    <a:pt x="408029" y="2646440"/>
                  </a:lnTo>
                  <a:lnTo>
                    <a:pt x="410303" y="2654509"/>
                  </a:lnTo>
                  <a:lnTo>
                    <a:pt x="412649" y="2662577"/>
                  </a:lnTo>
                  <a:lnTo>
                    <a:pt x="415030" y="2670645"/>
                  </a:lnTo>
                  <a:lnTo>
                    <a:pt x="417450" y="2678714"/>
                  </a:lnTo>
                  <a:lnTo>
                    <a:pt x="419933" y="2686782"/>
                  </a:lnTo>
                  <a:lnTo>
                    <a:pt x="422443" y="2694851"/>
                  </a:lnTo>
                  <a:lnTo>
                    <a:pt x="424998" y="2702919"/>
                  </a:lnTo>
                  <a:lnTo>
                    <a:pt x="427597" y="2710987"/>
                  </a:lnTo>
                  <a:lnTo>
                    <a:pt x="430221" y="2719056"/>
                  </a:lnTo>
                  <a:lnTo>
                    <a:pt x="432889" y="2727124"/>
                  </a:lnTo>
                  <a:lnTo>
                    <a:pt x="435585" y="2735193"/>
                  </a:lnTo>
                  <a:lnTo>
                    <a:pt x="438302" y="2743261"/>
                  </a:lnTo>
                  <a:lnTo>
                    <a:pt x="441058" y="2751330"/>
                  </a:lnTo>
                  <a:lnTo>
                    <a:pt x="443829" y="2759398"/>
                  </a:lnTo>
                  <a:lnTo>
                    <a:pt x="446618" y="2767466"/>
                  </a:lnTo>
                  <a:lnTo>
                    <a:pt x="449428" y="2775535"/>
                  </a:lnTo>
                  <a:lnTo>
                    <a:pt x="452246" y="2783603"/>
                  </a:lnTo>
                  <a:lnTo>
                    <a:pt x="455076" y="2791672"/>
                  </a:lnTo>
                  <a:lnTo>
                    <a:pt x="457910" y="2799740"/>
                  </a:lnTo>
                  <a:lnTo>
                    <a:pt x="460746" y="2807808"/>
                  </a:lnTo>
                  <a:lnTo>
                    <a:pt x="463578" y="2815877"/>
                  </a:lnTo>
                  <a:lnTo>
                    <a:pt x="466403" y="2823945"/>
                  </a:lnTo>
                  <a:lnTo>
                    <a:pt x="469222" y="2832014"/>
                  </a:lnTo>
                  <a:lnTo>
                    <a:pt x="472018" y="2840082"/>
                  </a:lnTo>
                  <a:lnTo>
                    <a:pt x="474799" y="2848151"/>
                  </a:lnTo>
                  <a:lnTo>
                    <a:pt x="477558" y="2856219"/>
                  </a:lnTo>
                  <a:lnTo>
                    <a:pt x="480280" y="2864287"/>
                  </a:lnTo>
                  <a:lnTo>
                    <a:pt x="482979" y="2872356"/>
                  </a:lnTo>
                  <a:lnTo>
                    <a:pt x="485633" y="2880424"/>
                  </a:lnTo>
                  <a:lnTo>
                    <a:pt x="488243" y="2888493"/>
                  </a:lnTo>
                  <a:lnTo>
                    <a:pt x="490822" y="2896561"/>
                  </a:lnTo>
                  <a:lnTo>
                    <a:pt x="493324" y="2904629"/>
                  </a:lnTo>
                  <a:lnTo>
                    <a:pt x="495781" y="2912698"/>
                  </a:lnTo>
                  <a:lnTo>
                    <a:pt x="498189" y="2920766"/>
                  </a:lnTo>
                  <a:lnTo>
                    <a:pt x="500502" y="2928835"/>
                  </a:lnTo>
                  <a:lnTo>
                    <a:pt x="502768" y="2936903"/>
                  </a:lnTo>
                  <a:lnTo>
                    <a:pt x="504953" y="2944972"/>
                  </a:lnTo>
                  <a:lnTo>
                    <a:pt x="507043" y="2953040"/>
                  </a:lnTo>
                  <a:lnTo>
                    <a:pt x="509077" y="2961108"/>
                  </a:lnTo>
                  <a:lnTo>
                    <a:pt x="510994" y="2969177"/>
                  </a:lnTo>
                  <a:lnTo>
                    <a:pt x="512823" y="2977245"/>
                  </a:lnTo>
                  <a:lnTo>
                    <a:pt x="514588" y="2985314"/>
                  </a:lnTo>
                  <a:lnTo>
                    <a:pt x="516193" y="2993382"/>
                  </a:lnTo>
                  <a:lnTo>
                    <a:pt x="517725" y="3001450"/>
                  </a:lnTo>
                  <a:lnTo>
                    <a:pt x="519158" y="3009519"/>
                  </a:lnTo>
                  <a:lnTo>
                    <a:pt x="520440" y="3017587"/>
                  </a:lnTo>
                  <a:lnTo>
                    <a:pt x="521644" y="3025656"/>
                  </a:lnTo>
                  <a:lnTo>
                    <a:pt x="522708" y="3033724"/>
                  </a:lnTo>
                  <a:lnTo>
                    <a:pt x="523638" y="3041793"/>
                  </a:lnTo>
                  <a:lnTo>
                    <a:pt x="524484" y="3049861"/>
                  </a:lnTo>
                  <a:lnTo>
                    <a:pt x="525147" y="3057929"/>
                  </a:lnTo>
                  <a:lnTo>
                    <a:pt x="525701" y="3065998"/>
                  </a:lnTo>
                  <a:lnTo>
                    <a:pt x="526154" y="3074066"/>
                  </a:lnTo>
                  <a:lnTo>
                    <a:pt x="526405" y="3082135"/>
                  </a:lnTo>
                  <a:lnTo>
                    <a:pt x="526563" y="3090203"/>
                  </a:lnTo>
                  <a:lnTo>
                    <a:pt x="526581" y="3098271"/>
                  </a:lnTo>
                  <a:lnTo>
                    <a:pt x="526426" y="3106340"/>
                  </a:lnTo>
                  <a:lnTo>
                    <a:pt x="526176" y="3114408"/>
                  </a:lnTo>
                  <a:lnTo>
                    <a:pt x="525747" y="3122477"/>
                  </a:lnTo>
                  <a:lnTo>
                    <a:pt x="525176" y="3130545"/>
                  </a:lnTo>
                  <a:lnTo>
                    <a:pt x="524511" y="3138614"/>
                  </a:lnTo>
                  <a:lnTo>
                    <a:pt x="523630" y="3146682"/>
                  </a:lnTo>
                  <a:lnTo>
                    <a:pt x="522644" y="3154750"/>
                  </a:lnTo>
                  <a:lnTo>
                    <a:pt x="521538" y="3162819"/>
                  </a:lnTo>
                  <a:lnTo>
                    <a:pt x="520235" y="3170887"/>
                  </a:lnTo>
                  <a:lnTo>
                    <a:pt x="518839" y="3178956"/>
                  </a:lnTo>
                  <a:lnTo>
                    <a:pt x="517291" y="3187024"/>
                  </a:lnTo>
                  <a:lnTo>
                    <a:pt x="515587" y="3195092"/>
                  </a:lnTo>
                  <a:lnTo>
                    <a:pt x="513792" y="3203161"/>
                  </a:lnTo>
                  <a:lnTo>
                    <a:pt x="511820" y="3211229"/>
                  </a:lnTo>
                  <a:lnTo>
                    <a:pt x="509731" y="3219298"/>
                  </a:lnTo>
                  <a:lnTo>
                    <a:pt x="507555" y="3227366"/>
                  </a:lnTo>
                  <a:lnTo>
                    <a:pt x="505185" y="3235435"/>
                  </a:lnTo>
                  <a:lnTo>
                    <a:pt x="502737" y="3243503"/>
                  </a:lnTo>
                  <a:lnTo>
                    <a:pt x="500177" y="3251571"/>
                  </a:lnTo>
                  <a:lnTo>
                    <a:pt x="497469" y="3259640"/>
                  </a:lnTo>
                  <a:lnTo>
                    <a:pt x="494689" y="3267708"/>
                  </a:lnTo>
                  <a:lnTo>
                    <a:pt x="491783" y="3275777"/>
                  </a:lnTo>
                  <a:lnTo>
                    <a:pt x="488770" y="3283845"/>
                  </a:lnTo>
                  <a:lnTo>
                    <a:pt x="485692" y="3291913"/>
                  </a:lnTo>
                  <a:lnTo>
                    <a:pt x="482482" y="3299982"/>
                  </a:lnTo>
                  <a:lnTo>
                    <a:pt x="479202" y="3308050"/>
                  </a:lnTo>
                  <a:lnTo>
                    <a:pt x="475856" y="3316119"/>
                  </a:lnTo>
                  <a:lnTo>
                    <a:pt x="472397" y="3324187"/>
                  </a:lnTo>
                  <a:lnTo>
                    <a:pt x="468890" y="3332256"/>
                  </a:lnTo>
                  <a:lnTo>
                    <a:pt x="465312" y="3340324"/>
                  </a:lnTo>
                  <a:lnTo>
                    <a:pt x="461660" y="3348392"/>
                  </a:lnTo>
                  <a:lnTo>
                    <a:pt x="457970" y="3356461"/>
                  </a:lnTo>
                  <a:lnTo>
                    <a:pt x="454212" y="3364529"/>
                  </a:lnTo>
                  <a:lnTo>
                    <a:pt x="450411" y="3372598"/>
                  </a:lnTo>
                  <a:lnTo>
                    <a:pt x="446582" y="3380666"/>
                  </a:lnTo>
                  <a:lnTo>
                    <a:pt x="442697" y="3388734"/>
                  </a:lnTo>
                  <a:lnTo>
                    <a:pt x="438793" y="3396803"/>
                  </a:lnTo>
                  <a:lnTo>
                    <a:pt x="434865" y="3404871"/>
                  </a:lnTo>
                  <a:lnTo>
                    <a:pt x="430911" y="3412940"/>
                  </a:lnTo>
                  <a:lnTo>
                    <a:pt x="426948" y="3421008"/>
                  </a:lnTo>
                  <a:lnTo>
                    <a:pt x="422973" y="3429077"/>
                  </a:lnTo>
                  <a:lnTo>
                    <a:pt x="418994" y="3437145"/>
                  </a:lnTo>
                  <a:lnTo>
                    <a:pt x="415015" y="3445213"/>
                  </a:lnTo>
                  <a:lnTo>
                    <a:pt x="411043" y="3453282"/>
                  </a:lnTo>
                  <a:lnTo>
                    <a:pt x="407081" y="3461350"/>
                  </a:lnTo>
                  <a:lnTo>
                    <a:pt x="403128" y="3469419"/>
                  </a:lnTo>
                  <a:lnTo>
                    <a:pt x="399205" y="3477487"/>
                  </a:lnTo>
                  <a:lnTo>
                    <a:pt x="395300" y="3485555"/>
                  </a:lnTo>
                  <a:lnTo>
                    <a:pt x="391419" y="3493624"/>
                  </a:lnTo>
                  <a:lnTo>
                    <a:pt x="387580" y="3501692"/>
                  </a:lnTo>
                  <a:lnTo>
                    <a:pt x="383766" y="3509761"/>
                  </a:lnTo>
                  <a:lnTo>
                    <a:pt x="379998" y="3517829"/>
                  </a:lnTo>
                  <a:lnTo>
                    <a:pt x="376276" y="3525898"/>
                  </a:lnTo>
                  <a:lnTo>
                    <a:pt x="372584" y="3533966"/>
                  </a:lnTo>
                  <a:lnTo>
                    <a:pt x="368963" y="3542034"/>
                  </a:lnTo>
                  <a:lnTo>
                    <a:pt x="365386" y="3550103"/>
                  </a:lnTo>
                  <a:lnTo>
                    <a:pt x="361851" y="3558171"/>
                  </a:lnTo>
                  <a:lnTo>
                    <a:pt x="358400" y="3566240"/>
                  </a:lnTo>
                  <a:lnTo>
                    <a:pt x="354991" y="3574308"/>
                  </a:lnTo>
                  <a:lnTo>
                    <a:pt x="351645" y="3582376"/>
                  </a:lnTo>
                  <a:lnTo>
                    <a:pt x="348379" y="3590445"/>
                  </a:lnTo>
                  <a:lnTo>
                    <a:pt x="345156" y="3598513"/>
                  </a:lnTo>
                  <a:lnTo>
                    <a:pt x="342020" y="3606582"/>
                  </a:lnTo>
                  <a:lnTo>
                    <a:pt x="338952" y="3614650"/>
                  </a:lnTo>
                  <a:lnTo>
                    <a:pt x="335930" y="3622719"/>
                  </a:lnTo>
                  <a:lnTo>
                    <a:pt x="333019" y="3630787"/>
                  </a:lnTo>
                  <a:lnTo>
                    <a:pt x="330160" y="3638855"/>
                  </a:lnTo>
                  <a:lnTo>
                    <a:pt x="327364" y="3646924"/>
                  </a:lnTo>
                  <a:lnTo>
                    <a:pt x="324671" y="3654992"/>
                  </a:lnTo>
                  <a:lnTo>
                    <a:pt x="322027" y="3663061"/>
                  </a:lnTo>
                  <a:lnTo>
                    <a:pt x="319467" y="3671129"/>
                  </a:lnTo>
                  <a:lnTo>
                    <a:pt x="316991" y="3679197"/>
                  </a:lnTo>
                  <a:lnTo>
                    <a:pt x="314566" y="3687266"/>
                  </a:lnTo>
                  <a:lnTo>
                    <a:pt x="312242" y="3695334"/>
                  </a:lnTo>
                  <a:lnTo>
                    <a:pt x="309984" y="3703403"/>
                  </a:lnTo>
                  <a:lnTo>
                    <a:pt x="307777" y="3711471"/>
                  </a:lnTo>
                  <a:lnTo>
                    <a:pt x="305684" y="3719540"/>
                  </a:lnTo>
                  <a:lnTo>
                    <a:pt x="303639" y="3727608"/>
                  </a:lnTo>
                  <a:lnTo>
                    <a:pt x="301662" y="3735676"/>
                  </a:lnTo>
                  <a:lnTo>
                    <a:pt x="299777" y="3743745"/>
                  </a:lnTo>
                  <a:lnTo>
                    <a:pt x="297939" y="3751813"/>
                  </a:lnTo>
                  <a:lnTo>
                    <a:pt x="296184" y="3759882"/>
                  </a:lnTo>
                  <a:lnTo>
                    <a:pt x="294499" y="3767950"/>
                  </a:lnTo>
                  <a:lnTo>
                    <a:pt x="292858" y="3776018"/>
                  </a:lnTo>
                  <a:lnTo>
                    <a:pt x="291313" y="3784087"/>
                  </a:lnTo>
                  <a:lnTo>
                    <a:pt x="289817" y="3792155"/>
                  </a:lnTo>
                  <a:lnTo>
                    <a:pt x="288371" y="3800224"/>
                  </a:lnTo>
                  <a:lnTo>
                    <a:pt x="287014" y="3808292"/>
                  </a:lnTo>
                  <a:lnTo>
                    <a:pt x="285696" y="3816361"/>
                  </a:lnTo>
                  <a:lnTo>
                    <a:pt x="284438" y="3824429"/>
                  </a:lnTo>
                  <a:lnTo>
                    <a:pt x="283249" y="3832497"/>
                  </a:lnTo>
                  <a:lnTo>
                    <a:pt x="282095" y="3840566"/>
                  </a:lnTo>
                  <a:lnTo>
                    <a:pt x="281011" y="3848634"/>
                  </a:lnTo>
                  <a:lnTo>
                    <a:pt x="279975" y="3856703"/>
                  </a:lnTo>
                  <a:lnTo>
                    <a:pt x="278973" y="3864771"/>
                  </a:lnTo>
                  <a:lnTo>
                    <a:pt x="278046" y="3872839"/>
                  </a:lnTo>
                  <a:lnTo>
                    <a:pt x="277150" y="3880908"/>
                  </a:lnTo>
                  <a:lnTo>
                    <a:pt x="276295" y="3888976"/>
                  </a:lnTo>
                  <a:lnTo>
                    <a:pt x="275499" y="3897045"/>
                  </a:lnTo>
                  <a:lnTo>
                    <a:pt x="274731" y="3905113"/>
                  </a:lnTo>
                  <a:lnTo>
                    <a:pt x="274008" y="3913182"/>
                  </a:lnTo>
                  <a:lnTo>
                    <a:pt x="273328" y="3921250"/>
                  </a:lnTo>
                  <a:lnTo>
                    <a:pt x="272673" y="3929318"/>
                  </a:lnTo>
                  <a:lnTo>
                    <a:pt x="272067" y="3937387"/>
                  </a:lnTo>
                  <a:lnTo>
                    <a:pt x="271490" y="3945455"/>
                  </a:lnTo>
                  <a:lnTo>
                    <a:pt x="270937" y="3953524"/>
                  </a:lnTo>
                  <a:lnTo>
                    <a:pt x="270432" y="3961592"/>
                  </a:lnTo>
                  <a:lnTo>
                    <a:pt x="269946" y="3969660"/>
                  </a:lnTo>
                  <a:lnTo>
                    <a:pt x="269488" y="3977729"/>
                  </a:lnTo>
                  <a:lnTo>
                    <a:pt x="269064" y="3985797"/>
                  </a:lnTo>
                  <a:lnTo>
                    <a:pt x="268658" y="3993866"/>
                  </a:lnTo>
                  <a:lnTo>
                    <a:pt x="268282" y="4001934"/>
                  </a:lnTo>
                  <a:lnTo>
                    <a:pt x="267929" y="4010003"/>
                  </a:lnTo>
                  <a:lnTo>
                    <a:pt x="267591" y="4018071"/>
                  </a:lnTo>
                  <a:lnTo>
                    <a:pt x="267284" y="4026139"/>
                  </a:lnTo>
                  <a:lnTo>
                    <a:pt x="266993" y="4034208"/>
                  </a:lnTo>
                  <a:lnTo>
                    <a:pt x="266716" y="4042276"/>
                  </a:lnTo>
                  <a:lnTo>
                    <a:pt x="266466" y="4050345"/>
                  </a:lnTo>
                  <a:lnTo>
                    <a:pt x="266226" y="4058413"/>
                  </a:lnTo>
                  <a:lnTo>
                    <a:pt x="266004" y="4066481"/>
                  </a:lnTo>
                  <a:lnTo>
                    <a:pt x="265799" y="4074550"/>
                  </a:lnTo>
                  <a:lnTo>
                    <a:pt x="265603" y="4082618"/>
                  </a:lnTo>
                  <a:lnTo>
                    <a:pt x="265425" y="4090687"/>
                  </a:lnTo>
                  <a:lnTo>
                    <a:pt x="265259" y="4098755"/>
                  </a:lnTo>
                  <a:lnTo>
                    <a:pt x="265101" y="4106824"/>
                  </a:lnTo>
                  <a:lnTo>
                    <a:pt x="264959" y="4114892"/>
                  </a:lnTo>
                  <a:lnTo>
                    <a:pt x="264825" y="4122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235747"/>
              <a:ext cx="0" cy="123816"/>
            </a:xfrm>
            <a:custGeom>
              <a:avLst/>
              <a:pathLst>
                <a:path w="0" h="123816">
                  <a:moveTo>
                    <a:pt x="0" y="123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607198"/>
              <a:ext cx="0" cy="123816"/>
            </a:xfrm>
            <a:custGeom>
              <a:avLst/>
              <a:pathLst>
                <a:path w="0" h="123816">
                  <a:moveTo>
                    <a:pt x="0" y="0"/>
                  </a:moveTo>
                  <a:lnTo>
                    <a:pt x="0" y="123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359564"/>
              <a:ext cx="130622" cy="247633"/>
            </a:xfrm>
            <a:custGeom>
              <a:avLst/>
              <a:pathLst>
                <a:path w="130622" h="247633">
                  <a:moveTo>
                    <a:pt x="0" y="0"/>
                  </a:moveTo>
                  <a:lnTo>
                    <a:pt x="0" y="247633"/>
                  </a:lnTo>
                  <a:lnTo>
                    <a:pt x="130622" y="24763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4833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546697"/>
              <a:ext cx="0" cy="492931"/>
            </a:xfrm>
            <a:custGeom>
              <a:avLst/>
              <a:pathLst>
                <a:path w="0" h="492931">
                  <a:moveTo>
                    <a:pt x="0" y="492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409208"/>
              <a:ext cx="0" cy="450296"/>
            </a:xfrm>
            <a:custGeom>
              <a:avLst/>
              <a:pathLst>
                <a:path w="0" h="450296">
                  <a:moveTo>
                    <a:pt x="0" y="0"/>
                  </a:moveTo>
                  <a:lnTo>
                    <a:pt x="0" y="450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039628"/>
              <a:ext cx="130622" cy="1369579"/>
            </a:xfrm>
            <a:custGeom>
              <a:avLst/>
              <a:pathLst>
                <a:path w="130622" h="1369579">
                  <a:moveTo>
                    <a:pt x="0" y="0"/>
                  </a:moveTo>
                  <a:lnTo>
                    <a:pt x="0" y="1369579"/>
                  </a:lnTo>
                  <a:lnTo>
                    <a:pt x="130622" y="136957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08039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537352"/>
              <a:ext cx="0" cy="418174"/>
            </a:xfrm>
            <a:custGeom>
              <a:avLst/>
              <a:pathLst>
                <a:path w="0" h="418174">
                  <a:moveTo>
                    <a:pt x="0" y="41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798764"/>
              <a:ext cx="0" cy="70085"/>
            </a:xfrm>
            <a:custGeom>
              <a:avLst/>
              <a:pathLst>
                <a:path w="0" h="70085">
                  <a:moveTo>
                    <a:pt x="0" y="0"/>
                  </a:moveTo>
                  <a:lnTo>
                    <a:pt x="0" y="70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55526"/>
              <a:ext cx="130622" cy="1843237"/>
            </a:xfrm>
            <a:custGeom>
              <a:avLst/>
              <a:pathLst>
                <a:path w="130622" h="1843237">
                  <a:moveTo>
                    <a:pt x="0" y="0"/>
                  </a:moveTo>
                  <a:lnTo>
                    <a:pt x="0" y="1843237"/>
                  </a:lnTo>
                  <a:lnTo>
                    <a:pt x="130622" y="184323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29181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09624" y="484235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08290" y="3026447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01166" y="4683296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97388" y="2907612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15486" y="4838066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48984" y="439105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97039" y="3676977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97078" y="4821592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91081" y="4795876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27842" y="33314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05750" y="4423868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44358" y="3981096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8618" y="294162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30610" y="4564702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1108" y="367576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53082" y="4822135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29163" y="4566804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7171" y="4202380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08816" y="3403978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80913" y="2796859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12693" y="2590307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40652" y="2495353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64533" y="4631220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90639" y="2502948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1261" y="4669791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36672" y="4795905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20345" y="2609697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5578" y="2707704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57225" y="470938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92958" y="40087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77853" y="4815474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21772" y="477370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26454" y="4711667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31670" y="481519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1609" y="4798234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77702" y="2709554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1835" y="2502259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41156" y="4812884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66091" y="4277826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46601" y="4775570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50264" y="4707421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1660" y="4261747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3085" y="4591088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74902" y="2803645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96037" y="2509319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6306" y="2518834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87031" y="483182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50320" y="4786509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20477" y="2798840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70577" y="4797880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24994" y="4822207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5688" y="3850263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00731" y="4721937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70889" y="4805224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64136" y="2954440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34892" y="4637018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00966" y="4756612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37926" y="483385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91557" y="4798133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47743" y="4450691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62432" y="4756054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52355" y="4362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95748" y="4653982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43955" y="4798335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41890" y="4810011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0669" y="4830192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41263" y="3462591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57824" y="4817772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03528" y="3247861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30335" y="4541358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97453" y="4207622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26622" y="3235985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61797" y="381228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80693" y="3200630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835904" y="4166702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37324" y="3733609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24214" y="4707827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88390" y="4822012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24792" y="4758239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55188" y="4812234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45103" y="3760658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76411" y="4578267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04337" y="2525815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78339" y="2770973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76032" y="2925105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7897" y="2593986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55332" y="4567069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68470" y="4553640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05841" y="2526963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97173" y="4649345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107218" y="4121290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28460" y="2803862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73461" y="2602642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63518" y="4731567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978175" y="2464293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72286" y="286208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78827" y="265926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87345" y="464447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79421" y="4786898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34915" y="4827043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68818" y="4798935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94395" y="3094921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91480" y="359275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22620" y="4497640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98345" y="3221347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8539" y="4422443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30629" y="2616564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98161" y="3691569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510034" y="4506889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5053" y="2526497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04214" y="272685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26273" y="4548732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2896" y="3838635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53974" y="2774008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02144" y="2912923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99889" y="2497239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35296" y="3999588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6244" y="4034762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16738" y="2708721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56021" y="4849256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93141" y="4820685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93789" y="4817841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78411" y="2497778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75143" y="4577175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87186" y="2899353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80866" y="3992625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38841" y="4826462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09293" y="2546379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39140" y="3252404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75899" y="4354822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83553" y="3768642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62173" y="4195437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05184" y="4048587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02697" y="4714933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7113" y="2511774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28127" y="377974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74150" y="4688593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38972" y="479355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46567" y="4636935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31744" y="4532367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31163" y="2519595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3504" y="2514063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914070" y="3018808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67088" y="3712659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48288" y="3921966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45317" y="4578777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02149" y="481798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22120" y="2547429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2068" y="2700639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93904" y="2561383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25496" y="4249399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59899" y="4756770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0818" y="3228590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57443" y="4307382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93123" y="3419664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56208" y="4835945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70735" y="2551118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978488" y="2601237"/>
              <a:ext cx="285787" cy="64563"/>
            </a:xfrm>
            <a:custGeom>
              <a:avLst/>
              <a:pathLst>
                <a:path w="285787" h="64563">
                  <a:moveTo>
                    <a:pt x="285787" y="0"/>
                  </a:moveTo>
                  <a:lnTo>
                    <a:pt x="0" y="64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5287136" y="2531374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514" y="4915107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10300" y="463729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3720" y="453707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924033" y="429211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77125" y="231057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106206" y="275251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2448394" y="5984463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48394" y="540004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481637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499144" y="4231965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499144" y="306425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499144" y="248021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833716" y="6039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54552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48711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4287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33716" y="311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3716" y="2535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9" name="pt209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6" name="pt216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2635710"/>
              <a:ext cx="1175605" cy="204273"/>
            </a:xfrm>
            <a:custGeom>
              <a:avLst/>
              <a:pathLst>
                <a:path w="1175605" h="204273">
                  <a:moveTo>
                    <a:pt x="581219" y="204273"/>
                  </a:moveTo>
                  <a:lnTo>
                    <a:pt x="580850" y="203874"/>
                  </a:lnTo>
                  <a:lnTo>
                    <a:pt x="580455" y="203474"/>
                  </a:lnTo>
                  <a:lnTo>
                    <a:pt x="580052" y="203074"/>
                  </a:lnTo>
                  <a:lnTo>
                    <a:pt x="579615" y="202674"/>
                  </a:lnTo>
                  <a:lnTo>
                    <a:pt x="579172" y="202275"/>
                  </a:lnTo>
                  <a:lnTo>
                    <a:pt x="578691" y="201875"/>
                  </a:lnTo>
                  <a:lnTo>
                    <a:pt x="578201" y="201475"/>
                  </a:lnTo>
                  <a:lnTo>
                    <a:pt x="577677" y="201075"/>
                  </a:lnTo>
                  <a:lnTo>
                    <a:pt x="577136" y="200676"/>
                  </a:lnTo>
                  <a:lnTo>
                    <a:pt x="576566" y="200276"/>
                  </a:lnTo>
                  <a:lnTo>
                    <a:pt x="575970" y="199876"/>
                  </a:lnTo>
                  <a:lnTo>
                    <a:pt x="575351" y="199476"/>
                  </a:lnTo>
                  <a:lnTo>
                    <a:pt x="574696" y="199077"/>
                  </a:lnTo>
                  <a:lnTo>
                    <a:pt x="574023" y="198677"/>
                  </a:lnTo>
                  <a:lnTo>
                    <a:pt x="573304" y="198277"/>
                  </a:lnTo>
                  <a:lnTo>
                    <a:pt x="572575" y="197877"/>
                  </a:lnTo>
                  <a:lnTo>
                    <a:pt x="571788" y="197478"/>
                  </a:lnTo>
                  <a:lnTo>
                    <a:pt x="570990" y="197078"/>
                  </a:lnTo>
                  <a:lnTo>
                    <a:pt x="570137" y="196678"/>
                  </a:lnTo>
                  <a:lnTo>
                    <a:pt x="569265" y="196278"/>
                  </a:lnTo>
                  <a:lnTo>
                    <a:pt x="568344" y="195879"/>
                  </a:lnTo>
                  <a:lnTo>
                    <a:pt x="567392" y="195479"/>
                  </a:lnTo>
                  <a:lnTo>
                    <a:pt x="566398" y="195079"/>
                  </a:lnTo>
                  <a:lnTo>
                    <a:pt x="565360" y="194679"/>
                  </a:lnTo>
                  <a:lnTo>
                    <a:pt x="564290" y="194280"/>
                  </a:lnTo>
                  <a:lnTo>
                    <a:pt x="563162" y="193880"/>
                  </a:lnTo>
                  <a:lnTo>
                    <a:pt x="562011" y="193480"/>
                  </a:lnTo>
                  <a:lnTo>
                    <a:pt x="560786" y="193080"/>
                  </a:lnTo>
                  <a:lnTo>
                    <a:pt x="559547" y="192681"/>
                  </a:lnTo>
                  <a:lnTo>
                    <a:pt x="558222" y="192281"/>
                  </a:lnTo>
                  <a:lnTo>
                    <a:pt x="556879" y="191881"/>
                  </a:lnTo>
                  <a:lnTo>
                    <a:pt x="555460" y="191481"/>
                  </a:lnTo>
                  <a:lnTo>
                    <a:pt x="554007" y="191082"/>
                  </a:lnTo>
                  <a:lnTo>
                    <a:pt x="552489" y="190682"/>
                  </a:lnTo>
                  <a:lnTo>
                    <a:pt x="550920" y="190282"/>
                  </a:lnTo>
                  <a:lnTo>
                    <a:pt x="549298" y="189882"/>
                  </a:lnTo>
                  <a:lnTo>
                    <a:pt x="547607" y="189483"/>
                  </a:lnTo>
                  <a:lnTo>
                    <a:pt x="545877" y="189083"/>
                  </a:lnTo>
                  <a:lnTo>
                    <a:pt x="544058" y="188683"/>
                  </a:lnTo>
                  <a:lnTo>
                    <a:pt x="542215" y="188283"/>
                  </a:lnTo>
                  <a:lnTo>
                    <a:pt x="540262" y="187884"/>
                  </a:lnTo>
                  <a:lnTo>
                    <a:pt x="538290" y="187484"/>
                  </a:lnTo>
                  <a:lnTo>
                    <a:pt x="536207" y="187084"/>
                  </a:lnTo>
                  <a:lnTo>
                    <a:pt x="534094" y="186684"/>
                  </a:lnTo>
                  <a:lnTo>
                    <a:pt x="531884" y="186285"/>
                  </a:lnTo>
                  <a:lnTo>
                    <a:pt x="529624" y="185885"/>
                  </a:lnTo>
                  <a:lnTo>
                    <a:pt x="527283" y="185485"/>
                  </a:lnTo>
                  <a:lnTo>
                    <a:pt x="524869" y="185085"/>
                  </a:lnTo>
                  <a:lnTo>
                    <a:pt x="522393" y="184686"/>
                  </a:lnTo>
                  <a:lnTo>
                    <a:pt x="519820" y="184286"/>
                  </a:lnTo>
                  <a:lnTo>
                    <a:pt x="517204" y="183886"/>
                  </a:lnTo>
                  <a:lnTo>
                    <a:pt x="514468" y="183486"/>
                  </a:lnTo>
                  <a:lnTo>
                    <a:pt x="511709" y="183087"/>
                  </a:lnTo>
                  <a:lnTo>
                    <a:pt x="508804" y="182687"/>
                  </a:lnTo>
                  <a:lnTo>
                    <a:pt x="505876" y="182287"/>
                  </a:lnTo>
                  <a:lnTo>
                    <a:pt x="502819" y="181887"/>
                  </a:lnTo>
                  <a:lnTo>
                    <a:pt x="499717" y="181488"/>
                  </a:lnTo>
                  <a:lnTo>
                    <a:pt x="496506" y="181088"/>
                  </a:lnTo>
                  <a:lnTo>
                    <a:pt x="493227" y="180688"/>
                  </a:lnTo>
                  <a:lnTo>
                    <a:pt x="489860" y="180288"/>
                  </a:lnTo>
                  <a:lnTo>
                    <a:pt x="486398" y="179888"/>
                  </a:lnTo>
                  <a:lnTo>
                    <a:pt x="482872" y="179489"/>
                  </a:lnTo>
                  <a:lnTo>
                    <a:pt x="479227" y="179089"/>
                  </a:lnTo>
                  <a:lnTo>
                    <a:pt x="475540" y="178689"/>
                  </a:lnTo>
                  <a:lnTo>
                    <a:pt x="471708" y="178289"/>
                  </a:lnTo>
                  <a:lnTo>
                    <a:pt x="467852" y="177890"/>
                  </a:lnTo>
                  <a:lnTo>
                    <a:pt x="463839" y="177490"/>
                  </a:lnTo>
                  <a:lnTo>
                    <a:pt x="459795" y="177090"/>
                  </a:lnTo>
                  <a:lnTo>
                    <a:pt x="455618" y="176690"/>
                  </a:lnTo>
                  <a:lnTo>
                    <a:pt x="451385" y="176291"/>
                  </a:lnTo>
                  <a:lnTo>
                    <a:pt x="447045" y="175891"/>
                  </a:lnTo>
                  <a:lnTo>
                    <a:pt x="442624" y="175491"/>
                  </a:lnTo>
                  <a:lnTo>
                    <a:pt x="438120" y="175091"/>
                  </a:lnTo>
                  <a:lnTo>
                    <a:pt x="433511" y="174692"/>
                  </a:lnTo>
                  <a:lnTo>
                    <a:pt x="428845" y="174292"/>
                  </a:lnTo>
                  <a:lnTo>
                    <a:pt x="424052" y="173892"/>
                  </a:lnTo>
                  <a:lnTo>
                    <a:pt x="419226" y="173492"/>
                  </a:lnTo>
                  <a:lnTo>
                    <a:pt x="414250" y="173093"/>
                  </a:lnTo>
                  <a:lnTo>
                    <a:pt x="409251" y="172693"/>
                  </a:lnTo>
                  <a:lnTo>
                    <a:pt x="404113" y="172293"/>
                  </a:lnTo>
                  <a:lnTo>
                    <a:pt x="398937" y="171893"/>
                  </a:lnTo>
                  <a:lnTo>
                    <a:pt x="393649" y="171494"/>
                  </a:lnTo>
                  <a:lnTo>
                    <a:pt x="388302" y="171094"/>
                  </a:lnTo>
                  <a:lnTo>
                    <a:pt x="382868" y="170694"/>
                  </a:lnTo>
                  <a:lnTo>
                    <a:pt x="377357" y="170294"/>
                  </a:lnTo>
                  <a:lnTo>
                    <a:pt x="371782" y="169895"/>
                  </a:lnTo>
                  <a:lnTo>
                    <a:pt x="366114" y="169495"/>
                  </a:lnTo>
                  <a:lnTo>
                    <a:pt x="360405" y="169095"/>
                  </a:lnTo>
                  <a:lnTo>
                    <a:pt x="354589" y="168695"/>
                  </a:lnTo>
                  <a:lnTo>
                    <a:pt x="348753" y="168296"/>
                  </a:lnTo>
                  <a:lnTo>
                    <a:pt x="342799" y="167896"/>
                  </a:lnTo>
                  <a:lnTo>
                    <a:pt x="336828" y="167496"/>
                  </a:lnTo>
                  <a:lnTo>
                    <a:pt x="330763" y="167096"/>
                  </a:lnTo>
                  <a:lnTo>
                    <a:pt x="324668" y="166697"/>
                  </a:lnTo>
                  <a:lnTo>
                    <a:pt x="318502" y="166297"/>
                  </a:lnTo>
                  <a:lnTo>
                    <a:pt x="312295" y="165897"/>
                  </a:lnTo>
                  <a:lnTo>
                    <a:pt x="306039" y="165497"/>
                  </a:lnTo>
                  <a:lnTo>
                    <a:pt x="299734" y="165098"/>
                  </a:lnTo>
                  <a:lnTo>
                    <a:pt x="293398" y="164698"/>
                  </a:lnTo>
                  <a:lnTo>
                    <a:pt x="287010" y="164298"/>
                  </a:lnTo>
                  <a:lnTo>
                    <a:pt x="280605" y="163898"/>
                  </a:lnTo>
                  <a:lnTo>
                    <a:pt x="274150" y="163499"/>
                  </a:lnTo>
                  <a:lnTo>
                    <a:pt x="267687" y="163099"/>
                  </a:lnTo>
                  <a:lnTo>
                    <a:pt x="261184" y="162699"/>
                  </a:lnTo>
                  <a:lnTo>
                    <a:pt x="254674" y="162299"/>
                  </a:lnTo>
                  <a:lnTo>
                    <a:pt x="248142" y="161900"/>
                  </a:lnTo>
                  <a:lnTo>
                    <a:pt x="241605" y="161500"/>
                  </a:lnTo>
                  <a:lnTo>
                    <a:pt x="235058" y="161100"/>
                  </a:lnTo>
                  <a:lnTo>
                    <a:pt x="228511" y="160700"/>
                  </a:lnTo>
                  <a:lnTo>
                    <a:pt x="221964" y="160301"/>
                  </a:lnTo>
                  <a:lnTo>
                    <a:pt x="215428" y="159901"/>
                  </a:lnTo>
                  <a:lnTo>
                    <a:pt x="208897" y="159501"/>
                  </a:lnTo>
                  <a:lnTo>
                    <a:pt x="202391" y="159101"/>
                  </a:lnTo>
                  <a:lnTo>
                    <a:pt x="195891" y="158702"/>
                  </a:lnTo>
                  <a:lnTo>
                    <a:pt x="189437" y="158302"/>
                  </a:lnTo>
                  <a:lnTo>
                    <a:pt x="182993" y="157902"/>
                  </a:lnTo>
                  <a:lnTo>
                    <a:pt x="176604" y="157502"/>
                  </a:lnTo>
                  <a:lnTo>
                    <a:pt x="170238" y="157103"/>
                  </a:lnTo>
                  <a:lnTo>
                    <a:pt x="163931" y="156703"/>
                  </a:lnTo>
                  <a:lnTo>
                    <a:pt x="157665" y="156303"/>
                  </a:lnTo>
                  <a:lnTo>
                    <a:pt x="151456" y="155903"/>
                  </a:lnTo>
                  <a:lnTo>
                    <a:pt x="145312" y="155504"/>
                  </a:lnTo>
                  <a:lnTo>
                    <a:pt x="139218" y="155104"/>
                  </a:lnTo>
                  <a:lnTo>
                    <a:pt x="133219" y="154704"/>
                  </a:lnTo>
                  <a:lnTo>
                    <a:pt x="127257" y="154304"/>
                  </a:lnTo>
                  <a:lnTo>
                    <a:pt x="121425" y="153905"/>
                  </a:lnTo>
                  <a:lnTo>
                    <a:pt x="115616" y="153505"/>
                  </a:lnTo>
                  <a:lnTo>
                    <a:pt x="109970" y="153105"/>
                  </a:lnTo>
                  <a:lnTo>
                    <a:pt x="104355" y="152705"/>
                  </a:lnTo>
                  <a:lnTo>
                    <a:pt x="98892" y="152306"/>
                  </a:lnTo>
                  <a:lnTo>
                    <a:pt x="93493" y="151906"/>
                  </a:lnTo>
                  <a:lnTo>
                    <a:pt x="88229" y="151506"/>
                  </a:lnTo>
                  <a:lnTo>
                    <a:pt x="83067" y="151106"/>
                  </a:lnTo>
                  <a:lnTo>
                    <a:pt x="78018" y="150707"/>
                  </a:lnTo>
                  <a:lnTo>
                    <a:pt x="73114" y="150307"/>
                  </a:lnTo>
                  <a:lnTo>
                    <a:pt x="68296" y="149907"/>
                  </a:lnTo>
                  <a:lnTo>
                    <a:pt x="63669" y="149507"/>
                  </a:lnTo>
                  <a:lnTo>
                    <a:pt x="59098" y="149107"/>
                  </a:lnTo>
                  <a:lnTo>
                    <a:pt x="54767" y="148708"/>
                  </a:lnTo>
                  <a:lnTo>
                    <a:pt x="50476" y="148308"/>
                  </a:lnTo>
                  <a:lnTo>
                    <a:pt x="46439" y="147908"/>
                  </a:lnTo>
                  <a:lnTo>
                    <a:pt x="42467" y="147508"/>
                  </a:lnTo>
                  <a:lnTo>
                    <a:pt x="38716" y="147109"/>
                  </a:lnTo>
                  <a:lnTo>
                    <a:pt x="35078" y="146709"/>
                  </a:lnTo>
                  <a:lnTo>
                    <a:pt x="31626" y="146309"/>
                  </a:lnTo>
                  <a:lnTo>
                    <a:pt x="28338" y="145909"/>
                  </a:lnTo>
                  <a:lnTo>
                    <a:pt x="25195" y="145510"/>
                  </a:lnTo>
                  <a:lnTo>
                    <a:pt x="22270" y="145110"/>
                  </a:lnTo>
                  <a:lnTo>
                    <a:pt x="19447" y="144710"/>
                  </a:lnTo>
                  <a:lnTo>
                    <a:pt x="16897" y="144310"/>
                  </a:lnTo>
                  <a:lnTo>
                    <a:pt x="14403" y="143911"/>
                  </a:lnTo>
                  <a:lnTo>
                    <a:pt x="12238" y="143511"/>
                  </a:lnTo>
                  <a:lnTo>
                    <a:pt x="10125" y="143111"/>
                  </a:lnTo>
                  <a:lnTo>
                    <a:pt x="8309" y="142711"/>
                  </a:lnTo>
                  <a:lnTo>
                    <a:pt x="6592" y="142312"/>
                  </a:lnTo>
                  <a:lnTo>
                    <a:pt x="5125" y="141912"/>
                  </a:lnTo>
                  <a:lnTo>
                    <a:pt x="3810" y="141512"/>
                  </a:lnTo>
                  <a:lnTo>
                    <a:pt x="2695" y="141112"/>
                  </a:lnTo>
                  <a:lnTo>
                    <a:pt x="1787" y="140713"/>
                  </a:lnTo>
                  <a:lnTo>
                    <a:pt x="1026" y="140313"/>
                  </a:lnTo>
                  <a:lnTo>
                    <a:pt x="528" y="139913"/>
                  </a:lnTo>
                  <a:lnTo>
                    <a:pt x="123" y="139513"/>
                  </a:lnTo>
                  <a:lnTo>
                    <a:pt x="35" y="139114"/>
                  </a:lnTo>
                  <a:lnTo>
                    <a:pt x="0" y="138714"/>
                  </a:lnTo>
                  <a:lnTo>
                    <a:pt x="307" y="138314"/>
                  </a:lnTo>
                  <a:lnTo>
                    <a:pt x="680" y="137914"/>
                  </a:lnTo>
                  <a:lnTo>
                    <a:pt x="1339" y="137515"/>
                  </a:lnTo>
                  <a:lnTo>
                    <a:pt x="2116" y="137115"/>
                  </a:lnTo>
                  <a:lnTo>
                    <a:pt x="3124" y="136715"/>
                  </a:lnTo>
                  <a:lnTo>
                    <a:pt x="4299" y="136315"/>
                  </a:lnTo>
                  <a:lnTo>
                    <a:pt x="5649" y="135916"/>
                  </a:lnTo>
                  <a:lnTo>
                    <a:pt x="7215" y="135516"/>
                  </a:lnTo>
                  <a:lnTo>
                    <a:pt x="8901" y="135116"/>
                  </a:lnTo>
                  <a:lnTo>
                    <a:pt x="10847" y="134716"/>
                  </a:lnTo>
                  <a:lnTo>
                    <a:pt x="12862" y="134317"/>
                  </a:lnTo>
                  <a:lnTo>
                    <a:pt x="15177" y="133917"/>
                  </a:lnTo>
                  <a:lnTo>
                    <a:pt x="17538" y="133517"/>
                  </a:lnTo>
                  <a:lnTo>
                    <a:pt x="20180" y="133117"/>
                  </a:lnTo>
                  <a:lnTo>
                    <a:pt x="22894" y="132718"/>
                  </a:lnTo>
                  <a:lnTo>
                    <a:pt x="25832" y="132318"/>
                  </a:lnTo>
                  <a:lnTo>
                    <a:pt x="28882" y="131918"/>
                  </a:lnTo>
                  <a:lnTo>
                    <a:pt x="32104" y="131518"/>
                  </a:lnTo>
                  <a:lnTo>
                    <a:pt x="35473" y="131119"/>
                  </a:lnTo>
                  <a:lnTo>
                    <a:pt x="38964" y="130719"/>
                  </a:lnTo>
                  <a:lnTo>
                    <a:pt x="42633" y="130319"/>
                  </a:lnTo>
                  <a:lnTo>
                    <a:pt x="46379" y="129919"/>
                  </a:lnTo>
                  <a:lnTo>
                    <a:pt x="50328" y="129520"/>
                  </a:lnTo>
                  <a:lnTo>
                    <a:pt x="54313" y="129120"/>
                  </a:lnTo>
                  <a:lnTo>
                    <a:pt x="58519" y="128720"/>
                  </a:lnTo>
                  <a:lnTo>
                    <a:pt x="62756" y="128320"/>
                  </a:lnTo>
                  <a:lnTo>
                    <a:pt x="67167" y="127921"/>
                  </a:lnTo>
                  <a:lnTo>
                    <a:pt x="71634" y="127521"/>
                  </a:lnTo>
                  <a:lnTo>
                    <a:pt x="76231" y="127121"/>
                  </a:lnTo>
                  <a:lnTo>
                    <a:pt x="80903" y="126721"/>
                  </a:lnTo>
                  <a:lnTo>
                    <a:pt x="85667" y="126322"/>
                  </a:lnTo>
                  <a:lnTo>
                    <a:pt x="90520" y="125922"/>
                  </a:lnTo>
                  <a:lnTo>
                    <a:pt x="95431" y="125522"/>
                  </a:lnTo>
                  <a:lnTo>
                    <a:pt x="100438" y="125122"/>
                  </a:lnTo>
                  <a:lnTo>
                    <a:pt x="105476" y="124723"/>
                  </a:lnTo>
                  <a:lnTo>
                    <a:pt x="110611" y="124323"/>
                  </a:lnTo>
                  <a:lnTo>
                    <a:pt x="115760" y="123923"/>
                  </a:lnTo>
                  <a:lnTo>
                    <a:pt x="120991" y="123523"/>
                  </a:lnTo>
                  <a:lnTo>
                    <a:pt x="126235" y="123124"/>
                  </a:lnTo>
                  <a:lnTo>
                    <a:pt x="131531" y="122724"/>
                  </a:lnTo>
                  <a:lnTo>
                    <a:pt x="136842" y="122324"/>
                  </a:lnTo>
                  <a:lnTo>
                    <a:pt x="142181" y="121924"/>
                  </a:lnTo>
                  <a:lnTo>
                    <a:pt x="147532" y="121525"/>
                  </a:lnTo>
                  <a:lnTo>
                    <a:pt x="152893" y="121125"/>
                  </a:lnTo>
                  <a:lnTo>
                    <a:pt x="158255" y="120725"/>
                  </a:lnTo>
                  <a:lnTo>
                    <a:pt x="163618" y="120325"/>
                  </a:lnTo>
                  <a:lnTo>
                    <a:pt x="168964" y="119925"/>
                  </a:lnTo>
                  <a:lnTo>
                    <a:pt x="174307" y="119526"/>
                  </a:lnTo>
                  <a:lnTo>
                    <a:pt x="179610" y="119126"/>
                  </a:lnTo>
                  <a:lnTo>
                    <a:pt x="184905" y="118726"/>
                  </a:lnTo>
                  <a:lnTo>
                    <a:pt x="190145" y="118326"/>
                  </a:lnTo>
                  <a:lnTo>
                    <a:pt x="195364" y="117927"/>
                  </a:lnTo>
                  <a:lnTo>
                    <a:pt x="200522" y="117527"/>
                  </a:lnTo>
                  <a:lnTo>
                    <a:pt x="205638" y="117127"/>
                  </a:lnTo>
                  <a:lnTo>
                    <a:pt x="210695" y="116727"/>
                  </a:lnTo>
                  <a:lnTo>
                    <a:pt x="215683" y="116328"/>
                  </a:lnTo>
                  <a:lnTo>
                    <a:pt x="220618" y="115928"/>
                  </a:lnTo>
                  <a:lnTo>
                    <a:pt x="225453" y="115528"/>
                  </a:lnTo>
                  <a:lnTo>
                    <a:pt x="230248" y="115128"/>
                  </a:lnTo>
                  <a:lnTo>
                    <a:pt x="234906" y="114729"/>
                  </a:lnTo>
                  <a:lnTo>
                    <a:pt x="239541" y="114329"/>
                  </a:lnTo>
                  <a:lnTo>
                    <a:pt x="244001" y="113929"/>
                  </a:lnTo>
                  <a:lnTo>
                    <a:pt x="248431" y="113529"/>
                  </a:lnTo>
                  <a:lnTo>
                    <a:pt x="252698" y="113130"/>
                  </a:lnTo>
                  <a:lnTo>
                    <a:pt x="256901" y="112730"/>
                  </a:lnTo>
                  <a:lnTo>
                    <a:pt x="260960" y="112330"/>
                  </a:lnTo>
                  <a:lnTo>
                    <a:pt x="264915" y="111930"/>
                  </a:lnTo>
                  <a:lnTo>
                    <a:pt x="268751" y="111531"/>
                  </a:lnTo>
                  <a:lnTo>
                    <a:pt x="272439" y="111131"/>
                  </a:lnTo>
                  <a:lnTo>
                    <a:pt x="276037" y="110731"/>
                  </a:lnTo>
                  <a:lnTo>
                    <a:pt x="279441" y="110331"/>
                  </a:lnTo>
                  <a:lnTo>
                    <a:pt x="282787" y="109932"/>
                  </a:lnTo>
                  <a:lnTo>
                    <a:pt x="285891" y="109532"/>
                  </a:lnTo>
                  <a:lnTo>
                    <a:pt x="288954" y="109132"/>
                  </a:lnTo>
                  <a:lnTo>
                    <a:pt x="291761" y="108732"/>
                  </a:lnTo>
                  <a:lnTo>
                    <a:pt x="294506" y="108333"/>
                  </a:lnTo>
                  <a:lnTo>
                    <a:pt x="297027" y="107933"/>
                  </a:lnTo>
                  <a:lnTo>
                    <a:pt x="299439" y="107533"/>
                  </a:lnTo>
                  <a:lnTo>
                    <a:pt x="301666" y="107133"/>
                  </a:lnTo>
                  <a:lnTo>
                    <a:pt x="303735" y="106734"/>
                  </a:lnTo>
                  <a:lnTo>
                    <a:pt x="305659" y="106334"/>
                  </a:lnTo>
                  <a:lnTo>
                    <a:pt x="307375" y="105934"/>
                  </a:lnTo>
                  <a:lnTo>
                    <a:pt x="308989" y="105534"/>
                  </a:lnTo>
                  <a:lnTo>
                    <a:pt x="310344" y="105135"/>
                  </a:lnTo>
                  <a:lnTo>
                    <a:pt x="311642" y="104735"/>
                  </a:lnTo>
                  <a:lnTo>
                    <a:pt x="312629" y="104335"/>
                  </a:lnTo>
                  <a:lnTo>
                    <a:pt x="313566" y="103935"/>
                  </a:lnTo>
                  <a:lnTo>
                    <a:pt x="314220" y="103536"/>
                  </a:lnTo>
                  <a:lnTo>
                    <a:pt x="314785" y="103136"/>
                  </a:lnTo>
                  <a:lnTo>
                    <a:pt x="315112" y="102736"/>
                  </a:lnTo>
                  <a:lnTo>
                    <a:pt x="315301" y="102336"/>
                  </a:lnTo>
                  <a:lnTo>
                    <a:pt x="315301" y="101937"/>
                  </a:lnTo>
                  <a:lnTo>
                    <a:pt x="315112" y="101537"/>
                  </a:lnTo>
                  <a:lnTo>
                    <a:pt x="314785" y="101137"/>
                  </a:lnTo>
                  <a:lnTo>
                    <a:pt x="314220" y="100737"/>
                  </a:lnTo>
                  <a:lnTo>
                    <a:pt x="313566" y="100338"/>
                  </a:lnTo>
                  <a:lnTo>
                    <a:pt x="312629" y="99938"/>
                  </a:lnTo>
                  <a:lnTo>
                    <a:pt x="311642" y="99538"/>
                  </a:lnTo>
                  <a:lnTo>
                    <a:pt x="310344" y="99138"/>
                  </a:lnTo>
                  <a:lnTo>
                    <a:pt x="308989" y="98739"/>
                  </a:lnTo>
                  <a:lnTo>
                    <a:pt x="307375" y="98339"/>
                  </a:lnTo>
                  <a:lnTo>
                    <a:pt x="305659" y="97939"/>
                  </a:lnTo>
                  <a:lnTo>
                    <a:pt x="303735" y="97539"/>
                  </a:lnTo>
                  <a:lnTo>
                    <a:pt x="301666" y="97140"/>
                  </a:lnTo>
                  <a:lnTo>
                    <a:pt x="299439" y="96740"/>
                  </a:lnTo>
                  <a:lnTo>
                    <a:pt x="297027" y="96340"/>
                  </a:lnTo>
                  <a:lnTo>
                    <a:pt x="294506" y="95940"/>
                  </a:lnTo>
                  <a:lnTo>
                    <a:pt x="291761" y="95541"/>
                  </a:lnTo>
                  <a:lnTo>
                    <a:pt x="288954" y="95141"/>
                  </a:lnTo>
                  <a:lnTo>
                    <a:pt x="285891" y="94741"/>
                  </a:lnTo>
                  <a:lnTo>
                    <a:pt x="282787" y="94341"/>
                  </a:lnTo>
                  <a:lnTo>
                    <a:pt x="279441" y="93942"/>
                  </a:lnTo>
                  <a:lnTo>
                    <a:pt x="276037" y="93542"/>
                  </a:lnTo>
                  <a:lnTo>
                    <a:pt x="272439" y="93142"/>
                  </a:lnTo>
                  <a:lnTo>
                    <a:pt x="268751" y="92742"/>
                  </a:lnTo>
                  <a:lnTo>
                    <a:pt x="264915" y="92343"/>
                  </a:lnTo>
                  <a:lnTo>
                    <a:pt x="260960" y="91943"/>
                  </a:lnTo>
                  <a:lnTo>
                    <a:pt x="256901" y="91543"/>
                  </a:lnTo>
                  <a:lnTo>
                    <a:pt x="252698" y="91143"/>
                  </a:lnTo>
                  <a:lnTo>
                    <a:pt x="248431" y="90744"/>
                  </a:lnTo>
                  <a:lnTo>
                    <a:pt x="244001" y="90344"/>
                  </a:lnTo>
                  <a:lnTo>
                    <a:pt x="239541" y="89944"/>
                  </a:lnTo>
                  <a:lnTo>
                    <a:pt x="234906" y="89544"/>
                  </a:lnTo>
                  <a:lnTo>
                    <a:pt x="230248" y="89144"/>
                  </a:lnTo>
                  <a:lnTo>
                    <a:pt x="225453" y="88745"/>
                  </a:lnTo>
                  <a:lnTo>
                    <a:pt x="220618" y="88345"/>
                  </a:lnTo>
                  <a:lnTo>
                    <a:pt x="215683" y="87945"/>
                  </a:lnTo>
                  <a:lnTo>
                    <a:pt x="210695" y="87545"/>
                  </a:lnTo>
                  <a:lnTo>
                    <a:pt x="205638" y="87146"/>
                  </a:lnTo>
                  <a:lnTo>
                    <a:pt x="200522" y="86746"/>
                  </a:lnTo>
                  <a:lnTo>
                    <a:pt x="195364" y="86346"/>
                  </a:lnTo>
                  <a:lnTo>
                    <a:pt x="190145" y="85946"/>
                  </a:lnTo>
                  <a:lnTo>
                    <a:pt x="184905" y="85547"/>
                  </a:lnTo>
                  <a:lnTo>
                    <a:pt x="179610" y="85147"/>
                  </a:lnTo>
                  <a:lnTo>
                    <a:pt x="174307" y="84747"/>
                  </a:lnTo>
                  <a:lnTo>
                    <a:pt x="168964" y="84347"/>
                  </a:lnTo>
                  <a:lnTo>
                    <a:pt x="163618" y="83948"/>
                  </a:lnTo>
                  <a:lnTo>
                    <a:pt x="158255" y="83548"/>
                  </a:lnTo>
                  <a:lnTo>
                    <a:pt x="152893" y="83148"/>
                  </a:lnTo>
                  <a:lnTo>
                    <a:pt x="147532" y="82748"/>
                  </a:lnTo>
                  <a:lnTo>
                    <a:pt x="142181" y="82349"/>
                  </a:lnTo>
                  <a:lnTo>
                    <a:pt x="136842" y="81949"/>
                  </a:lnTo>
                  <a:lnTo>
                    <a:pt x="131531" y="81549"/>
                  </a:lnTo>
                  <a:lnTo>
                    <a:pt x="126235" y="81149"/>
                  </a:lnTo>
                  <a:lnTo>
                    <a:pt x="120991" y="80750"/>
                  </a:lnTo>
                  <a:lnTo>
                    <a:pt x="115760" y="80350"/>
                  </a:lnTo>
                  <a:lnTo>
                    <a:pt x="110611" y="79950"/>
                  </a:lnTo>
                  <a:lnTo>
                    <a:pt x="105476" y="79550"/>
                  </a:lnTo>
                  <a:lnTo>
                    <a:pt x="100438" y="79151"/>
                  </a:lnTo>
                  <a:lnTo>
                    <a:pt x="95431" y="78751"/>
                  </a:lnTo>
                  <a:lnTo>
                    <a:pt x="90520" y="78351"/>
                  </a:lnTo>
                  <a:lnTo>
                    <a:pt x="85667" y="77951"/>
                  </a:lnTo>
                  <a:lnTo>
                    <a:pt x="80903" y="77552"/>
                  </a:lnTo>
                  <a:lnTo>
                    <a:pt x="76231" y="77152"/>
                  </a:lnTo>
                  <a:lnTo>
                    <a:pt x="71634" y="76752"/>
                  </a:lnTo>
                  <a:lnTo>
                    <a:pt x="67167" y="76352"/>
                  </a:lnTo>
                  <a:lnTo>
                    <a:pt x="62756" y="75953"/>
                  </a:lnTo>
                  <a:lnTo>
                    <a:pt x="58519" y="75553"/>
                  </a:lnTo>
                  <a:lnTo>
                    <a:pt x="54313" y="75153"/>
                  </a:lnTo>
                  <a:lnTo>
                    <a:pt x="50328" y="74753"/>
                  </a:lnTo>
                  <a:lnTo>
                    <a:pt x="46379" y="74354"/>
                  </a:lnTo>
                  <a:lnTo>
                    <a:pt x="42633" y="73954"/>
                  </a:lnTo>
                  <a:lnTo>
                    <a:pt x="38964" y="73554"/>
                  </a:lnTo>
                  <a:lnTo>
                    <a:pt x="35473" y="73154"/>
                  </a:lnTo>
                  <a:lnTo>
                    <a:pt x="32104" y="72755"/>
                  </a:lnTo>
                  <a:lnTo>
                    <a:pt x="28882" y="72355"/>
                  </a:lnTo>
                  <a:lnTo>
                    <a:pt x="25832" y="71955"/>
                  </a:lnTo>
                  <a:lnTo>
                    <a:pt x="22894" y="71555"/>
                  </a:lnTo>
                  <a:lnTo>
                    <a:pt x="20180" y="71156"/>
                  </a:lnTo>
                  <a:lnTo>
                    <a:pt x="17538" y="70756"/>
                  </a:lnTo>
                  <a:lnTo>
                    <a:pt x="15177" y="70356"/>
                  </a:lnTo>
                  <a:lnTo>
                    <a:pt x="12862" y="69956"/>
                  </a:lnTo>
                  <a:lnTo>
                    <a:pt x="10847" y="69557"/>
                  </a:lnTo>
                  <a:lnTo>
                    <a:pt x="8901" y="69157"/>
                  </a:lnTo>
                  <a:lnTo>
                    <a:pt x="7215" y="68757"/>
                  </a:lnTo>
                  <a:lnTo>
                    <a:pt x="5649" y="68357"/>
                  </a:lnTo>
                  <a:lnTo>
                    <a:pt x="4299" y="67958"/>
                  </a:lnTo>
                  <a:lnTo>
                    <a:pt x="3124" y="67558"/>
                  </a:lnTo>
                  <a:lnTo>
                    <a:pt x="2116" y="67158"/>
                  </a:lnTo>
                  <a:lnTo>
                    <a:pt x="1339" y="66758"/>
                  </a:lnTo>
                  <a:lnTo>
                    <a:pt x="680" y="66359"/>
                  </a:lnTo>
                  <a:lnTo>
                    <a:pt x="307" y="65959"/>
                  </a:lnTo>
                  <a:lnTo>
                    <a:pt x="0" y="65559"/>
                  </a:lnTo>
                  <a:lnTo>
                    <a:pt x="35" y="65159"/>
                  </a:lnTo>
                  <a:lnTo>
                    <a:pt x="123" y="64760"/>
                  </a:lnTo>
                  <a:lnTo>
                    <a:pt x="528" y="64360"/>
                  </a:lnTo>
                  <a:lnTo>
                    <a:pt x="1026" y="63960"/>
                  </a:lnTo>
                  <a:lnTo>
                    <a:pt x="1787" y="63560"/>
                  </a:lnTo>
                  <a:lnTo>
                    <a:pt x="2695" y="63161"/>
                  </a:lnTo>
                  <a:lnTo>
                    <a:pt x="3810" y="62761"/>
                  </a:lnTo>
                  <a:lnTo>
                    <a:pt x="5125" y="62361"/>
                  </a:lnTo>
                  <a:lnTo>
                    <a:pt x="6592" y="61961"/>
                  </a:lnTo>
                  <a:lnTo>
                    <a:pt x="8309" y="61562"/>
                  </a:lnTo>
                  <a:lnTo>
                    <a:pt x="10125" y="61162"/>
                  </a:lnTo>
                  <a:lnTo>
                    <a:pt x="12238" y="60762"/>
                  </a:lnTo>
                  <a:lnTo>
                    <a:pt x="14403" y="60362"/>
                  </a:lnTo>
                  <a:lnTo>
                    <a:pt x="16897" y="59962"/>
                  </a:lnTo>
                  <a:lnTo>
                    <a:pt x="19447" y="59563"/>
                  </a:lnTo>
                  <a:lnTo>
                    <a:pt x="22270" y="59163"/>
                  </a:lnTo>
                  <a:lnTo>
                    <a:pt x="25195" y="58763"/>
                  </a:lnTo>
                  <a:lnTo>
                    <a:pt x="28338" y="58363"/>
                  </a:lnTo>
                  <a:lnTo>
                    <a:pt x="31626" y="57964"/>
                  </a:lnTo>
                  <a:lnTo>
                    <a:pt x="35078" y="57564"/>
                  </a:lnTo>
                  <a:lnTo>
                    <a:pt x="38716" y="57164"/>
                  </a:lnTo>
                  <a:lnTo>
                    <a:pt x="42467" y="56764"/>
                  </a:lnTo>
                  <a:lnTo>
                    <a:pt x="46439" y="56365"/>
                  </a:lnTo>
                  <a:lnTo>
                    <a:pt x="50476" y="55965"/>
                  </a:lnTo>
                  <a:lnTo>
                    <a:pt x="54767" y="55565"/>
                  </a:lnTo>
                  <a:lnTo>
                    <a:pt x="59098" y="55165"/>
                  </a:lnTo>
                  <a:lnTo>
                    <a:pt x="63669" y="54766"/>
                  </a:lnTo>
                  <a:lnTo>
                    <a:pt x="68296" y="54366"/>
                  </a:lnTo>
                  <a:lnTo>
                    <a:pt x="73114" y="53966"/>
                  </a:lnTo>
                  <a:lnTo>
                    <a:pt x="78018" y="53566"/>
                  </a:lnTo>
                  <a:lnTo>
                    <a:pt x="83067" y="53167"/>
                  </a:lnTo>
                  <a:lnTo>
                    <a:pt x="88229" y="52767"/>
                  </a:lnTo>
                  <a:lnTo>
                    <a:pt x="93493" y="52367"/>
                  </a:lnTo>
                  <a:lnTo>
                    <a:pt x="98892" y="51967"/>
                  </a:lnTo>
                  <a:lnTo>
                    <a:pt x="104355" y="51568"/>
                  </a:lnTo>
                  <a:lnTo>
                    <a:pt x="109970" y="51168"/>
                  </a:lnTo>
                  <a:lnTo>
                    <a:pt x="115616" y="50768"/>
                  </a:lnTo>
                  <a:lnTo>
                    <a:pt x="121425" y="50368"/>
                  </a:lnTo>
                  <a:lnTo>
                    <a:pt x="127257" y="49969"/>
                  </a:lnTo>
                  <a:lnTo>
                    <a:pt x="133219" y="49569"/>
                  </a:lnTo>
                  <a:lnTo>
                    <a:pt x="139218" y="49169"/>
                  </a:lnTo>
                  <a:lnTo>
                    <a:pt x="145312" y="48769"/>
                  </a:lnTo>
                  <a:lnTo>
                    <a:pt x="151456" y="48370"/>
                  </a:lnTo>
                  <a:lnTo>
                    <a:pt x="157665" y="47970"/>
                  </a:lnTo>
                  <a:lnTo>
                    <a:pt x="163931" y="47570"/>
                  </a:lnTo>
                  <a:lnTo>
                    <a:pt x="170238" y="47170"/>
                  </a:lnTo>
                  <a:lnTo>
                    <a:pt x="176604" y="46771"/>
                  </a:lnTo>
                  <a:lnTo>
                    <a:pt x="182993" y="46371"/>
                  </a:lnTo>
                  <a:lnTo>
                    <a:pt x="189437" y="45971"/>
                  </a:lnTo>
                  <a:lnTo>
                    <a:pt x="195891" y="45571"/>
                  </a:lnTo>
                  <a:lnTo>
                    <a:pt x="202391" y="45172"/>
                  </a:lnTo>
                  <a:lnTo>
                    <a:pt x="208897" y="44772"/>
                  </a:lnTo>
                  <a:lnTo>
                    <a:pt x="215428" y="44372"/>
                  </a:lnTo>
                  <a:lnTo>
                    <a:pt x="221964" y="43972"/>
                  </a:lnTo>
                  <a:lnTo>
                    <a:pt x="228511" y="43573"/>
                  </a:lnTo>
                  <a:lnTo>
                    <a:pt x="235058" y="43173"/>
                  </a:lnTo>
                  <a:lnTo>
                    <a:pt x="241605" y="42773"/>
                  </a:lnTo>
                  <a:lnTo>
                    <a:pt x="248142" y="42373"/>
                  </a:lnTo>
                  <a:lnTo>
                    <a:pt x="254674" y="41974"/>
                  </a:lnTo>
                  <a:lnTo>
                    <a:pt x="261184" y="41574"/>
                  </a:lnTo>
                  <a:lnTo>
                    <a:pt x="267687" y="41174"/>
                  </a:lnTo>
                  <a:lnTo>
                    <a:pt x="274150" y="40774"/>
                  </a:lnTo>
                  <a:lnTo>
                    <a:pt x="280605" y="40375"/>
                  </a:lnTo>
                  <a:lnTo>
                    <a:pt x="287010" y="39975"/>
                  </a:lnTo>
                  <a:lnTo>
                    <a:pt x="293398" y="39575"/>
                  </a:lnTo>
                  <a:lnTo>
                    <a:pt x="299734" y="39175"/>
                  </a:lnTo>
                  <a:lnTo>
                    <a:pt x="306039" y="38776"/>
                  </a:lnTo>
                  <a:lnTo>
                    <a:pt x="312295" y="38376"/>
                  </a:lnTo>
                  <a:lnTo>
                    <a:pt x="318502" y="37976"/>
                  </a:lnTo>
                  <a:lnTo>
                    <a:pt x="324668" y="37576"/>
                  </a:lnTo>
                  <a:lnTo>
                    <a:pt x="330763" y="37177"/>
                  </a:lnTo>
                  <a:lnTo>
                    <a:pt x="336828" y="36777"/>
                  </a:lnTo>
                  <a:lnTo>
                    <a:pt x="342799" y="36377"/>
                  </a:lnTo>
                  <a:lnTo>
                    <a:pt x="348753" y="35977"/>
                  </a:lnTo>
                  <a:lnTo>
                    <a:pt x="354589" y="35578"/>
                  </a:lnTo>
                  <a:lnTo>
                    <a:pt x="360405" y="35178"/>
                  </a:lnTo>
                  <a:lnTo>
                    <a:pt x="366114" y="34778"/>
                  </a:lnTo>
                  <a:lnTo>
                    <a:pt x="371782" y="34378"/>
                  </a:lnTo>
                  <a:lnTo>
                    <a:pt x="377357" y="33979"/>
                  </a:lnTo>
                  <a:lnTo>
                    <a:pt x="382868" y="33579"/>
                  </a:lnTo>
                  <a:lnTo>
                    <a:pt x="388302" y="33179"/>
                  </a:lnTo>
                  <a:lnTo>
                    <a:pt x="393649" y="32779"/>
                  </a:lnTo>
                  <a:lnTo>
                    <a:pt x="398937" y="32380"/>
                  </a:lnTo>
                  <a:lnTo>
                    <a:pt x="404113" y="31980"/>
                  </a:lnTo>
                  <a:lnTo>
                    <a:pt x="409251" y="31580"/>
                  </a:lnTo>
                  <a:lnTo>
                    <a:pt x="414250" y="31180"/>
                  </a:lnTo>
                  <a:lnTo>
                    <a:pt x="419226" y="30781"/>
                  </a:lnTo>
                  <a:lnTo>
                    <a:pt x="424052" y="30381"/>
                  </a:lnTo>
                  <a:lnTo>
                    <a:pt x="428845" y="29981"/>
                  </a:lnTo>
                  <a:lnTo>
                    <a:pt x="433511" y="29581"/>
                  </a:lnTo>
                  <a:lnTo>
                    <a:pt x="438120" y="29181"/>
                  </a:lnTo>
                  <a:lnTo>
                    <a:pt x="442624" y="28782"/>
                  </a:lnTo>
                  <a:lnTo>
                    <a:pt x="447045" y="28382"/>
                  </a:lnTo>
                  <a:lnTo>
                    <a:pt x="451385" y="27982"/>
                  </a:lnTo>
                  <a:lnTo>
                    <a:pt x="455618" y="27582"/>
                  </a:lnTo>
                  <a:lnTo>
                    <a:pt x="459795" y="27183"/>
                  </a:lnTo>
                  <a:lnTo>
                    <a:pt x="463839" y="26783"/>
                  </a:lnTo>
                  <a:lnTo>
                    <a:pt x="467852" y="26383"/>
                  </a:lnTo>
                  <a:lnTo>
                    <a:pt x="471708" y="25983"/>
                  </a:lnTo>
                  <a:lnTo>
                    <a:pt x="475540" y="25584"/>
                  </a:lnTo>
                  <a:lnTo>
                    <a:pt x="479227" y="25184"/>
                  </a:lnTo>
                  <a:lnTo>
                    <a:pt x="482872" y="24784"/>
                  </a:lnTo>
                  <a:lnTo>
                    <a:pt x="486398" y="24384"/>
                  </a:lnTo>
                  <a:lnTo>
                    <a:pt x="489860" y="23985"/>
                  </a:lnTo>
                  <a:lnTo>
                    <a:pt x="493227" y="23585"/>
                  </a:lnTo>
                  <a:lnTo>
                    <a:pt x="496506" y="23185"/>
                  </a:lnTo>
                  <a:lnTo>
                    <a:pt x="499717" y="22785"/>
                  </a:lnTo>
                  <a:lnTo>
                    <a:pt x="502819" y="22386"/>
                  </a:lnTo>
                  <a:lnTo>
                    <a:pt x="505876" y="21986"/>
                  </a:lnTo>
                  <a:lnTo>
                    <a:pt x="508804" y="21586"/>
                  </a:lnTo>
                  <a:lnTo>
                    <a:pt x="511709" y="21186"/>
                  </a:lnTo>
                  <a:lnTo>
                    <a:pt x="514468" y="20787"/>
                  </a:lnTo>
                  <a:lnTo>
                    <a:pt x="517204" y="20387"/>
                  </a:lnTo>
                  <a:lnTo>
                    <a:pt x="519820" y="19987"/>
                  </a:lnTo>
                  <a:lnTo>
                    <a:pt x="522393" y="19587"/>
                  </a:lnTo>
                  <a:lnTo>
                    <a:pt x="524869" y="19188"/>
                  </a:lnTo>
                  <a:lnTo>
                    <a:pt x="527283" y="18788"/>
                  </a:lnTo>
                  <a:lnTo>
                    <a:pt x="529624" y="18388"/>
                  </a:lnTo>
                  <a:lnTo>
                    <a:pt x="531884" y="17988"/>
                  </a:lnTo>
                  <a:lnTo>
                    <a:pt x="534094" y="17589"/>
                  </a:lnTo>
                  <a:lnTo>
                    <a:pt x="536207" y="17189"/>
                  </a:lnTo>
                  <a:lnTo>
                    <a:pt x="538290" y="16789"/>
                  </a:lnTo>
                  <a:lnTo>
                    <a:pt x="540262" y="16389"/>
                  </a:lnTo>
                  <a:lnTo>
                    <a:pt x="542215" y="15990"/>
                  </a:lnTo>
                  <a:lnTo>
                    <a:pt x="544058" y="15590"/>
                  </a:lnTo>
                  <a:lnTo>
                    <a:pt x="545877" y="15190"/>
                  </a:lnTo>
                  <a:lnTo>
                    <a:pt x="547607" y="14790"/>
                  </a:lnTo>
                  <a:lnTo>
                    <a:pt x="549298" y="14391"/>
                  </a:lnTo>
                  <a:lnTo>
                    <a:pt x="550920" y="13991"/>
                  </a:lnTo>
                  <a:lnTo>
                    <a:pt x="552489" y="13591"/>
                  </a:lnTo>
                  <a:lnTo>
                    <a:pt x="554007" y="13191"/>
                  </a:lnTo>
                  <a:lnTo>
                    <a:pt x="555460" y="12792"/>
                  </a:lnTo>
                  <a:lnTo>
                    <a:pt x="556879" y="12392"/>
                  </a:lnTo>
                  <a:lnTo>
                    <a:pt x="558222" y="11992"/>
                  </a:lnTo>
                  <a:lnTo>
                    <a:pt x="559547" y="11592"/>
                  </a:lnTo>
                  <a:lnTo>
                    <a:pt x="560786" y="11193"/>
                  </a:lnTo>
                  <a:lnTo>
                    <a:pt x="562011" y="10793"/>
                  </a:lnTo>
                  <a:lnTo>
                    <a:pt x="563162" y="10393"/>
                  </a:lnTo>
                  <a:lnTo>
                    <a:pt x="564290" y="9993"/>
                  </a:lnTo>
                  <a:lnTo>
                    <a:pt x="565360" y="9594"/>
                  </a:lnTo>
                  <a:lnTo>
                    <a:pt x="566398" y="9194"/>
                  </a:lnTo>
                  <a:lnTo>
                    <a:pt x="567392" y="8794"/>
                  </a:lnTo>
                  <a:lnTo>
                    <a:pt x="568344" y="8394"/>
                  </a:lnTo>
                  <a:lnTo>
                    <a:pt x="569265" y="7995"/>
                  </a:lnTo>
                  <a:lnTo>
                    <a:pt x="570137" y="7595"/>
                  </a:lnTo>
                  <a:lnTo>
                    <a:pt x="570990" y="7195"/>
                  </a:lnTo>
                  <a:lnTo>
                    <a:pt x="571788" y="6795"/>
                  </a:lnTo>
                  <a:lnTo>
                    <a:pt x="572575" y="6396"/>
                  </a:lnTo>
                  <a:lnTo>
                    <a:pt x="573304" y="5996"/>
                  </a:lnTo>
                  <a:lnTo>
                    <a:pt x="574023" y="5596"/>
                  </a:lnTo>
                  <a:lnTo>
                    <a:pt x="574696" y="5196"/>
                  </a:lnTo>
                  <a:lnTo>
                    <a:pt x="575351" y="4797"/>
                  </a:lnTo>
                  <a:lnTo>
                    <a:pt x="575970" y="4397"/>
                  </a:lnTo>
                  <a:lnTo>
                    <a:pt x="576566" y="3997"/>
                  </a:lnTo>
                  <a:lnTo>
                    <a:pt x="577136" y="3597"/>
                  </a:lnTo>
                  <a:lnTo>
                    <a:pt x="577677" y="3198"/>
                  </a:lnTo>
                  <a:lnTo>
                    <a:pt x="578201" y="2798"/>
                  </a:lnTo>
                  <a:lnTo>
                    <a:pt x="578691" y="2398"/>
                  </a:lnTo>
                  <a:lnTo>
                    <a:pt x="579172" y="1998"/>
                  </a:lnTo>
                  <a:lnTo>
                    <a:pt x="579615" y="1599"/>
                  </a:lnTo>
                  <a:lnTo>
                    <a:pt x="580052" y="1199"/>
                  </a:lnTo>
                  <a:lnTo>
                    <a:pt x="580455" y="799"/>
                  </a:lnTo>
                  <a:lnTo>
                    <a:pt x="580850" y="39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399"/>
                  </a:lnTo>
                  <a:lnTo>
                    <a:pt x="595149" y="799"/>
                  </a:lnTo>
                  <a:lnTo>
                    <a:pt x="595552" y="1199"/>
                  </a:lnTo>
                  <a:lnTo>
                    <a:pt x="595989" y="1599"/>
                  </a:lnTo>
                  <a:lnTo>
                    <a:pt x="596433" y="1998"/>
                  </a:lnTo>
                  <a:lnTo>
                    <a:pt x="596913" y="2398"/>
                  </a:lnTo>
                  <a:lnTo>
                    <a:pt x="597403" y="2798"/>
                  </a:lnTo>
                  <a:lnTo>
                    <a:pt x="597927" y="3198"/>
                  </a:lnTo>
                  <a:lnTo>
                    <a:pt x="598468" y="3597"/>
                  </a:lnTo>
                  <a:lnTo>
                    <a:pt x="599038" y="3997"/>
                  </a:lnTo>
                  <a:lnTo>
                    <a:pt x="599634" y="4397"/>
                  </a:lnTo>
                  <a:lnTo>
                    <a:pt x="600253" y="4797"/>
                  </a:lnTo>
                  <a:lnTo>
                    <a:pt x="600908" y="5196"/>
                  </a:lnTo>
                  <a:lnTo>
                    <a:pt x="601581" y="5596"/>
                  </a:lnTo>
                  <a:lnTo>
                    <a:pt x="602300" y="5996"/>
                  </a:lnTo>
                  <a:lnTo>
                    <a:pt x="603029" y="6396"/>
                  </a:lnTo>
                  <a:lnTo>
                    <a:pt x="603817" y="6795"/>
                  </a:lnTo>
                  <a:lnTo>
                    <a:pt x="604614" y="7195"/>
                  </a:lnTo>
                  <a:lnTo>
                    <a:pt x="605467" y="7595"/>
                  </a:lnTo>
                  <a:lnTo>
                    <a:pt x="606339" y="7995"/>
                  </a:lnTo>
                  <a:lnTo>
                    <a:pt x="607260" y="8394"/>
                  </a:lnTo>
                  <a:lnTo>
                    <a:pt x="608213" y="8794"/>
                  </a:lnTo>
                  <a:lnTo>
                    <a:pt x="609206" y="9194"/>
                  </a:lnTo>
                  <a:lnTo>
                    <a:pt x="610244" y="9594"/>
                  </a:lnTo>
                  <a:lnTo>
                    <a:pt x="611314" y="9993"/>
                  </a:lnTo>
                  <a:lnTo>
                    <a:pt x="612442" y="10393"/>
                  </a:lnTo>
                  <a:lnTo>
                    <a:pt x="613593" y="10793"/>
                  </a:lnTo>
                  <a:lnTo>
                    <a:pt x="614818" y="11193"/>
                  </a:lnTo>
                  <a:lnTo>
                    <a:pt x="616057" y="11592"/>
                  </a:lnTo>
                  <a:lnTo>
                    <a:pt x="617382" y="11992"/>
                  </a:lnTo>
                  <a:lnTo>
                    <a:pt x="618725" y="12392"/>
                  </a:lnTo>
                  <a:lnTo>
                    <a:pt x="620144" y="12792"/>
                  </a:lnTo>
                  <a:lnTo>
                    <a:pt x="621597" y="13191"/>
                  </a:lnTo>
                  <a:lnTo>
                    <a:pt x="623116" y="13591"/>
                  </a:lnTo>
                  <a:lnTo>
                    <a:pt x="624684" y="13991"/>
                  </a:lnTo>
                  <a:lnTo>
                    <a:pt x="626306" y="14391"/>
                  </a:lnTo>
                  <a:lnTo>
                    <a:pt x="627997" y="14790"/>
                  </a:lnTo>
                  <a:lnTo>
                    <a:pt x="629727" y="15190"/>
                  </a:lnTo>
                  <a:lnTo>
                    <a:pt x="631546" y="15590"/>
                  </a:lnTo>
                  <a:lnTo>
                    <a:pt x="633389" y="15990"/>
                  </a:lnTo>
                  <a:lnTo>
                    <a:pt x="635343" y="16389"/>
                  </a:lnTo>
                  <a:lnTo>
                    <a:pt x="637314" y="16789"/>
                  </a:lnTo>
                  <a:lnTo>
                    <a:pt x="639397" y="17189"/>
                  </a:lnTo>
                  <a:lnTo>
                    <a:pt x="641510" y="17589"/>
                  </a:lnTo>
                  <a:lnTo>
                    <a:pt x="643720" y="17988"/>
                  </a:lnTo>
                  <a:lnTo>
                    <a:pt x="645980" y="18388"/>
                  </a:lnTo>
                  <a:lnTo>
                    <a:pt x="648321" y="18788"/>
                  </a:lnTo>
                  <a:lnTo>
                    <a:pt x="650735" y="19188"/>
                  </a:lnTo>
                  <a:lnTo>
                    <a:pt x="653212" y="19587"/>
                  </a:lnTo>
                  <a:lnTo>
                    <a:pt x="655784" y="19987"/>
                  </a:lnTo>
                  <a:lnTo>
                    <a:pt x="658400" y="20387"/>
                  </a:lnTo>
                  <a:lnTo>
                    <a:pt x="661136" y="20787"/>
                  </a:lnTo>
                  <a:lnTo>
                    <a:pt x="663896" y="21186"/>
                  </a:lnTo>
                  <a:lnTo>
                    <a:pt x="666800" y="21586"/>
                  </a:lnTo>
                  <a:lnTo>
                    <a:pt x="669728" y="21986"/>
                  </a:lnTo>
                  <a:lnTo>
                    <a:pt x="672785" y="22386"/>
                  </a:lnTo>
                  <a:lnTo>
                    <a:pt x="675887" y="22785"/>
                  </a:lnTo>
                  <a:lnTo>
                    <a:pt x="679098" y="23185"/>
                  </a:lnTo>
                  <a:lnTo>
                    <a:pt x="682377" y="23585"/>
                  </a:lnTo>
                  <a:lnTo>
                    <a:pt x="685745" y="23985"/>
                  </a:lnTo>
                  <a:lnTo>
                    <a:pt x="689206" y="24384"/>
                  </a:lnTo>
                  <a:lnTo>
                    <a:pt x="692732" y="24784"/>
                  </a:lnTo>
                  <a:lnTo>
                    <a:pt x="696377" y="25184"/>
                  </a:lnTo>
                  <a:lnTo>
                    <a:pt x="700064" y="25584"/>
                  </a:lnTo>
                  <a:lnTo>
                    <a:pt x="703896" y="25983"/>
                  </a:lnTo>
                  <a:lnTo>
                    <a:pt x="707752" y="26383"/>
                  </a:lnTo>
                  <a:lnTo>
                    <a:pt x="711765" y="26783"/>
                  </a:lnTo>
                  <a:lnTo>
                    <a:pt x="715809" y="27183"/>
                  </a:lnTo>
                  <a:lnTo>
                    <a:pt x="719986" y="27582"/>
                  </a:lnTo>
                  <a:lnTo>
                    <a:pt x="724219" y="27982"/>
                  </a:lnTo>
                  <a:lnTo>
                    <a:pt x="728559" y="28382"/>
                  </a:lnTo>
                  <a:lnTo>
                    <a:pt x="732981" y="28782"/>
                  </a:lnTo>
                  <a:lnTo>
                    <a:pt x="737484" y="29181"/>
                  </a:lnTo>
                  <a:lnTo>
                    <a:pt x="742093" y="29581"/>
                  </a:lnTo>
                  <a:lnTo>
                    <a:pt x="746759" y="29981"/>
                  </a:lnTo>
                  <a:lnTo>
                    <a:pt x="751552" y="30381"/>
                  </a:lnTo>
                  <a:lnTo>
                    <a:pt x="756378" y="30781"/>
                  </a:lnTo>
                  <a:lnTo>
                    <a:pt x="761354" y="31180"/>
                  </a:lnTo>
                  <a:lnTo>
                    <a:pt x="766353" y="31580"/>
                  </a:lnTo>
                  <a:lnTo>
                    <a:pt x="771491" y="31980"/>
                  </a:lnTo>
                  <a:lnTo>
                    <a:pt x="776667" y="32380"/>
                  </a:lnTo>
                  <a:lnTo>
                    <a:pt x="781955" y="32779"/>
                  </a:lnTo>
                  <a:lnTo>
                    <a:pt x="787302" y="33179"/>
                  </a:lnTo>
                  <a:lnTo>
                    <a:pt x="792736" y="33579"/>
                  </a:lnTo>
                  <a:lnTo>
                    <a:pt x="798248" y="33979"/>
                  </a:lnTo>
                  <a:lnTo>
                    <a:pt x="803822" y="34378"/>
                  </a:lnTo>
                  <a:lnTo>
                    <a:pt x="809490" y="34778"/>
                  </a:lnTo>
                  <a:lnTo>
                    <a:pt x="815199" y="35178"/>
                  </a:lnTo>
                  <a:lnTo>
                    <a:pt x="821015" y="35578"/>
                  </a:lnTo>
                  <a:lnTo>
                    <a:pt x="826851" y="35977"/>
                  </a:lnTo>
                  <a:lnTo>
                    <a:pt x="832805" y="36377"/>
                  </a:lnTo>
                  <a:lnTo>
                    <a:pt x="838776" y="36777"/>
                  </a:lnTo>
                  <a:lnTo>
                    <a:pt x="844841" y="37177"/>
                  </a:lnTo>
                  <a:lnTo>
                    <a:pt x="850936" y="37576"/>
                  </a:lnTo>
                  <a:lnTo>
                    <a:pt x="857102" y="37976"/>
                  </a:lnTo>
                  <a:lnTo>
                    <a:pt x="863309" y="38376"/>
                  </a:lnTo>
                  <a:lnTo>
                    <a:pt x="869565" y="38776"/>
                  </a:lnTo>
                  <a:lnTo>
                    <a:pt x="875870" y="39175"/>
                  </a:lnTo>
                  <a:lnTo>
                    <a:pt x="882207" y="39575"/>
                  </a:lnTo>
                  <a:lnTo>
                    <a:pt x="888595" y="39975"/>
                  </a:lnTo>
                  <a:lnTo>
                    <a:pt x="894999" y="40375"/>
                  </a:lnTo>
                  <a:lnTo>
                    <a:pt x="901454" y="40774"/>
                  </a:lnTo>
                  <a:lnTo>
                    <a:pt x="907917" y="41174"/>
                  </a:lnTo>
                  <a:lnTo>
                    <a:pt x="914420" y="41574"/>
                  </a:lnTo>
                  <a:lnTo>
                    <a:pt x="920930" y="41974"/>
                  </a:lnTo>
                  <a:lnTo>
                    <a:pt x="927462" y="42373"/>
                  </a:lnTo>
                  <a:lnTo>
                    <a:pt x="933999" y="42773"/>
                  </a:lnTo>
                  <a:lnTo>
                    <a:pt x="940546" y="43173"/>
                  </a:lnTo>
                  <a:lnTo>
                    <a:pt x="947093" y="43573"/>
                  </a:lnTo>
                  <a:lnTo>
                    <a:pt x="953640" y="43972"/>
                  </a:lnTo>
                  <a:lnTo>
                    <a:pt x="960176" y="44372"/>
                  </a:lnTo>
                  <a:lnTo>
                    <a:pt x="966707" y="44772"/>
                  </a:lnTo>
                  <a:lnTo>
                    <a:pt x="973213" y="45172"/>
                  </a:lnTo>
                  <a:lnTo>
                    <a:pt x="979713" y="45571"/>
                  </a:lnTo>
                  <a:lnTo>
                    <a:pt x="986167" y="45971"/>
                  </a:lnTo>
                  <a:lnTo>
                    <a:pt x="992612" y="46371"/>
                  </a:lnTo>
                  <a:lnTo>
                    <a:pt x="999000" y="46771"/>
                  </a:lnTo>
                  <a:lnTo>
                    <a:pt x="1005366" y="47170"/>
                  </a:lnTo>
                  <a:lnTo>
                    <a:pt x="1011673" y="47570"/>
                  </a:lnTo>
                  <a:lnTo>
                    <a:pt x="1017939" y="47970"/>
                  </a:lnTo>
                  <a:lnTo>
                    <a:pt x="1024148" y="48370"/>
                  </a:lnTo>
                  <a:lnTo>
                    <a:pt x="1030292" y="48769"/>
                  </a:lnTo>
                  <a:lnTo>
                    <a:pt x="1036386" y="49169"/>
                  </a:lnTo>
                  <a:lnTo>
                    <a:pt x="1042385" y="49569"/>
                  </a:lnTo>
                  <a:lnTo>
                    <a:pt x="1048347" y="49969"/>
                  </a:lnTo>
                  <a:lnTo>
                    <a:pt x="1054179" y="50368"/>
                  </a:lnTo>
                  <a:lnTo>
                    <a:pt x="1059988" y="50768"/>
                  </a:lnTo>
                  <a:lnTo>
                    <a:pt x="1065634" y="51168"/>
                  </a:lnTo>
                  <a:lnTo>
                    <a:pt x="1071249" y="51568"/>
                  </a:lnTo>
                  <a:lnTo>
                    <a:pt x="1076712" y="51967"/>
                  </a:lnTo>
                  <a:lnTo>
                    <a:pt x="1082112" y="52367"/>
                  </a:lnTo>
                  <a:lnTo>
                    <a:pt x="1087375" y="52767"/>
                  </a:lnTo>
                  <a:lnTo>
                    <a:pt x="1092537" y="53167"/>
                  </a:lnTo>
                  <a:lnTo>
                    <a:pt x="1097586" y="53566"/>
                  </a:lnTo>
                  <a:lnTo>
                    <a:pt x="1102490" y="53966"/>
                  </a:lnTo>
                  <a:lnTo>
                    <a:pt x="1107308" y="54366"/>
                  </a:lnTo>
                  <a:lnTo>
                    <a:pt x="1111935" y="54766"/>
                  </a:lnTo>
                  <a:lnTo>
                    <a:pt x="1116506" y="55165"/>
                  </a:lnTo>
                  <a:lnTo>
                    <a:pt x="1120837" y="55565"/>
                  </a:lnTo>
                  <a:lnTo>
                    <a:pt x="1125128" y="55965"/>
                  </a:lnTo>
                  <a:lnTo>
                    <a:pt x="1129165" y="56365"/>
                  </a:lnTo>
                  <a:lnTo>
                    <a:pt x="1133138" y="56764"/>
                  </a:lnTo>
                  <a:lnTo>
                    <a:pt x="1136888" y="57164"/>
                  </a:lnTo>
                  <a:lnTo>
                    <a:pt x="1140526" y="57564"/>
                  </a:lnTo>
                  <a:lnTo>
                    <a:pt x="1143978" y="57964"/>
                  </a:lnTo>
                  <a:lnTo>
                    <a:pt x="1147267" y="58363"/>
                  </a:lnTo>
                  <a:lnTo>
                    <a:pt x="1150409" y="58763"/>
                  </a:lnTo>
                  <a:lnTo>
                    <a:pt x="1153334" y="59163"/>
                  </a:lnTo>
                  <a:lnTo>
                    <a:pt x="1156157" y="59563"/>
                  </a:lnTo>
                  <a:lnTo>
                    <a:pt x="1158707" y="59962"/>
                  </a:lnTo>
                  <a:lnTo>
                    <a:pt x="1161202" y="60362"/>
                  </a:lnTo>
                  <a:lnTo>
                    <a:pt x="1163366" y="60762"/>
                  </a:lnTo>
                  <a:lnTo>
                    <a:pt x="1165479" y="61162"/>
                  </a:lnTo>
                  <a:lnTo>
                    <a:pt x="1167295" y="61562"/>
                  </a:lnTo>
                  <a:lnTo>
                    <a:pt x="1169012" y="61961"/>
                  </a:lnTo>
                  <a:lnTo>
                    <a:pt x="1170479" y="62361"/>
                  </a:lnTo>
                  <a:lnTo>
                    <a:pt x="1171794" y="62761"/>
                  </a:lnTo>
                  <a:lnTo>
                    <a:pt x="1172909" y="63161"/>
                  </a:lnTo>
                  <a:lnTo>
                    <a:pt x="1173817" y="63560"/>
                  </a:lnTo>
                  <a:lnTo>
                    <a:pt x="1174578" y="63960"/>
                  </a:lnTo>
                  <a:lnTo>
                    <a:pt x="1175077" y="64360"/>
                  </a:lnTo>
                  <a:lnTo>
                    <a:pt x="1175481" y="64760"/>
                  </a:lnTo>
                  <a:lnTo>
                    <a:pt x="1175569" y="65159"/>
                  </a:lnTo>
                  <a:lnTo>
                    <a:pt x="1175605" y="65559"/>
                  </a:lnTo>
                  <a:lnTo>
                    <a:pt x="1175297" y="65959"/>
                  </a:lnTo>
                  <a:lnTo>
                    <a:pt x="1174925" y="66359"/>
                  </a:lnTo>
                  <a:lnTo>
                    <a:pt x="1174265" y="66758"/>
                  </a:lnTo>
                  <a:lnTo>
                    <a:pt x="1173488" y="67158"/>
                  </a:lnTo>
                  <a:lnTo>
                    <a:pt x="1172481" y="67558"/>
                  </a:lnTo>
                  <a:lnTo>
                    <a:pt x="1171305" y="67958"/>
                  </a:lnTo>
                  <a:lnTo>
                    <a:pt x="1169955" y="68357"/>
                  </a:lnTo>
                  <a:lnTo>
                    <a:pt x="1168390" y="68757"/>
                  </a:lnTo>
                  <a:lnTo>
                    <a:pt x="1166703" y="69157"/>
                  </a:lnTo>
                  <a:lnTo>
                    <a:pt x="1164757" y="69557"/>
                  </a:lnTo>
                  <a:lnTo>
                    <a:pt x="1162742" y="69956"/>
                  </a:lnTo>
                  <a:lnTo>
                    <a:pt x="1160428" y="70356"/>
                  </a:lnTo>
                  <a:lnTo>
                    <a:pt x="1158066" y="70756"/>
                  </a:lnTo>
                  <a:lnTo>
                    <a:pt x="1155424" y="71156"/>
                  </a:lnTo>
                  <a:lnTo>
                    <a:pt x="1152710" y="71555"/>
                  </a:lnTo>
                  <a:lnTo>
                    <a:pt x="1149772" y="71955"/>
                  </a:lnTo>
                  <a:lnTo>
                    <a:pt x="1146722" y="72355"/>
                  </a:lnTo>
                  <a:lnTo>
                    <a:pt x="1143500" y="72755"/>
                  </a:lnTo>
                  <a:lnTo>
                    <a:pt x="1140131" y="73154"/>
                  </a:lnTo>
                  <a:lnTo>
                    <a:pt x="1136640" y="73554"/>
                  </a:lnTo>
                  <a:lnTo>
                    <a:pt x="1132971" y="73954"/>
                  </a:lnTo>
                  <a:lnTo>
                    <a:pt x="1129225" y="74354"/>
                  </a:lnTo>
                  <a:lnTo>
                    <a:pt x="1125276" y="74753"/>
                  </a:lnTo>
                  <a:lnTo>
                    <a:pt x="1121291" y="75153"/>
                  </a:lnTo>
                  <a:lnTo>
                    <a:pt x="1117085" y="75553"/>
                  </a:lnTo>
                  <a:lnTo>
                    <a:pt x="1112848" y="75953"/>
                  </a:lnTo>
                  <a:lnTo>
                    <a:pt x="1108437" y="76352"/>
                  </a:lnTo>
                  <a:lnTo>
                    <a:pt x="1103970" y="76752"/>
                  </a:lnTo>
                  <a:lnTo>
                    <a:pt x="1099373" y="77152"/>
                  </a:lnTo>
                  <a:lnTo>
                    <a:pt x="1094701" y="77552"/>
                  </a:lnTo>
                  <a:lnTo>
                    <a:pt x="1089937" y="77951"/>
                  </a:lnTo>
                  <a:lnTo>
                    <a:pt x="1085084" y="78351"/>
                  </a:lnTo>
                  <a:lnTo>
                    <a:pt x="1080173" y="78751"/>
                  </a:lnTo>
                  <a:lnTo>
                    <a:pt x="1075166" y="79151"/>
                  </a:lnTo>
                  <a:lnTo>
                    <a:pt x="1070128" y="79550"/>
                  </a:lnTo>
                  <a:lnTo>
                    <a:pt x="1064993" y="79950"/>
                  </a:lnTo>
                  <a:lnTo>
                    <a:pt x="1059844" y="80350"/>
                  </a:lnTo>
                  <a:lnTo>
                    <a:pt x="1054613" y="80750"/>
                  </a:lnTo>
                  <a:lnTo>
                    <a:pt x="1049369" y="81149"/>
                  </a:lnTo>
                  <a:lnTo>
                    <a:pt x="1044073" y="81549"/>
                  </a:lnTo>
                  <a:lnTo>
                    <a:pt x="1038762" y="81949"/>
                  </a:lnTo>
                  <a:lnTo>
                    <a:pt x="1033423" y="82349"/>
                  </a:lnTo>
                  <a:lnTo>
                    <a:pt x="1028073" y="82748"/>
                  </a:lnTo>
                  <a:lnTo>
                    <a:pt x="1022711" y="83148"/>
                  </a:lnTo>
                  <a:lnTo>
                    <a:pt x="1017349" y="83548"/>
                  </a:lnTo>
                  <a:lnTo>
                    <a:pt x="1011986" y="83948"/>
                  </a:lnTo>
                  <a:lnTo>
                    <a:pt x="1006640" y="84347"/>
                  </a:lnTo>
                  <a:lnTo>
                    <a:pt x="1001297" y="84747"/>
                  </a:lnTo>
                  <a:lnTo>
                    <a:pt x="995994" y="85147"/>
                  </a:lnTo>
                  <a:lnTo>
                    <a:pt x="990699" y="85547"/>
                  </a:lnTo>
                  <a:lnTo>
                    <a:pt x="985459" y="85946"/>
                  </a:lnTo>
                  <a:lnTo>
                    <a:pt x="980240" y="86346"/>
                  </a:lnTo>
                  <a:lnTo>
                    <a:pt x="975082" y="86746"/>
                  </a:lnTo>
                  <a:lnTo>
                    <a:pt x="969966" y="87146"/>
                  </a:lnTo>
                  <a:lnTo>
                    <a:pt x="964910" y="87545"/>
                  </a:lnTo>
                  <a:lnTo>
                    <a:pt x="959921" y="87945"/>
                  </a:lnTo>
                  <a:lnTo>
                    <a:pt x="954986" y="88345"/>
                  </a:lnTo>
                  <a:lnTo>
                    <a:pt x="950151" y="88745"/>
                  </a:lnTo>
                  <a:lnTo>
                    <a:pt x="945356" y="89144"/>
                  </a:lnTo>
                  <a:lnTo>
                    <a:pt x="940698" y="89544"/>
                  </a:lnTo>
                  <a:lnTo>
                    <a:pt x="936063" y="89944"/>
                  </a:lnTo>
                  <a:lnTo>
                    <a:pt x="931603" y="90344"/>
                  </a:lnTo>
                  <a:lnTo>
                    <a:pt x="927174" y="90744"/>
                  </a:lnTo>
                  <a:lnTo>
                    <a:pt x="922906" y="91143"/>
                  </a:lnTo>
                  <a:lnTo>
                    <a:pt x="918703" y="91543"/>
                  </a:lnTo>
                  <a:lnTo>
                    <a:pt x="914644" y="91943"/>
                  </a:lnTo>
                  <a:lnTo>
                    <a:pt x="910689" y="92343"/>
                  </a:lnTo>
                  <a:lnTo>
                    <a:pt x="906854" y="92742"/>
                  </a:lnTo>
                  <a:lnTo>
                    <a:pt x="903165" y="93142"/>
                  </a:lnTo>
                  <a:lnTo>
                    <a:pt x="899567" y="93542"/>
                  </a:lnTo>
                  <a:lnTo>
                    <a:pt x="896163" y="93942"/>
                  </a:lnTo>
                  <a:lnTo>
                    <a:pt x="892817" y="94341"/>
                  </a:lnTo>
                  <a:lnTo>
                    <a:pt x="889713" y="94741"/>
                  </a:lnTo>
                  <a:lnTo>
                    <a:pt x="886650" y="95141"/>
                  </a:lnTo>
                  <a:lnTo>
                    <a:pt x="883843" y="95541"/>
                  </a:lnTo>
                  <a:lnTo>
                    <a:pt x="881099" y="95940"/>
                  </a:lnTo>
                  <a:lnTo>
                    <a:pt x="878577" y="96340"/>
                  </a:lnTo>
                  <a:lnTo>
                    <a:pt x="876165" y="96740"/>
                  </a:lnTo>
                  <a:lnTo>
                    <a:pt x="873938" y="97140"/>
                  </a:lnTo>
                  <a:lnTo>
                    <a:pt x="871869" y="97539"/>
                  </a:lnTo>
                  <a:lnTo>
                    <a:pt x="869945" y="97939"/>
                  </a:lnTo>
                  <a:lnTo>
                    <a:pt x="868229" y="98339"/>
                  </a:lnTo>
                  <a:lnTo>
                    <a:pt x="866615" y="98739"/>
                  </a:lnTo>
                  <a:lnTo>
                    <a:pt x="865261" y="99138"/>
                  </a:lnTo>
                  <a:lnTo>
                    <a:pt x="863962" y="99538"/>
                  </a:lnTo>
                  <a:lnTo>
                    <a:pt x="862976" y="99938"/>
                  </a:lnTo>
                  <a:lnTo>
                    <a:pt x="862038" y="100338"/>
                  </a:lnTo>
                  <a:lnTo>
                    <a:pt x="861384" y="100737"/>
                  </a:lnTo>
                  <a:lnTo>
                    <a:pt x="860819" y="101137"/>
                  </a:lnTo>
                  <a:lnTo>
                    <a:pt x="860492" y="101537"/>
                  </a:lnTo>
                  <a:lnTo>
                    <a:pt x="860303" y="101937"/>
                  </a:lnTo>
                  <a:lnTo>
                    <a:pt x="860303" y="102336"/>
                  </a:lnTo>
                  <a:lnTo>
                    <a:pt x="860492" y="102736"/>
                  </a:lnTo>
                  <a:lnTo>
                    <a:pt x="860819" y="103136"/>
                  </a:lnTo>
                  <a:lnTo>
                    <a:pt x="861384" y="103536"/>
                  </a:lnTo>
                  <a:lnTo>
                    <a:pt x="862038" y="103935"/>
                  </a:lnTo>
                  <a:lnTo>
                    <a:pt x="862976" y="104335"/>
                  </a:lnTo>
                  <a:lnTo>
                    <a:pt x="863962" y="104735"/>
                  </a:lnTo>
                  <a:lnTo>
                    <a:pt x="865261" y="105135"/>
                  </a:lnTo>
                  <a:lnTo>
                    <a:pt x="866615" y="105534"/>
                  </a:lnTo>
                  <a:lnTo>
                    <a:pt x="868229" y="105934"/>
                  </a:lnTo>
                  <a:lnTo>
                    <a:pt x="869945" y="106334"/>
                  </a:lnTo>
                  <a:lnTo>
                    <a:pt x="871869" y="106734"/>
                  </a:lnTo>
                  <a:lnTo>
                    <a:pt x="873938" y="107133"/>
                  </a:lnTo>
                  <a:lnTo>
                    <a:pt x="876165" y="107533"/>
                  </a:lnTo>
                  <a:lnTo>
                    <a:pt x="878577" y="107933"/>
                  </a:lnTo>
                  <a:lnTo>
                    <a:pt x="881099" y="108333"/>
                  </a:lnTo>
                  <a:lnTo>
                    <a:pt x="883843" y="108732"/>
                  </a:lnTo>
                  <a:lnTo>
                    <a:pt x="886650" y="109132"/>
                  </a:lnTo>
                  <a:lnTo>
                    <a:pt x="889713" y="109532"/>
                  </a:lnTo>
                  <a:lnTo>
                    <a:pt x="892817" y="109932"/>
                  </a:lnTo>
                  <a:lnTo>
                    <a:pt x="896163" y="110331"/>
                  </a:lnTo>
                  <a:lnTo>
                    <a:pt x="899567" y="110731"/>
                  </a:lnTo>
                  <a:lnTo>
                    <a:pt x="903165" y="111131"/>
                  </a:lnTo>
                  <a:lnTo>
                    <a:pt x="906854" y="111531"/>
                  </a:lnTo>
                  <a:lnTo>
                    <a:pt x="910689" y="111930"/>
                  </a:lnTo>
                  <a:lnTo>
                    <a:pt x="914644" y="112330"/>
                  </a:lnTo>
                  <a:lnTo>
                    <a:pt x="918703" y="112730"/>
                  </a:lnTo>
                  <a:lnTo>
                    <a:pt x="922906" y="113130"/>
                  </a:lnTo>
                  <a:lnTo>
                    <a:pt x="927174" y="113529"/>
                  </a:lnTo>
                  <a:lnTo>
                    <a:pt x="931603" y="113929"/>
                  </a:lnTo>
                  <a:lnTo>
                    <a:pt x="936063" y="114329"/>
                  </a:lnTo>
                  <a:lnTo>
                    <a:pt x="940698" y="114729"/>
                  </a:lnTo>
                  <a:lnTo>
                    <a:pt x="945356" y="115128"/>
                  </a:lnTo>
                  <a:lnTo>
                    <a:pt x="950151" y="115528"/>
                  </a:lnTo>
                  <a:lnTo>
                    <a:pt x="954986" y="115928"/>
                  </a:lnTo>
                  <a:lnTo>
                    <a:pt x="959921" y="116328"/>
                  </a:lnTo>
                  <a:lnTo>
                    <a:pt x="964910" y="116727"/>
                  </a:lnTo>
                  <a:lnTo>
                    <a:pt x="969966" y="117127"/>
                  </a:lnTo>
                  <a:lnTo>
                    <a:pt x="975082" y="117527"/>
                  </a:lnTo>
                  <a:lnTo>
                    <a:pt x="980240" y="117927"/>
                  </a:lnTo>
                  <a:lnTo>
                    <a:pt x="985459" y="118326"/>
                  </a:lnTo>
                  <a:lnTo>
                    <a:pt x="990699" y="118726"/>
                  </a:lnTo>
                  <a:lnTo>
                    <a:pt x="995994" y="119126"/>
                  </a:lnTo>
                  <a:lnTo>
                    <a:pt x="1001297" y="119526"/>
                  </a:lnTo>
                  <a:lnTo>
                    <a:pt x="1006640" y="119925"/>
                  </a:lnTo>
                  <a:lnTo>
                    <a:pt x="1011986" y="120325"/>
                  </a:lnTo>
                  <a:lnTo>
                    <a:pt x="1017349" y="120725"/>
                  </a:lnTo>
                  <a:lnTo>
                    <a:pt x="1022711" y="121125"/>
                  </a:lnTo>
                  <a:lnTo>
                    <a:pt x="1028073" y="121525"/>
                  </a:lnTo>
                  <a:lnTo>
                    <a:pt x="1033423" y="121924"/>
                  </a:lnTo>
                  <a:lnTo>
                    <a:pt x="1038762" y="122324"/>
                  </a:lnTo>
                  <a:lnTo>
                    <a:pt x="1044073" y="122724"/>
                  </a:lnTo>
                  <a:lnTo>
                    <a:pt x="1049369" y="123124"/>
                  </a:lnTo>
                  <a:lnTo>
                    <a:pt x="1054613" y="123523"/>
                  </a:lnTo>
                  <a:lnTo>
                    <a:pt x="1059844" y="123923"/>
                  </a:lnTo>
                  <a:lnTo>
                    <a:pt x="1064993" y="124323"/>
                  </a:lnTo>
                  <a:lnTo>
                    <a:pt x="1070128" y="124723"/>
                  </a:lnTo>
                  <a:lnTo>
                    <a:pt x="1075166" y="125122"/>
                  </a:lnTo>
                  <a:lnTo>
                    <a:pt x="1080173" y="125522"/>
                  </a:lnTo>
                  <a:lnTo>
                    <a:pt x="1085084" y="125922"/>
                  </a:lnTo>
                  <a:lnTo>
                    <a:pt x="1089937" y="126322"/>
                  </a:lnTo>
                  <a:lnTo>
                    <a:pt x="1094701" y="126721"/>
                  </a:lnTo>
                  <a:lnTo>
                    <a:pt x="1099373" y="127121"/>
                  </a:lnTo>
                  <a:lnTo>
                    <a:pt x="1103970" y="127521"/>
                  </a:lnTo>
                  <a:lnTo>
                    <a:pt x="1108437" y="127921"/>
                  </a:lnTo>
                  <a:lnTo>
                    <a:pt x="1112848" y="128320"/>
                  </a:lnTo>
                  <a:lnTo>
                    <a:pt x="1117085" y="128720"/>
                  </a:lnTo>
                  <a:lnTo>
                    <a:pt x="1121291" y="129120"/>
                  </a:lnTo>
                  <a:lnTo>
                    <a:pt x="1125276" y="129520"/>
                  </a:lnTo>
                  <a:lnTo>
                    <a:pt x="1129225" y="129919"/>
                  </a:lnTo>
                  <a:lnTo>
                    <a:pt x="1132971" y="130319"/>
                  </a:lnTo>
                  <a:lnTo>
                    <a:pt x="1136640" y="130719"/>
                  </a:lnTo>
                  <a:lnTo>
                    <a:pt x="1140131" y="131119"/>
                  </a:lnTo>
                  <a:lnTo>
                    <a:pt x="1143500" y="131518"/>
                  </a:lnTo>
                  <a:lnTo>
                    <a:pt x="1146722" y="131918"/>
                  </a:lnTo>
                  <a:lnTo>
                    <a:pt x="1149772" y="132318"/>
                  </a:lnTo>
                  <a:lnTo>
                    <a:pt x="1152710" y="132718"/>
                  </a:lnTo>
                  <a:lnTo>
                    <a:pt x="1155424" y="133117"/>
                  </a:lnTo>
                  <a:lnTo>
                    <a:pt x="1158066" y="133517"/>
                  </a:lnTo>
                  <a:lnTo>
                    <a:pt x="1160428" y="133917"/>
                  </a:lnTo>
                  <a:lnTo>
                    <a:pt x="1162742" y="134317"/>
                  </a:lnTo>
                  <a:lnTo>
                    <a:pt x="1164757" y="134716"/>
                  </a:lnTo>
                  <a:lnTo>
                    <a:pt x="1166703" y="135116"/>
                  </a:lnTo>
                  <a:lnTo>
                    <a:pt x="1168390" y="135516"/>
                  </a:lnTo>
                  <a:lnTo>
                    <a:pt x="1169955" y="135916"/>
                  </a:lnTo>
                  <a:lnTo>
                    <a:pt x="1171305" y="136315"/>
                  </a:lnTo>
                  <a:lnTo>
                    <a:pt x="1172481" y="136715"/>
                  </a:lnTo>
                  <a:lnTo>
                    <a:pt x="1173488" y="137115"/>
                  </a:lnTo>
                  <a:lnTo>
                    <a:pt x="1174265" y="137515"/>
                  </a:lnTo>
                  <a:lnTo>
                    <a:pt x="1174925" y="137914"/>
                  </a:lnTo>
                  <a:lnTo>
                    <a:pt x="1175297" y="138314"/>
                  </a:lnTo>
                  <a:lnTo>
                    <a:pt x="1175605" y="138714"/>
                  </a:lnTo>
                  <a:lnTo>
                    <a:pt x="1175569" y="139114"/>
                  </a:lnTo>
                  <a:lnTo>
                    <a:pt x="1175481" y="139513"/>
                  </a:lnTo>
                  <a:lnTo>
                    <a:pt x="1175077" y="139913"/>
                  </a:lnTo>
                  <a:lnTo>
                    <a:pt x="1174578" y="140313"/>
                  </a:lnTo>
                  <a:lnTo>
                    <a:pt x="1173817" y="140713"/>
                  </a:lnTo>
                  <a:lnTo>
                    <a:pt x="1172909" y="141112"/>
                  </a:lnTo>
                  <a:lnTo>
                    <a:pt x="1171794" y="141512"/>
                  </a:lnTo>
                  <a:lnTo>
                    <a:pt x="1170479" y="141912"/>
                  </a:lnTo>
                  <a:lnTo>
                    <a:pt x="1169012" y="142312"/>
                  </a:lnTo>
                  <a:lnTo>
                    <a:pt x="1167295" y="142711"/>
                  </a:lnTo>
                  <a:lnTo>
                    <a:pt x="1165479" y="143111"/>
                  </a:lnTo>
                  <a:lnTo>
                    <a:pt x="1163366" y="143511"/>
                  </a:lnTo>
                  <a:lnTo>
                    <a:pt x="1161202" y="143911"/>
                  </a:lnTo>
                  <a:lnTo>
                    <a:pt x="1158707" y="144310"/>
                  </a:lnTo>
                  <a:lnTo>
                    <a:pt x="1156157" y="144710"/>
                  </a:lnTo>
                  <a:lnTo>
                    <a:pt x="1153334" y="145110"/>
                  </a:lnTo>
                  <a:lnTo>
                    <a:pt x="1150409" y="145510"/>
                  </a:lnTo>
                  <a:lnTo>
                    <a:pt x="1147267" y="145909"/>
                  </a:lnTo>
                  <a:lnTo>
                    <a:pt x="1143978" y="146309"/>
                  </a:lnTo>
                  <a:lnTo>
                    <a:pt x="1140526" y="146709"/>
                  </a:lnTo>
                  <a:lnTo>
                    <a:pt x="1136888" y="147109"/>
                  </a:lnTo>
                  <a:lnTo>
                    <a:pt x="1133138" y="147508"/>
                  </a:lnTo>
                  <a:lnTo>
                    <a:pt x="1129165" y="147908"/>
                  </a:lnTo>
                  <a:lnTo>
                    <a:pt x="1125128" y="148308"/>
                  </a:lnTo>
                  <a:lnTo>
                    <a:pt x="1120837" y="148708"/>
                  </a:lnTo>
                  <a:lnTo>
                    <a:pt x="1116506" y="149107"/>
                  </a:lnTo>
                  <a:lnTo>
                    <a:pt x="1111935" y="149507"/>
                  </a:lnTo>
                  <a:lnTo>
                    <a:pt x="1107308" y="149907"/>
                  </a:lnTo>
                  <a:lnTo>
                    <a:pt x="1102490" y="150307"/>
                  </a:lnTo>
                  <a:lnTo>
                    <a:pt x="1097586" y="150707"/>
                  </a:lnTo>
                  <a:lnTo>
                    <a:pt x="1092537" y="151106"/>
                  </a:lnTo>
                  <a:lnTo>
                    <a:pt x="1087375" y="151506"/>
                  </a:lnTo>
                  <a:lnTo>
                    <a:pt x="1082112" y="151906"/>
                  </a:lnTo>
                  <a:lnTo>
                    <a:pt x="1076712" y="152306"/>
                  </a:lnTo>
                  <a:lnTo>
                    <a:pt x="1071249" y="152705"/>
                  </a:lnTo>
                  <a:lnTo>
                    <a:pt x="1065634" y="153105"/>
                  </a:lnTo>
                  <a:lnTo>
                    <a:pt x="1059988" y="153505"/>
                  </a:lnTo>
                  <a:lnTo>
                    <a:pt x="1054179" y="153905"/>
                  </a:lnTo>
                  <a:lnTo>
                    <a:pt x="1048347" y="154304"/>
                  </a:lnTo>
                  <a:lnTo>
                    <a:pt x="1042385" y="154704"/>
                  </a:lnTo>
                  <a:lnTo>
                    <a:pt x="1036386" y="155104"/>
                  </a:lnTo>
                  <a:lnTo>
                    <a:pt x="1030292" y="155504"/>
                  </a:lnTo>
                  <a:lnTo>
                    <a:pt x="1024148" y="155903"/>
                  </a:lnTo>
                  <a:lnTo>
                    <a:pt x="1017939" y="156303"/>
                  </a:lnTo>
                  <a:lnTo>
                    <a:pt x="1011673" y="156703"/>
                  </a:lnTo>
                  <a:lnTo>
                    <a:pt x="1005366" y="157103"/>
                  </a:lnTo>
                  <a:lnTo>
                    <a:pt x="999000" y="157502"/>
                  </a:lnTo>
                  <a:lnTo>
                    <a:pt x="992612" y="157902"/>
                  </a:lnTo>
                  <a:lnTo>
                    <a:pt x="986167" y="158302"/>
                  </a:lnTo>
                  <a:lnTo>
                    <a:pt x="979713" y="158702"/>
                  </a:lnTo>
                  <a:lnTo>
                    <a:pt x="973213" y="159101"/>
                  </a:lnTo>
                  <a:lnTo>
                    <a:pt x="966707" y="159501"/>
                  </a:lnTo>
                  <a:lnTo>
                    <a:pt x="960176" y="159901"/>
                  </a:lnTo>
                  <a:lnTo>
                    <a:pt x="953640" y="160301"/>
                  </a:lnTo>
                  <a:lnTo>
                    <a:pt x="947093" y="160700"/>
                  </a:lnTo>
                  <a:lnTo>
                    <a:pt x="940546" y="161100"/>
                  </a:lnTo>
                  <a:lnTo>
                    <a:pt x="933999" y="161500"/>
                  </a:lnTo>
                  <a:lnTo>
                    <a:pt x="927462" y="161900"/>
                  </a:lnTo>
                  <a:lnTo>
                    <a:pt x="920930" y="162299"/>
                  </a:lnTo>
                  <a:lnTo>
                    <a:pt x="914420" y="162699"/>
                  </a:lnTo>
                  <a:lnTo>
                    <a:pt x="907917" y="163099"/>
                  </a:lnTo>
                  <a:lnTo>
                    <a:pt x="901454" y="163499"/>
                  </a:lnTo>
                  <a:lnTo>
                    <a:pt x="894999" y="163898"/>
                  </a:lnTo>
                  <a:lnTo>
                    <a:pt x="888595" y="164298"/>
                  </a:lnTo>
                  <a:lnTo>
                    <a:pt x="882207" y="164698"/>
                  </a:lnTo>
                  <a:lnTo>
                    <a:pt x="875870" y="165098"/>
                  </a:lnTo>
                  <a:lnTo>
                    <a:pt x="869565" y="165497"/>
                  </a:lnTo>
                  <a:lnTo>
                    <a:pt x="863309" y="165897"/>
                  </a:lnTo>
                  <a:lnTo>
                    <a:pt x="857102" y="166297"/>
                  </a:lnTo>
                  <a:lnTo>
                    <a:pt x="850936" y="166697"/>
                  </a:lnTo>
                  <a:lnTo>
                    <a:pt x="844841" y="167096"/>
                  </a:lnTo>
                  <a:lnTo>
                    <a:pt x="838776" y="167496"/>
                  </a:lnTo>
                  <a:lnTo>
                    <a:pt x="832805" y="167896"/>
                  </a:lnTo>
                  <a:lnTo>
                    <a:pt x="826851" y="168296"/>
                  </a:lnTo>
                  <a:lnTo>
                    <a:pt x="821015" y="168695"/>
                  </a:lnTo>
                  <a:lnTo>
                    <a:pt x="815199" y="169095"/>
                  </a:lnTo>
                  <a:lnTo>
                    <a:pt x="809490" y="169495"/>
                  </a:lnTo>
                  <a:lnTo>
                    <a:pt x="803822" y="169895"/>
                  </a:lnTo>
                  <a:lnTo>
                    <a:pt x="798248" y="170294"/>
                  </a:lnTo>
                  <a:lnTo>
                    <a:pt x="792736" y="170694"/>
                  </a:lnTo>
                  <a:lnTo>
                    <a:pt x="787302" y="171094"/>
                  </a:lnTo>
                  <a:lnTo>
                    <a:pt x="781955" y="171494"/>
                  </a:lnTo>
                  <a:lnTo>
                    <a:pt x="776667" y="171893"/>
                  </a:lnTo>
                  <a:lnTo>
                    <a:pt x="771491" y="172293"/>
                  </a:lnTo>
                  <a:lnTo>
                    <a:pt x="766353" y="172693"/>
                  </a:lnTo>
                  <a:lnTo>
                    <a:pt x="761354" y="173093"/>
                  </a:lnTo>
                  <a:lnTo>
                    <a:pt x="756378" y="173492"/>
                  </a:lnTo>
                  <a:lnTo>
                    <a:pt x="751552" y="173892"/>
                  </a:lnTo>
                  <a:lnTo>
                    <a:pt x="746759" y="174292"/>
                  </a:lnTo>
                  <a:lnTo>
                    <a:pt x="742093" y="174692"/>
                  </a:lnTo>
                  <a:lnTo>
                    <a:pt x="737484" y="175091"/>
                  </a:lnTo>
                  <a:lnTo>
                    <a:pt x="732981" y="175491"/>
                  </a:lnTo>
                  <a:lnTo>
                    <a:pt x="728559" y="175891"/>
                  </a:lnTo>
                  <a:lnTo>
                    <a:pt x="724219" y="176291"/>
                  </a:lnTo>
                  <a:lnTo>
                    <a:pt x="719986" y="176690"/>
                  </a:lnTo>
                  <a:lnTo>
                    <a:pt x="715809" y="177090"/>
                  </a:lnTo>
                  <a:lnTo>
                    <a:pt x="711765" y="177490"/>
                  </a:lnTo>
                  <a:lnTo>
                    <a:pt x="707752" y="177890"/>
                  </a:lnTo>
                  <a:lnTo>
                    <a:pt x="703896" y="178289"/>
                  </a:lnTo>
                  <a:lnTo>
                    <a:pt x="700064" y="178689"/>
                  </a:lnTo>
                  <a:lnTo>
                    <a:pt x="696377" y="179089"/>
                  </a:lnTo>
                  <a:lnTo>
                    <a:pt x="692732" y="179489"/>
                  </a:lnTo>
                  <a:lnTo>
                    <a:pt x="689206" y="179888"/>
                  </a:lnTo>
                  <a:lnTo>
                    <a:pt x="685745" y="180288"/>
                  </a:lnTo>
                  <a:lnTo>
                    <a:pt x="682377" y="180688"/>
                  </a:lnTo>
                  <a:lnTo>
                    <a:pt x="679098" y="181088"/>
                  </a:lnTo>
                  <a:lnTo>
                    <a:pt x="675887" y="181488"/>
                  </a:lnTo>
                  <a:lnTo>
                    <a:pt x="672785" y="181887"/>
                  </a:lnTo>
                  <a:lnTo>
                    <a:pt x="669728" y="182287"/>
                  </a:lnTo>
                  <a:lnTo>
                    <a:pt x="666800" y="182687"/>
                  </a:lnTo>
                  <a:lnTo>
                    <a:pt x="663896" y="183087"/>
                  </a:lnTo>
                  <a:lnTo>
                    <a:pt x="661136" y="183486"/>
                  </a:lnTo>
                  <a:lnTo>
                    <a:pt x="658400" y="183886"/>
                  </a:lnTo>
                  <a:lnTo>
                    <a:pt x="655784" y="184286"/>
                  </a:lnTo>
                  <a:lnTo>
                    <a:pt x="653212" y="184686"/>
                  </a:lnTo>
                  <a:lnTo>
                    <a:pt x="650735" y="185085"/>
                  </a:lnTo>
                  <a:lnTo>
                    <a:pt x="648321" y="185485"/>
                  </a:lnTo>
                  <a:lnTo>
                    <a:pt x="645980" y="185885"/>
                  </a:lnTo>
                  <a:lnTo>
                    <a:pt x="643720" y="186285"/>
                  </a:lnTo>
                  <a:lnTo>
                    <a:pt x="641510" y="186684"/>
                  </a:lnTo>
                  <a:lnTo>
                    <a:pt x="639397" y="187084"/>
                  </a:lnTo>
                  <a:lnTo>
                    <a:pt x="637314" y="187484"/>
                  </a:lnTo>
                  <a:lnTo>
                    <a:pt x="635343" y="187884"/>
                  </a:lnTo>
                  <a:lnTo>
                    <a:pt x="633389" y="188283"/>
                  </a:lnTo>
                  <a:lnTo>
                    <a:pt x="631546" y="188683"/>
                  </a:lnTo>
                  <a:lnTo>
                    <a:pt x="629727" y="189083"/>
                  </a:lnTo>
                  <a:lnTo>
                    <a:pt x="627997" y="189483"/>
                  </a:lnTo>
                  <a:lnTo>
                    <a:pt x="626306" y="189882"/>
                  </a:lnTo>
                  <a:lnTo>
                    <a:pt x="624684" y="190282"/>
                  </a:lnTo>
                  <a:lnTo>
                    <a:pt x="623116" y="190682"/>
                  </a:lnTo>
                  <a:lnTo>
                    <a:pt x="621597" y="191082"/>
                  </a:lnTo>
                  <a:lnTo>
                    <a:pt x="620144" y="191481"/>
                  </a:lnTo>
                  <a:lnTo>
                    <a:pt x="618725" y="191881"/>
                  </a:lnTo>
                  <a:lnTo>
                    <a:pt x="617382" y="192281"/>
                  </a:lnTo>
                  <a:lnTo>
                    <a:pt x="616057" y="192681"/>
                  </a:lnTo>
                  <a:lnTo>
                    <a:pt x="614818" y="193080"/>
                  </a:lnTo>
                  <a:lnTo>
                    <a:pt x="613593" y="193480"/>
                  </a:lnTo>
                  <a:lnTo>
                    <a:pt x="612442" y="193880"/>
                  </a:lnTo>
                  <a:lnTo>
                    <a:pt x="611314" y="194280"/>
                  </a:lnTo>
                  <a:lnTo>
                    <a:pt x="610244" y="194679"/>
                  </a:lnTo>
                  <a:lnTo>
                    <a:pt x="609206" y="195079"/>
                  </a:lnTo>
                  <a:lnTo>
                    <a:pt x="608213" y="195479"/>
                  </a:lnTo>
                  <a:lnTo>
                    <a:pt x="607260" y="195879"/>
                  </a:lnTo>
                  <a:lnTo>
                    <a:pt x="606339" y="196278"/>
                  </a:lnTo>
                  <a:lnTo>
                    <a:pt x="605467" y="196678"/>
                  </a:lnTo>
                  <a:lnTo>
                    <a:pt x="604614" y="197078"/>
                  </a:lnTo>
                  <a:lnTo>
                    <a:pt x="603817" y="197478"/>
                  </a:lnTo>
                  <a:lnTo>
                    <a:pt x="603029" y="197877"/>
                  </a:lnTo>
                  <a:lnTo>
                    <a:pt x="602300" y="198277"/>
                  </a:lnTo>
                  <a:lnTo>
                    <a:pt x="601581" y="198677"/>
                  </a:lnTo>
                  <a:lnTo>
                    <a:pt x="600908" y="199077"/>
                  </a:lnTo>
                  <a:lnTo>
                    <a:pt x="600253" y="199476"/>
                  </a:lnTo>
                  <a:lnTo>
                    <a:pt x="599634" y="199876"/>
                  </a:lnTo>
                  <a:lnTo>
                    <a:pt x="599038" y="200276"/>
                  </a:lnTo>
                  <a:lnTo>
                    <a:pt x="598468" y="200676"/>
                  </a:lnTo>
                  <a:lnTo>
                    <a:pt x="597927" y="201075"/>
                  </a:lnTo>
                  <a:lnTo>
                    <a:pt x="597403" y="201475"/>
                  </a:lnTo>
                  <a:lnTo>
                    <a:pt x="596913" y="201875"/>
                  </a:lnTo>
                  <a:lnTo>
                    <a:pt x="596433" y="202275"/>
                  </a:lnTo>
                  <a:lnTo>
                    <a:pt x="595989" y="202674"/>
                  </a:lnTo>
                  <a:lnTo>
                    <a:pt x="595552" y="203074"/>
                  </a:lnTo>
                  <a:lnTo>
                    <a:pt x="595149" y="203474"/>
                  </a:lnTo>
                  <a:lnTo>
                    <a:pt x="594754" y="203874"/>
                  </a:lnTo>
                  <a:lnTo>
                    <a:pt x="594385" y="204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1199695"/>
              <a:ext cx="70069" cy="5006810"/>
            </a:xfrm>
            <a:custGeom>
              <a:avLst/>
              <a:pathLst>
                <a:path w="70069" h="5006810">
                  <a:moveTo>
                    <a:pt x="34813" y="5006810"/>
                  </a:moveTo>
                  <a:lnTo>
                    <a:pt x="34799" y="4997012"/>
                  </a:lnTo>
                  <a:lnTo>
                    <a:pt x="34784" y="4987214"/>
                  </a:lnTo>
                  <a:lnTo>
                    <a:pt x="34768" y="4977416"/>
                  </a:lnTo>
                  <a:lnTo>
                    <a:pt x="34751" y="4967618"/>
                  </a:lnTo>
                  <a:lnTo>
                    <a:pt x="34734" y="4957820"/>
                  </a:lnTo>
                  <a:lnTo>
                    <a:pt x="34715" y="4948021"/>
                  </a:lnTo>
                  <a:lnTo>
                    <a:pt x="34696" y="4938223"/>
                  </a:lnTo>
                  <a:lnTo>
                    <a:pt x="34675" y="4928425"/>
                  </a:lnTo>
                  <a:lnTo>
                    <a:pt x="34653" y="4918627"/>
                  </a:lnTo>
                  <a:lnTo>
                    <a:pt x="34631" y="4908829"/>
                  </a:lnTo>
                  <a:lnTo>
                    <a:pt x="34606" y="4899031"/>
                  </a:lnTo>
                  <a:lnTo>
                    <a:pt x="34581" y="4889233"/>
                  </a:lnTo>
                  <a:lnTo>
                    <a:pt x="34554" y="4879435"/>
                  </a:lnTo>
                  <a:lnTo>
                    <a:pt x="34526" y="4869637"/>
                  </a:lnTo>
                  <a:lnTo>
                    <a:pt x="34497" y="4859839"/>
                  </a:lnTo>
                  <a:lnTo>
                    <a:pt x="34466" y="4850041"/>
                  </a:lnTo>
                  <a:lnTo>
                    <a:pt x="34434" y="4840243"/>
                  </a:lnTo>
                  <a:lnTo>
                    <a:pt x="34399" y="4830445"/>
                  </a:lnTo>
                  <a:lnTo>
                    <a:pt x="34364" y="4820647"/>
                  </a:lnTo>
                  <a:lnTo>
                    <a:pt x="34326" y="4810849"/>
                  </a:lnTo>
                  <a:lnTo>
                    <a:pt x="34287" y="4801051"/>
                  </a:lnTo>
                  <a:lnTo>
                    <a:pt x="34246" y="4791252"/>
                  </a:lnTo>
                  <a:lnTo>
                    <a:pt x="34202" y="4781454"/>
                  </a:lnTo>
                  <a:lnTo>
                    <a:pt x="34158" y="4771656"/>
                  </a:lnTo>
                  <a:lnTo>
                    <a:pt x="34110" y="4761858"/>
                  </a:lnTo>
                  <a:lnTo>
                    <a:pt x="34061" y="4752060"/>
                  </a:lnTo>
                  <a:lnTo>
                    <a:pt x="34008" y="4742262"/>
                  </a:lnTo>
                  <a:lnTo>
                    <a:pt x="33955" y="4732464"/>
                  </a:lnTo>
                  <a:lnTo>
                    <a:pt x="33898" y="4722666"/>
                  </a:lnTo>
                  <a:lnTo>
                    <a:pt x="33839" y="4712868"/>
                  </a:lnTo>
                  <a:lnTo>
                    <a:pt x="33777" y="4703070"/>
                  </a:lnTo>
                  <a:lnTo>
                    <a:pt x="33713" y="4693272"/>
                  </a:lnTo>
                  <a:lnTo>
                    <a:pt x="33647" y="4683474"/>
                  </a:lnTo>
                  <a:lnTo>
                    <a:pt x="33576" y="4673676"/>
                  </a:lnTo>
                  <a:lnTo>
                    <a:pt x="33504" y="4663878"/>
                  </a:lnTo>
                  <a:lnTo>
                    <a:pt x="33427" y="4654080"/>
                  </a:lnTo>
                  <a:lnTo>
                    <a:pt x="33348" y="4644281"/>
                  </a:lnTo>
                  <a:lnTo>
                    <a:pt x="33266" y="4634483"/>
                  </a:lnTo>
                  <a:lnTo>
                    <a:pt x="33180" y="4624685"/>
                  </a:lnTo>
                  <a:lnTo>
                    <a:pt x="33092" y="4614887"/>
                  </a:lnTo>
                  <a:lnTo>
                    <a:pt x="32999" y="4605089"/>
                  </a:lnTo>
                  <a:lnTo>
                    <a:pt x="32904" y="4595291"/>
                  </a:lnTo>
                  <a:lnTo>
                    <a:pt x="32803" y="4585493"/>
                  </a:lnTo>
                  <a:lnTo>
                    <a:pt x="32701" y="4575695"/>
                  </a:lnTo>
                  <a:lnTo>
                    <a:pt x="32593" y="4565897"/>
                  </a:lnTo>
                  <a:lnTo>
                    <a:pt x="32482" y="4556099"/>
                  </a:lnTo>
                  <a:lnTo>
                    <a:pt x="32366" y="4546301"/>
                  </a:lnTo>
                  <a:lnTo>
                    <a:pt x="32247" y="4536503"/>
                  </a:lnTo>
                  <a:lnTo>
                    <a:pt x="32124" y="4526705"/>
                  </a:lnTo>
                  <a:lnTo>
                    <a:pt x="31995" y="4516907"/>
                  </a:lnTo>
                  <a:lnTo>
                    <a:pt x="31864" y="4507109"/>
                  </a:lnTo>
                  <a:lnTo>
                    <a:pt x="31725" y="4497311"/>
                  </a:lnTo>
                  <a:lnTo>
                    <a:pt x="31584" y="4487512"/>
                  </a:lnTo>
                  <a:lnTo>
                    <a:pt x="31437" y="4477714"/>
                  </a:lnTo>
                  <a:lnTo>
                    <a:pt x="31286" y="4467916"/>
                  </a:lnTo>
                  <a:lnTo>
                    <a:pt x="31131" y="4458118"/>
                  </a:lnTo>
                  <a:lnTo>
                    <a:pt x="30969" y="4448320"/>
                  </a:lnTo>
                  <a:lnTo>
                    <a:pt x="30804" y="4438522"/>
                  </a:lnTo>
                  <a:lnTo>
                    <a:pt x="30632" y="4428724"/>
                  </a:lnTo>
                  <a:lnTo>
                    <a:pt x="30457" y="4418926"/>
                  </a:lnTo>
                  <a:lnTo>
                    <a:pt x="30274" y="4409128"/>
                  </a:lnTo>
                  <a:lnTo>
                    <a:pt x="30088" y="4399330"/>
                  </a:lnTo>
                  <a:lnTo>
                    <a:pt x="29895" y="4389532"/>
                  </a:lnTo>
                  <a:lnTo>
                    <a:pt x="29697" y="4379734"/>
                  </a:lnTo>
                  <a:lnTo>
                    <a:pt x="29495" y="4369936"/>
                  </a:lnTo>
                  <a:lnTo>
                    <a:pt x="29285" y="4360138"/>
                  </a:lnTo>
                  <a:lnTo>
                    <a:pt x="29073" y="4350340"/>
                  </a:lnTo>
                  <a:lnTo>
                    <a:pt x="28851" y="4340542"/>
                  </a:lnTo>
                  <a:lnTo>
                    <a:pt x="28626" y="4330743"/>
                  </a:lnTo>
                  <a:lnTo>
                    <a:pt x="28394" y="4320945"/>
                  </a:lnTo>
                  <a:lnTo>
                    <a:pt x="28157" y="4311147"/>
                  </a:lnTo>
                  <a:lnTo>
                    <a:pt x="27914" y="4301349"/>
                  </a:lnTo>
                  <a:lnTo>
                    <a:pt x="27664" y="4291551"/>
                  </a:lnTo>
                  <a:lnTo>
                    <a:pt x="27411" y="4281753"/>
                  </a:lnTo>
                  <a:lnTo>
                    <a:pt x="27149" y="4271955"/>
                  </a:lnTo>
                  <a:lnTo>
                    <a:pt x="26885" y="4262157"/>
                  </a:lnTo>
                  <a:lnTo>
                    <a:pt x="26610" y="4252359"/>
                  </a:lnTo>
                  <a:lnTo>
                    <a:pt x="26334" y="4242561"/>
                  </a:lnTo>
                  <a:lnTo>
                    <a:pt x="26049" y="4232763"/>
                  </a:lnTo>
                  <a:lnTo>
                    <a:pt x="25760" y="4222965"/>
                  </a:lnTo>
                  <a:lnTo>
                    <a:pt x="25465" y="4213167"/>
                  </a:lnTo>
                  <a:lnTo>
                    <a:pt x="25163" y="4203369"/>
                  </a:lnTo>
                  <a:lnTo>
                    <a:pt x="24858" y="4193571"/>
                  </a:lnTo>
                  <a:lnTo>
                    <a:pt x="24544" y="4183773"/>
                  </a:lnTo>
                  <a:lnTo>
                    <a:pt x="24228" y="4173974"/>
                  </a:lnTo>
                  <a:lnTo>
                    <a:pt x="23904" y="4164176"/>
                  </a:lnTo>
                  <a:lnTo>
                    <a:pt x="23576" y="4154378"/>
                  </a:lnTo>
                  <a:lnTo>
                    <a:pt x="23242" y="4144580"/>
                  </a:lnTo>
                  <a:lnTo>
                    <a:pt x="22903" y="4134782"/>
                  </a:lnTo>
                  <a:lnTo>
                    <a:pt x="22560" y="4124984"/>
                  </a:lnTo>
                  <a:lnTo>
                    <a:pt x="22210" y="4115186"/>
                  </a:lnTo>
                  <a:lnTo>
                    <a:pt x="21858" y="4105388"/>
                  </a:lnTo>
                  <a:lnTo>
                    <a:pt x="21498" y="4095590"/>
                  </a:lnTo>
                  <a:lnTo>
                    <a:pt x="21136" y="4085792"/>
                  </a:lnTo>
                  <a:lnTo>
                    <a:pt x="20768" y="4075994"/>
                  </a:lnTo>
                  <a:lnTo>
                    <a:pt x="20397" y="4066196"/>
                  </a:lnTo>
                  <a:lnTo>
                    <a:pt x="20022" y="4056398"/>
                  </a:lnTo>
                  <a:lnTo>
                    <a:pt x="19642" y="4046600"/>
                  </a:lnTo>
                  <a:lnTo>
                    <a:pt x="19260" y="4036802"/>
                  </a:lnTo>
                  <a:lnTo>
                    <a:pt x="18873" y="4027004"/>
                  </a:lnTo>
                  <a:lnTo>
                    <a:pt x="18484" y="4017205"/>
                  </a:lnTo>
                  <a:lnTo>
                    <a:pt x="18090" y="4007407"/>
                  </a:lnTo>
                  <a:lnTo>
                    <a:pt x="17695" y="3997609"/>
                  </a:lnTo>
                  <a:lnTo>
                    <a:pt x="17297" y="3987811"/>
                  </a:lnTo>
                  <a:lnTo>
                    <a:pt x="16897" y="3978013"/>
                  </a:lnTo>
                  <a:lnTo>
                    <a:pt x="16494" y="3968215"/>
                  </a:lnTo>
                  <a:lnTo>
                    <a:pt x="16089" y="3958417"/>
                  </a:lnTo>
                  <a:lnTo>
                    <a:pt x="15684" y="3948619"/>
                  </a:lnTo>
                  <a:lnTo>
                    <a:pt x="15276" y="3938821"/>
                  </a:lnTo>
                  <a:lnTo>
                    <a:pt x="14868" y="3929023"/>
                  </a:lnTo>
                  <a:lnTo>
                    <a:pt x="14459" y="3919225"/>
                  </a:lnTo>
                  <a:lnTo>
                    <a:pt x="14049" y="3909427"/>
                  </a:lnTo>
                  <a:lnTo>
                    <a:pt x="13639" y="3899629"/>
                  </a:lnTo>
                  <a:lnTo>
                    <a:pt x="13230" y="3889831"/>
                  </a:lnTo>
                  <a:lnTo>
                    <a:pt x="12821" y="3880033"/>
                  </a:lnTo>
                  <a:lnTo>
                    <a:pt x="12413" y="3870234"/>
                  </a:lnTo>
                  <a:lnTo>
                    <a:pt x="12005" y="3860436"/>
                  </a:lnTo>
                  <a:lnTo>
                    <a:pt x="11600" y="3850638"/>
                  </a:lnTo>
                  <a:lnTo>
                    <a:pt x="11195" y="3840840"/>
                  </a:lnTo>
                  <a:lnTo>
                    <a:pt x="10794" y="3831042"/>
                  </a:lnTo>
                  <a:lnTo>
                    <a:pt x="10394" y="3821244"/>
                  </a:lnTo>
                  <a:lnTo>
                    <a:pt x="9997" y="3811446"/>
                  </a:lnTo>
                  <a:lnTo>
                    <a:pt x="9604" y="3801648"/>
                  </a:lnTo>
                  <a:lnTo>
                    <a:pt x="9213" y="3791850"/>
                  </a:lnTo>
                  <a:lnTo>
                    <a:pt x="8827" y="3782052"/>
                  </a:lnTo>
                  <a:lnTo>
                    <a:pt x="8443" y="3772254"/>
                  </a:lnTo>
                  <a:lnTo>
                    <a:pt x="8067" y="3762456"/>
                  </a:lnTo>
                  <a:lnTo>
                    <a:pt x="7692" y="3752658"/>
                  </a:lnTo>
                  <a:lnTo>
                    <a:pt x="7325" y="3742860"/>
                  </a:lnTo>
                  <a:lnTo>
                    <a:pt x="6963" y="3733062"/>
                  </a:lnTo>
                  <a:lnTo>
                    <a:pt x="6606" y="3723264"/>
                  </a:lnTo>
                  <a:lnTo>
                    <a:pt x="6256" y="3713465"/>
                  </a:lnTo>
                  <a:lnTo>
                    <a:pt x="5910" y="3703667"/>
                  </a:lnTo>
                  <a:lnTo>
                    <a:pt x="5575" y="3693869"/>
                  </a:lnTo>
                  <a:lnTo>
                    <a:pt x="5243" y="3684071"/>
                  </a:lnTo>
                  <a:lnTo>
                    <a:pt x="4922" y="3674273"/>
                  </a:lnTo>
                  <a:lnTo>
                    <a:pt x="4606" y="3664475"/>
                  </a:lnTo>
                  <a:lnTo>
                    <a:pt x="4301" y="3654677"/>
                  </a:lnTo>
                  <a:lnTo>
                    <a:pt x="4003" y="3644879"/>
                  </a:lnTo>
                  <a:lnTo>
                    <a:pt x="3712" y="3635081"/>
                  </a:lnTo>
                  <a:lnTo>
                    <a:pt x="3433" y="3625283"/>
                  </a:lnTo>
                  <a:lnTo>
                    <a:pt x="3159" y="3615485"/>
                  </a:lnTo>
                  <a:lnTo>
                    <a:pt x="2901" y="3605687"/>
                  </a:lnTo>
                  <a:lnTo>
                    <a:pt x="2647" y="3595889"/>
                  </a:lnTo>
                  <a:lnTo>
                    <a:pt x="2407" y="3586091"/>
                  </a:lnTo>
                  <a:lnTo>
                    <a:pt x="2175" y="3576293"/>
                  </a:lnTo>
                  <a:lnTo>
                    <a:pt x="1955" y="3566495"/>
                  </a:lnTo>
                  <a:lnTo>
                    <a:pt x="1746" y="3556696"/>
                  </a:lnTo>
                  <a:lnTo>
                    <a:pt x="1545" y="3546898"/>
                  </a:lnTo>
                  <a:lnTo>
                    <a:pt x="1360" y="3537100"/>
                  </a:lnTo>
                  <a:lnTo>
                    <a:pt x="1180" y="3527302"/>
                  </a:lnTo>
                  <a:lnTo>
                    <a:pt x="1020" y="3517504"/>
                  </a:lnTo>
                  <a:lnTo>
                    <a:pt x="865" y="3507706"/>
                  </a:lnTo>
                  <a:lnTo>
                    <a:pt x="726" y="3497908"/>
                  </a:lnTo>
                  <a:lnTo>
                    <a:pt x="597" y="3488110"/>
                  </a:lnTo>
                  <a:lnTo>
                    <a:pt x="480" y="3478312"/>
                  </a:lnTo>
                  <a:lnTo>
                    <a:pt x="378" y="3468514"/>
                  </a:lnTo>
                  <a:lnTo>
                    <a:pt x="283" y="3458716"/>
                  </a:lnTo>
                  <a:lnTo>
                    <a:pt x="208" y="3448918"/>
                  </a:lnTo>
                  <a:lnTo>
                    <a:pt x="137" y="3439120"/>
                  </a:lnTo>
                  <a:lnTo>
                    <a:pt x="88" y="3429322"/>
                  </a:lnTo>
                  <a:lnTo>
                    <a:pt x="45" y="3419524"/>
                  </a:lnTo>
                  <a:lnTo>
                    <a:pt x="18" y="3409726"/>
                  </a:lnTo>
                  <a:lnTo>
                    <a:pt x="3" y="3399927"/>
                  </a:lnTo>
                  <a:lnTo>
                    <a:pt x="0" y="3390129"/>
                  </a:lnTo>
                  <a:lnTo>
                    <a:pt x="12" y="3380331"/>
                  </a:lnTo>
                  <a:lnTo>
                    <a:pt x="31" y="3370533"/>
                  </a:lnTo>
                  <a:lnTo>
                    <a:pt x="71" y="3360735"/>
                  </a:lnTo>
                  <a:lnTo>
                    <a:pt x="116" y="3350937"/>
                  </a:lnTo>
                  <a:lnTo>
                    <a:pt x="181" y="3341139"/>
                  </a:lnTo>
                  <a:lnTo>
                    <a:pt x="253" y="3331341"/>
                  </a:lnTo>
                  <a:lnTo>
                    <a:pt x="340" y="3321543"/>
                  </a:lnTo>
                  <a:lnTo>
                    <a:pt x="439" y="3311745"/>
                  </a:lnTo>
                  <a:lnTo>
                    <a:pt x="547" y="3301947"/>
                  </a:lnTo>
                  <a:lnTo>
                    <a:pt x="673" y="3292149"/>
                  </a:lnTo>
                  <a:lnTo>
                    <a:pt x="803" y="3282351"/>
                  </a:lnTo>
                  <a:lnTo>
                    <a:pt x="954" y="3272553"/>
                  </a:lnTo>
                  <a:lnTo>
                    <a:pt x="1109" y="3262755"/>
                  </a:lnTo>
                  <a:lnTo>
                    <a:pt x="1280" y="3252957"/>
                  </a:lnTo>
                  <a:lnTo>
                    <a:pt x="1460" y="3243158"/>
                  </a:lnTo>
                  <a:lnTo>
                    <a:pt x="1651" y="3233360"/>
                  </a:lnTo>
                  <a:lnTo>
                    <a:pt x="1854" y="3223562"/>
                  </a:lnTo>
                  <a:lnTo>
                    <a:pt x="2065" y="3213764"/>
                  </a:lnTo>
                  <a:lnTo>
                    <a:pt x="2290" y="3203966"/>
                  </a:lnTo>
                  <a:lnTo>
                    <a:pt x="2519" y="3194168"/>
                  </a:lnTo>
                  <a:lnTo>
                    <a:pt x="2765" y="3184370"/>
                  </a:lnTo>
                  <a:lnTo>
                    <a:pt x="3015" y="3174572"/>
                  </a:lnTo>
                  <a:lnTo>
                    <a:pt x="3277" y="3164774"/>
                  </a:lnTo>
                  <a:lnTo>
                    <a:pt x="3547" y="3154976"/>
                  </a:lnTo>
                  <a:lnTo>
                    <a:pt x="3824" y="3145178"/>
                  </a:lnTo>
                  <a:lnTo>
                    <a:pt x="4112" y="3135380"/>
                  </a:lnTo>
                  <a:lnTo>
                    <a:pt x="4404" y="3125582"/>
                  </a:lnTo>
                  <a:lnTo>
                    <a:pt x="4708" y="3115784"/>
                  </a:lnTo>
                  <a:lnTo>
                    <a:pt x="5015" y="3105986"/>
                  </a:lnTo>
                  <a:lnTo>
                    <a:pt x="5333" y="3096187"/>
                  </a:lnTo>
                  <a:lnTo>
                    <a:pt x="5655" y="3086389"/>
                  </a:lnTo>
                  <a:lnTo>
                    <a:pt x="5983" y="3076591"/>
                  </a:lnTo>
                  <a:lnTo>
                    <a:pt x="6318" y="3066793"/>
                  </a:lnTo>
                  <a:lnTo>
                    <a:pt x="6657" y="3056995"/>
                  </a:lnTo>
                  <a:lnTo>
                    <a:pt x="7003" y="3047197"/>
                  </a:lnTo>
                  <a:lnTo>
                    <a:pt x="7351" y="3037399"/>
                  </a:lnTo>
                  <a:lnTo>
                    <a:pt x="7706" y="3027601"/>
                  </a:lnTo>
                  <a:lnTo>
                    <a:pt x="8063" y="3017803"/>
                  </a:lnTo>
                  <a:lnTo>
                    <a:pt x="8425" y="3008005"/>
                  </a:lnTo>
                  <a:lnTo>
                    <a:pt x="8789" y="2998207"/>
                  </a:lnTo>
                  <a:lnTo>
                    <a:pt x="9157" y="2988409"/>
                  </a:lnTo>
                  <a:lnTo>
                    <a:pt x="9527" y="2978611"/>
                  </a:lnTo>
                  <a:lnTo>
                    <a:pt x="9899" y="2968813"/>
                  </a:lnTo>
                  <a:lnTo>
                    <a:pt x="10273" y="2959015"/>
                  </a:lnTo>
                  <a:lnTo>
                    <a:pt x="10647" y="2949217"/>
                  </a:lnTo>
                  <a:lnTo>
                    <a:pt x="11024" y="2939418"/>
                  </a:lnTo>
                  <a:lnTo>
                    <a:pt x="11400" y="2929620"/>
                  </a:lnTo>
                  <a:lnTo>
                    <a:pt x="11777" y="2919822"/>
                  </a:lnTo>
                  <a:lnTo>
                    <a:pt x="12154" y="2910024"/>
                  </a:lnTo>
                  <a:lnTo>
                    <a:pt x="12530" y="2900226"/>
                  </a:lnTo>
                  <a:lnTo>
                    <a:pt x="12906" y="2890428"/>
                  </a:lnTo>
                  <a:lnTo>
                    <a:pt x="13281" y="2880630"/>
                  </a:lnTo>
                  <a:lnTo>
                    <a:pt x="13653" y="2870832"/>
                  </a:lnTo>
                  <a:lnTo>
                    <a:pt x="14025" y="2861034"/>
                  </a:lnTo>
                  <a:lnTo>
                    <a:pt x="14393" y="2851236"/>
                  </a:lnTo>
                  <a:lnTo>
                    <a:pt x="14760" y="2841438"/>
                  </a:lnTo>
                  <a:lnTo>
                    <a:pt x="15124" y="2831640"/>
                  </a:lnTo>
                  <a:lnTo>
                    <a:pt x="15484" y="2821842"/>
                  </a:lnTo>
                  <a:lnTo>
                    <a:pt x="15842" y="2812044"/>
                  </a:lnTo>
                  <a:lnTo>
                    <a:pt x="16195" y="2802246"/>
                  </a:lnTo>
                  <a:lnTo>
                    <a:pt x="16546" y="2792448"/>
                  </a:lnTo>
                  <a:lnTo>
                    <a:pt x="16890" y="2782649"/>
                  </a:lnTo>
                  <a:lnTo>
                    <a:pt x="17232" y="2772851"/>
                  </a:lnTo>
                  <a:lnTo>
                    <a:pt x="17567" y="2763053"/>
                  </a:lnTo>
                  <a:lnTo>
                    <a:pt x="17899" y="2753255"/>
                  </a:lnTo>
                  <a:lnTo>
                    <a:pt x="18224" y="2743457"/>
                  </a:lnTo>
                  <a:lnTo>
                    <a:pt x="18544" y="2733659"/>
                  </a:lnTo>
                  <a:lnTo>
                    <a:pt x="18860" y="2723861"/>
                  </a:lnTo>
                  <a:lnTo>
                    <a:pt x="19168" y="2714063"/>
                  </a:lnTo>
                  <a:lnTo>
                    <a:pt x="19472" y="2704265"/>
                  </a:lnTo>
                  <a:lnTo>
                    <a:pt x="19766" y="2694467"/>
                  </a:lnTo>
                  <a:lnTo>
                    <a:pt x="20057" y="2684669"/>
                  </a:lnTo>
                  <a:lnTo>
                    <a:pt x="20340" y="2674871"/>
                  </a:lnTo>
                  <a:lnTo>
                    <a:pt x="20616" y="2665073"/>
                  </a:lnTo>
                  <a:lnTo>
                    <a:pt x="20886" y="2655275"/>
                  </a:lnTo>
                  <a:lnTo>
                    <a:pt x="21147" y="2645477"/>
                  </a:lnTo>
                  <a:lnTo>
                    <a:pt x="21404" y="2635679"/>
                  </a:lnTo>
                  <a:lnTo>
                    <a:pt x="21649" y="2625880"/>
                  </a:lnTo>
                  <a:lnTo>
                    <a:pt x="21891" y="2616082"/>
                  </a:lnTo>
                  <a:lnTo>
                    <a:pt x="22121" y="2606284"/>
                  </a:lnTo>
                  <a:lnTo>
                    <a:pt x="22346" y="2596486"/>
                  </a:lnTo>
                  <a:lnTo>
                    <a:pt x="22562" y="2586688"/>
                  </a:lnTo>
                  <a:lnTo>
                    <a:pt x="22770" y="2576890"/>
                  </a:lnTo>
                  <a:lnTo>
                    <a:pt x="22972" y="2567092"/>
                  </a:lnTo>
                  <a:lnTo>
                    <a:pt x="23163" y="2557294"/>
                  </a:lnTo>
                  <a:lnTo>
                    <a:pt x="23351" y="2547496"/>
                  </a:lnTo>
                  <a:lnTo>
                    <a:pt x="23524" y="2537698"/>
                  </a:lnTo>
                  <a:lnTo>
                    <a:pt x="23694" y="2527900"/>
                  </a:lnTo>
                  <a:lnTo>
                    <a:pt x="23853" y="2518102"/>
                  </a:lnTo>
                  <a:lnTo>
                    <a:pt x="24005" y="2508304"/>
                  </a:lnTo>
                  <a:lnTo>
                    <a:pt x="24149" y="2498506"/>
                  </a:lnTo>
                  <a:lnTo>
                    <a:pt x="24284" y="2488708"/>
                  </a:lnTo>
                  <a:lnTo>
                    <a:pt x="24413" y="2478910"/>
                  </a:lnTo>
                  <a:lnTo>
                    <a:pt x="24530" y="2469111"/>
                  </a:lnTo>
                  <a:lnTo>
                    <a:pt x="24644" y="2459313"/>
                  </a:lnTo>
                  <a:lnTo>
                    <a:pt x="24744" y="2449515"/>
                  </a:lnTo>
                  <a:lnTo>
                    <a:pt x="24840" y="2439717"/>
                  </a:lnTo>
                  <a:lnTo>
                    <a:pt x="24926" y="2429919"/>
                  </a:lnTo>
                  <a:lnTo>
                    <a:pt x="25005" y="2420121"/>
                  </a:lnTo>
                  <a:lnTo>
                    <a:pt x="25077" y="2410323"/>
                  </a:lnTo>
                  <a:lnTo>
                    <a:pt x="25139" y="2400525"/>
                  </a:lnTo>
                  <a:lnTo>
                    <a:pt x="25197" y="2390727"/>
                  </a:lnTo>
                  <a:lnTo>
                    <a:pt x="25243" y="2380929"/>
                  </a:lnTo>
                  <a:lnTo>
                    <a:pt x="25286" y="2371131"/>
                  </a:lnTo>
                  <a:lnTo>
                    <a:pt x="25317" y="2361333"/>
                  </a:lnTo>
                  <a:lnTo>
                    <a:pt x="25344" y="2351535"/>
                  </a:lnTo>
                  <a:lnTo>
                    <a:pt x="25363" y="2341737"/>
                  </a:lnTo>
                  <a:lnTo>
                    <a:pt x="25375" y="2331939"/>
                  </a:lnTo>
                  <a:lnTo>
                    <a:pt x="25381" y="2322140"/>
                  </a:lnTo>
                  <a:lnTo>
                    <a:pt x="25378" y="2312342"/>
                  </a:lnTo>
                  <a:lnTo>
                    <a:pt x="25372" y="2302544"/>
                  </a:lnTo>
                  <a:lnTo>
                    <a:pt x="25355" y="2292746"/>
                  </a:lnTo>
                  <a:lnTo>
                    <a:pt x="25336" y="2282948"/>
                  </a:lnTo>
                  <a:lnTo>
                    <a:pt x="25307" y="2273150"/>
                  </a:lnTo>
                  <a:lnTo>
                    <a:pt x="25275" y="2263352"/>
                  </a:lnTo>
                  <a:lnTo>
                    <a:pt x="25236" y="2253554"/>
                  </a:lnTo>
                  <a:lnTo>
                    <a:pt x="25192" y="2243756"/>
                  </a:lnTo>
                  <a:lnTo>
                    <a:pt x="25143" y="2233958"/>
                  </a:lnTo>
                  <a:lnTo>
                    <a:pt x="25087" y="2224160"/>
                  </a:lnTo>
                  <a:lnTo>
                    <a:pt x="25029" y="2214362"/>
                  </a:lnTo>
                  <a:lnTo>
                    <a:pt x="24962" y="2204564"/>
                  </a:lnTo>
                  <a:lnTo>
                    <a:pt x="24894" y="2194766"/>
                  </a:lnTo>
                  <a:lnTo>
                    <a:pt x="24820" y="2184968"/>
                  </a:lnTo>
                  <a:lnTo>
                    <a:pt x="24742" y="2175170"/>
                  </a:lnTo>
                  <a:lnTo>
                    <a:pt x="24660" y="2165371"/>
                  </a:lnTo>
                  <a:lnTo>
                    <a:pt x="24573" y="2155573"/>
                  </a:lnTo>
                  <a:lnTo>
                    <a:pt x="24485" y="2145775"/>
                  </a:lnTo>
                  <a:lnTo>
                    <a:pt x="24391" y="2135977"/>
                  </a:lnTo>
                  <a:lnTo>
                    <a:pt x="24296" y="2126179"/>
                  </a:lnTo>
                  <a:lnTo>
                    <a:pt x="24196" y="2116381"/>
                  </a:lnTo>
                  <a:lnTo>
                    <a:pt x="24094" y="2106583"/>
                  </a:lnTo>
                  <a:lnTo>
                    <a:pt x="23990" y="2096785"/>
                  </a:lnTo>
                  <a:lnTo>
                    <a:pt x="23883" y="2086987"/>
                  </a:lnTo>
                  <a:lnTo>
                    <a:pt x="23775" y="2077189"/>
                  </a:lnTo>
                  <a:lnTo>
                    <a:pt x="23664" y="2067391"/>
                  </a:lnTo>
                  <a:lnTo>
                    <a:pt x="23552" y="2057593"/>
                  </a:lnTo>
                  <a:lnTo>
                    <a:pt x="23438" y="2047795"/>
                  </a:lnTo>
                  <a:lnTo>
                    <a:pt x="23323" y="2037997"/>
                  </a:lnTo>
                  <a:lnTo>
                    <a:pt x="23207" y="2028199"/>
                  </a:lnTo>
                  <a:lnTo>
                    <a:pt x="23090" y="2018401"/>
                  </a:lnTo>
                  <a:lnTo>
                    <a:pt x="22973" y="2008602"/>
                  </a:lnTo>
                  <a:lnTo>
                    <a:pt x="22856" y="1998804"/>
                  </a:lnTo>
                  <a:lnTo>
                    <a:pt x="22738" y="1989006"/>
                  </a:lnTo>
                  <a:lnTo>
                    <a:pt x="22620" y="1979208"/>
                  </a:lnTo>
                  <a:lnTo>
                    <a:pt x="22503" y="1969410"/>
                  </a:lnTo>
                  <a:lnTo>
                    <a:pt x="22387" y="1959612"/>
                  </a:lnTo>
                  <a:lnTo>
                    <a:pt x="22270" y="1949814"/>
                  </a:lnTo>
                  <a:lnTo>
                    <a:pt x="22156" y="1940016"/>
                  </a:lnTo>
                  <a:lnTo>
                    <a:pt x="22042" y="1930218"/>
                  </a:lnTo>
                  <a:lnTo>
                    <a:pt x="21929" y="1920420"/>
                  </a:lnTo>
                  <a:lnTo>
                    <a:pt x="21818" y="1910622"/>
                  </a:lnTo>
                  <a:lnTo>
                    <a:pt x="21709" y="1900824"/>
                  </a:lnTo>
                  <a:lnTo>
                    <a:pt x="21602" y="1891026"/>
                  </a:lnTo>
                  <a:lnTo>
                    <a:pt x="21496" y="1881228"/>
                  </a:lnTo>
                  <a:lnTo>
                    <a:pt x="21394" y="1871430"/>
                  </a:lnTo>
                  <a:lnTo>
                    <a:pt x="21293" y="1861632"/>
                  </a:lnTo>
                  <a:lnTo>
                    <a:pt x="21196" y="1851833"/>
                  </a:lnTo>
                  <a:lnTo>
                    <a:pt x="21101" y="1842035"/>
                  </a:lnTo>
                  <a:lnTo>
                    <a:pt x="21009" y="1832237"/>
                  </a:lnTo>
                  <a:lnTo>
                    <a:pt x="20921" y="1822439"/>
                  </a:lnTo>
                  <a:lnTo>
                    <a:pt x="20834" y="1812641"/>
                  </a:lnTo>
                  <a:lnTo>
                    <a:pt x="20754" y="1802843"/>
                  </a:lnTo>
                  <a:lnTo>
                    <a:pt x="20674" y="1793045"/>
                  </a:lnTo>
                  <a:lnTo>
                    <a:pt x="20601" y="1783247"/>
                  </a:lnTo>
                  <a:lnTo>
                    <a:pt x="20529" y="1773449"/>
                  </a:lnTo>
                  <a:lnTo>
                    <a:pt x="20463" y="1763651"/>
                  </a:lnTo>
                  <a:lnTo>
                    <a:pt x="20401" y="1753853"/>
                  </a:lnTo>
                  <a:lnTo>
                    <a:pt x="20342" y="1744055"/>
                  </a:lnTo>
                  <a:lnTo>
                    <a:pt x="20289" y="1734257"/>
                  </a:lnTo>
                  <a:lnTo>
                    <a:pt x="20237" y="1724459"/>
                  </a:lnTo>
                  <a:lnTo>
                    <a:pt x="20194" y="1714661"/>
                  </a:lnTo>
                  <a:lnTo>
                    <a:pt x="20153" y="1704863"/>
                  </a:lnTo>
                  <a:lnTo>
                    <a:pt x="20118" y="1695064"/>
                  </a:lnTo>
                  <a:lnTo>
                    <a:pt x="20087" y="1685266"/>
                  </a:lnTo>
                  <a:lnTo>
                    <a:pt x="20061" y="1675468"/>
                  </a:lnTo>
                  <a:lnTo>
                    <a:pt x="20041" y="1665670"/>
                  </a:lnTo>
                  <a:lnTo>
                    <a:pt x="20023" y="1655872"/>
                  </a:lnTo>
                  <a:lnTo>
                    <a:pt x="20014" y="1646074"/>
                  </a:lnTo>
                  <a:lnTo>
                    <a:pt x="20006" y="1636276"/>
                  </a:lnTo>
                  <a:lnTo>
                    <a:pt x="20007" y="1626478"/>
                  </a:lnTo>
                  <a:lnTo>
                    <a:pt x="20010" y="1616680"/>
                  </a:lnTo>
                  <a:lnTo>
                    <a:pt x="20020" y="1606882"/>
                  </a:lnTo>
                  <a:lnTo>
                    <a:pt x="20035" y="1597084"/>
                  </a:lnTo>
                  <a:lnTo>
                    <a:pt x="20054" y="1587286"/>
                  </a:lnTo>
                  <a:lnTo>
                    <a:pt x="20080" y="1577488"/>
                  </a:lnTo>
                  <a:lnTo>
                    <a:pt x="20109" y="1567690"/>
                  </a:lnTo>
                  <a:lnTo>
                    <a:pt x="20146" y="1557892"/>
                  </a:lnTo>
                  <a:lnTo>
                    <a:pt x="20185" y="1548093"/>
                  </a:lnTo>
                  <a:lnTo>
                    <a:pt x="20232" y="1538295"/>
                  </a:lnTo>
                  <a:lnTo>
                    <a:pt x="20282" y="1528497"/>
                  </a:lnTo>
                  <a:lnTo>
                    <a:pt x="20338" y="1518699"/>
                  </a:lnTo>
                  <a:lnTo>
                    <a:pt x="20399" y="1508901"/>
                  </a:lnTo>
                  <a:lnTo>
                    <a:pt x="20464" y="1499103"/>
                  </a:lnTo>
                  <a:lnTo>
                    <a:pt x="20535" y="1489305"/>
                  </a:lnTo>
                  <a:lnTo>
                    <a:pt x="20609" y="1479507"/>
                  </a:lnTo>
                  <a:lnTo>
                    <a:pt x="20691" y="1469709"/>
                  </a:lnTo>
                  <a:lnTo>
                    <a:pt x="20774" y="1459911"/>
                  </a:lnTo>
                  <a:lnTo>
                    <a:pt x="20865" y="1450113"/>
                  </a:lnTo>
                  <a:lnTo>
                    <a:pt x="20958" y="1440315"/>
                  </a:lnTo>
                  <a:lnTo>
                    <a:pt x="21057" y="1430517"/>
                  </a:lnTo>
                  <a:lnTo>
                    <a:pt x="21160" y="1420719"/>
                  </a:lnTo>
                  <a:lnTo>
                    <a:pt x="21266" y="1410921"/>
                  </a:lnTo>
                  <a:lnTo>
                    <a:pt x="21378" y="1401123"/>
                  </a:lnTo>
                  <a:lnTo>
                    <a:pt x="21491" y="1391324"/>
                  </a:lnTo>
                  <a:lnTo>
                    <a:pt x="21612" y="1381526"/>
                  </a:lnTo>
                  <a:lnTo>
                    <a:pt x="21734" y="1371728"/>
                  </a:lnTo>
                  <a:lnTo>
                    <a:pt x="21861" y="1361930"/>
                  </a:lnTo>
                  <a:lnTo>
                    <a:pt x="21991" y="1352132"/>
                  </a:lnTo>
                  <a:lnTo>
                    <a:pt x="22124" y="1342334"/>
                  </a:lnTo>
                  <a:lnTo>
                    <a:pt x="22261" y="1332536"/>
                  </a:lnTo>
                  <a:lnTo>
                    <a:pt x="22400" y="1322738"/>
                  </a:lnTo>
                  <a:lnTo>
                    <a:pt x="22544" y="1312940"/>
                  </a:lnTo>
                  <a:lnTo>
                    <a:pt x="22689" y="1303142"/>
                  </a:lnTo>
                  <a:lnTo>
                    <a:pt x="22838" y="1293344"/>
                  </a:lnTo>
                  <a:lnTo>
                    <a:pt x="22989" y="1283546"/>
                  </a:lnTo>
                  <a:lnTo>
                    <a:pt x="23143" y="1273748"/>
                  </a:lnTo>
                  <a:lnTo>
                    <a:pt x="23299" y="1263950"/>
                  </a:lnTo>
                  <a:lnTo>
                    <a:pt x="23457" y="1254152"/>
                  </a:lnTo>
                  <a:lnTo>
                    <a:pt x="23618" y="1244354"/>
                  </a:lnTo>
                  <a:lnTo>
                    <a:pt x="23780" y="1234555"/>
                  </a:lnTo>
                  <a:lnTo>
                    <a:pt x="23945" y="1224757"/>
                  </a:lnTo>
                  <a:lnTo>
                    <a:pt x="24110" y="1214959"/>
                  </a:lnTo>
                  <a:lnTo>
                    <a:pt x="24277" y="1205161"/>
                  </a:lnTo>
                  <a:lnTo>
                    <a:pt x="24446" y="1195363"/>
                  </a:lnTo>
                  <a:lnTo>
                    <a:pt x="24616" y="1185565"/>
                  </a:lnTo>
                  <a:lnTo>
                    <a:pt x="24787" y="1175767"/>
                  </a:lnTo>
                  <a:lnTo>
                    <a:pt x="24958" y="1165969"/>
                  </a:lnTo>
                  <a:lnTo>
                    <a:pt x="25131" y="1156171"/>
                  </a:lnTo>
                  <a:lnTo>
                    <a:pt x="25304" y="1146373"/>
                  </a:lnTo>
                  <a:lnTo>
                    <a:pt x="25478" y="1136575"/>
                  </a:lnTo>
                  <a:lnTo>
                    <a:pt x="25652" y="1126777"/>
                  </a:lnTo>
                  <a:lnTo>
                    <a:pt x="25826" y="1116979"/>
                  </a:lnTo>
                  <a:lnTo>
                    <a:pt x="26000" y="1107181"/>
                  </a:lnTo>
                  <a:lnTo>
                    <a:pt x="26175" y="1097383"/>
                  </a:lnTo>
                  <a:lnTo>
                    <a:pt x="26349" y="1087585"/>
                  </a:lnTo>
                  <a:lnTo>
                    <a:pt x="26523" y="1077786"/>
                  </a:lnTo>
                  <a:lnTo>
                    <a:pt x="26697" y="1067988"/>
                  </a:lnTo>
                  <a:lnTo>
                    <a:pt x="26870" y="1058190"/>
                  </a:lnTo>
                  <a:lnTo>
                    <a:pt x="27042" y="1048392"/>
                  </a:lnTo>
                  <a:lnTo>
                    <a:pt x="27214" y="1038594"/>
                  </a:lnTo>
                  <a:lnTo>
                    <a:pt x="27385" y="1028796"/>
                  </a:lnTo>
                  <a:lnTo>
                    <a:pt x="27555" y="1018998"/>
                  </a:lnTo>
                  <a:lnTo>
                    <a:pt x="27724" y="1009200"/>
                  </a:lnTo>
                  <a:lnTo>
                    <a:pt x="27891" y="999402"/>
                  </a:lnTo>
                  <a:lnTo>
                    <a:pt x="28058" y="989604"/>
                  </a:lnTo>
                  <a:lnTo>
                    <a:pt x="28223" y="979806"/>
                  </a:lnTo>
                  <a:lnTo>
                    <a:pt x="28387" y="970008"/>
                  </a:lnTo>
                  <a:lnTo>
                    <a:pt x="28548" y="960210"/>
                  </a:lnTo>
                  <a:lnTo>
                    <a:pt x="28709" y="950412"/>
                  </a:lnTo>
                  <a:lnTo>
                    <a:pt x="28868" y="940614"/>
                  </a:lnTo>
                  <a:lnTo>
                    <a:pt x="29025" y="930816"/>
                  </a:lnTo>
                  <a:lnTo>
                    <a:pt x="29181" y="921017"/>
                  </a:lnTo>
                  <a:lnTo>
                    <a:pt x="29334" y="911219"/>
                  </a:lnTo>
                  <a:lnTo>
                    <a:pt x="29486" y="901421"/>
                  </a:lnTo>
                  <a:lnTo>
                    <a:pt x="29635" y="891623"/>
                  </a:lnTo>
                  <a:lnTo>
                    <a:pt x="29782" y="881825"/>
                  </a:lnTo>
                  <a:lnTo>
                    <a:pt x="29927" y="872027"/>
                  </a:lnTo>
                  <a:lnTo>
                    <a:pt x="30071" y="862229"/>
                  </a:lnTo>
                  <a:lnTo>
                    <a:pt x="30212" y="852431"/>
                  </a:lnTo>
                  <a:lnTo>
                    <a:pt x="30350" y="842633"/>
                  </a:lnTo>
                  <a:lnTo>
                    <a:pt x="30487" y="832835"/>
                  </a:lnTo>
                  <a:lnTo>
                    <a:pt x="30620" y="823037"/>
                  </a:lnTo>
                  <a:lnTo>
                    <a:pt x="30753" y="813239"/>
                  </a:lnTo>
                  <a:lnTo>
                    <a:pt x="30882" y="803441"/>
                  </a:lnTo>
                  <a:lnTo>
                    <a:pt x="31009" y="793643"/>
                  </a:lnTo>
                  <a:lnTo>
                    <a:pt x="31133" y="783845"/>
                  </a:lnTo>
                  <a:lnTo>
                    <a:pt x="31255" y="774046"/>
                  </a:lnTo>
                  <a:lnTo>
                    <a:pt x="31375" y="764248"/>
                  </a:lnTo>
                  <a:lnTo>
                    <a:pt x="31492" y="754450"/>
                  </a:lnTo>
                  <a:lnTo>
                    <a:pt x="31607" y="744652"/>
                  </a:lnTo>
                  <a:lnTo>
                    <a:pt x="31719" y="734854"/>
                  </a:lnTo>
                  <a:lnTo>
                    <a:pt x="31829" y="725056"/>
                  </a:lnTo>
                  <a:lnTo>
                    <a:pt x="31936" y="715258"/>
                  </a:lnTo>
                  <a:lnTo>
                    <a:pt x="32041" y="705460"/>
                  </a:lnTo>
                  <a:lnTo>
                    <a:pt x="32143" y="695662"/>
                  </a:lnTo>
                  <a:lnTo>
                    <a:pt x="32243" y="685864"/>
                  </a:lnTo>
                  <a:lnTo>
                    <a:pt x="32341" y="676066"/>
                  </a:lnTo>
                  <a:lnTo>
                    <a:pt x="32435" y="666268"/>
                  </a:lnTo>
                  <a:lnTo>
                    <a:pt x="32529" y="656470"/>
                  </a:lnTo>
                  <a:lnTo>
                    <a:pt x="32618" y="646672"/>
                  </a:lnTo>
                  <a:lnTo>
                    <a:pt x="32707" y="636874"/>
                  </a:lnTo>
                  <a:lnTo>
                    <a:pt x="32792" y="627076"/>
                  </a:lnTo>
                  <a:lnTo>
                    <a:pt x="32875" y="617277"/>
                  </a:lnTo>
                  <a:lnTo>
                    <a:pt x="32956" y="607479"/>
                  </a:lnTo>
                  <a:lnTo>
                    <a:pt x="33034" y="597681"/>
                  </a:lnTo>
                  <a:lnTo>
                    <a:pt x="33111" y="587883"/>
                  </a:lnTo>
                  <a:lnTo>
                    <a:pt x="33185" y="578085"/>
                  </a:lnTo>
                  <a:lnTo>
                    <a:pt x="33257" y="568287"/>
                  </a:lnTo>
                  <a:lnTo>
                    <a:pt x="33327" y="558489"/>
                  </a:lnTo>
                  <a:lnTo>
                    <a:pt x="33395" y="548691"/>
                  </a:lnTo>
                  <a:lnTo>
                    <a:pt x="33460" y="538893"/>
                  </a:lnTo>
                  <a:lnTo>
                    <a:pt x="33524" y="529095"/>
                  </a:lnTo>
                  <a:lnTo>
                    <a:pt x="33585" y="519297"/>
                  </a:lnTo>
                  <a:lnTo>
                    <a:pt x="33644" y="509499"/>
                  </a:lnTo>
                  <a:lnTo>
                    <a:pt x="33703" y="499701"/>
                  </a:lnTo>
                  <a:lnTo>
                    <a:pt x="33758" y="489903"/>
                  </a:lnTo>
                  <a:lnTo>
                    <a:pt x="33812" y="480105"/>
                  </a:lnTo>
                  <a:lnTo>
                    <a:pt x="33864" y="470307"/>
                  </a:lnTo>
                  <a:lnTo>
                    <a:pt x="33914" y="460508"/>
                  </a:lnTo>
                  <a:lnTo>
                    <a:pt x="33962" y="450710"/>
                  </a:lnTo>
                  <a:lnTo>
                    <a:pt x="34009" y="440912"/>
                  </a:lnTo>
                  <a:lnTo>
                    <a:pt x="34054" y="431114"/>
                  </a:lnTo>
                  <a:lnTo>
                    <a:pt x="34097" y="421316"/>
                  </a:lnTo>
                  <a:lnTo>
                    <a:pt x="34140" y="411518"/>
                  </a:lnTo>
                  <a:lnTo>
                    <a:pt x="34180" y="401720"/>
                  </a:lnTo>
                  <a:lnTo>
                    <a:pt x="34219" y="391922"/>
                  </a:lnTo>
                  <a:lnTo>
                    <a:pt x="34256" y="382124"/>
                  </a:lnTo>
                  <a:lnTo>
                    <a:pt x="34292" y="372326"/>
                  </a:lnTo>
                  <a:lnTo>
                    <a:pt x="34326" y="362528"/>
                  </a:lnTo>
                  <a:lnTo>
                    <a:pt x="34359" y="352730"/>
                  </a:lnTo>
                  <a:lnTo>
                    <a:pt x="34392" y="342932"/>
                  </a:lnTo>
                  <a:lnTo>
                    <a:pt x="34422" y="333134"/>
                  </a:lnTo>
                  <a:lnTo>
                    <a:pt x="34452" y="323336"/>
                  </a:lnTo>
                  <a:lnTo>
                    <a:pt x="34479" y="313538"/>
                  </a:lnTo>
                  <a:lnTo>
                    <a:pt x="34507" y="303739"/>
                  </a:lnTo>
                  <a:lnTo>
                    <a:pt x="34532" y="293941"/>
                  </a:lnTo>
                  <a:lnTo>
                    <a:pt x="34557" y="284143"/>
                  </a:lnTo>
                  <a:lnTo>
                    <a:pt x="34581" y="274345"/>
                  </a:lnTo>
                  <a:lnTo>
                    <a:pt x="34604" y="264547"/>
                  </a:lnTo>
                  <a:lnTo>
                    <a:pt x="34626" y="254749"/>
                  </a:lnTo>
                  <a:lnTo>
                    <a:pt x="34646" y="244951"/>
                  </a:lnTo>
                  <a:lnTo>
                    <a:pt x="34666" y="235153"/>
                  </a:lnTo>
                  <a:lnTo>
                    <a:pt x="34685" y="225355"/>
                  </a:lnTo>
                  <a:lnTo>
                    <a:pt x="34703" y="215557"/>
                  </a:lnTo>
                  <a:lnTo>
                    <a:pt x="34720" y="205759"/>
                  </a:lnTo>
                  <a:lnTo>
                    <a:pt x="34737" y="195961"/>
                  </a:lnTo>
                  <a:lnTo>
                    <a:pt x="34753" y="186163"/>
                  </a:lnTo>
                  <a:lnTo>
                    <a:pt x="34768" y="176365"/>
                  </a:lnTo>
                  <a:lnTo>
                    <a:pt x="34782" y="166567"/>
                  </a:lnTo>
                  <a:lnTo>
                    <a:pt x="34796" y="156769"/>
                  </a:lnTo>
                  <a:lnTo>
                    <a:pt x="34809" y="146970"/>
                  </a:lnTo>
                  <a:lnTo>
                    <a:pt x="34821" y="137172"/>
                  </a:lnTo>
                  <a:lnTo>
                    <a:pt x="34833" y="127374"/>
                  </a:lnTo>
                  <a:lnTo>
                    <a:pt x="34844" y="117576"/>
                  </a:lnTo>
                  <a:lnTo>
                    <a:pt x="34855" y="107778"/>
                  </a:lnTo>
                  <a:lnTo>
                    <a:pt x="34865" y="97980"/>
                  </a:lnTo>
                  <a:lnTo>
                    <a:pt x="34874" y="88182"/>
                  </a:lnTo>
                  <a:lnTo>
                    <a:pt x="34883" y="78384"/>
                  </a:lnTo>
                  <a:lnTo>
                    <a:pt x="34892" y="68586"/>
                  </a:lnTo>
                  <a:lnTo>
                    <a:pt x="34900" y="58788"/>
                  </a:lnTo>
                  <a:lnTo>
                    <a:pt x="34908" y="48990"/>
                  </a:lnTo>
                  <a:lnTo>
                    <a:pt x="34915" y="39192"/>
                  </a:lnTo>
                  <a:lnTo>
                    <a:pt x="34922" y="29394"/>
                  </a:lnTo>
                  <a:lnTo>
                    <a:pt x="34929" y="19596"/>
                  </a:lnTo>
                  <a:lnTo>
                    <a:pt x="34935" y="9798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9798"/>
                  </a:lnTo>
                  <a:lnTo>
                    <a:pt x="35139" y="19596"/>
                  </a:lnTo>
                  <a:lnTo>
                    <a:pt x="35146" y="29394"/>
                  </a:lnTo>
                  <a:lnTo>
                    <a:pt x="35153" y="39192"/>
                  </a:lnTo>
                  <a:lnTo>
                    <a:pt x="35160" y="48990"/>
                  </a:lnTo>
                  <a:lnTo>
                    <a:pt x="35168" y="58788"/>
                  </a:lnTo>
                  <a:lnTo>
                    <a:pt x="35176" y="68586"/>
                  </a:lnTo>
                  <a:lnTo>
                    <a:pt x="35185" y="78384"/>
                  </a:lnTo>
                  <a:lnTo>
                    <a:pt x="35194" y="88182"/>
                  </a:lnTo>
                  <a:lnTo>
                    <a:pt x="35203" y="97980"/>
                  </a:lnTo>
                  <a:lnTo>
                    <a:pt x="35214" y="107778"/>
                  </a:lnTo>
                  <a:lnTo>
                    <a:pt x="35224" y="117576"/>
                  </a:lnTo>
                  <a:lnTo>
                    <a:pt x="35235" y="127374"/>
                  </a:lnTo>
                  <a:lnTo>
                    <a:pt x="35247" y="137172"/>
                  </a:lnTo>
                  <a:lnTo>
                    <a:pt x="35260" y="146970"/>
                  </a:lnTo>
                  <a:lnTo>
                    <a:pt x="35273" y="156769"/>
                  </a:lnTo>
                  <a:lnTo>
                    <a:pt x="35286" y="166567"/>
                  </a:lnTo>
                  <a:lnTo>
                    <a:pt x="35301" y="176365"/>
                  </a:lnTo>
                  <a:lnTo>
                    <a:pt x="35315" y="186163"/>
                  </a:lnTo>
                  <a:lnTo>
                    <a:pt x="35331" y="195961"/>
                  </a:lnTo>
                  <a:lnTo>
                    <a:pt x="35348" y="205759"/>
                  </a:lnTo>
                  <a:lnTo>
                    <a:pt x="35365" y="215557"/>
                  </a:lnTo>
                  <a:lnTo>
                    <a:pt x="35383" y="225355"/>
                  </a:lnTo>
                  <a:lnTo>
                    <a:pt x="35402" y="235153"/>
                  </a:lnTo>
                  <a:lnTo>
                    <a:pt x="35422" y="244951"/>
                  </a:lnTo>
                  <a:lnTo>
                    <a:pt x="35443" y="254749"/>
                  </a:lnTo>
                  <a:lnTo>
                    <a:pt x="35465" y="264547"/>
                  </a:lnTo>
                  <a:lnTo>
                    <a:pt x="35487" y="274345"/>
                  </a:lnTo>
                  <a:lnTo>
                    <a:pt x="35511" y="284143"/>
                  </a:lnTo>
                  <a:lnTo>
                    <a:pt x="35536" y="293941"/>
                  </a:lnTo>
                  <a:lnTo>
                    <a:pt x="35562" y="303739"/>
                  </a:lnTo>
                  <a:lnTo>
                    <a:pt x="35589" y="313538"/>
                  </a:lnTo>
                  <a:lnTo>
                    <a:pt x="35617" y="323336"/>
                  </a:lnTo>
                  <a:lnTo>
                    <a:pt x="35646" y="333134"/>
                  </a:lnTo>
                  <a:lnTo>
                    <a:pt x="35677" y="342932"/>
                  </a:lnTo>
                  <a:lnTo>
                    <a:pt x="35709" y="352730"/>
                  </a:lnTo>
                  <a:lnTo>
                    <a:pt x="35742" y="362528"/>
                  </a:lnTo>
                  <a:lnTo>
                    <a:pt x="35776" y="372326"/>
                  </a:lnTo>
                  <a:lnTo>
                    <a:pt x="35812" y="382124"/>
                  </a:lnTo>
                  <a:lnTo>
                    <a:pt x="35849" y="391922"/>
                  </a:lnTo>
                  <a:lnTo>
                    <a:pt x="35889" y="401720"/>
                  </a:lnTo>
                  <a:lnTo>
                    <a:pt x="35928" y="411518"/>
                  </a:lnTo>
                  <a:lnTo>
                    <a:pt x="35971" y="421316"/>
                  </a:lnTo>
                  <a:lnTo>
                    <a:pt x="36014" y="431114"/>
                  </a:lnTo>
                  <a:lnTo>
                    <a:pt x="36059" y="440912"/>
                  </a:lnTo>
                  <a:lnTo>
                    <a:pt x="36106" y="450710"/>
                  </a:lnTo>
                  <a:lnTo>
                    <a:pt x="36154" y="460508"/>
                  </a:lnTo>
                  <a:lnTo>
                    <a:pt x="36205" y="470307"/>
                  </a:lnTo>
                  <a:lnTo>
                    <a:pt x="36256" y="480105"/>
                  </a:lnTo>
                  <a:lnTo>
                    <a:pt x="36311" y="489903"/>
                  </a:lnTo>
                  <a:lnTo>
                    <a:pt x="36366" y="499701"/>
                  </a:lnTo>
                  <a:lnTo>
                    <a:pt x="36424" y="509499"/>
                  </a:lnTo>
                  <a:lnTo>
                    <a:pt x="36483" y="519297"/>
                  </a:lnTo>
                  <a:lnTo>
                    <a:pt x="36545" y="529095"/>
                  </a:lnTo>
                  <a:lnTo>
                    <a:pt x="36608" y="538893"/>
                  </a:lnTo>
                  <a:lnTo>
                    <a:pt x="36674" y="548691"/>
                  </a:lnTo>
                  <a:lnTo>
                    <a:pt x="36742" y="558489"/>
                  </a:lnTo>
                  <a:lnTo>
                    <a:pt x="36811" y="568287"/>
                  </a:lnTo>
                  <a:lnTo>
                    <a:pt x="36883" y="578085"/>
                  </a:lnTo>
                  <a:lnTo>
                    <a:pt x="36957" y="587883"/>
                  </a:lnTo>
                  <a:lnTo>
                    <a:pt x="37034" y="597681"/>
                  </a:lnTo>
                  <a:lnTo>
                    <a:pt x="37112" y="607479"/>
                  </a:lnTo>
                  <a:lnTo>
                    <a:pt x="37193" y="617277"/>
                  </a:lnTo>
                  <a:lnTo>
                    <a:pt x="37276" y="627076"/>
                  </a:lnTo>
                  <a:lnTo>
                    <a:pt x="37362" y="636874"/>
                  </a:lnTo>
                  <a:lnTo>
                    <a:pt x="37450" y="646672"/>
                  </a:lnTo>
                  <a:lnTo>
                    <a:pt x="37539" y="656470"/>
                  </a:lnTo>
                  <a:lnTo>
                    <a:pt x="37633" y="666268"/>
                  </a:lnTo>
                  <a:lnTo>
                    <a:pt x="37727" y="676066"/>
                  </a:lnTo>
                  <a:lnTo>
                    <a:pt x="37825" y="685864"/>
                  </a:lnTo>
                  <a:lnTo>
                    <a:pt x="37925" y="695662"/>
                  </a:lnTo>
                  <a:lnTo>
                    <a:pt x="38027" y="705460"/>
                  </a:lnTo>
                  <a:lnTo>
                    <a:pt x="38132" y="715258"/>
                  </a:lnTo>
                  <a:lnTo>
                    <a:pt x="38239" y="725056"/>
                  </a:lnTo>
                  <a:lnTo>
                    <a:pt x="38350" y="734854"/>
                  </a:lnTo>
                  <a:lnTo>
                    <a:pt x="38461" y="744652"/>
                  </a:lnTo>
                  <a:lnTo>
                    <a:pt x="38576" y="754450"/>
                  </a:lnTo>
                  <a:lnTo>
                    <a:pt x="38693" y="764248"/>
                  </a:lnTo>
                  <a:lnTo>
                    <a:pt x="38813" y="774046"/>
                  </a:lnTo>
                  <a:lnTo>
                    <a:pt x="38935" y="783845"/>
                  </a:lnTo>
                  <a:lnTo>
                    <a:pt x="39059" y="793643"/>
                  </a:lnTo>
                  <a:lnTo>
                    <a:pt x="39187" y="803441"/>
                  </a:lnTo>
                  <a:lnTo>
                    <a:pt x="39315" y="813239"/>
                  </a:lnTo>
                  <a:lnTo>
                    <a:pt x="39448" y="823037"/>
                  </a:lnTo>
                  <a:lnTo>
                    <a:pt x="39581" y="832835"/>
                  </a:lnTo>
                  <a:lnTo>
                    <a:pt x="39718" y="842633"/>
                  </a:lnTo>
                  <a:lnTo>
                    <a:pt x="39857" y="852431"/>
                  </a:lnTo>
                  <a:lnTo>
                    <a:pt x="39998" y="862229"/>
                  </a:lnTo>
                  <a:lnTo>
                    <a:pt x="40141" y="872027"/>
                  </a:lnTo>
                  <a:lnTo>
                    <a:pt x="40286" y="881825"/>
                  </a:lnTo>
                  <a:lnTo>
                    <a:pt x="40434" y="891623"/>
                  </a:lnTo>
                  <a:lnTo>
                    <a:pt x="40582" y="901421"/>
                  </a:lnTo>
                  <a:lnTo>
                    <a:pt x="40735" y="911219"/>
                  </a:lnTo>
                  <a:lnTo>
                    <a:pt x="40887" y="921017"/>
                  </a:lnTo>
                  <a:lnTo>
                    <a:pt x="41043" y="930816"/>
                  </a:lnTo>
                  <a:lnTo>
                    <a:pt x="41200" y="940614"/>
                  </a:lnTo>
                  <a:lnTo>
                    <a:pt x="41359" y="950412"/>
                  </a:lnTo>
                  <a:lnTo>
                    <a:pt x="41520" y="960210"/>
                  </a:lnTo>
                  <a:lnTo>
                    <a:pt x="41682" y="970008"/>
                  </a:lnTo>
                  <a:lnTo>
                    <a:pt x="41846" y="979806"/>
                  </a:lnTo>
                  <a:lnTo>
                    <a:pt x="42010" y="989604"/>
                  </a:lnTo>
                  <a:lnTo>
                    <a:pt x="42177" y="999402"/>
                  </a:lnTo>
                  <a:lnTo>
                    <a:pt x="42345" y="1009200"/>
                  </a:lnTo>
                  <a:lnTo>
                    <a:pt x="42514" y="1018998"/>
                  </a:lnTo>
                  <a:lnTo>
                    <a:pt x="42684" y="1028796"/>
                  </a:lnTo>
                  <a:lnTo>
                    <a:pt x="42854" y="1038594"/>
                  </a:lnTo>
                  <a:lnTo>
                    <a:pt x="43026" y="1048392"/>
                  </a:lnTo>
                  <a:lnTo>
                    <a:pt x="43198" y="1058190"/>
                  </a:lnTo>
                  <a:lnTo>
                    <a:pt x="43372" y="1067988"/>
                  </a:lnTo>
                  <a:lnTo>
                    <a:pt x="43545" y="1077786"/>
                  </a:lnTo>
                  <a:lnTo>
                    <a:pt x="43719" y="1087585"/>
                  </a:lnTo>
                  <a:lnTo>
                    <a:pt x="43893" y="1097383"/>
                  </a:lnTo>
                  <a:lnTo>
                    <a:pt x="44068" y="1107181"/>
                  </a:lnTo>
                  <a:lnTo>
                    <a:pt x="44242" y="1116979"/>
                  </a:lnTo>
                  <a:lnTo>
                    <a:pt x="44417" y="1126777"/>
                  </a:lnTo>
                  <a:lnTo>
                    <a:pt x="44591" y="1136575"/>
                  </a:lnTo>
                  <a:lnTo>
                    <a:pt x="44764" y="1146373"/>
                  </a:lnTo>
                  <a:lnTo>
                    <a:pt x="44937" y="1156171"/>
                  </a:lnTo>
                  <a:lnTo>
                    <a:pt x="45110" y="1165969"/>
                  </a:lnTo>
                  <a:lnTo>
                    <a:pt x="45282" y="1175767"/>
                  </a:lnTo>
                  <a:lnTo>
                    <a:pt x="45453" y="1185565"/>
                  </a:lnTo>
                  <a:lnTo>
                    <a:pt x="45622" y="1195363"/>
                  </a:lnTo>
                  <a:lnTo>
                    <a:pt x="45791" y="1205161"/>
                  </a:lnTo>
                  <a:lnTo>
                    <a:pt x="45958" y="1214959"/>
                  </a:lnTo>
                  <a:lnTo>
                    <a:pt x="46124" y="1224757"/>
                  </a:lnTo>
                  <a:lnTo>
                    <a:pt x="46288" y="1234555"/>
                  </a:lnTo>
                  <a:lnTo>
                    <a:pt x="46450" y="1244354"/>
                  </a:lnTo>
                  <a:lnTo>
                    <a:pt x="46611" y="1254152"/>
                  </a:lnTo>
                  <a:lnTo>
                    <a:pt x="46769" y="1263950"/>
                  </a:lnTo>
                  <a:lnTo>
                    <a:pt x="46925" y="1273748"/>
                  </a:lnTo>
                  <a:lnTo>
                    <a:pt x="47079" y="1283546"/>
                  </a:lnTo>
                  <a:lnTo>
                    <a:pt x="47230" y="1293344"/>
                  </a:lnTo>
                  <a:lnTo>
                    <a:pt x="47379" y="1303142"/>
                  </a:lnTo>
                  <a:lnTo>
                    <a:pt x="47524" y="1312940"/>
                  </a:lnTo>
                  <a:lnTo>
                    <a:pt x="47668" y="1322738"/>
                  </a:lnTo>
                  <a:lnTo>
                    <a:pt x="47807" y="1332536"/>
                  </a:lnTo>
                  <a:lnTo>
                    <a:pt x="47944" y="1342334"/>
                  </a:lnTo>
                  <a:lnTo>
                    <a:pt x="48078" y="1352132"/>
                  </a:lnTo>
                  <a:lnTo>
                    <a:pt x="48208" y="1361930"/>
                  </a:lnTo>
                  <a:lnTo>
                    <a:pt x="48334" y="1371728"/>
                  </a:lnTo>
                  <a:lnTo>
                    <a:pt x="48457" y="1381526"/>
                  </a:lnTo>
                  <a:lnTo>
                    <a:pt x="48577" y="1391324"/>
                  </a:lnTo>
                  <a:lnTo>
                    <a:pt x="48690" y="1401123"/>
                  </a:lnTo>
                  <a:lnTo>
                    <a:pt x="48803" y="1410921"/>
                  </a:lnTo>
                  <a:lnTo>
                    <a:pt x="48909" y="1420719"/>
                  </a:lnTo>
                  <a:lnTo>
                    <a:pt x="49012" y="1430517"/>
                  </a:lnTo>
                  <a:lnTo>
                    <a:pt x="49110" y="1440315"/>
                  </a:lnTo>
                  <a:lnTo>
                    <a:pt x="49204" y="1450113"/>
                  </a:lnTo>
                  <a:lnTo>
                    <a:pt x="49294" y="1459911"/>
                  </a:lnTo>
                  <a:lnTo>
                    <a:pt x="49378" y="1469709"/>
                  </a:lnTo>
                  <a:lnTo>
                    <a:pt x="49459" y="1479507"/>
                  </a:lnTo>
                  <a:lnTo>
                    <a:pt x="49533" y="1489305"/>
                  </a:lnTo>
                  <a:lnTo>
                    <a:pt x="49605" y="1499103"/>
                  </a:lnTo>
                  <a:lnTo>
                    <a:pt x="49669" y="1508901"/>
                  </a:lnTo>
                  <a:lnTo>
                    <a:pt x="49730" y="1518699"/>
                  </a:lnTo>
                  <a:lnTo>
                    <a:pt x="49786" y="1528497"/>
                  </a:lnTo>
                  <a:lnTo>
                    <a:pt x="49836" y="1538295"/>
                  </a:lnTo>
                  <a:lnTo>
                    <a:pt x="49883" y="1548093"/>
                  </a:lnTo>
                  <a:lnTo>
                    <a:pt x="49922" y="1557892"/>
                  </a:lnTo>
                  <a:lnTo>
                    <a:pt x="49959" y="1567690"/>
                  </a:lnTo>
                  <a:lnTo>
                    <a:pt x="49988" y="1577488"/>
                  </a:lnTo>
                  <a:lnTo>
                    <a:pt x="50014" y="1587286"/>
                  </a:lnTo>
                  <a:lnTo>
                    <a:pt x="50033" y="1597084"/>
                  </a:lnTo>
                  <a:lnTo>
                    <a:pt x="50048" y="1606882"/>
                  </a:lnTo>
                  <a:lnTo>
                    <a:pt x="50058" y="1616680"/>
                  </a:lnTo>
                  <a:lnTo>
                    <a:pt x="50061" y="1626478"/>
                  </a:lnTo>
                  <a:lnTo>
                    <a:pt x="50062" y="1636276"/>
                  </a:lnTo>
                  <a:lnTo>
                    <a:pt x="50055" y="1646074"/>
                  </a:lnTo>
                  <a:lnTo>
                    <a:pt x="50045" y="1655872"/>
                  </a:lnTo>
                  <a:lnTo>
                    <a:pt x="50028" y="1665670"/>
                  </a:lnTo>
                  <a:lnTo>
                    <a:pt x="50007" y="1675468"/>
                  </a:lnTo>
                  <a:lnTo>
                    <a:pt x="49981" y="1685266"/>
                  </a:lnTo>
                  <a:lnTo>
                    <a:pt x="49950" y="1695064"/>
                  </a:lnTo>
                  <a:lnTo>
                    <a:pt x="49915" y="1704863"/>
                  </a:lnTo>
                  <a:lnTo>
                    <a:pt x="49874" y="1714661"/>
                  </a:lnTo>
                  <a:lnTo>
                    <a:pt x="49831" y="1724459"/>
                  </a:lnTo>
                  <a:lnTo>
                    <a:pt x="49780" y="1734257"/>
                  </a:lnTo>
                  <a:lnTo>
                    <a:pt x="49727" y="1744055"/>
                  </a:lnTo>
                  <a:lnTo>
                    <a:pt x="49668" y="1753853"/>
                  </a:lnTo>
                  <a:lnTo>
                    <a:pt x="49605" y="1763651"/>
                  </a:lnTo>
                  <a:lnTo>
                    <a:pt x="49539" y="1773449"/>
                  </a:lnTo>
                  <a:lnTo>
                    <a:pt x="49468" y="1783247"/>
                  </a:lnTo>
                  <a:lnTo>
                    <a:pt x="49394" y="1793045"/>
                  </a:lnTo>
                  <a:lnTo>
                    <a:pt x="49315" y="1802843"/>
                  </a:lnTo>
                  <a:lnTo>
                    <a:pt x="49234" y="1812641"/>
                  </a:lnTo>
                  <a:lnTo>
                    <a:pt x="49148" y="1822439"/>
                  </a:lnTo>
                  <a:lnTo>
                    <a:pt x="49059" y="1832237"/>
                  </a:lnTo>
                  <a:lnTo>
                    <a:pt x="48967" y="1842035"/>
                  </a:lnTo>
                  <a:lnTo>
                    <a:pt x="48872" y="1851833"/>
                  </a:lnTo>
                  <a:lnTo>
                    <a:pt x="48775" y="1861632"/>
                  </a:lnTo>
                  <a:lnTo>
                    <a:pt x="48674" y="1871430"/>
                  </a:lnTo>
                  <a:lnTo>
                    <a:pt x="48572" y="1881228"/>
                  </a:lnTo>
                  <a:lnTo>
                    <a:pt x="48466" y="1891026"/>
                  </a:lnTo>
                  <a:lnTo>
                    <a:pt x="48360" y="1900824"/>
                  </a:lnTo>
                  <a:lnTo>
                    <a:pt x="48250" y="1910622"/>
                  </a:lnTo>
                  <a:lnTo>
                    <a:pt x="48139" y="1920420"/>
                  </a:lnTo>
                  <a:lnTo>
                    <a:pt x="48027" y="1930218"/>
                  </a:lnTo>
                  <a:lnTo>
                    <a:pt x="47913" y="1940016"/>
                  </a:lnTo>
                  <a:lnTo>
                    <a:pt x="47798" y="1949814"/>
                  </a:lnTo>
                  <a:lnTo>
                    <a:pt x="47682" y="1959612"/>
                  </a:lnTo>
                  <a:lnTo>
                    <a:pt x="47565" y="1969410"/>
                  </a:lnTo>
                  <a:lnTo>
                    <a:pt x="47448" y="1979208"/>
                  </a:lnTo>
                  <a:lnTo>
                    <a:pt x="47330" y="1989006"/>
                  </a:lnTo>
                  <a:lnTo>
                    <a:pt x="47213" y="1998804"/>
                  </a:lnTo>
                  <a:lnTo>
                    <a:pt x="47095" y="2008602"/>
                  </a:lnTo>
                  <a:lnTo>
                    <a:pt x="46978" y="2018401"/>
                  </a:lnTo>
                  <a:lnTo>
                    <a:pt x="46861" y="2028199"/>
                  </a:lnTo>
                  <a:lnTo>
                    <a:pt x="46745" y="2037997"/>
                  </a:lnTo>
                  <a:lnTo>
                    <a:pt x="46631" y="2047795"/>
                  </a:lnTo>
                  <a:lnTo>
                    <a:pt x="46516" y="2057593"/>
                  </a:lnTo>
                  <a:lnTo>
                    <a:pt x="46405" y="2067391"/>
                  </a:lnTo>
                  <a:lnTo>
                    <a:pt x="46294" y="2077189"/>
                  </a:lnTo>
                  <a:lnTo>
                    <a:pt x="46185" y="2086987"/>
                  </a:lnTo>
                  <a:lnTo>
                    <a:pt x="46078" y="2096785"/>
                  </a:lnTo>
                  <a:lnTo>
                    <a:pt x="45974" y="2106583"/>
                  </a:lnTo>
                  <a:lnTo>
                    <a:pt x="45872" y="2116381"/>
                  </a:lnTo>
                  <a:lnTo>
                    <a:pt x="45772" y="2126179"/>
                  </a:lnTo>
                  <a:lnTo>
                    <a:pt x="45677" y="2135977"/>
                  </a:lnTo>
                  <a:lnTo>
                    <a:pt x="45583" y="2145775"/>
                  </a:lnTo>
                  <a:lnTo>
                    <a:pt x="45495" y="2155573"/>
                  </a:lnTo>
                  <a:lnTo>
                    <a:pt x="45408" y="2165371"/>
                  </a:lnTo>
                  <a:lnTo>
                    <a:pt x="45327" y="2175170"/>
                  </a:lnTo>
                  <a:lnTo>
                    <a:pt x="45249" y="2184968"/>
                  </a:lnTo>
                  <a:lnTo>
                    <a:pt x="45174" y="2194766"/>
                  </a:lnTo>
                  <a:lnTo>
                    <a:pt x="45106" y="2204564"/>
                  </a:lnTo>
                  <a:lnTo>
                    <a:pt x="45039" y="2214362"/>
                  </a:lnTo>
                  <a:lnTo>
                    <a:pt x="44981" y="2224160"/>
                  </a:lnTo>
                  <a:lnTo>
                    <a:pt x="44925" y="2233958"/>
                  </a:lnTo>
                  <a:lnTo>
                    <a:pt x="44877" y="2243756"/>
                  </a:lnTo>
                  <a:lnTo>
                    <a:pt x="44832" y="2253554"/>
                  </a:lnTo>
                  <a:lnTo>
                    <a:pt x="44793" y="2263352"/>
                  </a:lnTo>
                  <a:lnTo>
                    <a:pt x="44761" y="2273150"/>
                  </a:lnTo>
                  <a:lnTo>
                    <a:pt x="44732" y="2282948"/>
                  </a:lnTo>
                  <a:lnTo>
                    <a:pt x="44713" y="2292746"/>
                  </a:lnTo>
                  <a:lnTo>
                    <a:pt x="44696" y="2302544"/>
                  </a:lnTo>
                  <a:lnTo>
                    <a:pt x="44690" y="2312342"/>
                  </a:lnTo>
                  <a:lnTo>
                    <a:pt x="44688" y="2322140"/>
                  </a:lnTo>
                  <a:lnTo>
                    <a:pt x="44694" y="2331939"/>
                  </a:lnTo>
                  <a:lnTo>
                    <a:pt x="44705" y="2341737"/>
                  </a:lnTo>
                  <a:lnTo>
                    <a:pt x="44724" y="2351535"/>
                  </a:lnTo>
                  <a:lnTo>
                    <a:pt x="44751" y="2361333"/>
                  </a:lnTo>
                  <a:lnTo>
                    <a:pt x="44782" y="2371131"/>
                  </a:lnTo>
                  <a:lnTo>
                    <a:pt x="44825" y="2380929"/>
                  </a:lnTo>
                  <a:lnTo>
                    <a:pt x="44871" y="2390727"/>
                  </a:lnTo>
                  <a:lnTo>
                    <a:pt x="44929" y="2400525"/>
                  </a:lnTo>
                  <a:lnTo>
                    <a:pt x="44991" y="2410323"/>
                  </a:lnTo>
                  <a:lnTo>
                    <a:pt x="45063" y="2420121"/>
                  </a:lnTo>
                  <a:lnTo>
                    <a:pt x="45142" y="2429919"/>
                  </a:lnTo>
                  <a:lnTo>
                    <a:pt x="45228" y="2439717"/>
                  </a:lnTo>
                  <a:lnTo>
                    <a:pt x="45325" y="2449515"/>
                  </a:lnTo>
                  <a:lnTo>
                    <a:pt x="45425" y="2459313"/>
                  </a:lnTo>
                  <a:lnTo>
                    <a:pt x="45539" y="2469111"/>
                  </a:lnTo>
                  <a:lnTo>
                    <a:pt x="45656" y="2478910"/>
                  </a:lnTo>
                  <a:lnTo>
                    <a:pt x="45785" y="2488708"/>
                  </a:lnTo>
                  <a:lnTo>
                    <a:pt x="45919" y="2498506"/>
                  </a:lnTo>
                  <a:lnTo>
                    <a:pt x="46063" y="2508304"/>
                  </a:lnTo>
                  <a:lnTo>
                    <a:pt x="46216" y="2518102"/>
                  </a:lnTo>
                  <a:lnTo>
                    <a:pt x="46374" y="2527900"/>
                  </a:lnTo>
                  <a:lnTo>
                    <a:pt x="46544" y="2537698"/>
                  </a:lnTo>
                  <a:lnTo>
                    <a:pt x="46718" y="2547496"/>
                  </a:lnTo>
                  <a:lnTo>
                    <a:pt x="46905" y="2557294"/>
                  </a:lnTo>
                  <a:lnTo>
                    <a:pt x="47096" y="2567092"/>
                  </a:lnTo>
                  <a:lnTo>
                    <a:pt x="47298" y="2576890"/>
                  </a:lnTo>
                  <a:lnTo>
                    <a:pt x="47506" y="2586688"/>
                  </a:lnTo>
                  <a:lnTo>
                    <a:pt x="47722" y="2596486"/>
                  </a:lnTo>
                  <a:lnTo>
                    <a:pt x="47948" y="2606284"/>
                  </a:lnTo>
                  <a:lnTo>
                    <a:pt x="48178" y="2616082"/>
                  </a:lnTo>
                  <a:lnTo>
                    <a:pt x="48420" y="2625880"/>
                  </a:lnTo>
                  <a:lnTo>
                    <a:pt x="48665" y="2635679"/>
                  </a:lnTo>
                  <a:lnTo>
                    <a:pt x="48922" y="2645477"/>
                  </a:lnTo>
                  <a:lnTo>
                    <a:pt x="49183" y="2655275"/>
                  </a:lnTo>
                  <a:lnTo>
                    <a:pt x="49452" y="2665073"/>
                  </a:lnTo>
                  <a:lnTo>
                    <a:pt x="49729" y="2674871"/>
                  </a:lnTo>
                  <a:lnTo>
                    <a:pt x="50011" y="2684669"/>
                  </a:lnTo>
                  <a:lnTo>
                    <a:pt x="50302" y="2694467"/>
                  </a:lnTo>
                  <a:lnTo>
                    <a:pt x="50596" y="2704265"/>
                  </a:lnTo>
                  <a:lnTo>
                    <a:pt x="50901" y="2714063"/>
                  </a:lnTo>
                  <a:lnTo>
                    <a:pt x="51208" y="2723861"/>
                  </a:lnTo>
                  <a:lnTo>
                    <a:pt x="51524" y="2733659"/>
                  </a:lnTo>
                  <a:lnTo>
                    <a:pt x="51844" y="2743457"/>
                  </a:lnTo>
                  <a:lnTo>
                    <a:pt x="52170" y="2753255"/>
                  </a:lnTo>
                  <a:lnTo>
                    <a:pt x="52501" y="2763053"/>
                  </a:lnTo>
                  <a:lnTo>
                    <a:pt x="52836" y="2772851"/>
                  </a:lnTo>
                  <a:lnTo>
                    <a:pt x="53178" y="2782649"/>
                  </a:lnTo>
                  <a:lnTo>
                    <a:pt x="53522" y="2792448"/>
                  </a:lnTo>
                  <a:lnTo>
                    <a:pt x="53873" y="2802246"/>
                  </a:lnTo>
                  <a:lnTo>
                    <a:pt x="54226" y="2812044"/>
                  </a:lnTo>
                  <a:lnTo>
                    <a:pt x="54584" y="2821842"/>
                  </a:lnTo>
                  <a:lnTo>
                    <a:pt x="54945" y="2831640"/>
                  </a:lnTo>
                  <a:lnTo>
                    <a:pt x="55308" y="2841438"/>
                  </a:lnTo>
                  <a:lnTo>
                    <a:pt x="55675" y="2851236"/>
                  </a:lnTo>
                  <a:lnTo>
                    <a:pt x="56043" y="2861034"/>
                  </a:lnTo>
                  <a:lnTo>
                    <a:pt x="56415" y="2870832"/>
                  </a:lnTo>
                  <a:lnTo>
                    <a:pt x="56788" y="2880630"/>
                  </a:lnTo>
                  <a:lnTo>
                    <a:pt x="57162" y="2890428"/>
                  </a:lnTo>
                  <a:lnTo>
                    <a:pt x="57538" y="2900226"/>
                  </a:lnTo>
                  <a:lnTo>
                    <a:pt x="57914" y="2910024"/>
                  </a:lnTo>
                  <a:lnTo>
                    <a:pt x="58291" y="2919822"/>
                  </a:lnTo>
                  <a:lnTo>
                    <a:pt x="58668" y="2929620"/>
                  </a:lnTo>
                  <a:lnTo>
                    <a:pt x="59045" y="2939418"/>
                  </a:lnTo>
                  <a:lnTo>
                    <a:pt x="59421" y="2949217"/>
                  </a:lnTo>
                  <a:lnTo>
                    <a:pt x="59796" y="2959015"/>
                  </a:lnTo>
                  <a:lnTo>
                    <a:pt x="60170" y="2968813"/>
                  </a:lnTo>
                  <a:lnTo>
                    <a:pt x="60541" y="2978611"/>
                  </a:lnTo>
                  <a:lnTo>
                    <a:pt x="60911" y="2988409"/>
                  </a:lnTo>
                  <a:lnTo>
                    <a:pt x="61279" y="2998207"/>
                  </a:lnTo>
                  <a:lnTo>
                    <a:pt x="61643" y="3008005"/>
                  </a:lnTo>
                  <a:lnTo>
                    <a:pt x="62005" y="3017803"/>
                  </a:lnTo>
                  <a:lnTo>
                    <a:pt x="62362" y="3027601"/>
                  </a:lnTo>
                  <a:lnTo>
                    <a:pt x="62718" y="3037399"/>
                  </a:lnTo>
                  <a:lnTo>
                    <a:pt x="63065" y="3047197"/>
                  </a:lnTo>
                  <a:lnTo>
                    <a:pt x="63411" y="3056995"/>
                  </a:lnTo>
                  <a:lnTo>
                    <a:pt x="63750" y="3066793"/>
                  </a:lnTo>
                  <a:lnTo>
                    <a:pt x="64085" y="3076591"/>
                  </a:lnTo>
                  <a:lnTo>
                    <a:pt x="64414" y="3086389"/>
                  </a:lnTo>
                  <a:lnTo>
                    <a:pt x="64735" y="3096187"/>
                  </a:lnTo>
                  <a:lnTo>
                    <a:pt x="65053" y="3105986"/>
                  </a:lnTo>
                  <a:lnTo>
                    <a:pt x="65360" y="3115784"/>
                  </a:lnTo>
                  <a:lnTo>
                    <a:pt x="65664" y="3125582"/>
                  </a:lnTo>
                  <a:lnTo>
                    <a:pt x="65956" y="3135380"/>
                  </a:lnTo>
                  <a:lnTo>
                    <a:pt x="66244" y="3145178"/>
                  </a:lnTo>
                  <a:lnTo>
                    <a:pt x="66521" y="3154976"/>
                  </a:lnTo>
                  <a:lnTo>
                    <a:pt x="66791" y="3164774"/>
                  </a:lnTo>
                  <a:lnTo>
                    <a:pt x="67053" y="3174572"/>
                  </a:lnTo>
                  <a:lnTo>
                    <a:pt x="67303" y="3184370"/>
                  </a:lnTo>
                  <a:lnTo>
                    <a:pt x="67549" y="3194168"/>
                  </a:lnTo>
                  <a:lnTo>
                    <a:pt x="67778" y="3203966"/>
                  </a:lnTo>
                  <a:lnTo>
                    <a:pt x="68004" y="3213764"/>
                  </a:lnTo>
                  <a:lnTo>
                    <a:pt x="68214" y="3223562"/>
                  </a:lnTo>
                  <a:lnTo>
                    <a:pt x="68417" y="3233360"/>
                  </a:lnTo>
                  <a:lnTo>
                    <a:pt x="68608" y="3243158"/>
                  </a:lnTo>
                  <a:lnTo>
                    <a:pt x="68788" y="3252957"/>
                  </a:lnTo>
                  <a:lnTo>
                    <a:pt x="68959" y="3262755"/>
                  </a:lnTo>
                  <a:lnTo>
                    <a:pt x="69114" y="3272553"/>
                  </a:lnTo>
                  <a:lnTo>
                    <a:pt x="69265" y="3282351"/>
                  </a:lnTo>
                  <a:lnTo>
                    <a:pt x="69395" y="3292149"/>
                  </a:lnTo>
                  <a:lnTo>
                    <a:pt x="69521" y="3301947"/>
                  </a:lnTo>
                  <a:lnTo>
                    <a:pt x="69629" y="3311745"/>
                  </a:lnTo>
                  <a:lnTo>
                    <a:pt x="69728" y="3321543"/>
                  </a:lnTo>
                  <a:lnTo>
                    <a:pt x="69815" y="3331341"/>
                  </a:lnTo>
                  <a:lnTo>
                    <a:pt x="69887" y="3341139"/>
                  </a:lnTo>
                  <a:lnTo>
                    <a:pt x="69952" y="3350937"/>
                  </a:lnTo>
                  <a:lnTo>
                    <a:pt x="69997" y="3360735"/>
                  </a:lnTo>
                  <a:lnTo>
                    <a:pt x="70037" y="3370533"/>
                  </a:lnTo>
                  <a:lnTo>
                    <a:pt x="70056" y="3380331"/>
                  </a:lnTo>
                  <a:lnTo>
                    <a:pt x="70069" y="3390129"/>
                  </a:lnTo>
                  <a:lnTo>
                    <a:pt x="70065" y="3399927"/>
                  </a:lnTo>
                  <a:lnTo>
                    <a:pt x="70050" y="3409726"/>
                  </a:lnTo>
                  <a:lnTo>
                    <a:pt x="70023" y="3419524"/>
                  </a:lnTo>
                  <a:lnTo>
                    <a:pt x="69980" y="3429322"/>
                  </a:lnTo>
                  <a:lnTo>
                    <a:pt x="69931" y="3439120"/>
                  </a:lnTo>
                  <a:lnTo>
                    <a:pt x="69860" y="3448918"/>
                  </a:lnTo>
                  <a:lnTo>
                    <a:pt x="69785" y="3458716"/>
                  </a:lnTo>
                  <a:lnTo>
                    <a:pt x="69691" y="3468514"/>
                  </a:lnTo>
                  <a:lnTo>
                    <a:pt x="69588" y="3478312"/>
                  </a:lnTo>
                  <a:lnTo>
                    <a:pt x="69471" y="3488110"/>
                  </a:lnTo>
                  <a:lnTo>
                    <a:pt x="69342" y="3497908"/>
                  </a:lnTo>
                  <a:lnTo>
                    <a:pt x="69204" y="3507706"/>
                  </a:lnTo>
                  <a:lnTo>
                    <a:pt x="69048" y="3517504"/>
                  </a:lnTo>
                  <a:lnTo>
                    <a:pt x="68889" y="3527302"/>
                  </a:lnTo>
                  <a:lnTo>
                    <a:pt x="68708" y="3537100"/>
                  </a:lnTo>
                  <a:lnTo>
                    <a:pt x="68523" y="3546898"/>
                  </a:lnTo>
                  <a:lnTo>
                    <a:pt x="68322" y="3556696"/>
                  </a:lnTo>
                  <a:lnTo>
                    <a:pt x="68113" y="3566495"/>
                  </a:lnTo>
                  <a:lnTo>
                    <a:pt x="67893" y="3576293"/>
                  </a:lnTo>
                  <a:lnTo>
                    <a:pt x="67661" y="3586091"/>
                  </a:lnTo>
                  <a:lnTo>
                    <a:pt x="67422" y="3595889"/>
                  </a:lnTo>
                  <a:lnTo>
                    <a:pt x="67167" y="3605687"/>
                  </a:lnTo>
                  <a:lnTo>
                    <a:pt x="66909" y="3615485"/>
                  </a:lnTo>
                  <a:lnTo>
                    <a:pt x="66635" y="3625283"/>
                  </a:lnTo>
                  <a:lnTo>
                    <a:pt x="66356" y="3635081"/>
                  </a:lnTo>
                  <a:lnTo>
                    <a:pt x="66066" y="3644879"/>
                  </a:lnTo>
                  <a:lnTo>
                    <a:pt x="65768" y="3654677"/>
                  </a:lnTo>
                  <a:lnTo>
                    <a:pt x="65462" y="3664475"/>
                  </a:lnTo>
                  <a:lnTo>
                    <a:pt x="65146" y="3674273"/>
                  </a:lnTo>
                  <a:lnTo>
                    <a:pt x="64826" y="3684071"/>
                  </a:lnTo>
                  <a:lnTo>
                    <a:pt x="64493" y="3693869"/>
                  </a:lnTo>
                  <a:lnTo>
                    <a:pt x="64158" y="3703667"/>
                  </a:lnTo>
                  <a:lnTo>
                    <a:pt x="63812" y="3713465"/>
                  </a:lnTo>
                  <a:lnTo>
                    <a:pt x="63463" y="3723264"/>
                  </a:lnTo>
                  <a:lnTo>
                    <a:pt x="63106" y="3733062"/>
                  </a:lnTo>
                  <a:lnTo>
                    <a:pt x="62743" y="3742860"/>
                  </a:lnTo>
                  <a:lnTo>
                    <a:pt x="62376" y="3752658"/>
                  </a:lnTo>
                  <a:lnTo>
                    <a:pt x="62002" y="3762456"/>
                  </a:lnTo>
                  <a:lnTo>
                    <a:pt x="61625" y="3772254"/>
                  </a:lnTo>
                  <a:lnTo>
                    <a:pt x="61241" y="3782052"/>
                  </a:lnTo>
                  <a:lnTo>
                    <a:pt x="60856" y="3791850"/>
                  </a:lnTo>
                  <a:lnTo>
                    <a:pt x="60465" y="3801648"/>
                  </a:lnTo>
                  <a:lnTo>
                    <a:pt x="60071" y="3811446"/>
                  </a:lnTo>
                  <a:lnTo>
                    <a:pt x="59674" y="3821244"/>
                  </a:lnTo>
                  <a:lnTo>
                    <a:pt x="59275" y="3831042"/>
                  </a:lnTo>
                  <a:lnTo>
                    <a:pt x="58873" y="3840840"/>
                  </a:lnTo>
                  <a:lnTo>
                    <a:pt x="58469" y="3850638"/>
                  </a:lnTo>
                  <a:lnTo>
                    <a:pt x="58063" y="3860436"/>
                  </a:lnTo>
                  <a:lnTo>
                    <a:pt x="57656" y="3870234"/>
                  </a:lnTo>
                  <a:lnTo>
                    <a:pt x="57247" y="3880033"/>
                  </a:lnTo>
                  <a:lnTo>
                    <a:pt x="56838" y="3889831"/>
                  </a:lnTo>
                  <a:lnTo>
                    <a:pt x="56429" y="3899629"/>
                  </a:lnTo>
                  <a:lnTo>
                    <a:pt x="56019" y="3909427"/>
                  </a:lnTo>
                  <a:lnTo>
                    <a:pt x="55610" y="3919225"/>
                  </a:lnTo>
                  <a:lnTo>
                    <a:pt x="55200" y="3929023"/>
                  </a:lnTo>
                  <a:lnTo>
                    <a:pt x="54792" y="3938821"/>
                  </a:lnTo>
                  <a:lnTo>
                    <a:pt x="54385" y="3948619"/>
                  </a:lnTo>
                  <a:lnTo>
                    <a:pt x="53979" y="3958417"/>
                  </a:lnTo>
                  <a:lnTo>
                    <a:pt x="53574" y="3968215"/>
                  </a:lnTo>
                  <a:lnTo>
                    <a:pt x="53172" y="3978013"/>
                  </a:lnTo>
                  <a:lnTo>
                    <a:pt x="52771" y="3987811"/>
                  </a:lnTo>
                  <a:lnTo>
                    <a:pt x="52373" y="3997609"/>
                  </a:lnTo>
                  <a:lnTo>
                    <a:pt x="51978" y="4007407"/>
                  </a:lnTo>
                  <a:lnTo>
                    <a:pt x="51584" y="4017205"/>
                  </a:lnTo>
                  <a:lnTo>
                    <a:pt x="51196" y="4027004"/>
                  </a:lnTo>
                  <a:lnTo>
                    <a:pt x="50808" y="4036802"/>
                  </a:lnTo>
                  <a:lnTo>
                    <a:pt x="50426" y="4046600"/>
                  </a:lnTo>
                  <a:lnTo>
                    <a:pt x="50047" y="4056398"/>
                  </a:lnTo>
                  <a:lnTo>
                    <a:pt x="49671" y="4066196"/>
                  </a:lnTo>
                  <a:lnTo>
                    <a:pt x="49300" y="4075994"/>
                  </a:lnTo>
                  <a:lnTo>
                    <a:pt x="48932" y="4085792"/>
                  </a:lnTo>
                  <a:lnTo>
                    <a:pt x="48570" y="4095590"/>
                  </a:lnTo>
                  <a:lnTo>
                    <a:pt x="48210" y="4105388"/>
                  </a:lnTo>
                  <a:lnTo>
                    <a:pt x="47858" y="4115186"/>
                  </a:lnTo>
                  <a:lnTo>
                    <a:pt x="47509" y="4124984"/>
                  </a:lnTo>
                  <a:lnTo>
                    <a:pt x="47165" y="4134782"/>
                  </a:lnTo>
                  <a:lnTo>
                    <a:pt x="46826" y="4144580"/>
                  </a:lnTo>
                  <a:lnTo>
                    <a:pt x="46492" y="4154378"/>
                  </a:lnTo>
                  <a:lnTo>
                    <a:pt x="46165" y="4164176"/>
                  </a:lnTo>
                  <a:lnTo>
                    <a:pt x="45840" y="4173974"/>
                  </a:lnTo>
                  <a:lnTo>
                    <a:pt x="45524" y="4183773"/>
                  </a:lnTo>
                  <a:lnTo>
                    <a:pt x="45210" y="4193571"/>
                  </a:lnTo>
                  <a:lnTo>
                    <a:pt x="44905" y="4203369"/>
                  </a:lnTo>
                  <a:lnTo>
                    <a:pt x="44604" y="4213167"/>
                  </a:lnTo>
                  <a:lnTo>
                    <a:pt x="44309" y="4222965"/>
                  </a:lnTo>
                  <a:lnTo>
                    <a:pt x="44019" y="4232763"/>
                  </a:lnTo>
                  <a:lnTo>
                    <a:pt x="43735" y="4242561"/>
                  </a:lnTo>
                  <a:lnTo>
                    <a:pt x="43458" y="4252359"/>
                  </a:lnTo>
                  <a:lnTo>
                    <a:pt x="43184" y="4262157"/>
                  </a:lnTo>
                  <a:lnTo>
                    <a:pt x="42919" y="4271955"/>
                  </a:lnTo>
                  <a:lnTo>
                    <a:pt x="42657" y="4281753"/>
                  </a:lnTo>
                  <a:lnTo>
                    <a:pt x="42404" y="4291551"/>
                  </a:lnTo>
                  <a:lnTo>
                    <a:pt x="42155" y="4301349"/>
                  </a:lnTo>
                  <a:lnTo>
                    <a:pt x="41911" y="4311147"/>
                  </a:lnTo>
                  <a:lnTo>
                    <a:pt x="41675" y="4320945"/>
                  </a:lnTo>
                  <a:lnTo>
                    <a:pt x="41442" y="4330743"/>
                  </a:lnTo>
                  <a:lnTo>
                    <a:pt x="41218" y="4340542"/>
                  </a:lnTo>
                  <a:lnTo>
                    <a:pt x="40996" y="4350340"/>
                  </a:lnTo>
                  <a:lnTo>
                    <a:pt x="40783" y="4360138"/>
                  </a:lnTo>
                  <a:lnTo>
                    <a:pt x="40573" y="4369936"/>
                  </a:lnTo>
                  <a:lnTo>
                    <a:pt x="40371" y="4379734"/>
                  </a:lnTo>
                  <a:lnTo>
                    <a:pt x="40173" y="4389532"/>
                  </a:lnTo>
                  <a:lnTo>
                    <a:pt x="39980" y="4399330"/>
                  </a:lnTo>
                  <a:lnTo>
                    <a:pt x="39794" y="4409128"/>
                  </a:lnTo>
                  <a:lnTo>
                    <a:pt x="39611" y="4418926"/>
                  </a:lnTo>
                  <a:lnTo>
                    <a:pt x="39436" y="4428724"/>
                  </a:lnTo>
                  <a:lnTo>
                    <a:pt x="39264" y="4438522"/>
                  </a:lnTo>
                  <a:lnTo>
                    <a:pt x="39099" y="4448320"/>
                  </a:lnTo>
                  <a:lnTo>
                    <a:pt x="38938" y="4458118"/>
                  </a:lnTo>
                  <a:lnTo>
                    <a:pt x="38782" y="4467916"/>
                  </a:lnTo>
                  <a:lnTo>
                    <a:pt x="38631" y="4477714"/>
                  </a:lnTo>
                  <a:lnTo>
                    <a:pt x="38484" y="4487512"/>
                  </a:lnTo>
                  <a:lnTo>
                    <a:pt x="38343" y="4497311"/>
                  </a:lnTo>
                  <a:lnTo>
                    <a:pt x="38205" y="4507109"/>
                  </a:lnTo>
                  <a:lnTo>
                    <a:pt x="38074" y="4516907"/>
                  </a:lnTo>
                  <a:lnTo>
                    <a:pt x="37945" y="4526705"/>
                  </a:lnTo>
                  <a:lnTo>
                    <a:pt x="37822" y="4536503"/>
                  </a:lnTo>
                  <a:lnTo>
                    <a:pt x="37702" y="4546301"/>
                  </a:lnTo>
                  <a:lnTo>
                    <a:pt x="37587" y="4556099"/>
                  </a:lnTo>
                  <a:lnTo>
                    <a:pt x="37476" y="4565897"/>
                  </a:lnTo>
                  <a:lnTo>
                    <a:pt x="37367" y="4575695"/>
                  </a:lnTo>
                  <a:lnTo>
                    <a:pt x="37265" y="4585493"/>
                  </a:lnTo>
                  <a:lnTo>
                    <a:pt x="37164" y="4595291"/>
                  </a:lnTo>
                  <a:lnTo>
                    <a:pt x="37069" y="4605089"/>
                  </a:lnTo>
                  <a:lnTo>
                    <a:pt x="36976" y="4614887"/>
                  </a:lnTo>
                  <a:lnTo>
                    <a:pt x="36888" y="4624685"/>
                  </a:lnTo>
                  <a:lnTo>
                    <a:pt x="36802" y="4634483"/>
                  </a:lnTo>
                  <a:lnTo>
                    <a:pt x="36720" y="4644281"/>
                  </a:lnTo>
                  <a:lnTo>
                    <a:pt x="36641" y="4654080"/>
                  </a:lnTo>
                  <a:lnTo>
                    <a:pt x="36564" y="4663878"/>
                  </a:lnTo>
                  <a:lnTo>
                    <a:pt x="36493" y="4673676"/>
                  </a:lnTo>
                  <a:lnTo>
                    <a:pt x="36422" y="4683474"/>
                  </a:lnTo>
                  <a:lnTo>
                    <a:pt x="36355" y="4693272"/>
                  </a:lnTo>
                  <a:lnTo>
                    <a:pt x="36291" y="4703070"/>
                  </a:lnTo>
                  <a:lnTo>
                    <a:pt x="36229" y="4712868"/>
                  </a:lnTo>
                  <a:lnTo>
                    <a:pt x="36170" y="4722666"/>
                  </a:lnTo>
                  <a:lnTo>
                    <a:pt x="36114" y="4732464"/>
                  </a:lnTo>
                  <a:lnTo>
                    <a:pt x="36060" y="4742262"/>
                  </a:lnTo>
                  <a:lnTo>
                    <a:pt x="36007" y="4752060"/>
                  </a:lnTo>
                  <a:lnTo>
                    <a:pt x="35959" y="4761858"/>
                  </a:lnTo>
                  <a:lnTo>
                    <a:pt x="35911" y="4771656"/>
                  </a:lnTo>
                  <a:lnTo>
                    <a:pt x="35866" y="4781454"/>
                  </a:lnTo>
                  <a:lnTo>
                    <a:pt x="35823" y="4791252"/>
                  </a:lnTo>
                  <a:lnTo>
                    <a:pt x="35781" y="4801051"/>
                  </a:lnTo>
                  <a:lnTo>
                    <a:pt x="35742" y="4810849"/>
                  </a:lnTo>
                  <a:lnTo>
                    <a:pt x="35704" y="4820647"/>
                  </a:lnTo>
                  <a:lnTo>
                    <a:pt x="35669" y="4830445"/>
                  </a:lnTo>
                  <a:lnTo>
                    <a:pt x="35634" y="4840243"/>
                  </a:lnTo>
                  <a:lnTo>
                    <a:pt x="35602" y="4850041"/>
                  </a:lnTo>
                  <a:lnTo>
                    <a:pt x="35571" y="4859839"/>
                  </a:lnTo>
                  <a:lnTo>
                    <a:pt x="35542" y="4869637"/>
                  </a:lnTo>
                  <a:lnTo>
                    <a:pt x="35514" y="4879435"/>
                  </a:lnTo>
                  <a:lnTo>
                    <a:pt x="35487" y="4889233"/>
                  </a:lnTo>
                  <a:lnTo>
                    <a:pt x="35462" y="4899031"/>
                  </a:lnTo>
                  <a:lnTo>
                    <a:pt x="35437" y="4908829"/>
                  </a:lnTo>
                  <a:lnTo>
                    <a:pt x="35415" y="4918627"/>
                  </a:lnTo>
                  <a:lnTo>
                    <a:pt x="35393" y="4928425"/>
                  </a:lnTo>
                  <a:lnTo>
                    <a:pt x="35373" y="4938223"/>
                  </a:lnTo>
                  <a:lnTo>
                    <a:pt x="35353" y="4948021"/>
                  </a:lnTo>
                  <a:lnTo>
                    <a:pt x="35335" y="4957820"/>
                  </a:lnTo>
                  <a:lnTo>
                    <a:pt x="35317" y="4967618"/>
                  </a:lnTo>
                  <a:lnTo>
                    <a:pt x="35300" y="4977416"/>
                  </a:lnTo>
                  <a:lnTo>
                    <a:pt x="35285" y="4987214"/>
                  </a:lnTo>
                  <a:lnTo>
                    <a:pt x="35269" y="4997012"/>
                  </a:lnTo>
                  <a:lnTo>
                    <a:pt x="3525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1895787"/>
              <a:ext cx="85691" cy="3612567"/>
            </a:xfrm>
            <a:custGeom>
              <a:avLst/>
              <a:pathLst>
                <a:path w="85691" h="3612567">
                  <a:moveTo>
                    <a:pt x="42595" y="3612567"/>
                  </a:moveTo>
                  <a:lnTo>
                    <a:pt x="42573" y="3605497"/>
                  </a:lnTo>
                  <a:lnTo>
                    <a:pt x="42549" y="3598427"/>
                  </a:lnTo>
                  <a:lnTo>
                    <a:pt x="42524" y="3591358"/>
                  </a:lnTo>
                  <a:lnTo>
                    <a:pt x="42496" y="3584288"/>
                  </a:lnTo>
                  <a:lnTo>
                    <a:pt x="42466" y="3577219"/>
                  </a:lnTo>
                  <a:lnTo>
                    <a:pt x="42435" y="3570149"/>
                  </a:lnTo>
                  <a:lnTo>
                    <a:pt x="42400" y="3563079"/>
                  </a:lnTo>
                  <a:lnTo>
                    <a:pt x="42364" y="3556010"/>
                  </a:lnTo>
                  <a:lnTo>
                    <a:pt x="42325" y="3548940"/>
                  </a:lnTo>
                  <a:lnTo>
                    <a:pt x="42282" y="3541871"/>
                  </a:lnTo>
                  <a:lnTo>
                    <a:pt x="42237" y="3534801"/>
                  </a:lnTo>
                  <a:lnTo>
                    <a:pt x="42189" y="3527731"/>
                  </a:lnTo>
                  <a:lnTo>
                    <a:pt x="42137" y="3520662"/>
                  </a:lnTo>
                  <a:lnTo>
                    <a:pt x="42082" y="3513592"/>
                  </a:lnTo>
                  <a:lnTo>
                    <a:pt x="42023" y="3506523"/>
                  </a:lnTo>
                  <a:lnTo>
                    <a:pt x="41960" y="3499453"/>
                  </a:lnTo>
                  <a:lnTo>
                    <a:pt x="41894" y="3492383"/>
                  </a:lnTo>
                  <a:lnTo>
                    <a:pt x="41822" y="3485314"/>
                  </a:lnTo>
                  <a:lnTo>
                    <a:pt x="41746" y="3478244"/>
                  </a:lnTo>
                  <a:lnTo>
                    <a:pt x="41667" y="3471175"/>
                  </a:lnTo>
                  <a:lnTo>
                    <a:pt x="41580" y="3464105"/>
                  </a:lnTo>
                  <a:lnTo>
                    <a:pt x="41490" y="3457035"/>
                  </a:lnTo>
                  <a:lnTo>
                    <a:pt x="41394" y="3449966"/>
                  </a:lnTo>
                  <a:lnTo>
                    <a:pt x="41291" y="3442896"/>
                  </a:lnTo>
                  <a:lnTo>
                    <a:pt x="41185" y="3435827"/>
                  </a:lnTo>
                  <a:lnTo>
                    <a:pt x="41070" y="3428757"/>
                  </a:lnTo>
                  <a:lnTo>
                    <a:pt x="40949" y="3421687"/>
                  </a:lnTo>
                  <a:lnTo>
                    <a:pt x="40824" y="3414618"/>
                  </a:lnTo>
                  <a:lnTo>
                    <a:pt x="40687" y="3407548"/>
                  </a:lnTo>
                  <a:lnTo>
                    <a:pt x="40546" y="3400479"/>
                  </a:lnTo>
                  <a:lnTo>
                    <a:pt x="40398" y="3393409"/>
                  </a:lnTo>
                  <a:lnTo>
                    <a:pt x="40239" y="3386339"/>
                  </a:lnTo>
                  <a:lnTo>
                    <a:pt x="40075" y="3379270"/>
                  </a:lnTo>
                  <a:lnTo>
                    <a:pt x="39902" y="3372200"/>
                  </a:lnTo>
                  <a:lnTo>
                    <a:pt x="39719" y="3365131"/>
                  </a:lnTo>
                  <a:lnTo>
                    <a:pt x="39530" y="3358061"/>
                  </a:lnTo>
                  <a:lnTo>
                    <a:pt x="39328" y="3350991"/>
                  </a:lnTo>
                  <a:lnTo>
                    <a:pt x="39119" y="3343922"/>
                  </a:lnTo>
                  <a:lnTo>
                    <a:pt x="38902" y="3336852"/>
                  </a:lnTo>
                  <a:lnTo>
                    <a:pt x="38670" y="3329783"/>
                  </a:lnTo>
                  <a:lnTo>
                    <a:pt x="38431" y="3322713"/>
                  </a:lnTo>
                  <a:lnTo>
                    <a:pt x="38183" y="3315643"/>
                  </a:lnTo>
                  <a:lnTo>
                    <a:pt x="37920" y="3308574"/>
                  </a:lnTo>
                  <a:lnTo>
                    <a:pt x="37650" y="3301504"/>
                  </a:lnTo>
                  <a:lnTo>
                    <a:pt x="37368" y="3294435"/>
                  </a:lnTo>
                  <a:lnTo>
                    <a:pt x="37073" y="3287365"/>
                  </a:lnTo>
                  <a:lnTo>
                    <a:pt x="36770" y="3280295"/>
                  </a:lnTo>
                  <a:lnTo>
                    <a:pt x="36451" y="3273226"/>
                  </a:lnTo>
                  <a:lnTo>
                    <a:pt x="36122" y="3266156"/>
                  </a:lnTo>
                  <a:lnTo>
                    <a:pt x="35784" y="3259087"/>
                  </a:lnTo>
                  <a:lnTo>
                    <a:pt x="35428" y="3252017"/>
                  </a:lnTo>
                  <a:lnTo>
                    <a:pt x="35064" y="3244947"/>
                  </a:lnTo>
                  <a:lnTo>
                    <a:pt x="34688" y="3237878"/>
                  </a:lnTo>
                  <a:lnTo>
                    <a:pt x="34297" y="3230808"/>
                  </a:lnTo>
                  <a:lnTo>
                    <a:pt x="33897" y="3223739"/>
                  </a:lnTo>
                  <a:lnTo>
                    <a:pt x="33482" y="3216669"/>
                  </a:lnTo>
                  <a:lnTo>
                    <a:pt x="33054" y="3209599"/>
                  </a:lnTo>
                  <a:lnTo>
                    <a:pt x="32618" y="3202530"/>
                  </a:lnTo>
                  <a:lnTo>
                    <a:pt x="32164" y="3195460"/>
                  </a:lnTo>
                  <a:lnTo>
                    <a:pt x="31701" y="3188391"/>
                  </a:lnTo>
                  <a:lnTo>
                    <a:pt x="31228" y="3181321"/>
                  </a:lnTo>
                  <a:lnTo>
                    <a:pt x="30738" y="3174251"/>
                  </a:lnTo>
                  <a:lnTo>
                    <a:pt x="30239" y="3167182"/>
                  </a:lnTo>
                  <a:lnTo>
                    <a:pt x="29729" y="3160112"/>
                  </a:lnTo>
                  <a:lnTo>
                    <a:pt x="29206" y="3153043"/>
                  </a:lnTo>
                  <a:lnTo>
                    <a:pt x="28674" y="3145973"/>
                  </a:lnTo>
                  <a:lnTo>
                    <a:pt x="28130" y="3138903"/>
                  </a:lnTo>
                  <a:lnTo>
                    <a:pt x="27575" y="3131834"/>
                  </a:lnTo>
                  <a:lnTo>
                    <a:pt x="27013" y="3124764"/>
                  </a:lnTo>
                  <a:lnTo>
                    <a:pt x="26437" y="3117694"/>
                  </a:lnTo>
                  <a:lnTo>
                    <a:pt x="25854" y="3110625"/>
                  </a:lnTo>
                  <a:lnTo>
                    <a:pt x="25263" y="3103555"/>
                  </a:lnTo>
                  <a:lnTo>
                    <a:pt x="24661" y="3096486"/>
                  </a:lnTo>
                  <a:lnTo>
                    <a:pt x="24054" y="3089416"/>
                  </a:lnTo>
                  <a:lnTo>
                    <a:pt x="23439" y="3082346"/>
                  </a:lnTo>
                  <a:lnTo>
                    <a:pt x="22816" y="3075277"/>
                  </a:lnTo>
                  <a:lnTo>
                    <a:pt x="22189" y="3068207"/>
                  </a:lnTo>
                  <a:lnTo>
                    <a:pt x="21555" y="3061138"/>
                  </a:lnTo>
                  <a:lnTo>
                    <a:pt x="20917" y="3054068"/>
                  </a:lnTo>
                  <a:lnTo>
                    <a:pt x="20276" y="3046998"/>
                  </a:lnTo>
                  <a:lnTo>
                    <a:pt x="19630" y="3039929"/>
                  </a:lnTo>
                  <a:lnTo>
                    <a:pt x="18983" y="3032859"/>
                  </a:lnTo>
                  <a:lnTo>
                    <a:pt x="18333" y="3025790"/>
                  </a:lnTo>
                  <a:lnTo>
                    <a:pt x="17682" y="3018720"/>
                  </a:lnTo>
                  <a:lnTo>
                    <a:pt x="17032" y="3011650"/>
                  </a:lnTo>
                  <a:lnTo>
                    <a:pt x="16381" y="3004581"/>
                  </a:lnTo>
                  <a:lnTo>
                    <a:pt x="15733" y="2997511"/>
                  </a:lnTo>
                  <a:lnTo>
                    <a:pt x="15086" y="2990442"/>
                  </a:lnTo>
                  <a:lnTo>
                    <a:pt x="14443" y="2983372"/>
                  </a:lnTo>
                  <a:lnTo>
                    <a:pt x="13805" y="2976302"/>
                  </a:lnTo>
                  <a:lnTo>
                    <a:pt x="13169" y="2969233"/>
                  </a:lnTo>
                  <a:lnTo>
                    <a:pt x="12542" y="2962163"/>
                  </a:lnTo>
                  <a:lnTo>
                    <a:pt x="11920" y="2955094"/>
                  </a:lnTo>
                  <a:lnTo>
                    <a:pt x="11305" y="2948024"/>
                  </a:lnTo>
                  <a:lnTo>
                    <a:pt x="10701" y="2940954"/>
                  </a:lnTo>
                  <a:lnTo>
                    <a:pt x="10104" y="2933885"/>
                  </a:lnTo>
                  <a:lnTo>
                    <a:pt x="9517" y="2926815"/>
                  </a:lnTo>
                  <a:lnTo>
                    <a:pt x="8944" y="2919746"/>
                  </a:lnTo>
                  <a:lnTo>
                    <a:pt x="8378" y="2912676"/>
                  </a:lnTo>
                  <a:lnTo>
                    <a:pt x="7829" y="2905606"/>
                  </a:lnTo>
                  <a:lnTo>
                    <a:pt x="7293" y="2898537"/>
                  </a:lnTo>
                  <a:lnTo>
                    <a:pt x="6766" y="2891467"/>
                  </a:lnTo>
                  <a:lnTo>
                    <a:pt x="6262" y="2884398"/>
                  </a:lnTo>
                  <a:lnTo>
                    <a:pt x="5770" y="2877328"/>
                  </a:lnTo>
                  <a:lnTo>
                    <a:pt x="5292" y="2870258"/>
                  </a:lnTo>
                  <a:lnTo>
                    <a:pt x="4837" y="2863189"/>
                  </a:lnTo>
                  <a:lnTo>
                    <a:pt x="4395" y="2856119"/>
                  </a:lnTo>
                  <a:lnTo>
                    <a:pt x="3973" y="2849050"/>
                  </a:lnTo>
                  <a:lnTo>
                    <a:pt x="3573" y="2841980"/>
                  </a:lnTo>
                  <a:lnTo>
                    <a:pt x="3185" y="2834910"/>
                  </a:lnTo>
                  <a:lnTo>
                    <a:pt x="2825" y="2827841"/>
                  </a:lnTo>
                  <a:lnTo>
                    <a:pt x="2484" y="2820771"/>
                  </a:lnTo>
                  <a:lnTo>
                    <a:pt x="2157" y="2813702"/>
                  </a:lnTo>
                  <a:lnTo>
                    <a:pt x="1863" y="2806632"/>
                  </a:lnTo>
                  <a:lnTo>
                    <a:pt x="1583" y="2799562"/>
                  </a:lnTo>
                  <a:lnTo>
                    <a:pt x="1324" y="2792493"/>
                  </a:lnTo>
                  <a:lnTo>
                    <a:pt x="1095" y="2785423"/>
                  </a:lnTo>
                  <a:lnTo>
                    <a:pt x="880" y="2778354"/>
                  </a:lnTo>
                  <a:lnTo>
                    <a:pt x="692" y="2771284"/>
                  </a:lnTo>
                  <a:lnTo>
                    <a:pt x="528" y="2764214"/>
                  </a:lnTo>
                  <a:lnTo>
                    <a:pt x="380" y="2757145"/>
                  </a:lnTo>
                  <a:lnTo>
                    <a:pt x="264" y="2750075"/>
                  </a:lnTo>
                  <a:lnTo>
                    <a:pt x="167" y="2743006"/>
                  </a:lnTo>
                  <a:lnTo>
                    <a:pt x="86" y="2735936"/>
                  </a:lnTo>
                  <a:lnTo>
                    <a:pt x="40" y="2728866"/>
                  </a:lnTo>
                  <a:lnTo>
                    <a:pt x="9" y="2721797"/>
                  </a:lnTo>
                  <a:lnTo>
                    <a:pt x="0" y="2714727"/>
                  </a:lnTo>
                  <a:lnTo>
                    <a:pt x="18" y="2707658"/>
                  </a:lnTo>
                  <a:lnTo>
                    <a:pt x="51" y="2700588"/>
                  </a:lnTo>
                  <a:lnTo>
                    <a:pt x="110" y="2693518"/>
                  </a:lnTo>
                  <a:lnTo>
                    <a:pt x="191" y="2686449"/>
                  </a:lnTo>
                  <a:lnTo>
                    <a:pt x="286" y="2679379"/>
                  </a:lnTo>
                  <a:lnTo>
                    <a:pt x="409" y="2672309"/>
                  </a:lnTo>
                  <a:lnTo>
                    <a:pt x="548" y="2665240"/>
                  </a:lnTo>
                  <a:lnTo>
                    <a:pt x="702" y="2658170"/>
                  </a:lnTo>
                  <a:lnTo>
                    <a:pt x="884" y="2651101"/>
                  </a:lnTo>
                  <a:lnTo>
                    <a:pt x="1078" y="2644031"/>
                  </a:lnTo>
                  <a:lnTo>
                    <a:pt x="1289" y="2636961"/>
                  </a:lnTo>
                  <a:lnTo>
                    <a:pt x="1521" y="2629892"/>
                  </a:lnTo>
                  <a:lnTo>
                    <a:pt x="1764" y="2622822"/>
                  </a:lnTo>
                  <a:lnTo>
                    <a:pt x="2026" y="2615753"/>
                  </a:lnTo>
                  <a:lnTo>
                    <a:pt x="2303" y="2608683"/>
                  </a:lnTo>
                  <a:lnTo>
                    <a:pt x="2589" y="2601613"/>
                  </a:lnTo>
                  <a:lnTo>
                    <a:pt x="2895" y="2594544"/>
                  </a:lnTo>
                  <a:lnTo>
                    <a:pt x="3211" y="2587474"/>
                  </a:lnTo>
                  <a:lnTo>
                    <a:pt x="3536" y="2580405"/>
                  </a:lnTo>
                  <a:lnTo>
                    <a:pt x="3878" y="2573335"/>
                  </a:lnTo>
                  <a:lnTo>
                    <a:pt x="4226" y="2566265"/>
                  </a:lnTo>
                  <a:lnTo>
                    <a:pt x="4584" y="2559196"/>
                  </a:lnTo>
                  <a:lnTo>
                    <a:pt x="4953" y="2552126"/>
                  </a:lnTo>
                  <a:lnTo>
                    <a:pt x="5328" y="2545057"/>
                  </a:lnTo>
                  <a:lnTo>
                    <a:pt x="5712" y="2537987"/>
                  </a:lnTo>
                  <a:lnTo>
                    <a:pt x="6102" y="2530917"/>
                  </a:lnTo>
                  <a:lnTo>
                    <a:pt x="6496" y="2523848"/>
                  </a:lnTo>
                  <a:lnTo>
                    <a:pt x="6899" y="2516778"/>
                  </a:lnTo>
                  <a:lnTo>
                    <a:pt x="7304" y="2509709"/>
                  </a:lnTo>
                  <a:lnTo>
                    <a:pt x="7712" y="2502639"/>
                  </a:lnTo>
                  <a:lnTo>
                    <a:pt x="8125" y="2495569"/>
                  </a:lnTo>
                  <a:lnTo>
                    <a:pt x="8539" y="2488500"/>
                  </a:lnTo>
                  <a:lnTo>
                    <a:pt x="8956" y="2481430"/>
                  </a:lnTo>
                  <a:lnTo>
                    <a:pt x="9373" y="2474361"/>
                  </a:lnTo>
                  <a:lnTo>
                    <a:pt x="9791" y="2467291"/>
                  </a:lnTo>
                  <a:lnTo>
                    <a:pt x="10208" y="2460221"/>
                  </a:lnTo>
                  <a:lnTo>
                    <a:pt x="10625" y="2453152"/>
                  </a:lnTo>
                  <a:lnTo>
                    <a:pt x="11041" y="2446082"/>
                  </a:lnTo>
                  <a:lnTo>
                    <a:pt x="11454" y="2439013"/>
                  </a:lnTo>
                  <a:lnTo>
                    <a:pt x="11865" y="2431943"/>
                  </a:lnTo>
                  <a:lnTo>
                    <a:pt x="12274" y="2424873"/>
                  </a:lnTo>
                  <a:lnTo>
                    <a:pt x="12679" y="2417804"/>
                  </a:lnTo>
                  <a:lnTo>
                    <a:pt x="13081" y="2410734"/>
                  </a:lnTo>
                  <a:lnTo>
                    <a:pt x="13478" y="2403665"/>
                  </a:lnTo>
                  <a:lnTo>
                    <a:pt x="13870" y="2396595"/>
                  </a:lnTo>
                  <a:lnTo>
                    <a:pt x="14259" y="2389525"/>
                  </a:lnTo>
                  <a:lnTo>
                    <a:pt x="14641" y="2382456"/>
                  </a:lnTo>
                  <a:lnTo>
                    <a:pt x="15018" y="2375386"/>
                  </a:lnTo>
                  <a:lnTo>
                    <a:pt x="15391" y="2368317"/>
                  </a:lnTo>
                  <a:lnTo>
                    <a:pt x="15754" y="2361247"/>
                  </a:lnTo>
                  <a:lnTo>
                    <a:pt x="16113" y="2354177"/>
                  </a:lnTo>
                  <a:lnTo>
                    <a:pt x="16467" y="2347108"/>
                  </a:lnTo>
                  <a:lnTo>
                    <a:pt x="16811" y="2340038"/>
                  </a:lnTo>
                  <a:lnTo>
                    <a:pt x="17151" y="2332969"/>
                  </a:lnTo>
                  <a:lnTo>
                    <a:pt x="17483" y="2325899"/>
                  </a:lnTo>
                  <a:lnTo>
                    <a:pt x="17807" y="2318829"/>
                  </a:lnTo>
                  <a:lnTo>
                    <a:pt x="18126" y="2311760"/>
                  </a:lnTo>
                  <a:lnTo>
                    <a:pt x="18435" y="2304690"/>
                  </a:lnTo>
                  <a:lnTo>
                    <a:pt x="18737" y="2297621"/>
                  </a:lnTo>
                  <a:lnTo>
                    <a:pt x="19035" y="2290551"/>
                  </a:lnTo>
                  <a:lnTo>
                    <a:pt x="19321" y="2283481"/>
                  </a:lnTo>
                  <a:lnTo>
                    <a:pt x="19602" y="2276412"/>
                  </a:lnTo>
                  <a:lnTo>
                    <a:pt x="19876" y="2269342"/>
                  </a:lnTo>
                  <a:lnTo>
                    <a:pt x="20141" y="2262273"/>
                  </a:lnTo>
                  <a:lnTo>
                    <a:pt x="20401" y="2255203"/>
                  </a:lnTo>
                  <a:lnTo>
                    <a:pt x="20652" y="2248133"/>
                  </a:lnTo>
                  <a:lnTo>
                    <a:pt x="20896" y="2241064"/>
                  </a:lnTo>
                  <a:lnTo>
                    <a:pt x="21134" y="2233994"/>
                  </a:lnTo>
                  <a:lnTo>
                    <a:pt x="21364" y="2226924"/>
                  </a:lnTo>
                  <a:lnTo>
                    <a:pt x="21587" y="2219855"/>
                  </a:lnTo>
                  <a:lnTo>
                    <a:pt x="21806" y="2212785"/>
                  </a:lnTo>
                  <a:lnTo>
                    <a:pt x="22014" y="2205716"/>
                  </a:lnTo>
                  <a:lnTo>
                    <a:pt x="22218" y="2198646"/>
                  </a:lnTo>
                  <a:lnTo>
                    <a:pt x="22417" y="2191576"/>
                  </a:lnTo>
                  <a:lnTo>
                    <a:pt x="22607" y="2184507"/>
                  </a:lnTo>
                  <a:lnTo>
                    <a:pt x="22793" y="2177437"/>
                  </a:lnTo>
                  <a:lnTo>
                    <a:pt x="22973" y="2170368"/>
                  </a:lnTo>
                  <a:lnTo>
                    <a:pt x="23146" y="2163298"/>
                  </a:lnTo>
                  <a:lnTo>
                    <a:pt x="23316" y="2156228"/>
                  </a:lnTo>
                  <a:lnTo>
                    <a:pt x="23478" y="2149159"/>
                  </a:lnTo>
                  <a:lnTo>
                    <a:pt x="23636" y="2142089"/>
                  </a:lnTo>
                  <a:lnTo>
                    <a:pt x="23791" y="2135020"/>
                  </a:lnTo>
                  <a:lnTo>
                    <a:pt x="23938" y="2127950"/>
                  </a:lnTo>
                  <a:lnTo>
                    <a:pt x="24082" y="2120880"/>
                  </a:lnTo>
                  <a:lnTo>
                    <a:pt x="24222" y="2113811"/>
                  </a:lnTo>
                  <a:lnTo>
                    <a:pt x="24357" y="2106741"/>
                  </a:lnTo>
                  <a:lnTo>
                    <a:pt x="24489" y="2099672"/>
                  </a:lnTo>
                  <a:lnTo>
                    <a:pt x="24617" y="2092602"/>
                  </a:lnTo>
                  <a:lnTo>
                    <a:pt x="24740" y="2085532"/>
                  </a:lnTo>
                  <a:lnTo>
                    <a:pt x="24861" y="2078463"/>
                  </a:lnTo>
                  <a:lnTo>
                    <a:pt x="24978" y="2071393"/>
                  </a:lnTo>
                  <a:lnTo>
                    <a:pt x="25092" y="2064324"/>
                  </a:lnTo>
                  <a:lnTo>
                    <a:pt x="25203" y="2057254"/>
                  </a:lnTo>
                  <a:lnTo>
                    <a:pt x="25311" y="2050184"/>
                  </a:lnTo>
                  <a:lnTo>
                    <a:pt x="25416" y="2043115"/>
                  </a:lnTo>
                  <a:lnTo>
                    <a:pt x="25519" y="2036045"/>
                  </a:lnTo>
                  <a:lnTo>
                    <a:pt x="25619" y="2028976"/>
                  </a:lnTo>
                  <a:lnTo>
                    <a:pt x="25718" y="2021906"/>
                  </a:lnTo>
                  <a:lnTo>
                    <a:pt x="25813" y="2014836"/>
                  </a:lnTo>
                  <a:lnTo>
                    <a:pt x="25907" y="2007767"/>
                  </a:lnTo>
                  <a:lnTo>
                    <a:pt x="26000" y="2000697"/>
                  </a:lnTo>
                  <a:lnTo>
                    <a:pt x="26089" y="1993628"/>
                  </a:lnTo>
                  <a:lnTo>
                    <a:pt x="26178" y="1986558"/>
                  </a:lnTo>
                  <a:lnTo>
                    <a:pt x="26265" y="1979488"/>
                  </a:lnTo>
                  <a:lnTo>
                    <a:pt x="26350" y="1972419"/>
                  </a:lnTo>
                  <a:lnTo>
                    <a:pt x="26434" y="1965349"/>
                  </a:lnTo>
                  <a:lnTo>
                    <a:pt x="26517" y="1958280"/>
                  </a:lnTo>
                  <a:lnTo>
                    <a:pt x="26598" y="1951210"/>
                  </a:lnTo>
                  <a:lnTo>
                    <a:pt x="26678" y="1944140"/>
                  </a:lnTo>
                  <a:lnTo>
                    <a:pt x="26756" y="1937071"/>
                  </a:lnTo>
                  <a:lnTo>
                    <a:pt x="26834" y="1930001"/>
                  </a:lnTo>
                  <a:lnTo>
                    <a:pt x="26910" y="1922932"/>
                  </a:lnTo>
                  <a:lnTo>
                    <a:pt x="26986" y="1915862"/>
                  </a:lnTo>
                  <a:lnTo>
                    <a:pt x="27060" y="1908792"/>
                  </a:lnTo>
                  <a:lnTo>
                    <a:pt x="27133" y="1901723"/>
                  </a:lnTo>
                  <a:lnTo>
                    <a:pt x="27205" y="1894653"/>
                  </a:lnTo>
                  <a:lnTo>
                    <a:pt x="27276" y="1887584"/>
                  </a:lnTo>
                  <a:lnTo>
                    <a:pt x="27346" y="1880514"/>
                  </a:lnTo>
                  <a:lnTo>
                    <a:pt x="27415" y="1873444"/>
                  </a:lnTo>
                  <a:lnTo>
                    <a:pt x="27484" y="1866375"/>
                  </a:lnTo>
                  <a:lnTo>
                    <a:pt x="27550" y="1859305"/>
                  </a:lnTo>
                  <a:lnTo>
                    <a:pt x="27616" y="1852236"/>
                  </a:lnTo>
                  <a:lnTo>
                    <a:pt x="27681" y="1845166"/>
                  </a:lnTo>
                  <a:lnTo>
                    <a:pt x="27744" y="1838096"/>
                  </a:lnTo>
                  <a:lnTo>
                    <a:pt x="27806" y="1831027"/>
                  </a:lnTo>
                  <a:lnTo>
                    <a:pt x="27868" y="1823957"/>
                  </a:lnTo>
                  <a:lnTo>
                    <a:pt x="27927" y="1816888"/>
                  </a:lnTo>
                  <a:lnTo>
                    <a:pt x="27985" y="1809818"/>
                  </a:lnTo>
                  <a:lnTo>
                    <a:pt x="28042" y="1802748"/>
                  </a:lnTo>
                  <a:lnTo>
                    <a:pt x="28097" y="1795679"/>
                  </a:lnTo>
                  <a:lnTo>
                    <a:pt x="28152" y="1788609"/>
                  </a:lnTo>
                  <a:lnTo>
                    <a:pt x="28204" y="1781539"/>
                  </a:lnTo>
                  <a:lnTo>
                    <a:pt x="28254" y="1774470"/>
                  </a:lnTo>
                  <a:lnTo>
                    <a:pt x="28303" y="1767400"/>
                  </a:lnTo>
                  <a:lnTo>
                    <a:pt x="28350" y="1760331"/>
                  </a:lnTo>
                  <a:lnTo>
                    <a:pt x="28395" y="1753261"/>
                  </a:lnTo>
                  <a:lnTo>
                    <a:pt x="28438" y="1746191"/>
                  </a:lnTo>
                  <a:lnTo>
                    <a:pt x="28479" y="1739122"/>
                  </a:lnTo>
                  <a:lnTo>
                    <a:pt x="28518" y="1732052"/>
                  </a:lnTo>
                  <a:lnTo>
                    <a:pt x="28555" y="1724983"/>
                  </a:lnTo>
                  <a:lnTo>
                    <a:pt x="28589" y="1717913"/>
                  </a:lnTo>
                  <a:lnTo>
                    <a:pt x="28621" y="1710843"/>
                  </a:lnTo>
                  <a:lnTo>
                    <a:pt x="28651" y="1703774"/>
                  </a:lnTo>
                  <a:lnTo>
                    <a:pt x="28678" y="1696704"/>
                  </a:lnTo>
                  <a:lnTo>
                    <a:pt x="28703" y="1689635"/>
                  </a:lnTo>
                  <a:lnTo>
                    <a:pt x="28724" y="1682565"/>
                  </a:lnTo>
                  <a:lnTo>
                    <a:pt x="28743" y="1675495"/>
                  </a:lnTo>
                  <a:lnTo>
                    <a:pt x="28760" y="1668426"/>
                  </a:lnTo>
                  <a:lnTo>
                    <a:pt x="28773" y="1661356"/>
                  </a:lnTo>
                  <a:lnTo>
                    <a:pt x="28784" y="1654287"/>
                  </a:lnTo>
                  <a:lnTo>
                    <a:pt x="28791" y="1647217"/>
                  </a:lnTo>
                  <a:lnTo>
                    <a:pt x="28795" y="1640147"/>
                  </a:lnTo>
                  <a:lnTo>
                    <a:pt x="28797" y="1633078"/>
                  </a:lnTo>
                  <a:lnTo>
                    <a:pt x="28795" y="1626008"/>
                  </a:lnTo>
                  <a:lnTo>
                    <a:pt x="28789" y="1618939"/>
                  </a:lnTo>
                  <a:lnTo>
                    <a:pt x="28781" y="1611869"/>
                  </a:lnTo>
                  <a:lnTo>
                    <a:pt x="28769" y="1604799"/>
                  </a:lnTo>
                  <a:lnTo>
                    <a:pt x="28754" y="1597730"/>
                  </a:lnTo>
                  <a:lnTo>
                    <a:pt x="28735" y="1590660"/>
                  </a:lnTo>
                  <a:lnTo>
                    <a:pt x="28712" y="1583591"/>
                  </a:lnTo>
                  <a:lnTo>
                    <a:pt x="28687" y="1576521"/>
                  </a:lnTo>
                  <a:lnTo>
                    <a:pt x="28657" y="1569451"/>
                  </a:lnTo>
                  <a:lnTo>
                    <a:pt x="28623" y="1562382"/>
                  </a:lnTo>
                  <a:lnTo>
                    <a:pt x="28587" y="1555312"/>
                  </a:lnTo>
                  <a:lnTo>
                    <a:pt x="28546" y="1548243"/>
                  </a:lnTo>
                  <a:lnTo>
                    <a:pt x="28502" y="1541173"/>
                  </a:lnTo>
                  <a:lnTo>
                    <a:pt x="28454" y="1534103"/>
                  </a:lnTo>
                  <a:lnTo>
                    <a:pt x="28402" y="1527034"/>
                  </a:lnTo>
                  <a:lnTo>
                    <a:pt x="28346" y="1519964"/>
                  </a:lnTo>
                  <a:lnTo>
                    <a:pt x="28287" y="1512895"/>
                  </a:lnTo>
                  <a:lnTo>
                    <a:pt x="28223" y="1505825"/>
                  </a:lnTo>
                  <a:lnTo>
                    <a:pt x="28156" y="1498755"/>
                  </a:lnTo>
                  <a:lnTo>
                    <a:pt x="28085" y="1491686"/>
                  </a:lnTo>
                  <a:lnTo>
                    <a:pt x="28010" y="1484616"/>
                  </a:lnTo>
                  <a:lnTo>
                    <a:pt x="27932" y="1477547"/>
                  </a:lnTo>
                  <a:lnTo>
                    <a:pt x="27848" y="1470477"/>
                  </a:lnTo>
                  <a:lnTo>
                    <a:pt x="27762" y="1463407"/>
                  </a:lnTo>
                  <a:lnTo>
                    <a:pt x="27672" y="1456338"/>
                  </a:lnTo>
                  <a:lnTo>
                    <a:pt x="27577" y="1449268"/>
                  </a:lnTo>
                  <a:lnTo>
                    <a:pt x="27479" y="1442199"/>
                  </a:lnTo>
                  <a:lnTo>
                    <a:pt x="27378" y="1435129"/>
                  </a:lnTo>
                  <a:lnTo>
                    <a:pt x="27272" y="1428059"/>
                  </a:lnTo>
                  <a:lnTo>
                    <a:pt x="27163" y="1420990"/>
                  </a:lnTo>
                  <a:lnTo>
                    <a:pt x="27050" y="1413920"/>
                  </a:lnTo>
                  <a:lnTo>
                    <a:pt x="26933" y="1406851"/>
                  </a:lnTo>
                  <a:lnTo>
                    <a:pt x="26813" y="1399781"/>
                  </a:lnTo>
                  <a:lnTo>
                    <a:pt x="26688" y="1392711"/>
                  </a:lnTo>
                  <a:lnTo>
                    <a:pt x="26561" y="1385642"/>
                  </a:lnTo>
                  <a:lnTo>
                    <a:pt x="26431" y="1378572"/>
                  </a:lnTo>
                  <a:lnTo>
                    <a:pt x="26295" y="1371503"/>
                  </a:lnTo>
                  <a:lnTo>
                    <a:pt x="26158" y="1364433"/>
                  </a:lnTo>
                  <a:lnTo>
                    <a:pt x="26017" y="1357363"/>
                  </a:lnTo>
                  <a:lnTo>
                    <a:pt x="25873" y="1350294"/>
                  </a:lnTo>
                  <a:lnTo>
                    <a:pt x="25726" y="1343224"/>
                  </a:lnTo>
                  <a:lnTo>
                    <a:pt x="25575" y="1336154"/>
                  </a:lnTo>
                  <a:lnTo>
                    <a:pt x="25422" y="1329085"/>
                  </a:lnTo>
                  <a:lnTo>
                    <a:pt x="25266" y="1322015"/>
                  </a:lnTo>
                  <a:lnTo>
                    <a:pt x="25107" y="1314946"/>
                  </a:lnTo>
                  <a:lnTo>
                    <a:pt x="24945" y="1307876"/>
                  </a:lnTo>
                  <a:lnTo>
                    <a:pt x="24782" y="1300806"/>
                  </a:lnTo>
                  <a:lnTo>
                    <a:pt x="24615" y="1293737"/>
                  </a:lnTo>
                  <a:lnTo>
                    <a:pt x="24447" y="1286667"/>
                  </a:lnTo>
                  <a:lnTo>
                    <a:pt x="24276" y="1279598"/>
                  </a:lnTo>
                  <a:lnTo>
                    <a:pt x="24104" y="1272528"/>
                  </a:lnTo>
                  <a:lnTo>
                    <a:pt x="23930" y="1265458"/>
                  </a:lnTo>
                  <a:lnTo>
                    <a:pt x="23754" y="1258389"/>
                  </a:lnTo>
                  <a:lnTo>
                    <a:pt x="23577" y="1251319"/>
                  </a:lnTo>
                  <a:lnTo>
                    <a:pt x="23398" y="1244250"/>
                  </a:lnTo>
                  <a:lnTo>
                    <a:pt x="23219" y="1237180"/>
                  </a:lnTo>
                  <a:lnTo>
                    <a:pt x="23039" y="1230110"/>
                  </a:lnTo>
                  <a:lnTo>
                    <a:pt x="22858" y="1223041"/>
                  </a:lnTo>
                  <a:lnTo>
                    <a:pt x="22677" y="1215971"/>
                  </a:lnTo>
                  <a:lnTo>
                    <a:pt x="22495" y="1208902"/>
                  </a:lnTo>
                  <a:lnTo>
                    <a:pt x="22314" y="1201832"/>
                  </a:lnTo>
                  <a:lnTo>
                    <a:pt x="22133" y="1194762"/>
                  </a:lnTo>
                  <a:lnTo>
                    <a:pt x="21952" y="1187693"/>
                  </a:lnTo>
                  <a:lnTo>
                    <a:pt x="21773" y="1180623"/>
                  </a:lnTo>
                  <a:lnTo>
                    <a:pt x="21594" y="1173554"/>
                  </a:lnTo>
                  <a:lnTo>
                    <a:pt x="21417" y="1166484"/>
                  </a:lnTo>
                  <a:lnTo>
                    <a:pt x="21242" y="1159414"/>
                  </a:lnTo>
                  <a:lnTo>
                    <a:pt x="21068" y="1152345"/>
                  </a:lnTo>
                  <a:lnTo>
                    <a:pt x="20896" y="1145275"/>
                  </a:lnTo>
                  <a:lnTo>
                    <a:pt x="20727" y="1138206"/>
                  </a:lnTo>
                  <a:lnTo>
                    <a:pt x="20561" y="1131136"/>
                  </a:lnTo>
                  <a:lnTo>
                    <a:pt x="20398" y="1124066"/>
                  </a:lnTo>
                  <a:lnTo>
                    <a:pt x="20238" y="1116997"/>
                  </a:lnTo>
                  <a:lnTo>
                    <a:pt x="20081" y="1109927"/>
                  </a:lnTo>
                  <a:lnTo>
                    <a:pt x="19930" y="1102858"/>
                  </a:lnTo>
                  <a:lnTo>
                    <a:pt x="19782" y="1095788"/>
                  </a:lnTo>
                  <a:lnTo>
                    <a:pt x="19638" y="1088718"/>
                  </a:lnTo>
                  <a:lnTo>
                    <a:pt x="19501" y="1081649"/>
                  </a:lnTo>
                  <a:lnTo>
                    <a:pt x="19368" y="1074579"/>
                  </a:lnTo>
                  <a:lnTo>
                    <a:pt x="19240" y="1067510"/>
                  </a:lnTo>
                  <a:lnTo>
                    <a:pt x="19120" y="1060440"/>
                  </a:lnTo>
                  <a:lnTo>
                    <a:pt x="19003" y="1053370"/>
                  </a:lnTo>
                  <a:lnTo>
                    <a:pt x="18895" y="1046301"/>
                  </a:lnTo>
                  <a:lnTo>
                    <a:pt x="18794" y="1039231"/>
                  </a:lnTo>
                  <a:lnTo>
                    <a:pt x="18697" y="1032162"/>
                  </a:lnTo>
                  <a:lnTo>
                    <a:pt x="18611" y="1025092"/>
                  </a:lnTo>
                  <a:lnTo>
                    <a:pt x="18531" y="1018022"/>
                  </a:lnTo>
                  <a:lnTo>
                    <a:pt x="18458" y="1010953"/>
                  </a:lnTo>
                  <a:lnTo>
                    <a:pt x="18396" y="1003883"/>
                  </a:lnTo>
                  <a:lnTo>
                    <a:pt x="18340" y="996814"/>
                  </a:lnTo>
                  <a:lnTo>
                    <a:pt x="18293" y="989744"/>
                  </a:lnTo>
                  <a:lnTo>
                    <a:pt x="18257" y="982674"/>
                  </a:lnTo>
                  <a:lnTo>
                    <a:pt x="18227" y="975605"/>
                  </a:lnTo>
                  <a:lnTo>
                    <a:pt x="18209" y="968535"/>
                  </a:lnTo>
                  <a:lnTo>
                    <a:pt x="18200" y="961466"/>
                  </a:lnTo>
                  <a:lnTo>
                    <a:pt x="18198" y="954396"/>
                  </a:lnTo>
                  <a:lnTo>
                    <a:pt x="18211" y="947326"/>
                  </a:lnTo>
                  <a:lnTo>
                    <a:pt x="18231" y="940257"/>
                  </a:lnTo>
                  <a:lnTo>
                    <a:pt x="18260" y="933187"/>
                  </a:lnTo>
                  <a:lnTo>
                    <a:pt x="18303" y="926118"/>
                  </a:lnTo>
                  <a:lnTo>
                    <a:pt x="18354" y="919048"/>
                  </a:lnTo>
                  <a:lnTo>
                    <a:pt x="18415" y="911978"/>
                  </a:lnTo>
                  <a:lnTo>
                    <a:pt x="18490" y="904909"/>
                  </a:lnTo>
                  <a:lnTo>
                    <a:pt x="18571" y="897839"/>
                  </a:lnTo>
                  <a:lnTo>
                    <a:pt x="18667" y="890769"/>
                  </a:lnTo>
                  <a:lnTo>
                    <a:pt x="18772" y="883700"/>
                  </a:lnTo>
                  <a:lnTo>
                    <a:pt x="18885" y="876630"/>
                  </a:lnTo>
                  <a:lnTo>
                    <a:pt x="19014" y="869561"/>
                  </a:lnTo>
                  <a:lnTo>
                    <a:pt x="19151" y="862491"/>
                  </a:lnTo>
                  <a:lnTo>
                    <a:pt x="19297" y="855421"/>
                  </a:lnTo>
                  <a:lnTo>
                    <a:pt x="19457" y="848352"/>
                  </a:lnTo>
                  <a:lnTo>
                    <a:pt x="19625" y="841282"/>
                  </a:lnTo>
                  <a:lnTo>
                    <a:pt x="19803" y="834213"/>
                  </a:lnTo>
                  <a:lnTo>
                    <a:pt x="19994" y="827143"/>
                  </a:lnTo>
                  <a:lnTo>
                    <a:pt x="20191" y="820073"/>
                  </a:lnTo>
                  <a:lnTo>
                    <a:pt x="20401" y="813004"/>
                  </a:lnTo>
                  <a:lnTo>
                    <a:pt x="20620" y="805934"/>
                  </a:lnTo>
                  <a:lnTo>
                    <a:pt x="20845" y="798865"/>
                  </a:lnTo>
                  <a:lnTo>
                    <a:pt x="21085" y="791795"/>
                  </a:lnTo>
                  <a:lnTo>
                    <a:pt x="21330" y="784725"/>
                  </a:lnTo>
                  <a:lnTo>
                    <a:pt x="21583" y="777656"/>
                  </a:lnTo>
                  <a:lnTo>
                    <a:pt x="21848" y="770586"/>
                  </a:lnTo>
                  <a:lnTo>
                    <a:pt x="22118" y="763517"/>
                  </a:lnTo>
                  <a:lnTo>
                    <a:pt x="22396" y="756447"/>
                  </a:lnTo>
                  <a:lnTo>
                    <a:pt x="22683" y="749377"/>
                  </a:lnTo>
                  <a:lnTo>
                    <a:pt x="22975" y="742308"/>
                  </a:lnTo>
                  <a:lnTo>
                    <a:pt x="23276" y="735238"/>
                  </a:lnTo>
                  <a:lnTo>
                    <a:pt x="23582" y="728169"/>
                  </a:lnTo>
                  <a:lnTo>
                    <a:pt x="23892" y="721099"/>
                  </a:lnTo>
                  <a:lnTo>
                    <a:pt x="24212" y="714029"/>
                  </a:lnTo>
                  <a:lnTo>
                    <a:pt x="24534" y="706960"/>
                  </a:lnTo>
                  <a:lnTo>
                    <a:pt x="24861" y="699890"/>
                  </a:lnTo>
                  <a:lnTo>
                    <a:pt x="25194" y="692821"/>
                  </a:lnTo>
                  <a:lnTo>
                    <a:pt x="25530" y="685751"/>
                  </a:lnTo>
                  <a:lnTo>
                    <a:pt x="25870" y="678681"/>
                  </a:lnTo>
                  <a:lnTo>
                    <a:pt x="26213" y="671612"/>
                  </a:lnTo>
                  <a:lnTo>
                    <a:pt x="26558" y="664542"/>
                  </a:lnTo>
                  <a:lnTo>
                    <a:pt x="26906" y="657473"/>
                  </a:lnTo>
                  <a:lnTo>
                    <a:pt x="27256" y="650403"/>
                  </a:lnTo>
                  <a:lnTo>
                    <a:pt x="27607" y="643333"/>
                  </a:lnTo>
                  <a:lnTo>
                    <a:pt x="27960" y="636264"/>
                  </a:lnTo>
                  <a:lnTo>
                    <a:pt x="28313" y="629194"/>
                  </a:lnTo>
                  <a:lnTo>
                    <a:pt x="28666" y="622125"/>
                  </a:lnTo>
                  <a:lnTo>
                    <a:pt x="29019" y="615055"/>
                  </a:lnTo>
                  <a:lnTo>
                    <a:pt x="29372" y="607985"/>
                  </a:lnTo>
                  <a:lnTo>
                    <a:pt x="29724" y="600916"/>
                  </a:lnTo>
                  <a:lnTo>
                    <a:pt x="30075" y="593846"/>
                  </a:lnTo>
                  <a:lnTo>
                    <a:pt x="30424" y="586777"/>
                  </a:lnTo>
                  <a:lnTo>
                    <a:pt x="30771" y="579707"/>
                  </a:lnTo>
                  <a:lnTo>
                    <a:pt x="31115" y="572637"/>
                  </a:lnTo>
                  <a:lnTo>
                    <a:pt x="31458" y="565568"/>
                  </a:lnTo>
                  <a:lnTo>
                    <a:pt x="31796" y="558498"/>
                  </a:lnTo>
                  <a:lnTo>
                    <a:pt x="32132" y="551429"/>
                  </a:lnTo>
                  <a:lnTo>
                    <a:pt x="32465" y="544359"/>
                  </a:lnTo>
                  <a:lnTo>
                    <a:pt x="32793" y="537289"/>
                  </a:lnTo>
                  <a:lnTo>
                    <a:pt x="33117" y="530220"/>
                  </a:lnTo>
                  <a:lnTo>
                    <a:pt x="33437" y="523150"/>
                  </a:lnTo>
                  <a:lnTo>
                    <a:pt x="33752" y="516081"/>
                  </a:lnTo>
                  <a:lnTo>
                    <a:pt x="34063" y="509011"/>
                  </a:lnTo>
                  <a:lnTo>
                    <a:pt x="34367" y="501941"/>
                  </a:lnTo>
                  <a:lnTo>
                    <a:pt x="34667" y="494872"/>
                  </a:lnTo>
                  <a:lnTo>
                    <a:pt x="34963" y="487802"/>
                  </a:lnTo>
                  <a:lnTo>
                    <a:pt x="35250" y="480733"/>
                  </a:lnTo>
                  <a:lnTo>
                    <a:pt x="35533" y="473663"/>
                  </a:lnTo>
                  <a:lnTo>
                    <a:pt x="35811" y="466593"/>
                  </a:lnTo>
                  <a:lnTo>
                    <a:pt x="36081" y="459524"/>
                  </a:lnTo>
                  <a:lnTo>
                    <a:pt x="36347" y="452454"/>
                  </a:lnTo>
                  <a:lnTo>
                    <a:pt x="36605" y="445384"/>
                  </a:lnTo>
                  <a:lnTo>
                    <a:pt x="36857" y="438315"/>
                  </a:lnTo>
                  <a:lnTo>
                    <a:pt x="37104" y="431245"/>
                  </a:lnTo>
                  <a:lnTo>
                    <a:pt x="37342" y="424176"/>
                  </a:lnTo>
                  <a:lnTo>
                    <a:pt x="37575" y="417106"/>
                  </a:lnTo>
                  <a:lnTo>
                    <a:pt x="37803" y="410036"/>
                  </a:lnTo>
                  <a:lnTo>
                    <a:pt x="38022" y="402967"/>
                  </a:lnTo>
                  <a:lnTo>
                    <a:pt x="38236" y="395897"/>
                  </a:lnTo>
                  <a:lnTo>
                    <a:pt x="38443" y="388828"/>
                  </a:lnTo>
                  <a:lnTo>
                    <a:pt x="38643" y="381758"/>
                  </a:lnTo>
                  <a:lnTo>
                    <a:pt x="38838" y="374688"/>
                  </a:lnTo>
                  <a:lnTo>
                    <a:pt x="39025" y="367619"/>
                  </a:lnTo>
                  <a:lnTo>
                    <a:pt x="39206" y="360549"/>
                  </a:lnTo>
                  <a:lnTo>
                    <a:pt x="39383" y="353480"/>
                  </a:lnTo>
                  <a:lnTo>
                    <a:pt x="39551" y="346410"/>
                  </a:lnTo>
                  <a:lnTo>
                    <a:pt x="39714" y="339340"/>
                  </a:lnTo>
                  <a:lnTo>
                    <a:pt x="39871" y="332271"/>
                  </a:lnTo>
                  <a:lnTo>
                    <a:pt x="40021" y="325201"/>
                  </a:lnTo>
                  <a:lnTo>
                    <a:pt x="40167" y="318132"/>
                  </a:lnTo>
                  <a:lnTo>
                    <a:pt x="40306" y="311062"/>
                  </a:lnTo>
                  <a:lnTo>
                    <a:pt x="40439" y="303992"/>
                  </a:lnTo>
                  <a:lnTo>
                    <a:pt x="40569" y="296923"/>
                  </a:lnTo>
                  <a:lnTo>
                    <a:pt x="40691" y="289853"/>
                  </a:lnTo>
                  <a:lnTo>
                    <a:pt x="40808" y="282784"/>
                  </a:lnTo>
                  <a:lnTo>
                    <a:pt x="40922" y="275714"/>
                  </a:lnTo>
                  <a:lnTo>
                    <a:pt x="41029" y="268644"/>
                  </a:lnTo>
                  <a:lnTo>
                    <a:pt x="41132" y="261575"/>
                  </a:lnTo>
                  <a:lnTo>
                    <a:pt x="41231" y="254505"/>
                  </a:lnTo>
                  <a:lnTo>
                    <a:pt x="41323" y="247436"/>
                  </a:lnTo>
                  <a:lnTo>
                    <a:pt x="41413" y="240366"/>
                  </a:lnTo>
                  <a:lnTo>
                    <a:pt x="41498" y="233296"/>
                  </a:lnTo>
                  <a:lnTo>
                    <a:pt x="41578" y="226227"/>
                  </a:lnTo>
                  <a:lnTo>
                    <a:pt x="41655" y="219157"/>
                  </a:lnTo>
                  <a:lnTo>
                    <a:pt x="41728" y="212088"/>
                  </a:lnTo>
                  <a:lnTo>
                    <a:pt x="41797" y="205018"/>
                  </a:lnTo>
                  <a:lnTo>
                    <a:pt x="41863" y="197948"/>
                  </a:lnTo>
                  <a:lnTo>
                    <a:pt x="41924" y="190879"/>
                  </a:lnTo>
                  <a:lnTo>
                    <a:pt x="41983" y="183809"/>
                  </a:lnTo>
                  <a:lnTo>
                    <a:pt x="42039" y="176740"/>
                  </a:lnTo>
                  <a:lnTo>
                    <a:pt x="42091" y="169670"/>
                  </a:lnTo>
                  <a:lnTo>
                    <a:pt x="42141" y="162600"/>
                  </a:lnTo>
                  <a:lnTo>
                    <a:pt x="42188" y="155531"/>
                  </a:lnTo>
                  <a:lnTo>
                    <a:pt x="42232" y="148461"/>
                  </a:lnTo>
                  <a:lnTo>
                    <a:pt x="42274" y="141392"/>
                  </a:lnTo>
                  <a:lnTo>
                    <a:pt x="42313" y="134322"/>
                  </a:lnTo>
                  <a:lnTo>
                    <a:pt x="42349" y="127252"/>
                  </a:lnTo>
                  <a:lnTo>
                    <a:pt x="42384" y="120183"/>
                  </a:lnTo>
                  <a:lnTo>
                    <a:pt x="42416" y="113113"/>
                  </a:lnTo>
                  <a:lnTo>
                    <a:pt x="42447" y="106044"/>
                  </a:lnTo>
                  <a:lnTo>
                    <a:pt x="42476" y="98974"/>
                  </a:lnTo>
                  <a:lnTo>
                    <a:pt x="42502" y="91904"/>
                  </a:lnTo>
                  <a:lnTo>
                    <a:pt x="42527" y="84835"/>
                  </a:lnTo>
                  <a:lnTo>
                    <a:pt x="42551" y="77765"/>
                  </a:lnTo>
                  <a:lnTo>
                    <a:pt x="42573" y="70696"/>
                  </a:lnTo>
                  <a:lnTo>
                    <a:pt x="42593" y="63626"/>
                  </a:lnTo>
                  <a:lnTo>
                    <a:pt x="42612" y="56556"/>
                  </a:lnTo>
                  <a:lnTo>
                    <a:pt x="42630" y="49487"/>
                  </a:lnTo>
                  <a:lnTo>
                    <a:pt x="42647" y="42417"/>
                  </a:lnTo>
                  <a:lnTo>
                    <a:pt x="42662" y="35348"/>
                  </a:lnTo>
                  <a:lnTo>
                    <a:pt x="42676" y="28278"/>
                  </a:lnTo>
                  <a:lnTo>
                    <a:pt x="42690" y="21208"/>
                  </a:lnTo>
                  <a:lnTo>
                    <a:pt x="42702" y="14139"/>
                  </a:lnTo>
                  <a:lnTo>
                    <a:pt x="42714" y="7069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7069"/>
                  </a:lnTo>
                  <a:lnTo>
                    <a:pt x="42989" y="14139"/>
                  </a:lnTo>
                  <a:lnTo>
                    <a:pt x="43001" y="21208"/>
                  </a:lnTo>
                  <a:lnTo>
                    <a:pt x="43015" y="28278"/>
                  </a:lnTo>
                  <a:lnTo>
                    <a:pt x="43029" y="35348"/>
                  </a:lnTo>
                  <a:lnTo>
                    <a:pt x="43044" y="42417"/>
                  </a:lnTo>
                  <a:lnTo>
                    <a:pt x="43061" y="49487"/>
                  </a:lnTo>
                  <a:lnTo>
                    <a:pt x="43079" y="56556"/>
                  </a:lnTo>
                  <a:lnTo>
                    <a:pt x="43098" y="63626"/>
                  </a:lnTo>
                  <a:lnTo>
                    <a:pt x="43118" y="70696"/>
                  </a:lnTo>
                  <a:lnTo>
                    <a:pt x="43140" y="77765"/>
                  </a:lnTo>
                  <a:lnTo>
                    <a:pt x="43163" y="84835"/>
                  </a:lnTo>
                  <a:lnTo>
                    <a:pt x="43189" y="91904"/>
                  </a:lnTo>
                  <a:lnTo>
                    <a:pt x="43215" y="98974"/>
                  </a:lnTo>
                  <a:lnTo>
                    <a:pt x="43244" y="106044"/>
                  </a:lnTo>
                  <a:lnTo>
                    <a:pt x="43275" y="113113"/>
                  </a:lnTo>
                  <a:lnTo>
                    <a:pt x="43307" y="120183"/>
                  </a:lnTo>
                  <a:lnTo>
                    <a:pt x="43342" y="127252"/>
                  </a:lnTo>
                  <a:lnTo>
                    <a:pt x="43378" y="134322"/>
                  </a:lnTo>
                  <a:lnTo>
                    <a:pt x="43417" y="141392"/>
                  </a:lnTo>
                  <a:lnTo>
                    <a:pt x="43459" y="148461"/>
                  </a:lnTo>
                  <a:lnTo>
                    <a:pt x="43503" y="155531"/>
                  </a:lnTo>
                  <a:lnTo>
                    <a:pt x="43550" y="162600"/>
                  </a:lnTo>
                  <a:lnTo>
                    <a:pt x="43600" y="169670"/>
                  </a:lnTo>
                  <a:lnTo>
                    <a:pt x="43652" y="176740"/>
                  </a:lnTo>
                  <a:lnTo>
                    <a:pt x="43708" y="183809"/>
                  </a:lnTo>
                  <a:lnTo>
                    <a:pt x="43767" y="190879"/>
                  </a:lnTo>
                  <a:lnTo>
                    <a:pt x="43828" y="197948"/>
                  </a:lnTo>
                  <a:lnTo>
                    <a:pt x="43894" y="205018"/>
                  </a:lnTo>
                  <a:lnTo>
                    <a:pt x="43963" y="212088"/>
                  </a:lnTo>
                  <a:lnTo>
                    <a:pt x="44036" y="219157"/>
                  </a:lnTo>
                  <a:lnTo>
                    <a:pt x="44113" y="226227"/>
                  </a:lnTo>
                  <a:lnTo>
                    <a:pt x="44193" y="233296"/>
                  </a:lnTo>
                  <a:lnTo>
                    <a:pt x="44278" y="240366"/>
                  </a:lnTo>
                  <a:lnTo>
                    <a:pt x="44368" y="247436"/>
                  </a:lnTo>
                  <a:lnTo>
                    <a:pt x="44460" y="254505"/>
                  </a:lnTo>
                  <a:lnTo>
                    <a:pt x="44559" y="261575"/>
                  </a:lnTo>
                  <a:lnTo>
                    <a:pt x="44662" y="268644"/>
                  </a:lnTo>
                  <a:lnTo>
                    <a:pt x="44768" y="275714"/>
                  </a:lnTo>
                  <a:lnTo>
                    <a:pt x="44882" y="282784"/>
                  </a:lnTo>
                  <a:lnTo>
                    <a:pt x="45000" y="289853"/>
                  </a:lnTo>
                  <a:lnTo>
                    <a:pt x="45122" y="296923"/>
                  </a:lnTo>
                  <a:lnTo>
                    <a:pt x="45252" y="303992"/>
                  </a:lnTo>
                  <a:lnTo>
                    <a:pt x="45385" y="311062"/>
                  </a:lnTo>
                  <a:lnTo>
                    <a:pt x="45524" y="318132"/>
                  </a:lnTo>
                  <a:lnTo>
                    <a:pt x="45670" y="325201"/>
                  </a:lnTo>
                  <a:lnTo>
                    <a:pt x="45820" y="332271"/>
                  </a:lnTo>
                  <a:lnTo>
                    <a:pt x="45977" y="339340"/>
                  </a:lnTo>
                  <a:lnTo>
                    <a:pt x="46140" y="346410"/>
                  </a:lnTo>
                  <a:lnTo>
                    <a:pt x="46308" y="353480"/>
                  </a:lnTo>
                  <a:lnTo>
                    <a:pt x="46485" y="360549"/>
                  </a:lnTo>
                  <a:lnTo>
                    <a:pt x="46666" y="367619"/>
                  </a:lnTo>
                  <a:lnTo>
                    <a:pt x="46853" y="374688"/>
                  </a:lnTo>
                  <a:lnTo>
                    <a:pt x="47048" y="381758"/>
                  </a:lnTo>
                  <a:lnTo>
                    <a:pt x="47248" y="388828"/>
                  </a:lnTo>
                  <a:lnTo>
                    <a:pt x="47455" y="395897"/>
                  </a:lnTo>
                  <a:lnTo>
                    <a:pt x="47669" y="402967"/>
                  </a:lnTo>
                  <a:lnTo>
                    <a:pt x="47888" y="410036"/>
                  </a:lnTo>
                  <a:lnTo>
                    <a:pt x="48116" y="417106"/>
                  </a:lnTo>
                  <a:lnTo>
                    <a:pt x="48349" y="424176"/>
                  </a:lnTo>
                  <a:lnTo>
                    <a:pt x="48587" y="431245"/>
                  </a:lnTo>
                  <a:lnTo>
                    <a:pt x="48834" y="438315"/>
                  </a:lnTo>
                  <a:lnTo>
                    <a:pt x="49086" y="445384"/>
                  </a:lnTo>
                  <a:lnTo>
                    <a:pt x="49344" y="452454"/>
                  </a:lnTo>
                  <a:lnTo>
                    <a:pt x="49610" y="459524"/>
                  </a:lnTo>
                  <a:lnTo>
                    <a:pt x="49880" y="466593"/>
                  </a:lnTo>
                  <a:lnTo>
                    <a:pt x="50158" y="473663"/>
                  </a:lnTo>
                  <a:lnTo>
                    <a:pt x="50441" y="480733"/>
                  </a:lnTo>
                  <a:lnTo>
                    <a:pt x="50728" y="487802"/>
                  </a:lnTo>
                  <a:lnTo>
                    <a:pt x="51024" y="494872"/>
                  </a:lnTo>
                  <a:lnTo>
                    <a:pt x="51324" y="501941"/>
                  </a:lnTo>
                  <a:lnTo>
                    <a:pt x="51628" y="509011"/>
                  </a:lnTo>
                  <a:lnTo>
                    <a:pt x="51939" y="516081"/>
                  </a:lnTo>
                  <a:lnTo>
                    <a:pt x="52254" y="523150"/>
                  </a:lnTo>
                  <a:lnTo>
                    <a:pt x="52574" y="530220"/>
                  </a:lnTo>
                  <a:lnTo>
                    <a:pt x="52898" y="537289"/>
                  </a:lnTo>
                  <a:lnTo>
                    <a:pt x="53226" y="544359"/>
                  </a:lnTo>
                  <a:lnTo>
                    <a:pt x="53559" y="551429"/>
                  </a:lnTo>
                  <a:lnTo>
                    <a:pt x="53895" y="558498"/>
                  </a:lnTo>
                  <a:lnTo>
                    <a:pt x="54233" y="565568"/>
                  </a:lnTo>
                  <a:lnTo>
                    <a:pt x="54576" y="572637"/>
                  </a:lnTo>
                  <a:lnTo>
                    <a:pt x="54920" y="579707"/>
                  </a:lnTo>
                  <a:lnTo>
                    <a:pt x="55267" y="586777"/>
                  </a:lnTo>
                  <a:lnTo>
                    <a:pt x="55616" y="593846"/>
                  </a:lnTo>
                  <a:lnTo>
                    <a:pt x="55967" y="600916"/>
                  </a:lnTo>
                  <a:lnTo>
                    <a:pt x="56319" y="607985"/>
                  </a:lnTo>
                  <a:lnTo>
                    <a:pt x="56672" y="615055"/>
                  </a:lnTo>
                  <a:lnTo>
                    <a:pt x="57025" y="622125"/>
                  </a:lnTo>
                  <a:lnTo>
                    <a:pt x="57378" y="629194"/>
                  </a:lnTo>
                  <a:lnTo>
                    <a:pt x="57731" y="636264"/>
                  </a:lnTo>
                  <a:lnTo>
                    <a:pt x="58084" y="643333"/>
                  </a:lnTo>
                  <a:lnTo>
                    <a:pt x="58435" y="650403"/>
                  </a:lnTo>
                  <a:lnTo>
                    <a:pt x="58785" y="657473"/>
                  </a:lnTo>
                  <a:lnTo>
                    <a:pt x="59133" y="664542"/>
                  </a:lnTo>
                  <a:lnTo>
                    <a:pt x="59478" y="671612"/>
                  </a:lnTo>
                  <a:lnTo>
                    <a:pt x="59821" y="678681"/>
                  </a:lnTo>
                  <a:lnTo>
                    <a:pt x="60161" y="685751"/>
                  </a:lnTo>
                  <a:lnTo>
                    <a:pt x="60497" y="692821"/>
                  </a:lnTo>
                  <a:lnTo>
                    <a:pt x="60830" y="699890"/>
                  </a:lnTo>
                  <a:lnTo>
                    <a:pt x="61157" y="706960"/>
                  </a:lnTo>
                  <a:lnTo>
                    <a:pt x="61479" y="714029"/>
                  </a:lnTo>
                  <a:lnTo>
                    <a:pt x="61798" y="721099"/>
                  </a:lnTo>
                  <a:lnTo>
                    <a:pt x="62109" y="728169"/>
                  </a:lnTo>
                  <a:lnTo>
                    <a:pt x="62415" y="735238"/>
                  </a:lnTo>
                  <a:lnTo>
                    <a:pt x="62716" y="742308"/>
                  </a:lnTo>
                  <a:lnTo>
                    <a:pt x="63008" y="749377"/>
                  </a:lnTo>
                  <a:lnTo>
                    <a:pt x="63295" y="756447"/>
                  </a:lnTo>
                  <a:lnTo>
                    <a:pt x="63573" y="763517"/>
                  </a:lnTo>
                  <a:lnTo>
                    <a:pt x="63843" y="770586"/>
                  </a:lnTo>
                  <a:lnTo>
                    <a:pt x="64108" y="777656"/>
                  </a:lnTo>
                  <a:lnTo>
                    <a:pt x="64361" y="784725"/>
                  </a:lnTo>
                  <a:lnTo>
                    <a:pt x="64606" y="791795"/>
                  </a:lnTo>
                  <a:lnTo>
                    <a:pt x="64846" y="798865"/>
                  </a:lnTo>
                  <a:lnTo>
                    <a:pt x="65071" y="805934"/>
                  </a:lnTo>
                  <a:lnTo>
                    <a:pt x="65290" y="813004"/>
                  </a:lnTo>
                  <a:lnTo>
                    <a:pt x="65500" y="820073"/>
                  </a:lnTo>
                  <a:lnTo>
                    <a:pt x="65697" y="827143"/>
                  </a:lnTo>
                  <a:lnTo>
                    <a:pt x="65888" y="834213"/>
                  </a:lnTo>
                  <a:lnTo>
                    <a:pt x="66066" y="841282"/>
                  </a:lnTo>
                  <a:lnTo>
                    <a:pt x="66234" y="848352"/>
                  </a:lnTo>
                  <a:lnTo>
                    <a:pt x="66394" y="855421"/>
                  </a:lnTo>
                  <a:lnTo>
                    <a:pt x="66540" y="862491"/>
                  </a:lnTo>
                  <a:lnTo>
                    <a:pt x="66677" y="869561"/>
                  </a:lnTo>
                  <a:lnTo>
                    <a:pt x="66806" y="876630"/>
                  </a:lnTo>
                  <a:lnTo>
                    <a:pt x="66919" y="883700"/>
                  </a:lnTo>
                  <a:lnTo>
                    <a:pt x="67024" y="890769"/>
                  </a:lnTo>
                  <a:lnTo>
                    <a:pt x="67120" y="897839"/>
                  </a:lnTo>
                  <a:lnTo>
                    <a:pt x="67201" y="904909"/>
                  </a:lnTo>
                  <a:lnTo>
                    <a:pt x="67276" y="911978"/>
                  </a:lnTo>
                  <a:lnTo>
                    <a:pt x="67337" y="919048"/>
                  </a:lnTo>
                  <a:lnTo>
                    <a:pt x="67388" y="926118"/>
                  </a:lnTo>
                  <a:lnTo>
                    <a:pt x="67431" y="933187"/>
                  </a:lnTo>
                  <a:lnTo>
                    <a:pt x="67460" y="940257"/>
                  </a:lnTo>
                  <a:lnTo>
                    <a:pt x="67480" y="947326"/>
                  </a:lnTo>
                  <a:lnTo>
                    <a:pt x="67493" y="954396"/>
                  </a:lnTo>
                  <a:lnTo>
                    <a:pt x="67491" y="961466"/>
                  </a:lnTo>
                  <a:lnTo>
                    <a:pt x="67482" y="968535"/>
                  </a:lnTo>
                  <a:lnTo>
                    <a:pt x="67464" y="975605"/>
                  </a:lnTo>
                  <a:lnTo>
                    <a:pt x="67434" y="982674"/>
                  </a:lnTo>
                  <a:lnTo>
                    <a:pt x="67398" y="989744"/>
                  </a:lnTo>
                  <a:lnTo>
                    <a:pt x="67351" y="996814"/>
                  </a:lnTo>
                  <a:lnTo>
                    <a:pt x="67295" y="1003883"/>
                  </a:lnTo>
                  <a:lnTo>
                    <a:pt x="67233" y="1010953"/>
                  </a:lnTo>
                  <a:lnTo>
                    <a:pt x="67160" y="1018022"/>
                  </a:lnTo>
                  <a:lnTo>
                    <a:pt x="67080" y="1025092"/>
                  </a:lnTo>
                  <a:lnTo>
                    <a:pt x="66994" y="1032162"/>
                  </a:lnTo>
                  <a:lnTo>
                    <a:pt x="66897" y="1039231"/>
                  </a:lnTo>
                  <a:lnTo>
                    <a:pt x="66796" y="1046301"/>
                  </a:lnTo>
                  <a:lnTo>
                    <a:pt x="66688" y="1053370"/>
                  </a:lnTo>
                  <a:lnTo>
                    <a:pt x="66571" y="1060440"/>
                  </a:lnTo>
                  <a:lnTo>
                    <a:pt x="66451" y="1067510"/>
                  </a:lnTo>
                  <a:lnTo>
                    <a:pt x="66323" y="1074579"/>
                  </a:lnTo>
                  <a:lnTo>
                    <a:pt x="66190" y="1081649"/>
                  </a:lnTo>
                  <a:lnTo>
                    <a:pt x="66053" y="1088718"/>
                  </a:lnTo>
                  <a:lnTo>
                    <a:pt x="65909" y="1095788"/>
                  </a:lnTo>
                  <a:lnTo>
                    <a:pt x="65761" y="1102858"/>
                  </a:lnTo>
                  <a:lnTo>
                    <a:pt x="65610" y="1109927"/>
                  </a:lnTo>
                  <a:lnTo>
                    <a:pt x="65453" y="1116997"/>
                  </a:lnTo>
                  <a:lnTo>
                    <a:pt x="65293" y="1124066"/>
                  </a:lnTo>
                  <a:lnTo>
                    <a:pt x="65130" y="1131136"/>
                  </a:lnTo>
                  <a:lnTo>
                    <a:pt x="64963" y="1138206"/>
                  </a:lnTo>
                  <a:lnTo>
                    <a:pt x="64795" y="1145275"/>
                  </a:lnTo>
                  <a:lnTo>
                    <a:pt x="64623" y="1152345"/>
                  </a:lnTo>
                  <a:lnTo>
                    <a:pt x="64449" y="1159414"/>
                  </a:lnTo>
                  <a:lnTo>
                    <a:pt x="64274" y="1166484"/>
                  </a:lnTo>
                  <a:lnTo>
                    <a:pt x="64097" y="1173554"/>
                  </a:lnTo>
                  <a:lnTo>
                    <a:pt x="63918" y="1180623"/>
                  </a:lnTo>
                  <a:lnTo>
                    <a:pt x="63739" y="1187693"/>
                  </a:lnTo>
                  <a:lnTo>
                    <a:pt x="63558" y="1194762"/>
                  </a:lnTo>
                  <a:lnTo>
                    <a:pt x="63377" y="1201832"/>
                  </a:lnTo>
                  <a:lnTo>
                    <a:pt x="63196" y="1208902"/>
                  </a:lnTo>
                  <a:lnTo>
                    <a:pt x="63014" y="1215971"/>
                  </a:lnTo>
                  <a:lnTo>
                    <a:pt x="62833" y="1223041"/>
                  </a:lnTo>
                  <a:lnTo>
                    <a:pt x="62652" y="1230110"/>
                  </a:lnTo>
                  <a:lnTo>
                    <a:pt x="62472" y="1237180"/>
                  </a:lnTo>
                  <a:lnTo>
                    <a:pt x="62292" y="1244250"/>
                  </a:lnTo>
                  <a:lnTo>
                    <a:pt x="62114" y="1251319"/>
                  </a:lnTo>
                  <a:lnTo>
                    <a:pt x="61937" y="1258389"/>
                  </a:lnTo>
                  <a:lnTo>
                    <a:pt x="61761" y="1265458"/>
                  </a:lnTo>
                  <a:lnTo>
                    <a:pt x="61587" y="1272528"/>
                  </a:lnTo>
                  <a:lnTo>
                    <a:pt x="61415" y="1279598"/>
                  </a:lnTo>
                  <a:lnTo>
                    <a:pt x="61244" y="1286667"/>
                  </a:lnTo>
                  <a:lnTo>
                    <a:pt x="61076" y="1293737"/>
                  </a:lnTo>
                  <a:lnTo>
                    <a:pt x="60909" y="1300806"/>
                  </a:lnTo>
                  <a:lnTo>
                    <a:pt x="60746" y="1307876"/>
                  </a:lnTo>
                  <a:lnTo>
                    <a:pt x="60584" y="1314946"/>
                  </a:lnTo>
                  <a:lnTo>
                    <a:pt x="60425" y="1322015"/>
                  </a:lnTo>
                  <a:lnTo>
                    <a:pt x="60269" y="1329085"/>
                  </a:lnTo>
                  <a:lnTo>
                    <a:pt x="60116" y="1336154"/>
                  </a:lnTo>
                  <a:lnTo>
                    <a:pt x="59965" y="1343224"/>
                  </a:lnTo>
                  <a:lnTo>
                    <a:pt x="59818" y="1350294"/>
                  </a:lnTo>
                  <a:lnTo>
                    <a:pt x="59674" y="1357363"/>
                  </a:lnTo>
                  <a:lnTo>
                    <a:pt x="59533" y="1364433"/>
                  </a:lnTo>
                  <a:lnTo>
                    <a:pt x="59395" y="1371503"/>
                  </a:lnTo>
                  <a:lnTo>
                    <a:pt x="59260" y="1378572"/>
                  </a:lnTo>
                  <a:lnTo>
                    <a:pt x="59130" y="1385642"/>
                  </a:lnTo>
                  <a:lnTo>
                    <a:pt x="59003" y="1392711"/>
                  </a:lnTo>
                  <a:lnTo>
                    <a:pt x="58878" y="1399781"/>
                  </a:lnTo>
                  <a:lnTo>
                    <a:pt x="58758" y="1406851"/>
                  </a:lnTo>
                  <a:lnTo>
                    <a:pt x="58641" y="1413920"/>
                  </a:lnTo>
                  <a:lnTo>
                    <a:pt x="58528" y="1420990"/>
                  </a:lnTo>
                  <a:lnTo>
                    <a:pt x="58419" y="1428059"/>
                  </a:lnTo>
                  <a:lnTo>
                    <a:pt x="58313" y="1435129"/>
                  </a:lnTo>
                  <a:lnTo>
                    <a:pt x="58211" y="1442199"/>
                  </a:lnTo>
                  <a:lnTo>
                    <a:pt x="58114" y="1449268"/>
                  </a:lnTo>
                  <a:lnTo>
                    <a:pt x="58019" y="1456338"/>
                  </a:lnTo>
                  <a:lnTo>
                    <a:pt x="57929" y="1463407"/>
                  </a:lnTo>
                  <a:lnTo>
                    <a:pt x="57843" y="1470477"/>
                  </a:lnTo>
                  <a:lnTo>
                    <a:pt x="57759" y="1477547"/>
                  </a:lnTo>
                  <a:lnTo>
                    <a:pt x="57681" y="1484616"/>
                  </a:lnTo>
                  <a:lnTo>
                    <a:pt x="57606" y="1491686"/>
                  </a:lnTo>
                  <a:lnTo>
                    <a:pt x="57535" y="1498755"/>
                  </a:lnTo>
                  <a:lnTo>
                    <a:pt x="57468" y="1505825"/>
                  </a:lnTo>
                  <a:lnTo>
                    <a:pt x="57404" y="1512895"/>
                  </a:lnTo>
                  <a:lnTo>
                    <a:pt x="57345" y="1519964"/>
                  </a:lnTo>
                  <a:lnTo>
                    <a:pt x="57289" y="1527034"/>
                  </a:lnTo>
                  <a:lnTo>
                    <a:pt x="57237" y="1534103"/>
                  </a:lnTo>
                  <a:lnTo>
                    <a:pt x="57189" y="1541173"/>
                  </a:lnTo>
                  <a:lnTo>
                    <a:pt x="57145" y="1548243"/>
                  </a:lnTo>
                  <a:lnTo>
                    <a:pt x="57104" y="1555312"/>
                  </a:lnTo>
                  <a:lnTo>
                    <a:pt x="57068" y="1562382"/>
                  </a:lnTo>
                  <a:lnTo>
                    <a:pt x="57034" y="1569451"/>
                  </a:lnTo>
                  <a:lnTo>
                    <a:pt x="57004" y="1576521"/>
                  </a:lnTo>
                  <a:lnTo>
                    <a:pt x="56979" y="1583591"/>
                  </a:lnTo>
                  <a:lnTo>
                    <a:pt x="56956" y="1590660"/>
                  </a:lnTo>
                  <a:lnTo>
                    <a:pt x="56937" y="1597730"/>
                  </a:lnTo>
                  <a:lnTo>
                    <a:pt x="56922" y="1604799"/>
                  </a:lnTo>
                  <a:lnTo>
                    <a:pt x="56909" y="1611869"/>
                  </a:lnTo>
                  <a:lnTo>
                    <a:pt x="56902" y="1618939"/>
                  </a:lnTo>
                  <a:lnTo>
                    <a:pt x="56896" y="1626008"/>
                  </a:lnTo>
                  <a:lnTo>
                    <a:pt x="56894" y="1633078"/>
                  </a:lnTo>
                  <a:lnTo>
                    <a:pt x="56896" y="1640147"/>
                  </a:lnTo>
                  <a:lnTo>
                    <a:pt x="56900" y="1647217"/>
                  </a:lnTo>
                  <a:lnTo>
                    <a:pt x="56907" y="1654287"/>
                  </a:lnTo>
                  <a:lnTo>
                    <a:pt x="56918" y="1661356"/>
                  </a:lnTo>
                  <a:lnTo>
                    <a:pt x="56931" y="1668426"/>
                  </a:lnTo>
                  <a:lnTo>
                    <a:pt x="56948" y="1675495"/>
                  </a:lnTo>
                  <a:lnTo>
                    <a:pt x="56967" y="1682565"/>
                  </a:lnTo>
                  <a:lnTo>
                    <a:pt x="56988" y="1689635"/>
                  </a:lnTo>
                  <a:lnTo>
                    <a:pt x="57013" y="1696704"/>
                  </a:lnTo>
                  <a:lnTo>
                    <a:pt x="57040" y="1703774"/>
                  </a:lnTo>
                  <a:lnTo>
                    <a:pt x="57070" y="1710843"/>
                  </a:lnTo>
                  <a:lnTo>
                    <a:pt x="57102" y="1717913"/>
                  </a:lnTo>
                  <a:lnTo>
                    <a:pt x="57136" y="1724983"/>
                  </a:lnTo>
                  <a:lnTo>
                    <a:pt x="57173" y="1732052"/>
                  </a:lnTo>
                  <a:lnTo>
                    <a:pt x="57212" y="1739122"/>
                  </a:lnTo>
                  <a:lnTo>
                    <a:pt x="57253" y="1746191"/>
                  </a:lnTo>
                  <a:lnTo>
                    <a:pt x="57296" y="1753261"/>
                  </a:lnTo>
                  <a:lnTo>
                    <a:pt x="57341" y="1760331"/>
                  </a:lnTo>
                  <a:lnTo>
                    <a:pt x="57388" y="1767400"/>
                  </a:lnTo>
                  <a:lnTo>
                    <a:pt x="57437" y="1774470"/>
                  </a:lnTo>
                  <a:lnTo>
                    <a:pt x="57487" y="1781539"/>
                  </a:lnTo>
                  <a:lnTo>
                    <a:pt x="57539" y="1788609"/>
                  </a:lnTo>
                  <a:lnTo>
                    <a:pt x="57594" y="1795679"/>
                  </a:lnTo>
                  <a:lnTo>
                    <a:pt x="57649" y="1802748"/>
                  </a:lnTo>
                  <a:lnTo>
                    <a:pt x="57706" y="1809818"/>
                  </a:lnTo>
                  <a:lnTo>
                    <a:pt x="57764" y="1816888"/>
                  </a:lnTo>
                  <a:lnTo>
                    <a:pt x="57823" y="1823957"/>
                  </a:lnTo>
                  <a:lnTo>
                    <a:pt x="57885" y="1831027"/>
                  </a:lnTo>
                  <a:lnTo>
                    <a:pt x="57947" y="1838096"/>
                  </a:lnTo>
                  <a:lnTo>
                    <a:pt x="58010" y="1845166"/>
                  </a:lnTo>
                  <a:lnTo>
                    <a:pt x="58075" y="1852236"/>
                  </a:lnTo>
                  <a:lnTo>
                    <a:pt x="58141" y="1859305"/>
                  </a:lnTo>
                  <a:lnTo>
                    <a:pt x="58207" y="1866375"/>
                  </a:lnTo>
                  <a:lnTo>
                    <a:pt x="58276" y="1873444"/>
                  </a:lnTo>
                  <a:lnTo>
                    <a:pt x="58344" y="1880514"/>
                  </a:lnTo>
                  <a:lnTo>
                    <a:pt x="58415" y="1887584"/>
                  </a:lnTo>
                  <a:lnTo>
                    <a:pt x="58486" y="1894653"/>
                  </a:lnTo>
                  <a:lnTo>
                    <a:pt x="58558" y="1901723"/>
                  </a:lnTo>
                  <a:lnTo>
                    <a:pt x="58631" y="1908792"/>
                  </a:lnTo>
                  <a:lnTo>
                    <a:pt x="58705" y="1915862"/>
                  </a:lnTo>
                  <a:lnTo>
                    <a:pt x="58780" y="1922932"/>
                  </a:lnTo>
                  <a:lnTo>
                    <a:pt x="58857" y="1930001"/>
                  </a:lnTo>
                  <a:lnTo>
                    <a:pt x="58935" y="1937071"/>
                  </a:lnTo>
                  <a:lnTo>
                    <a:pt x="59013" y="1944140"/>
                  </a:lnTo>
                  <a:lnTo>
                    <a:pt x="59093" y="1951210"/>
                  </a:lnTo>
                  <a:lnTo>
                    <a:pt x="59174" y="1958280"/>
                  </a:lnTo>
                  <a:lnTo>
                    <a:pt x="59257" y="1965349"/>
                  </a:lnTo>
                  <a:lnTo>
                    <a:pt x="59341" y="1972419"/>
                  </a:lnTo>
                  <a:lnTo>
                    <a:pt x="59426" y="1979488"/>
                  </a:lnTo>
                  <a:lnTo>
                    <a:pt x="59513" y="1986558"/>
                  </a:lnTo>
                  <a:lnTo>
                    <a:pt x="59602" y="1993628"/>
                  </a:lnTo>
                  <a:lnTo>
                    <a:pt x="59691" y="2000697"/>
                  </a:lnTo>
                  <a:lnTo>
                    <a:pt x="59784" y="2007767"/>
                  </a:lnTo>
                  <a:lnTo>
                    <a:pt x="59878" y="2014836"/>
                  </a:lnTo>
                  <a:lnTo>
                    <a:pt x="59973" y="2021906"/>
                  </a:lnTo>
                  <a:lnTo>
                    <a:pt x="60072" y="2028976"/>
                  </a:lnTo>
                  <a:lnTo>
                    <a:pt x="60172" y="2036045"/>
                  </a:lnTo>
                  <a:lnTo>
                    <a:pt x="60275" y="2043115"/>
                  </a:lnTo>
                  <a:lnTo>
                    <a:pt x="60380" y="2050184"/>
                  </a:lnTo>
                  <a:lnTo>
                    <a:pt x="60488" y="2057254"/>
                  </a:lnTo>
                  <a:lnTo>
                    <a:pt x="60599" y="2064324"/>
                  </a:lnTo>
                  <a:lnTo>
                    <a:pt x="60713" y="2071393"/>
                  </a:lnTo>
                  <a:lnTo>
                    <a:pt x="60830" y="2078463"/>
                  </a:lnTo>
                  <a:lnTo>
                    <a:pt x="60951" y="2085532"/>
                  </a:lnTo>
                  <a:lnTo>
                    <a:pt x="61074" y="2092602"/>
                  </a:lnTo>
                  <a:lnTo>
                    <a:pt x="61202" y="2099672"/>
                  </a:lnTo>
                  <a:lnTo>
                    <a:pt x="61334" y="2106741"/>
                  </a:lnTo>
                  <a:lnTo>
                    <a:pt x="61469" y="2113811"/>
                  </a:lnTo>
                  <a:lnTo>
                    <a:pt x="61608" y="2120880"/>
                  </a:lnTo>
                  <a:lnTo>
                    <a:pt x="61753" y="2127950"/>
                  </a:lnTo>
                  <a:lnTo>
                    <a:pt x="61900" y="2135020"/>
                  </a:lnTo>
                  <a:lnTo>
                    <a:pt x="62055" y="2142089"/>
                  </a:lnTo>
                  <a:lnTo>
                    <a:pt x="62213" y="2149159"/>
                  </a:lnTo>
                  <a:lnTo>
                    <a:pt x="62375" y="2156228"/>
                  </a:lnTo>
                  <a:lnTo>
                    <a:pt x="62545" y="2163298"/>
                  </a:lnTo>
                  <a:lnTo>
                    <a:pt x="62718" y="2170368"/>
                  </a:lnTo>
                  <a:lnTo>
                    <a:pt x="62898" y="2177437"/>
                  </a:lnTo>
                  <a:lnTo>
                    <a:pt x="63084" y="2184507"/>
                  </a:lnTo>
                  <a:lnTo>
                    <a:pt x="63274" y="2191576"/>
                  </a:lnTo>
                  <a:lnTo>
                    <a:pt x="63473" y="2198646"/>
                  </a:lnTo>
                  <a:lnTo>
                    <a:pt x="63677" y="2205716"/>
                  </a:lnTo>
                  <a:lnTo>
                    <a:pt x="63885" y="2212785"/>
                  </a:lnTo>
                  <a:lnTo>
                    <a:pt x="64104" y="2219855"/>
                  </a:lnTo>
                  <a:lnTo>
                    <a:pt x="64327" y="2226924"/>
                  </a:lnTo>
                  <a:lnTo>
                    <a:pt x="64556" y="2233994"/>
                  </a:lnTo>
                  <a:lnTo>
                    <a:pt x="64795" y="2241064"/>
                  </a:lnTo>
                  <a:lnTo>
                    <a:pt x="65039" y="2248133"/>
                  </a:lnTo>
                  <a:lnTo>
                    <a:pt x="65290" y="2255203"/>
                  </a:lnTo>
                  <a:lnTo>
                    <a:pt x="65550" y="2262273"/>
                  </a:lnTo>
                  <a:lnTo>
                    <a:pt x="65815" y="2269342"/>
                  </a:lnTo>
                  <a:lnTo>
                    <a:pt x="66089" y="2276412"/>
                  </a:lnTo>
                  <a:lnTo>
                    <a:pt x="66370" y="2283481"/>
                  </a:lnTo>
                  <a:lnTo>
                    <a:pt x="66656" y="2290551"/>
                  </a:lnTo>
                  <a:lnTo>
                    <a:pt x="66954" y="2297621"/>
                  </a:lnTo>
                  <a:lnTo>
                    <a:pt x="67256" y="2304690"/>
                  </a:lnTo>
                  <a:lnTo>
                    <a:pt x="67565" y="2311760"/>
                  </a:lnTo>
                  <a:lnTo>
                    <a:pt x="67884" y="2318829"/>
                  </a:lnTo>
                  <a:lnTo>
                    <a:pt x="68208" y="2325899"/>
                  </a:lnTo>
                  <a:lnTo>
                    <a:pt x="68540" y="2332969"/>
                  </a:lnTo>
                  <a:lnTo>
                    <a:pt x="68880" y="2340038"/>
                  </a:lnTo>
                  <a:lnTo>
                    <a:pt x="69224" y="2347108"/>
                  </a:lnTo>
                  <a:lnTo>
                    <a:pt x="69577" y="2354177"/>
                  </a:lnTo>
                  <a:lnTo>
                    <a:pt x="69937" y="2361247"/>
                  </a:lnTo>
                  <a:lnTo>
                    <a:pt x="70300" y="2368317"/>
                  </a:lnTo>
                  <a:lnTo>
                    <a:pt x="70673" y="2375386"/>
                  </a:lnTo>
                  <a:lnTo>
                    <a:pt x="71050" y="2382456"/>
                  </a:lnTo>
                  <a:lnTo>
                    <a:pt x="71432" y="2389525"/>
                  </a:lnTo>
                  <a:lnTo>
                    <a:pt x="71821" y="2396595"/>
                  </a:lnTo>
                  <a:lnTo>
                    <a:pt x="72213" y="2403665"/>
                  </a:lnTo>
                  <a:lnTo>
                    <a:pt x="72610" y="2410734"/>
                  </a:lnTo>
                  <a:lnTo>
                    <a:pt x="73012" y="2417804"/>
                  </a:lnTo>
                  <a:lnTo>
                    <a:pt x="73417" y="2424873"/>
                  </a:lnTo>
                  <a:lnTo>
                    <a:pt x="73826" y="2431943"/>
                  </a:lnTo>
                  <a:lnTo>
                    <a:pt x="74237" y="2439013"/>
                  </a:lnTo>
                  <a:lnTo>
                    <a:pt x="74650" y="2446082"/>
                  </a:lnTo>
                  <a:lnTo>
                    <a:pt x="75066" y="2453152"/>
                  </a:lnTo>
                  <a:lnTo>
                    <a:pt x="75483" y="2460221"/>
                  </a:lnTo>
                  <a:lnTo>
                    <a:pt x="75900" y="2467291"/>
                  </a:lnTo>
                  <a:lnTo>
                    <a:pt x="76318" y="2474361"/>
                  </a:lnTo>
                  <a:lnTo>
                    <a:pt x="76735" y="2481430"/>
                  </a:lnTo>
                  <a:lnTo>
                    <a:pt x="77152" y="2488500"/>
                  </a:lnTo>
                  <a:lnTo>
                    <a:pt x="77566" y="2495569"/>
                  </a:lnTo>
                  <a:lnTo>
                    <a:pt x="77979" y="2502639"/>
                  </a:lnTo>
                  <a:lnTo>
                    <a:pt x="78387" y="2509709"/>
                  </a:lnTo>
                  <a:lnTo>
                    <a:pt x="78792" y="2516778"/>
                  </a:lnTo>
                  <a:lnTo>
                    <a:pt x="79194" y="2523848"/>
                  </a:lnTo>
                  <a:lnTo>
                    <a:pt x="79589" y="2530917"/>
                  </a:lnTo>
                  <a:lnTo>
                    <a:pt x="79979" y="2537987"/>
                  </a:lnTo>
                  <a:lnTo>
                    <a:pt x="80363" y="2545057"/>
                  </a:lnTo>
                  <a:lnTo>
                    <a:pt x="80738" y="2552126"/>
                  </a:lnTo>
                  <a:lnTo>
                    <a:pt x="81107" y="2559196"/>
                  </a:lnTo>
                  <a:lnTo>
                    <a:pt x="81465" y="2566265"/>
                  </a:lnTo>
                  <a:lnTo>
                    <a:pt x="81813" y="2573335"/>
                  </a:lnTo>
                  <a:lnTo>
                    <a:pt x="82155" y="2580405"/>
                  </a:lnTo>
                  <a:lnTo>
                    <a:pt x="82480" y="2587474"/>
                  </a:lnTo>
                  <a:lnTo>
                    <a:pt x="82796" y="2594544"/>
                  </a:lnTo>
                  <a:lnTo>
                    <a:pt x="83102" y="2601613"/>
                  </a:lnTo>
                  <a:lnTo>
                    <a:pt x="83388" y="2608683"/>
                  </a:lnTo>
                  <a:lnTo>
                    <a:pt x="83665" y="2615753"/>
                  </a:lnTo>
                  <a:lnTo>
                    <a:pt x="83927" y="2622822"/>
                  </a:lnTo>
                  <a:lnTo>
                    <a:pt x="84170" y="2629892"/>
                  </a:lnTo>
                  <a:lnTo>
                    <a:pt x="84402" y="2636961"/>
                  </a:lnTo>
                  <a:lnTo>
                    <a:pt x="84613" y="2644031"/>
                  </a:lnTo>
                  <a:lnTo>
                    <a:pt x="84807" y="2651101"/>
                  </a:lnTo>
                  <a:lnTo>
                    <a:pt x="84988" y="2658170"/>
                  </a:lnTo>
                  <a:lnTo>
                    <a:pt x="85143" y="2665240"/>
                  </a:lnTo>
                  <a:lnTo>
                    <a:pt x="85282" y="2672309"/>
                  </a:lnTo>
                  <a:lnTo>
                    <a:pt x="85405" y="2679379"/>
                  </a:lnTo>
                  <a:lnTo>
                    <a:pt x="85500" y="2686449"/>
                  </a:lnTo>
                  <a:lnTo>
                    <a:pt x="85581" y="2693518"/>
                  </a:lnTo>
                  <a:lnTo>
                    <a:pt x="85640" y="2700588"/>
                  </a:lnTo>
                  <a:lnTo>
                    <a:pt x="85673" y="2707658"/>
                  </a:lnTo>
                  <a:lnTo>
                    <a:pt x="85691" y="2714727"/>
                  </a:lnTo>
                  <a:lnTo>
                    <a:pt x="85682" y="2721797"/>
                  </a:lnTo>
                  <a:lnTo>
                    <a:pt x="85651" y="2728866"/>
                  </a:lnTo>
                  <a:lnTo>
                    <a:pt x="85605" y="2735936"/>
                  </a:lnTo>
                  <a:lnTo>
                    <a:pt x="85524" y="2743006"/>
                  </a:lnTo>
                  <a:lnTo>
                    <a:pt x="85427" y="2750075"/>
                  </a:lnTo>
                  <a:lnTo>
                    <a:pt x="85311" y="2757145"/>
                  </a:lnTo>
                  <a:lnTo>
                    <a:pt x="85163" y="2764214"/>
                  </a:lnTo>
                  <a:lnTo>
                    <a:pt x="84999" y="2771284"/>
                  </a:lnTo>
                  <a:lnTo>
                    <a:pt x="84811" y="2778354"/>
                  </a:lnTo>
                  <a:lnTo>
                    <a:pt x="84596" y="2785423"/>
                  </a:lnTo>
                  <a:lnTo>
                    <a:pt x="84367" y="2792493"/>
                  </a:lnTo>
                  <a:lnTo>
                    <a:pt x="84108" y="2799562"/>
                  </a:lnTo>
                  <a:lnTo>
                    <a:pt x="83828" y="2806632"/>
                  </a:lnTo>
                  <a:lnTo>
                    <a:pt x="83534" y="2813702"/>
                  </a:lnTo>
                  <a:lnTo>
                    <a:pt x="83207" y="2820771"/>
                  </a:lnTo>
                  <a:lnTo>
                    <a:pt x="82865" y="2827841"/>
                  </a:lnTo>
                  <a:lnTo>
                    <a:pt x="82505" y="2834910"/>
                  </a:lnTo>
                  <a:lnTo>
                    <a:pt x="82118" y="2841980"/>
                  </a:lnTo>
                  <a:lnTo>
                    <a:pt x="81718" y="2849050"/>
                  </a:lnTo>
                  <a:lnTo>
                    <a:pt x="81296" y="2856119"/>
                  </a:lnTo>
                  <a:lnTo>
                    <a:pt x="80853" y="2863189"/>
                  </a:lnTo>
                  <a:lnTo>
                    <a:pt x="80399" y="2870258"/>
                  </a:lnTo>
                  <a:lnTo>
                    <a:pt x="79921" y="2877328"/>
                  </a:lnTo>
                  <a:lnTo>
                    <a:pt x="79429" y="2884398"/>
                  </a:lnTo>
                  <a:lnTo>
                    <a:pt x="78925" y="2891467"/>
                  </a:lnTo>
                  <a:lnTo>
                    <a:pt x="78398" y="2898537"/>
                  </a:lnTo>
                  <a:lnTo>
                    <a:pt x="77862" y="2905606"/>
                  </a:lnTo>
                  <a:lnTo>
                    <a:pt x="77313" y="2912676"/>
                  </a:lnTo>
                  <a:lnTo>
                    <a:pt x="76747" y="2919746"/>
                  </a:lnTo>
                  <a:lnTo>
                    <a:pt x="76174" y="2926815"/>
                  </a:lnTo>
                  <a:lnTo>
                    <a:pt x="75587" y="2933885"/>
                  </a:lnTo>
                  <a:lnTo>
                    <a:pt x="74990" y="2940954"/>
                  </a:lnTo>
                  <a:lnTo>
                    <a:pt x="74386" y="2948024"/>
                  </a:lnTo>
                  <a:lnTo>
                    <a:pt x="73771" y="2955094"/>
                  </a:lnTo>
                  <a:lnTo>
                    <a:pt x="73149" y="2962163"/>
                  </a:lnTo>
                  <a:lnTo>
                    <a:pt x="72522" y="2969233"/>
                  </a:lnTo>
                  <a:lnTo>
                    <a:pt x="71886" y="2976302"/>
                  </a:lnTo>
                  <a:lnTo>
                    <a:pt x="71247" y="2983372"/>
                  </a:lnTo>
                  <a:lnTo>
                    <a:pt x="70605" y="2990442"/>
                  </a:lnTo>
                  <a:lnTo>
                    <a:pt x="69958" y="2997511"/>
                  </a:lnTo>
                  <a:lnTo>
                    <a:pt x="69310" y="3004581"/>
                  </a:lnTo>
                  <a:lnTo>
                    <a:pt x="68659" y="3011650"/>
                  </a:lnTo>
                  <a:lnTo>
                    <a:pt x="68009" y="3018720"/>
                  </a:lnTo>
                  <a:lnTo>
                    <a:pt x="67358" y="3025790"/>
                  </a:lnTo>
                  <a:lnTo>
                    <a:pt x="66708" y="3032859"/>
                  </a:lnTo>
                  <a:lnTo>
                    <a:pt x="66061" y="3039929"/>
                  </a:lnTo>
                  <a:lnTo>
                    <a:pt x="65415" y="3046998"/>
                  </a:lnTo>
                  <a:lnTo>
                    <a:pt x="64774" y="3054068"/>
                  </a:lnTo>
                  <a:lnTo>
                    <a:pt x="64136" y="3061138"/>
                  </a:lnTo>
                  <a:lnTo>
                    <a:pt x="63502" y="3068207"/>
                  </a:lnTo>
                  <a:lnTo>
                    <a:pt x="62875" y="3075277"/>
                  </a:lnTo>
                  <a:lnTo>
                    <a:pt x="62252" y="3082346"/>
                  </a:lnTo>
                  <a:lnTo>
                    <a:pt x="61637" y="3089416"/>
                  </a:lnTo>
                  <a:lnTo>
                    <a:pt x="61030" y="3096486"/>
                  </a:lnTo>
                  <a:lnTo>
                    <a:pt x="60428" y="3103555"/>
                  </a:lnTo>
                  <a:lnTo>
                    <a:pt x="59837" y="3110625"/>
                  </a:lnTo>
                  <a:lnTo>
                    <a:pt x="59254" y="3117694"/>
                  </a:lnTo>
                  <a:lnTo>
                    <a:pt x="58678" y="3124764"/>
                  </a:lnTo>
                  <a:lnTo>
                    <a:pt x="58116" y="3131834"/>
                  </a:lnTo>
                  <a:lnTo>
                    <a:pt x="57561" y="3138903"/>
                  </a:lnTo>
                  <a:lnTo>
                    <a:pt x="57017" y="3145973"/>
                  </a:lnTo>
                  <a:lnTo>
                    <a:pt x="56485" y="3153043"/>
                  </a:lnTo>
                  <a:lnTo>
                    <a:pt x="55961" y="3160112"/>
                  </a:lnTo>
                  <a:lnTo>
                    <a:pt x="55452" y="3167182"/>
                  </a:lnTo>
                  <a:lnTo>
                    <a:pt x="54953" y="3174251"/>
                  </a:lnTo>
                  <a:lnTo>
                    <a:pt x="54463" y="3181321"/>
                  </a:lnTo>
                  <a:lnTo>
                    <a:pt x="53990" y="3188391"/>
                  </a:lnTo>
                  <a:lnTo>
                    <a:pt x="53527" y="3195460"/>
                  </a:lnTo>
                  <a:lnTo>
                    <a:pt x="53073" y="3202530"/>
                  </a:lnTo>
                  <a:lnTo>
                    <a:pt x="52637" y="3209599"/>
                  </a:lnTo>
                  <a:lnTo>
                    <a:pt x="52209" y="3216669"/>
                  </a:lnTo>
                  <a:lnTo>
                    <a:pt x="51794" y="3223739"/>
                  </a:lnTo>
                  <a:lnTo>
                    <a:pt x="51394" y="3230808"/>
                  </a:lnTo>
                  <a:lnTo>
                    <a:pt x="51003" y="3237878"/>
                  </a:lnTo>
                  <a:lnTo>
                    <a:pt x="50627" y="3244947"/>
                  </a:lnTo>
                  <a:lnTo>
                    <a:pt x="50263" y="3252017"/>
                  </a:lnTo>
                  <a:lnTo>
                    <a:pt x="49907" y="3259087"/>
                  </a:lnTo>
                  <a:lnTo>
                    <a:pt x="49569" y="3266156"/>
                  </a:lnTo>
                  <a:lnTo>
                    <a:pt x="49240" y="3273226"/>
                  </a:lnTo>
                  <a:lnTo>
                    <a:pt x="48921" y="3280295"/>
                  </a:lnTo>
                  <a:lnTo>
                    <a:pt x="48618" y="3287365"/>
                  </a:lnTo>
                  <a:lnTo>
                    <a:pt x="48323" y="3294435"/>
                  </a:lnTo>
                  <a:lnTo>
                    <a:pt x="48041" y="3301504"/>
                  </a:lnTo>
                  <a:lnTo>
                    <a:pt x="47771" y="3308574"/>
                  </a:lnTo>
                  <a:lnTo>
                    <a:pt x="47508" y="3315643"/>
                  </a:lnTo>
                  <a:lnTo>
                    <a:pt x="47260" y="3322713"/>
                  </a:lnTo>
                  <a:lnTo>
                    <a:pt x="47021" y="3329783"/>
                  </a:lnTo>
                  <a:lnTo>
                    <a:pt x="46789" y="3336852"/>
                  </a:lnTo>
                  <a:lnTo>
                    <a:pt x="46572" y="3343922"/>
                  </a:lnTo>
                  <a:lnTo>
                    <a:pt x="46363" y="3350991"/>
                  </a:lnTo>
                  <a:lnTo>
                    <a:pt x="46161" y="3358061"/>
                  </a:lnTo>
                  <a:lnTo>
                    <a:pt x="45972" y="3365131"/>
                  </a:lnTo>
                  <a:lnTo>
                    <a:pt x="45789" y="3372200"/>
                  </a:lnTo>
                  <a:lnTo>
                    <a:pt x="45616" y="3379270"/>
                  </a:lnTo>
                  <a:lnTo>
                    <a:pt x="45452" y="3386339"/>
                  </a:lnTo>
                  <a:lnTo>
                    <a:pt x="45293" y="3393409"/>
                  </a:lnTo>
                  <a:lnTo>
                    <a:pt x="45145" y="3400479"/>
                  </a:lnTo>
                  <a:lnTo>
                    <a:pt x="45004" y="3407548"/>
                  </a:lnTo>
                  <a:lnTo>
                    <a:pt x="44867" y="3414618"/>
                  </a:lnTo>
                  <a:lnTo>
                    <a:pt x="44742" y="3421687"/>
                  </a:lnTo>
                  <a:lnTo>
                    <a:pt x="44621" y="3428757"/>
                  </a:lnTo>
                  <a:lnTo>
                    <a:pt x="44506" y="3435827"/>
                  </a:lnTo>
                  <a:lnTo>
                    <a:pt x="44400" y="3442896"/>
                  </a:lnTo>
                  <a:lnTo>
                    <a:pt x="44297" y="3449966"/>
                  </a:lnTo>
                  <a:lnTo>
                    <a:pt x="44201" y="3457035"/>
                  </a:lnTo>
                  <a:lnTo>
                    <a:pt x="44111" y="3464105"/>
                  </a:lnTo>
                  <a:lnTo>
                    <a:pt x="44024" y="3471175"/>
                  </a:lnTo>
                  <a:lnTo>
                    <a:pt x="43945" y="3478244"/>
                  </a:lnTo>
                  <a:lnTo>
                    <a:pt x="43869" y="3485314"/>
                  </a:lnTo>
                  <a:lnTo>
                    <a:pt x="43797" y="3492383"/>
                  </a:lnTo>
                  <a:lnTo>
                    <a:pt x="43731" y="3499453"/>
                  </a:lnTo>
                  <a:lnTo>
                    <a:pt x="43668" y="3506523"/>
                  </a:lnTo>
                  <a:lnTo>
                    <a:pt x="43609" y="3513592"/>
                  </a:lnTo>
                  <a:lnTo>
                    <a:pt x="43554" y="3520662"/>
                  </a:lnTo>
                  <a:lnTo>
                    <a:pt x="43502" y="3527731"/>
                  </a:lnTo>
                  <a:lnTo>
                    <a:pt x="43454" y="3534801"/>
                  </a:lnTo>
                  <a:lnTo>
                    <a:pt x="43409" y="3541871"/>
                  </a:lnTo>
                  <a:lnTo>
                    <a:pt x="43366" y="3548940"/>
                  </a:lnTo>
                  <a:lnTo>
                    <a:pt x="43327" y="3556010"/>
                  </a:lnTo>
                  <a:lnTo>
                    <a:pt x="43291" y="3563079"/>
                  </a:lnTo>
                  <a:lnTo>
                    <a:pt x="43256" y="3570149"/>
                  </a:lnTo>
                  <a:lnTo>
                    <a:pt x="43225" y="3577219"/>
                  </a:lnTo>
                  <a:lnTo>
                    <a:pt x="43195" y="3584288"/>
                  </a:lnTo>
                  <a:lnTo>
                    <a:pt x="43167" y="3591358"/>
                  </a:lnTo>
                  <a:lnTo>
                    <a:pt x="43142" y="3598427"/>
                  </a:lnTo>
                  <a:lnTo>
                    <a:pt x="43118" y="3605497"/>
                  </a:lnTo>
                  <a:lnTo>
                    <a:pt x="43096" y="3612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700762"/>
              <a:ext cx="0" cy="18542"/>
            </a:xfrm>
            <a:custGeom>
              <a:avLst/>
              <a:pathLst>
                <a:path w="0" h="18542">
                  <a:moveTo>
                    <a:pt x="0" y="185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2756390"/>
              <a:ext cx="0" cy="18542"/>
            </a:xfrm>
            <a:custGeom>
              <a:avLst/>
              <a:pathLst>
                <a:path w="0" h="18542">
                  <a:moveTo>
                    <a:pt x="0" y="0"/>
                  </a:moveTo>
                  <a:lnTo>
                    <a:pt x="0" y="185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19305"/>
              <a:ext cx="130622" cy="37085"/>
            </a:xfrm>
            <a:custGeom>
              <a:avLst/>
              <a:pathLst>
                <a:path w="130622" h="37085">
                  <a:moveTo>
                    <a:pt x="0" y="0"/>
                  </a:moveTo>
                  <a:lnTo>
                    <a:pt x="0" y="37085"/>
                  </a:lnTo>
                  <a:lnTo>
                    <a:pt x="130622" y="3708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2737847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676038"/>
              <a:ext cx="0" cy="670114"/>
            </a:xfrm>
            <a:custGeom>
              <a:avLst/>
              <a:pathLst>
                <a:path w="0" h="670114">
                  <a:moveTo>
                    <a:pt x="0" y="670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670929"/>
              <a:ext cx="0" cy="59233"/>
            </a:xfrm>
            <a:custGeom>
              <a:avLst/>
              <a:pathLst>
                <a:path w="0" h="59233">
                  <a:moveTo>
                    <a:pt x="0" y="0"/>
                  </a:moveTo>
                  <a:lnTo>
                    <a:pt x="0" y="59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346153"/>
              <a:ext cx="130622" cy="1324776"/>
            </a:xfrm>
            <a:custGeom>
              <a:avLst/>
              <a:pathLst>
                <a:path w="130622" h="1324776">
                  <a:moveTo>
                    <a:pt x="0" y="0"/>
                  </a:moveTo>
                  <a:lnTo>
                    <a:pt x="0" y="1324776"/>
                  </a:lnTo>
                  <a:lnTo>
                    <a:pt x="130622" y="132477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50662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673978"/>
              <a:ext cx="0" cy="383216"/>
            </a:xfrm>
            <a:custGeom>
              <a:avLst/>
              <a:pathLst>
                <a:path w="0" h="383216">
                  <a:moveTo>
                    <a:pt x="0" y="383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664233"/>
              <a:ext cx="0" cy="65929"/>
            </a:xfrm>
            <a:custGeom>
              <a:avLst/>
              <a:pathLst>
                <a:path w="0" h="65929">
                  <a:moveTo>
                    <a:pt x="0" y="0"/>
                  </a:moveTo>
                  <a:lnTo>
                    <a:pt x="0" y="65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057195"/>
              <a:ext cx="130622" cy="1607038"/>
            </a:xfrm>
            <a:custGeom>
              <a:avLst/>
              <a:pathLst>
                <a:path w="130622" h="1607038">
                  <a:moveTo>
                    <a:pt x="0" y="0"/>
                  </a:moveTo>
                  <a:lnTo>
                    <a:pt x="0" y="1607038"/>
                  </a:lnTo>
                  <a:lnTo>
                    <a:pt x="130622" y="160703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1738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29838" y="4701842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92317" y="3110528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07607" y="4565327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20783" y="2992960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30932" y="4708639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30153" y="4307332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0106" y="3677617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6909" y="4686779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15994" y="4659957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60060" y="3372701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59174" y="4317800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77579" y="394566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00887" y="3028884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97691" y="446044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78299" y="366692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0795" y="4687403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03465" y="4482545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59602" y="4140591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45474" y="3436702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15937" y="290119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49164" y="2719461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74406" y="2635274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68947" y="2630105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9335" y="452965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32907" y="4664179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574076" y="2699725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1368" y="2822572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33216" y="4587753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6256" y="4674364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52039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38053" y="4590444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96349" y="468123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63856" y="464949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76388" y="282414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94382" y="2641410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23414" y="4679196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69456" y="4207374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55639" y="4646169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40952" y="4586236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15072" y="4171611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76309" y="4483552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03231" y="2907200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62346" y="264762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77825" y="2655872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8828" y="4680481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51995" y="4655831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74130" y="2903022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14962" y="4653125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83126" y="468724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4954" y="3830170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82119" y="462144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16411" y="4668923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6475" y="3061384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54931" y="4534234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84696" y="4629680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29155" y="4703607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26947" y="4670365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0565" y="43692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39082" y="4622651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04689" y="4569506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3040" y="4666219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53655" y="4678529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0252" y="468684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62731" y="3488395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08120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33083" y="3320670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32943" y="4439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40062" y="415076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72763" y="328320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5364" y="3796669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17721" y="3257440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85382" y="4133028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73803" y="3727278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77795" y="4586492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92060" y="468733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05599" y="4633449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34397" y="4678546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29652" y="3758203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88346" y="4479112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49365" y="2662081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26565" y="2878320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40067" y="2993108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03378" y="2701285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42096" y="4462304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61496" y="4444693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99767" y="2660909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59923" y="4502515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60021" y="40871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64477" y="2907348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89149" y="2729973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19713" y="4610868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74874" y="2643629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729609" y="2926960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24913" y="280480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5917" y="4543062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88564" y="4656278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53326" y="4654585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45754" y="466680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38226" y="316408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81" y="3603047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60250" y="4365141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16160" y="3275410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3544" y="4334929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34692" y="261495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25181" y="2742131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76974" y="3690182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02972" y="4403796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98137" y="2663024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69312" y="2839371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13693" y="4446208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72707" y="3819972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20304" y="2867722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89959" y="3000007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0317" y="2650481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04446" y="3992973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66209" y="3992905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44643" y="2803640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10473" y="4711499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94754" y="4679861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96202" y="4671334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02774" y="2601135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86690" y="4471215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93735" y="3008218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95265" y="3955979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45443" y="4691012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54863" y="2680342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38435" y="330295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16643" y="4275126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89601" y="3758157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92458" y="413443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74692" y="4005036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38124" y="4592743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55338" y="2649726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28833" y="3767921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28925" y="4551030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6895" y="4662042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3894" y="4532605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89050" y="4431735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79042" y="264222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57785" y="2651748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6208" y="3127426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19799" y="3708849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48724" y="390838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08228" y="4472988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11314" y="4675837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8037" y="269705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64934" y="2798954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22258" y="2690617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53224" y="4186374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52162" y="4629778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67094" y="3255760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52927" y="4236784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48547" y="3454037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20243" y="4705000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12265" y="2686821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769" y="2806913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272" y="2830784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9859" y="305394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272" y="250746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908" y="248267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448394" y="622264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48394" y="5707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48394" y="519212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467741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4161969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364726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99144" y="31321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26171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833716" y="62774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5762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52473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4732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42171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37020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31869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26719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6" name="pt206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3" name="pt213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1199695"/>
              <a:ext cx="912858" cy="5006810"/>
            </a:xfrm>
            <a:custGeom>
              <a:avLst/>
              <a:pathLst>
                <a:path w="912858" h="5006810">
                  <a:moveTo>
                    <a:pt x="454104" y="5006810"/>
                  </a:moveTo>
                  <a:lnTo>
                    <a:pt x="453948" y="4997012"/>
                  </a:lnTo>
                  <a:lnTo>
                    <a:pt x="453788" y="4987214"/>
                  </a:lnTo>
                  <a:lnTo>
                    <a:pt x="453613" y="4977416"/>
                  </a:lnTo>
                  <a:lnTo>
                    <a:pt x="453433" y="4967618"/>
                  </a:lnTo>
                  <a:lnTo>
                    <a:pt x="453239" y="4957820"/>
                  </a:lnTo>
                  <a:lnTo>
                    <a:pt x="453035" y="4948021"/>
                  </a:lnTo>
                  <a:lnTo>
                    <a:pt x="452822" y="4938223"/>
                  </a:lnTo>
                  <a:lnTo>
                    <a:pt x="452592" y="4928425"/>
                  </a:lnTo>
                  <a:lnTo>
                    <a:pt x="452357" y="4918627"/>
                  </a:lnTo>
                  <a:lnTo>
                    <a:pt x="452099" y="4908829"/>
                  </a:lnTo>
                  <a:lnTo>
                    <a:pt x="451834" y="4899031"/>
                  </a:lnTo>
                  <a:lnTo>
                    <a:pt x="451551" y="4889233"/>
                  </a:lnTo>
                  <a:lnTo>
                    <a:pt x="451254" y="4879435"/>
                  </a:lnTo>
                  <a:lnTo>
                    <a:pt x="450943" y="4869637"/>
                  </a:lnTo>
                  <a:lnTo>
                    <a:pt x="450611" y="4859839"/>
                  </a:lnTo>
                  <a:lnTo>
                    <a:pt x="450270" y="4850041"/>
                  </a:lnTo>
                  <a:lnTo>
                    <a:pt x="449899" y="4840243"/>
                  </a:lnTo>
                  <a:lnTo>
                    <a:pt x="449521" y="4830445"/>
                  </a:lnTo>
                  <a:lnTo>
                    <a:pt x="449114" y="4820647"/>
                  </a:lnTo>
                  <a:lnTo>
                    <a:pt x="448692" y="4810849"/>
                  </a:lnTo>
                  <a:lnTo>
                    <a:pt x="448247" y="4801051"/>
                  </a:lnTo>
                  <a:lnTo>
                    <a:pt x="447778" y="4791252"/>
                  </a:lnTo>
                  <a:lnTo>
                    <a:pt x="447294" y="4781454"/>
                  </a:lnTo>
                  <a:lnTo>
                    <a:pt x="446774" y="4771656"/>
                  </a:lnTo>
                  <a:lnTo>
                    <a:pt x="446243" y="4761858"/>
                  </a:lnTo>
                  <a:lnTo>
                    <a:pt x="445672" y="4752060"/>
                  </a:lnTo>
                  <a:lnTo>
                    <a:pt x="445084" y="4742262"/>
                  </a:lnTo>
                  <a:lnTo>
                    <a:pt x="444464" y="4732464"/>
                  </a:lnTo>
                  <a:lnTo>
                    <a:pt x="443816" y="4722666"/>
                  </a:lnTo>
                  <a:lnTo>
                    <a:pt x="443144" y="4712868"/>
                  </a:lnTo>
                  <a:lnTo>
                    <a:pt x="442429" y="4703070"/>
                  </a:lnTo>
                  <a:lnTo>
                    <a:pt x="441702" y="4693272"/>
                  </a:lnTo>
                  <a:lnTo>
                    <a:pt x="440917" y="4683474"/>
                  </a:lnTo>
                  <a:lnTo>
                    <a:pt x="440117" y="4673676"/>
                  </a:lnTo>
                  <a:lnTo>
                    <a:pt x="439271" y="4663878"/>
                  </a:lnTo>
                  <a:lnTo>
                    <a:pt x="438394" y="4654080"/>
                  </a:lnTo>
                  <a:lnTo>
                    <a:pt x="437483" y="4644281"/>
                  </a:lnTo>
                  <a:lnTo>
                    <a:pt x="436522" y="4634483"/>
                  </a:lnTo>
                  <a:lnTo>
                    <a:pt x="435543" y="4624685"/>
                  </a:lnTo>
                  <a:lnTo>
                    <a:pt x="434494" y="4614887"/>
                  </a:lnTo>
                  <a:lnTo>
                    <a:pt x="433427" y="4605089"/>
                  </a:lnTo>
                  <a:lnTo>
                    <a:pt x="432300" y="4595291"/>
                  </a:lnTo>
                  <a:lnTo>
                    <a:pt x="431138" y="4585493"/>
                  </a:lnTo>
                  <a:lnTo>
                    <a:pt x="429930" y="4575695"/>
                  </a:lnTo>
                  <a:lnTo>
                    <a:pt x="428668" y="4565897"/>
                  </a:lnTo>
                  <a:lnTo>
                    <a:pt x="427377" y="4556099"/>
                  </a:lnTo>
                  <a:lnTo>
                    <a:pt x="426008" y="4546301"/>
                  </a:lnTo>
                  <a:lnTo>
                    <a:pt x="424618" y="4536503"/>
                  </a:lnTo>
                  <a:lnTo>
                    <a:pt x="423148" y="4526705"/>
                  </a:lnTo>
                  <a:lnTo>
                    <a:pt x="421645" y="4516907"/>
                  </a:lnTo>
                  <a:lnTo>
                    <a:pt x="420081" y="4507109"/>
                  </a:lnTo>
                  <a:lnTo>
                    <a:pt x="418458" y="4497311"/>
                  </a:lnTo>
                  <a:lnTo>
                    <a:pt x="416795" y="4487512"/>
                  </a:lnTo>
                  <a:lnTo>
                    <a:pt x="415049" y="4477714"/>
                  </a:lnTo>
                  <a:lnTo>
                    <a:pt x="413278" y="4467916"/>
                  </a:lnTo>
                  <a:lnTo>
                    <a:pt x="411407" y="4458118"/>
                  </a:lnTo>
                  <a:lnTo>
                    <a:pt x="409505" y="4448320"/>
                  </a:lnTo>
                  <a:lnTo>
                    <a:pt x="407526" y="4438522"/>
                  </a:lnTo>
                  <a:lnTo>
                    <a:pt x="405488" y="4428724"/>
                  </a:lnTo>
                  <a:lnTo>
                    <a:pt x="403397" y="4418926"/>
                  </a:lnTo>
                  <a:lnTo>
                    <a:pt x="401218" y="4409128"/>
                  </a:lnTo>
                  <a:lnTo>
                    <a:pt x="399012" y="4399330"/>
                  </a:lnTo>
                  <a:lnTo>
                    <a:pt x="396688" y="4389532"/>
                  </a:lnTo>
                  <a:lnTo>
                    <a:pt x="394337" y="4379734"/>
                  </a:lnTo>
                  <a:lnTo>
                    <a:pt x="391892" y="4369936"/>
                  </a:lnTo>
                  <a:lnTo>
                    <a:pt x="389391" y="4360138"/>
                  </a:lnTo>
                  <a:lnTo>
                    <a:pt x="386823" y="4350340"/>
                  </a:lnTo>
                  <a:lnTo>
                    <a:pt x="384169" y="4340542"/>
                  </a:lnTo>
                  <a:lnTo>
                    <a:pt x="381476" y="4330743"/>
                  </a:lnTo>
                  <a:lnTo>
                    <a:pt x="378666" y="4320945"/>
                  </a:lnTo>
                  <a:lnTo>
                    <a:pt x="375827" y="4311147"/>
                  </a:lnTo>
                  <a:lnTo>
                    <a:pt x="372879" y="4301349"/>
                  </a:lnTo>
                  <a:lnTo>
                    <a:pt x="369881" y="4291551"/>
                  </a:lnTo>
                  <a:lnTo>
                    <a:pt x="366804" y="4281753"/>
                  </a:lnTo>
                  <a:lnTo>
                    <a:pt x="363647" y="4271955"/>
                  </a:lnTo>
                  <a:lnTo>
                    <a:pt x="360441" y="4262157"/>
                  </a:lnTo>
                  <a:lnTo>
                    <a:pt x="357124" y="4252359"/>
                  </a:lnTo>
                  <a:lnTo>
                    <a:pt x="353777" y="4242561"/>
                  </a:lnTo>
                  <a:lnTo>
                    <a:pt x="350311" y="4232763"/>
                  </a:lnTo>
                  <a:lnTo>
                    <a:pt x="346804" y="4222965"/>
                  </a:lnTo>
                  <a:lnTo>
                    <a:pt x="343210" y="4213167"/>
                  </a:lnTo>
                  <a:lnTo>
                    <a:pt x="339545" y="4203369"/>
                  </a:lnTo>
                  <a:lnTo>
                    <a:pt x="335823" y="4193571"/>
                  </a:lnTo>
                  <a:lnTo>
                    <a:pt x="332002" y="4183773"/>
                  </a:lnTo>
                  <a:lnTo>
                    <a:pt x="328152" y="4173974"/>
                  </a:lnTo>
                  <a:lnTo>
                    <a:pt x="324181" y="4164176"/>
                  </a:lnTo>
                  <a:lnTo>
                    <a:pt x="320180" y="4154378"/>
                  </a:lnTo>
                  <a:lnTo>
                    <a:pt x="316089" y="4144580"/>
                  </a:lnTo>
                  <a:lnTo>
                    <a:pt x="311940" y="4134782"/>
                  </a:lnTo>
                  <a:lnTo>
                    <a:pt x="307732" y="4124984"/>
                  </a:lnTo>
                  <a:lnTo>
                    <a:pt x="303442" y="4115186"/>
                  </a:lnTo>
                  <a:lnTo>
                    <a:pt x="299121" y="4105388"/>
                  </a:lnTo>
                  <a:lnTo>
                    <a:pt x="294696" y="4095590"/>
                  </a:lnTo>
                  <a:lnTo>
                    <a:pt x="290247" y="4085792"/>
                  </a:lnTo>
                  <a:lnTo>
                    <a:pt x="285714" y="4075994"/>
                  </a:lnTo>
                  <a:lnTo>
                    <a:pt x="281140" y="4066196"/>
                  </a:lnTo>
                  <a:lnTo>
                    <a:pt x="276509" y="4056398"/>
                  </a:lnTo>
                  <a:lnTo>
                    <a:pt x="271819" y="4046600"/>
                  </a:lnTo>
                  <a:lnTo>
                    <a:pt x="267098" y="4036802"/>
                  </a:lnTo>
                  <a:lnTo>
                    <a:pt x="262302" y="4027004"/>
                  </a:lnTo>
                  <a:lnTo>
                    <a:pt x="257487" y="4017205"/>
                  </a:lnTo>
                  <a:lnTo>
                    <a:pt x="252604" y="4007407"/>
                  </a:lnTo>
                  <a:lnTo>
                    <a:pt x="247698" y="3997609"/>
                  </a:lnTo>
                  <a:lnTo>
                    <a:pt x="242746" y="3987811"/>
                  </a:lnTo>
                  <a:lnTo>
                    <a:pt x="237760" y="3978013"/>
                  </a:lnTo>
                  <a:lnTo>
                    <a:pt x="232749" y="3968215"/>
                  </a:lnTo>
                  <a:lnTo>
                    <a:pt x="227696" y="3958417"/>
                  </a:lnTo>
                  <a:lnTo>
                    <a:pt x="222632" y="3948619"/>
                  </a:lnTo>
                  <a:lnTo>
                    <a:pt x="217528" y="3938821"/>
                  </a:lnTo>
                  <a:lnTo>
                    <a:pt x="212416" y="3929023"/>
                  </a:lnTo>
                  <a:lnTo>
                    <a:pt x="207280" y="3919225"/>
                  </a:lnTo>
                  <a:lnTo>
                    <a:pt x="202135" y="3909427"/>
                  </a:lnTo>
                  <a:lnTo>
                    <a:pt x="196979" y="3899629"/>
                  </a:lnTo>
                  <a:lnTo>
                    <a:pt x="191815" y="3889831"/>
                  </a:lnTo>
                  <a:lnTo>
                    <a:pt x="186649" y="3880033"/>
                  </a:lnTo>
                  <a:lnTo>
                    <a:pt x="181483" y="3870234"/>
                  </a:lnTo>
                  <a:lnTo>
                    <a:pt x="176321" y="3860436"/>
                  </a:lnTo>
                  <a:lnTo>
                    <a:pt x="171168" y="3850638"/>
                  </a:lnTo>
                  <a:lnTo>
                    <a:pt x="166026" y="3840840"/>
                  </a:lnTo>
                  <a:lnTo>
                    <a:pt x="160897" y="3831042"/>
                  </a:lnTo>
                  <a:lnTo>
                    <a:pt x="155792" y="3821244"/>
                  </a:lnTo>
                  <a:lnTo>
                    <a:pt x="150699" y="3811446"/>
                  </a:lnTo>
                  <a:lnTo>
                    <a:pt x="145650" y="3801648"/>
                  </a:lnTo>
                  <a:lnTo>
                    <a:pt x="140614" y="3791850"/>
                  </a:lnTo>
                  <a:lnTo>
                    <a:pt x="135628" y="3782052"/>
                  </a:lnTo>
                  <a:lnTo>
                    <a:pt x="130670" y="3772254"/>
                  </a:lnTo>
                  <a:lnTo>
                    <a:pt x="125757" y="3762456"/>
                  </a:lnTo>
                  <a:lnTo>
                    <a:pt x="120895" y="3752658"/>
                  </a:lnTo>
                  <a:lnTo>
                    <a:pt x="116066" y="3742860"/>
                  </a:lnTo>
                  <a:lnTo>
                    <a:pt x="111318" y="3733062"/>
                  </a:lnTo>
                  <a:lnTo>
                    <a:pt x="106594" y="3723264"/>
                  </a:lnTo>
                  <a:lnTo>
                    <a:pt x="101969" y="3713465"/>
                  </a:lnTo>
                  <a:lnTo>
                    <a:pt x="97380" y="3703667"/>
                  </a:lnTo>
                  <a:lnTo>
                    <a:pt x="92875" y="3693869"/>
                  </a:lnTo>
                  <a:lnTo>
                    <a:pt x="88440" y="3684071"/>
                  </a:lnTo>
                  <a:lnTo>
                    <a:pt x="84065" y="3674273"/>
                  </a:lnTo>
                  <a:lnTo>
                    <a:pt x="79800" y="3664475"/>
                  </a:lnTo>
                  <a:lnTo>
                    <a:pt x="75569" y="3654677"/>
                  </a:lnTo>
                  <a:lnTo>
                    <a:pt x="71488" y="3644879"/>
                  </a:lnTo>
                  <a:lnTo>
                    <a:pt x="67447" y="3635081"/>
                  </a:lnTo>
                  <a:lnTo>
                    <a:pt x="63529" y="3625283"/>
                  </a:lnTo>
                  <a:lnTo>
                    <a:pt x="59693" y="3615485"/>
                  </a:lnTo>
                  <a:lnTo>
                    <a:pt x="55948" y="3605687"/>
                  </a:lnTo>
                  <a:lnTo>
                    <a:pt x="52331" y="3595889"/>
                  </a:lnTo>
                  <a:lnTo>
                    <a:pt x="48767" y="3586091"/>
                  </a:lnTo>
                  <a:lnTo>
                    <a:pt x="45382" y="3576293"/>
                  </a:lnTo>
                  <a:lnTo>
                    <a:pt x="42043" y="3566495"/>
                  </a:lnTo>
                  <a:lnTo>
                    <a:pt x="38867" y="3556696"/>
                  </a:lnTo>
                  <a:lnTo>
                    <a:pt x="35775" y="3546898"/>
                  </a:lnTo>
                  <a:lnTo>
                    <a:pt x="32805" y="3537100"/>
                  </a:lnTo>
                  <a:lnTo>
                    <a:pt x="29971" y="3527302"/>
                  </a:lnTo>
                  <a:lnTo>
                    <a:pt x="27213" y="3517504"/>
                  </a:lnTo>
                  <a:lnTo>
                    <a:pt x="24645" y="3507706"/>
                  </a:lnTo>
                  <a:lnTo>
                    <a:pt x="22129" y="3497908"/>
                  </a:lnTo>
                  <a:lnTo>
                    <a:pt x="19812" y="3488110"/>
                  </a:lnTo>
                  <a:lnTo>
                    <a:pt x="17572" y="3478312"/>
                  </a:lnTo>
                  <a:lnTo>
                    <a:pt x="15483" y="3468514"/>
                  </a:lnTo>
                  <a:lnTo>
                    <a:pt x="13526" y="3458716"/>
                  </a:lnTo>
                  <a:lnTo>
                    <a:pt x="11668" y="3448918"/>
                  </a:lnTo>
                  <a:lnTo>
                    <a:pt x="9998" y="3439120"/>
                  </a:lnTo>
                  <a:lnTo>
                    <a:pt x="8382" y="3429322"/>
                  </a:lnTo>
                  <a:lnTo>
                    <a:pt x="6994" y="3419524"/>
                  </a:lnTo>
                  <a:lnTo>
                    <a:pt x="5670" y="3409726"/>
                  </a:lnTo>
                  <a:lnTo>
                    <a:pt x="4518" y="3399927"/>
                  </a:lnTo>
                  <a:lnTo>
                    <a:pt x="3486" y="3390129"/>
                  </a:lnTo>
                  <a:lnTo>
                    <a:pt x="2573" y="3380331"/>
                  </a:lnTo>
                  <a:lnTo>
                    <a:pt x="1833" y="3370533"/>
                  </a:lnTo>
                  <a:lnTo>
                    <a:pt x="1156" y="3360735"/>
                  </a:lnTo>
                  <a:lnTo>
                    <a:pt x="708" y="3350937"/>
                  </a:lnTo>
                  <a:lnTo>
                    <a:pt x="314" y="3341139"/>
                  </a:lnTo>
                  <a:lnTo>
                    <a:pt x="106" y="3331341"/>
                  </a:lnTo>
                  <a:lnTo>
                    <a:pt x="0" y="3321543"/>
                  </a:lnTo>
                  <a:lnTo>
                    <a:pt x="23" y="3311745"/>
                  </a:lnTo>
                  <a:lnTo>
                    <a:pt x="199" y="3301947"/>
                  </a:lnTo>
                  <a:lnTo>
                    <a:pt x="451" y="3292149"/>
                  </a:lnTo>
                  <a:lnTo>
                    <a:pt x="904" y="3282351"/>
                  </a:lnTo>
                  <a:lnTo>
                    <a:pt x="1408" y="3272553"/>
                  </a:lnTo>
                  <a:lnTo>
                    <a:pt x="2102" y="3262755"/>
                  </a:lnTo>
                  <a:lnTo>
                    <a:pt x="2874" y="3252957"/>
                  </a:lnTo>
                  <a:lnTo>
                    <a:pt x="3781" y="3243158"/>
                  </a:lnTo>
                  <a:lnTo>
                    <a:pt x="4813" y="3233360"/>
                  </a:lnTo>
                  <a:lnTo>
                    <a:pt x="5928" y="3223562"/>
                  </a:lnTo>
                  <a:lnTo>
                    <a:pt x="7211" y="3213764"/>
                  </a:lnTo>
                  <a:lnTo>
                    <a:pt x="8539" y="3203966"/>
                  </a:lnTo>
                  <a:lnTo>
                    <a:pt x="10050" y="3194168"/>
                  </a:lnTo>
                  <a:lnTo>
                    <a:pt x="11615" y="3184370"/>
                  </a:lnTo>
                  <a:lnTo>
                    <a:pt x="13312" y="3174572"/>
                  </a:lnTo>
                  <a:lnTo>
                    <a:pt x="15104" y="3164774"/>
                  </a:lnTo>
                  <a:lnTo>
                    <a:pt x="16980" y="3154976"/>
                  </a:lnTo>
                  <a:lnTo>
                    <a:pt x="18987" y="3145178"/>
                  </a:lnTo>
                  <a:lnTo>
                    <a:pt x="21034" y="3135380"/>
                  </a:lnTo>
                  <a:lnTo>
                    <a:pt x="23242" y="3125582"/>
                  </a:lnTo>
                  <a:lnTo>
                    <a:pt x="25487" y="3115784"/>
                  </a:lnTo>
                  <a:lnTo>
                    <a:pt x="27849" y="3105986"/>
                  </a:lnTo>
                  <a:lnTo>
                    <a:pt x="30279" y="3096187"/>
                  </a:lnTo>
                  <a:lnTo>
                    <a:pt x="32787" y="3086389"/>
                  </a:lnTo>
                  <a:lnTo>
                    <a:pt x="35389" y="3076591"/>
                  </a:lnTo>
                  <a:lnTo>
                    <a:pt x="38032" y="3066793"/>
                  </a:lnTo>
                  <a:lnTo>
                    <a:pt x="40792" y="3056995"/>
                  </a:lnTo>
                  <a:lnTo>
                    <a:pt x="43581" y="3047197"/>
                  </a:lnTo>
                  <a:lnTo>
                    <a:pt x="46468" y="3037399"/>
                  </a:lnTo>
                  <a:lnTo>
                    <a:pt x="49397" y="3027601"/>
                  </a:lnTo>
                  <a:lnTo>
                    <a:pt x="52391" y="3017803"/>
                  </a:lnTo>
                  <a:lnTo>
                    <a:pt x="55447" y="3008005"/>
                  </a:lnTo>
                  <a:lnTo>
                    <a:pt x="58540" y="2998207"/>
                  </a:lnTo>
                  <a:lnTo>
                    <a:pt x="61710" y="2988409"/>
                  </a:lnTo>
                  <a:lnTo>
                    <a:pt x="64899" y="2978611"/>
                  </a:lnTo>
                  <a:lnTo>
                    <a:pt x="68161" y="2968813"/>
                  </a:lnTo>
                  <a:lnTo>
                    <a:pt x="71446" y="2959015"/>
                  </a:lnTo>
                  <a:lnTo>
                    <a:pt x="74778" y="2949217"/>
                  </a:lnTo>
                  <a:lnTo>
                    <a:pt x="78145" y="2939418"/>
                  </a:lnTo>
                  <a:lnTo>
                    <a:pt x="81539" y="2929620"/>
                  </a:lnTo>
                  <a:lnTo>
                    <a:pt x="84975" y="2919822"/>
                  </a:lnTo>
                  <a:lnTo>
                    <a:pt x="88423" y="2910024"/>
                  </a:lnTo>
                  <a:lnTo>
                    <a:pt x="91913" y="2900226"/>
                  </a:lnTo>
                  <a:lnTo>
                    <a:pt x="95413" y="2890428"/>
                  </a:lnTo>
                  <a:lnTo>
                    <a:pt x="98938" y="2880630"/>
                  </a:lnTo>
                  <a:lnTo>
                    <a:pt x="102477" y="2870832"/>
                  </a:lnTo>
                  <a:lnTo>
                    <a:pt x="106030" y="2861034"/>
                  </a:lnTo>
                  <a:lnTo>
                    <a:pt x="109596" y="2851236"/>
                  </a:lnTo>
                  <a:lnTo>
                    <a:pt x="113167" y="2841438"/>
                  </a:lnTo>
                  <a:lnTo>
                    <a:pt x="116749" y="2831640"/>
                  </a:lnTo>
                  <a:lnTo>
                    <a:pt x="120331" y="2821842"/>
                  </a:lnTo>
                  <a:lnTo>
                    <a:pt x="123916" y="2812044"/>
                  </a:lnTo>
                  <a:lnTo>
                    <a:pt x="127499" y="2802246"/>
                  </a:lnTo>
                  <a:lnTo>
                    <a:pt x="131079" y="2792448"/>
                  </a:lnTo>
                  <a:lnTo>
                    <a:pt x="134652" y="2782649"/>
                  </a:lnTo>
                  <a:lnTo>
                    <a:pt x="138220" y="2772851"/>
                  </a:lnTo>
                  <a:lnTo>
                    <a:pt x="141772" y="2763053"/>
                  </a:lnTo>
                  <a:lnTo>
                    <a:pt x="145318" y="2753255"/>
                  </a:lnTo>
                  <a:lnTo>
                    <a:pt x="148842" y="2743457"/>
                  </a:lnTo>
                  <a:lnTo>
                    <a:pt x="152354" y="2733659"/>
                  </a:lnTo>
                  <a:lnTo>
                    <a:pt x="155846" y="2723861"/>
                  </a:lnTo>
                  <a:lnTo>
                    <a:pt x="159314" y="2714063"/>
                  </a:lnTo>
                  <a:lnTo>
                    <a:pt x="162767" y="2704265"/>
                  </a:lnTo>
                  <a:lnTo>
                    <a:pt x="166182" y="2694467"/>
                  </a:lnTo>
                  <a:lnTo>
                    <a:pt x="169587" y="2684669"/>
                  </a:lnTo>
                  <a:lnTo>
                    <a:pt x="172944" y="2674871"/>
                  </a:lnTo>
                  <a:lnTo>
                    <a:pt x="176285" y="2665073"/>
                  </a:lnTo>
                  <a:lnTo>
                    <a:pt x="179586" y="2655275"/>
                  </a:lnTo>
                  <a:lnTo>
                    <a:pt x="182854" y="2645477"/>
                  </a:lnTo>
                  <a:lnTo>
                    <a:pt x="186092" y="2635679"/>
                  </a:lnTo>
                  <a:lnTo>
                    <a:pt x="189280" y="2625880"/>
                  </a:lnTo>
                  <a:lnTo>
                    <a:pt x="192451" y="2616082"/>
                  </a:lnTo>
                  <a:lnTo>
                    <a:pt x="195551" y="2606284"/>
                  </a:lnTo>
                  <a:lnTo>
                    <a:pt x="198633" y="2596486"/>
                  </a:lnTo>
                  <a:lnTo>
                    <a:pt x="201655" y="2586688"/>
                  </a:lnTo>
                  <a:lnTo>
                    <a:pt x="204640" y="2576890"/>
                  </a:lnTo>
                  <a:lnTo>
                    <a:pt x="207580" y="2567092"/>
                  </a:lnTo>
                  <a:lnTo>
                    <a:pt x="210461" y="2557294"/>
                  </a:lnTo>
                  <a:lnTo>
                    <a:pt x="213315" y="2547496"/>
                  </a:lnTo>
                  <a:lnTo>
                    <a:pt x="216086" y="2537698"/>
                  </a:lnTo>
                  <a:lnTo>
                    <a:pt x="218835" y="2527900"/>
                  </a:lnTo>
                  <a:lnTo>
                    <a:pt x="221504" y="2518102"/>
                  </a:lnTo>
                  <a:lnTo>
                    <a:pt x="224135" y="2508304"/>
                  </a:lnTo>
                  <a:lnTo>
                    <a:pt x="226706" y="2498506"/>
                  </a:lnTo>
                  <a:lnTo>
                    <a:pt x="229213" y="2488708"/>
                  </a:lnTo>
                  <a:lnTo>
                    <a:pt x="231682" y="2478910"/>
                  </a:lnTo>
                  <a:lnTo>
                    <a:pt x="234061" y="2469111"/>
                  </a:lnTo>
                  <a:lnTo>
                    <a:pt x="236416" y="2459313"/>
                  </a:lnTo>
                  <a:lnTo>
                    <a:pt x="238670" y="2449515"/>
                  </a:lnTo>
                  <a:lnTo>
                    <a:pt x="240890" y="2439717"/>
                  </a:lnTo>
                  <a:lnTo>
                    <a:pt x="243034" y="2429919"/>
                  </a:lnTo>
                  <a:lnTo>
                    <a:pt x="245115" y="2420121"/>
                  </a:lnTo>
                  <a:lnTo>
                    <a:pt x="247145" y="2410323"/>
                  </a:lnTo>
                  <a:lnTo>
                    <a:pt x="249083" y="2400525"/>
                  </a:lnTo>
                  <a:lnTo>
                    <a:pt x="250995" y="2390727"/>
                  </a:lnTo>
                  <a:lnTo>
                    <a:pt x="252789" y="2380929"/>
                  </a:lnTo>
                  <a:lnTo>
                    <a:pt x="254554" y="2371131"/>
                  </a:lnTo>
                  <a:lnTo>
                    <a:pt x="256228" y="2361333"/>
                  </a:lnTo>
                  <a:lnTo>
                    <a:pt x="257844" y="2351535"/>
                  </a:lnTo>
                  <a:lnTo>
                    <a:pt x="259396" y="2341737"/>
                  </a:lnTo>
                  <a:lnTo>
                    <a:pt x="260860" y="2331939"/>
                  </a:lnTo>
                  <a:lnTo>
                    <a:pt x="262289" y="2322140"/>
                  </a:lnTo>
                  <a:lnTo>
                    <a:pt x="263601" y="2312342"/>
                  </a:lnTo>
                  <a:lnTo>
                    <a:pt x="264883" y="2302544"/>
                  </a:lnTo>
                  <a:lnTo>
                    <a:pt x="266064" y="2292746"/>
                  </a:lnTo>
                  <a:lnTo>
                    <a:pt x="267192" y="2282948"/>
                  </a:lnTo>
                  <a:lnTo>
                    <a:pt x="268248" y="2273150"/>
                  </a:lnTo>
                  <a:lnTo>
                    <a:pt x="269222" y="2263352"/>
                  </a:lnTo>
                  <a:lnTo>
                    <a:pt x="270153" y="2253554"/>
                  </a:lnTo>
                  <a:lnTo>
                    <a:pt x="270974" y="2243756"/>
                  </a:lnTo>
                  <a:lnTo>
                    <a:pt x="271767" y="2233958"/>
                  </a:lnTo>
                  <a:lnTo>
                    <a:pt x="272450" y="2224160"/>
                  </a:lnTo>
                  <a:lnTo>
                    <a:pt x="273090" y="2214362"/>
                  </a:lnTo>
                  <a:lnTo>
                    <a:pt x="273651" y="2204564"/>
                  </a:lnTo>
                  <a:lnTo>
                    <a:pt x="274143" y="2194766"/>
                  </a:lnTo>
                  <a:lnTo>
                    <a:pt x="274584" y="2184968"/>
                  </a:lnTo>
                  <a:lnTo>
                    <a:pt x="274928" y="2175170"/>
                  </a:lnTo>
                  <a:lnTo>
                    <a:pt x="275246" y="2165371"/>
                  </a:lnTo>
                  <a:lnTo>
                    <a:pt x="275453" y="2155573"/>
                  </a:lnTo>
                  <a:lnTo>
                    <a:pt x="275629" y="2145775"/>
                  </a:lnTo>
                  <a:lnTo>
                    <a:pt x="275724" y="2135977"/>
                  </a:lnTo>
                  <a:lnTo>
                    <a:pt x="275763" y="2126179"/>
                  </a:lnTo>
                  <a:lnTo>
                    <a:pt x="275748" y="2116381"/>
                  </a:lnTo>
                  <a:lnTo>
                    <a:pt x="275656" y="2106583"/>
                  </a:lnTo>
                  <a:lnTo>
                    <a:pt x="275536" y="2096785"/>
                  </a:lnTo>
                  <a:lnTo>
                    <a:pt x="275318" y="2086987"/>
                  </a:lnTo>
                  <a:lnTo>
                    <a:pt x="275078" y="2077189"/>
                  </a:lnTo>
                  <a:lnTo>
                    <a:pt x="274762" y="2067391"/>
                  </a:lnTo>
                  <a:lnTo>
                    <a:pt x="274405" y="2057593"/>
                  </a:lnTo>
                  <a:lnTo>
                    <a:pt x="273998" y="2047795"/>
                  </a:lnTo>
                  <a:lnTo>
                    <a:pt x="273533" y="2037997"/>
                  </a:lnTo>
                  <a:lnTo>
                    <a:pt x="273041" y="2028199"/>
                  </a:lnTo>
                  <a:lnTo>
                    <a:pt x="272476" y="2018401"/>
                  </a:lnTo>
                  <a:lnTo>
                    <a:pt x="271894" y="2008602"/>
                  </a:lnTo>
                  <a:lnTo>
                    <a:pt x="271249" y="1998804"/>
                  </a:lnTo>
                  <a:lnTo>
                    <a:pt x="270579" y="1989006"/>
                  </a:lnTo>
                  <a:lnTo>
                    <a:pt x="269868" y="1979208"/>
                  </a:lnTo>
                  <a:lnTo>
                    <a:pt x="269120" y="1969410"/>
                  </a:lnTo>
                  <a:lnTo>
                    <a:pt x="268349" y="1959612"/>
                  </a:lnTo>
                  <a:lnTo>
                    <a:pt x="267535" y="1949814"/>
                  </a:lnTo>
                  <a:lnTo>
                    <a:pt x="266709" y="1940016"/>
                  </a:lnTo>
                  <a:lnTo>
                    <a:pt x="265841" y="1930218"/>
                  </a:lnTo>
                  <a:lnTo>
                    <a:pt x="264962" y="1920420"/>
                  </a:lnTo>
                  <a:lnTo>
                    <a:pt x="264058" y="1910622"/>
                  </a:lnTo>
                  <a:lnTo>
                    <a:pt x="263138" y="1900824"/>
                  </a:lnTo>
                  <a:lnTo>
                    <a:pt x="262205" y="1891026"/>
                  </a:lnTo>
                  <a:lnTo>
                    <a:pt x="261256" y="1881228"/>
                  </a:lnTo>
                  <a:lnTo>
                    <a:pt x="260302" y="1871430"/>
                  </a:lnTo>
                  <a:lnTo>
                    <a:pt x="259336" y="1861632"/>
                  </a:lnTo>
                  <a:lnTo>
                    <a:pt x="258368" y="1851833"/>
                  </a:lnTo>
                  <a:lnTo>
                    <a:pt x="257398" y="1842035"/>
                  </a:lnTo>
                  <a:lnTo>
                    <a:pt x="256430" y="1832237"/>
                  </a:lnTo>
                  <a:lnTo>
                    <a:pt x="255464" y="1822439"/>
                  </a:lnTo>
                  <a:lnTo>
                    <a:pt x="254507" y="1812641"/>
                  </a:lnTo>
                  <a:lnTo>
                    <a:pt x="253554" y="1802843"/>
                  </a:lnTo>
                  <a:lnTo>
                    <a:pt x="252621" y="1793045"/>
                  </a:lnTo>
                  <a:lnTo>
                    <a:pt x="251693" y="1783247"/>
                  </a:lnTo>
                  <a:lnTo>
                    <a:pt x="250791" y="1773449"/>
                  </a:lnTo>
                  <a:lnTo>
                    <a:pt x="249903" y="1763651"/>
                  </a:lnTo>
                  <a:lnTo>
                    <a:pt x="249038" y="1753853"/>
                  </a:lnTo>
                  <a:lnTo>
                    <a:pt x="248202" y="1744055"/>
                  </a:lnTo>
                  <a:lnTo>
                    <a:pt x="247382" y="1734257"/>
                  </a:lnTo>
                  <a:lnTo>
                    <a:pt x="246609" y="1724459"/>
                  </a:lnTo>
                  <a:lnTo>
                    <a:pt x="245849" y="1714661"/>
                  </a:lnTo>
                  <a:lnTo>
                    <a:pt x="245143" y="1704863"/>
                  </a:lnTo>
                  <a:lnTo>
                    <a:pt x="244461" y="1695064"/>
                  </a:lnTo>
                  <a:lnTo>
                    <a:pt x="243823" y="1685266"/>
                  </a:lnTo>
                  <a:lnTo>
                    <a:pt x="243228" y="1675468"/>
                  </a:lnTo>
                  <a:lnTo>
                    <a:pt x="242665" y="1665670"/>
                  </a:lnTo>
                  <a:lnTo>
                    <a:pt x="242167" y="1655872"/>
                  </a:lnTo>
                  <a:lnTo>
                    <a:pt x="241689" y="1646074"/>
                  </a:lnTo>
                  <a:lnTo>
                    <a:pt x="241295" y="1636276"/>
                  </a:lnTo>
                  <a:lnTo>
                    <a:pt x="240925" y="1626478"/>
                  </a:lnTo>
                  <a:lnTo>
                    <a:pt x="240624" y="1616680"/>
                  </a:lnTo>
                  <a:lnTo>
                    <a:pt x="240372" y="1606882"/>
                  </a:lnTo>
                  <a:lnTo>
                    <a:pt x="240169" y="1597084"/>
                  </a:lnTo>
                  <a:lnTo>
                    <a:pt x="240041" y="1587286"/>
                  </a:lnTo>
                  <a:lnTo>
                    <a:pt x="239941" y="1577488"/>
                  </a:lnTo>
                  <a:lnTo>
                    <a:pt x="239944" y="1567690"/>
                  </a:lnTo>
                  <a:lnTo>
                    <a:pt x="239973" y="1557892"/>
                  </a:lnTo>
                  <a:lnTo>
                    <a:pt x="240091" y="1548093"/>
                  </a:lnTo>
                  <a:lnTo>
                    <a:pt x="240257" y="1538295"/>
                  </a:lnTo>
                  <a:lnTo>
                    <a:pt x="240488" y="1528497"/>
                  </a:lnTo>
                  <a:lnTo>
                    <a:pt x="240796" y="1518699"/>
                  </a:lnTo>
                  <a:lnTo>
                    <a:pt x="241143" y="1508901"/>
                  </a:lnTo>
                  <a:lnTo>
                    <a:pt x="241595" y="1499103"/>
                  </a:lnTo>
                  <a:lnTo>
                    <a:pt x="242075" y="1489305"/>
                  </a:lnTo>
                  <a:lnTo>
                    <a:pt x="242660" y="1479507"/>
                  </a:lnTo>
                  <a:lnTo>
                    <a:pt x="243287" y="1469709"/>
                  </a:lnTo>
                  <a:lnTo>
                    <a:pt x="243991" y="1459911"/>
                  </a:lnTo>
                  <a:lnTo>
                    <a:pt x="244766" y="1450113"/>
                  </a:lnTo>
                  <a:lnTo>
                    <a:pt x="245590" y="1440315"/>
                  </a:lnTo>
                  <a:lnTo>
                    <a:pt x="246513" y="1430517"/>
                  </a:lnTo>
                  <a:lnTo>
                    <a:pt x="247463" y="1420719"/>
                  </a:lnTo>
                  <a:lnTo>
                    <a:pt x="248525" y="1410921"/>
                  </a:lnTo>
                  <a:lnTo>
                    <a:pt x="249621" y="1401123"/>
                  </a:lnTo>
                  <a:lnTo>
                    <a:pt x="250800" y="1391324"/>
                  </a:lnTo>
                  <a:lnTo>
                    <a:pt x="252039" y="1381526"/>
                  </a:lnTo>
                  <a:lnTo>
                    <a:pt x="253332" y="1371728"/>
                  </a:lnTo>
                  <a:lnTo>
                    <a:pt x="254710" y="1361930"/>
                  </a:lnTo>
                  <a:lnTo>
                    <a:pt x="256115" y="1352132"/>
                  </a:lnTo>
                  <a:lnTo>
                    <a:pt x="257629" y="1342334"/>
                  </a:lnTo>
                  <a:lnTo>
                    <a:pt x="259166" y="1332536"/>
                  </a:lnTo>
                  <a:lnTo>
                    <a:pt x="260785" y="1322738"/>
                  </a:lnTo>
                  <a:lnTo>
                    <a:pt x="262451" y="1312940"/>
                  </a:lnTo>
                  <a:lnTo>
                    <a:pt x="264171" y="1303142"/>
                  </a:lnTo>
                  <a:lnTo>
                    <a:pt x="265958" y="1293344"/>
                  </a:lnTo>
                  <a:lnTo>
                    <a:pt x="267775" y="1283546"/>
                  </a:lnTo>
                  <a:lnTo>
                    <a:pt x="269676" y="1273748"/>
                  </a:lnTo>
                  <a:lnTo>
                    <a:pt x="271599" y="1263950"/>
                  </a:lnTo>
                  <a:lnTo>
                    <a:pt x="273593" y="1254152"/>
                  </a:lnTo>
                  <a:lnTo>
                    <a:pt x="275620" y="1244354"/>
                  </a:lnTo>
                  <a:lnTo>
                    <a:pt x="277696" y="1234555"/>
                  </a:lnTo>
                  <a:lnTo>
                    <a:pt x="279818" y="1224757"/>
                  </a:lnTo>
                  <a:lnTo>
                    <a:pt x="281969" y="1214959"/>
                  </a:lnTo>
                  <a:lnTo>
                    <a:pt x="284179" y="1205161"/>
                  </a:lnTo>
                  <a:lnTo>
                    <a:pt x="286404" y="1195363"/>
                  </a:lnTo>
                  <a:lnTo>
                    <a:pt x="288686" y="1185565"/>
                  </a:lnTo>
                  <a:lnTo>
                    <a:pt x="290987" y="1175767"/>
                  </a:lnTo>
                  <a:lnTo>
                    <a:pt x="293326" y="1165969"/>
                  </a:lnTo>
                  <a:lnTo>
                    <a:pt x="295692" y="1156171"/>
                  </a:lnTo>
                  <a:lnTo>
                    <a:pt x="298081" y="1146373"/>
                  </a:lnTo>
                  <a:lnTo>
                    <a:pt x="300504" y="1136575"/>
                  </a:lnTo>
                  <a:lnTo>
                    <a:pt x="302936" y="1126777"/>
                  </a:lnTo>
                  <a:lnTo>
                    <a:pt x="305405" y="1116979"/>
                  </a:lnTo>
                  <a:lnTo>
                    <a:pt x="307881" y="1107181"/>
                  </a:lnTo>
                  <a:lnTo>
                    <a:pt x="310379" y="1097383"/>
                  </a:lnTo>
                  <a:lnTo>
                    <a:pt x="312889" y="1087585"/>
                  </a:lnTo>
                  <a:lnTo>
                    <a:pt x="315411" y="1077786"/>
                  </a:lnTo>
                  <a:lnTo>
                    <a:pt x="317944" y="1067988"/>
                  </a:lnTo>
                  <a:lnTo>
                    <a:pt x="320483" y="1058190"/>
                  </a:lnTo>
                  <a:lnTo>
                    <a:pt x="323031" y="1048392"/>
                  </a:lnTo>
                  <a:lnTo>
                    <a:pt x="325581" y="1038594"/>
                  </a:lnTo>
                  <a:lnTo>
                    <a:pt x="328133" y="1028796"/>
                  </a:lnTo>
                  <a:lnTo>
                    <a:pt x="330685" y="1018998"/>
                  </a:lnTo>
                  <a:lnTo>
                    <a:pt x="333236" y="1009200"/>
                  </a:lnTo>
                  <a:lnTo>
                    <a:pt x="335782" y="999402"/>
                  </a:lnTo>
                  <a:lnTo>
                    <a:pt x="338324" y="989604"/>
                  </a:lnTo>
                  <a:lnTo>
                    <a:pt x="340855" y="979806"/>
                  </a:lnTo>
                  <a:lnTo>
                    <a:pt x="343381" y="970008"/>
                  </a:lnTo>
                  <a:lnTo>
                    <a:pt x="345891" y="960210"/>
                  </a:lnTo>
                  <a:lnTo>
                    <a:pt x="348392" y="950412"/>
                  </a:lnTo>
                  <a:lnTo>
                    <a:pt x="350877" y="940614"/>
                  </a:lnTo>
                  <a:lnTo>
                    <a:pt x="353344" y="930816"/>
                  </a:lnTo>
                  <a:lnTo>
                    <a:pt x="355800" y="921017"/>
                  </a:lnTo>
                  <a:lnTo>
                    <a:pt x="358228" y="911219"/>
                  </a:lnTo>
                  <a:lnTo>
                    <a:pt x="360647" y="901421"/>
                  </a:lnTo>
                  <a:lnTo>
                    <a:pt x="363030" y="891623"/>
                  </a:lnTo>
                  <a:lnTo>
                    <a:pt x="365400" y="881825"/>
                  </a:lnTo>
                  <a:lnTo>
                    <a:pt x="367741" y="872027"/>
                  </a:lnTo>
                  <a:lnTo>
                    <a:pt x="370057" y="862229"/>
                  </a:lnTo>
                  <a:lnTo>
                    <a:pt x="372351" y="852431"/>
                  </a:lnTo>
                  <a:lnTo>
                    <a:pt x="374607" y="842633"/>
                  </a:lnTo>
                  <a:lnTo>
                    <a:pt x="376851" y="832835"/>
                  </a:lnTo>
                  <a:lnTo>
                    <a:pt x="379044" y="823037"/>
                  </a:lnTo>
                  <a:lnTo>
                    <a:pt x="381223" y="813239"/>
                  </a:lnTo>
                  <a:lnTo>
                    <a:pt x="383359" y="803441"/>
                  </a:lnTo>
                  <a:lnTo>
                    <a:pt x="385469" y="793643"/>
                  </a:lnTo>
                  <a:lnTo>
                    <a:pt x="387546" y="783845"/>
                  </a:lnTo>
                  <a:lnTo>
                    <a:pt x="389583" y="774046"/>
                  </a:lnTo>
                  <a:lnTo>
                    <a:pt x="391601" y="764248"/>
                  </a:lnTo>
                  <a:lnTo>
                    <a:pt x="393562" y="754450"/>
                  </a:lnTo>
                  <a:lnTo>
                    <a:pt x="395509" y="744652"/>
                  </a:lnTo>
                  <a:lnTo>
                    <a:pt x="397401" y="734854"/>
                  </a:lnTo>
                  <a:lnTo>
                    <a:pt x="399269" y="725056"/>
                  </a:lnTo>
                  <a:lnTo>
                    <a:pt x="401097" y="715258"/>
                  </a:lnTo>
                  <a:lnTo>
                    <a:pt x="402886" y="705460"/>
                  </a:lnTo>
                  <a:lnTo>
                    <a:pt x="404648" y="695662"/>
                  </a:lnTo>
                  <a:lnTo>
                    <a:pt x="406356" y="685864"/>
                  </a:lnTo>
                  <a:lnTo>
                    <a:pt x="408047" y="676066"/>
                  </a:lnTo>
                  <a:lnTo>
                    <a:pt x="409678" y="666268"/>
                  </a:lnTo>
                  <a:lnTo>
                    <a:pt x="411288" y="656470"/>
                  </a:lnTo>
                  <a:lnTo>
                    <a:pt x="412853" y="646672"/>
                  </a:lnTo>
                  <a:lnTo>
                    <a:pt x="414381" y="636874"/>
                  </a:lnTo>
                  <a:lnTo>
                    <a:pt x="415880" y="627076"/>
                  </a:lnTo>
                  <a:lnTo>
                    <a:pt x="417328" y="617277"/>
                  </a:lnTo>
                  <a:lnTo>
                    <a:pt x="418760" y="607479"/>
                  </a:lnTo>
                  <a:lnTo>
                    <a:pt x="420128" y="597681"/>
                  </a:lnTo>
                  <a:lnTo>
                    <a:pt x="421480" y="587883"/>
                  </a:lnTo>
                  <a:lnTo>
                    <a:pt x="422784" y="578085"/>
                  </a:lnTo>
                  <a:lnTo>
                    <a:pt x="424058" y="568287"/>
                  </a:lnTo>
                  <a:lnTo>
                    <a:pt x="425299" y="558489"/>
                  </a:lnTo>
                  <a:lnTo>
                    <a:pt x="426495" y="548691"/>
                  </a:lnTo>
                  <a:lnTo>
                    <a:pt x="427674" y="538893"/>
                  </a:lnTo>
                  <a:lnTo>
                    <a:pt x="428796" y="529095"/>
                  </a:lnTo>
                  <a:lnTo>
                    <a:pt x="429904" y="519297"/>
                  </a:lnTo>
                  <a:lnTo>
                    <a:pt x="430963" y="509499"/>
                  </a:lnTo>
                  <a:lnTo>
                    <a:pt x="431998" y="499701"/>
                  </a:lnTo>
                  <a:lnTo>
                    <a:pt x="432999" y="489903"/>
                  </a:lnTo>
                  <a:lnTo>
                    <a:pt x="433965" y="480105"/>
                  </a:lnTo>
                  <a:lnTo>
                    <a:pt x="434910" y="470307"/>
                  </a:lnTo>
                  <a:lnTo>
                    <a:pt x="435808" y="460508"/>
                  </a:lnTo>
                  <a:lnTo>
                    <a:pt x="436694" y="450710"/>
                  </a:lnTo>
                  <a:lnTo>
                    <a:pt x="437532" y="440912"/>
                  </a:lnTo>
                  <a:lnTo>
                    <a:pt x="438354" y="431114"/>
                  </a:lnTo>
                  <a:lnTo>
                    <a:pt x="439142" y="421316"/>
                  </a:lnTo>
                  <a:lnTo>
                    <a:pt x="439903" y="411518"/>
                  </a:lnTo>
                  <a:lnTo>
                    <a:pt x="440642" y="401720"/>
                  </a:lnTo>
                  <a:lnTo>
                    <a:pt x="441344" y="391922"/>
                  </a:lnTo>
                  <a:lnTo>
                    <a:pt x="442036" y="382124"/>
                  </a:lnTo>
                  <a:lnTo>
                    <a:pt x="442684" y="372326"/>
                  </a:lnTo>
                  <a:lnTo>
                    <a:pt x="443320" y="362528"/>
                  </a:lnTo>
                  <a:lnTo>
                    <a:pt x="443926" y="352730"/>
                  </a:lnTo>
                  <a:lnTo>
                    <a:pt x="444511" y="342932"/>
                  </a:lnTo>
                  <a:lnTo>
                    <a:pt x="445076" y="333134"/>
                  </a:lnTo>
                  <a:lnTo>
                    <a:pt x="445612" y="323336"/>
                  </a:lnTo>
                  <a:lnTo>
                    <a:pt x="446138" y="313538"/>
                  </a:lnTo>
                  <a:lnTo>
                    <a:pt x="446628" y="303739"/>
                  </a:lnTo>
                  <a:lnTo>
                    <a:pt x="447110" y="293941"/>
                  </a:lnTo>
                  <a:lnTo>
                    <a:pt x="447564" y="284143"/>
                  </a:lnTo>
                  <a:lnTo>
                    <a:pt x="448004" y="274345"/>
                  </a:lnTo>
                  <a:lnTo>
                    <a:pt x="448425" y="264547"/>
                  </a:lnTo>
                  <a:lnTo>
                    <a:pt x="448826" y="254749"/>
                  </a:lnTo>
                  <a:lnTo>
                    <a:pt x="449215" y="244951"/>
                  </a:lnTo>
                  <a:lnTo>
                    <a:pt x="449579" y="235153"/>
                  </a:lnTo>
                  <a:lnTo>
                    <a:pt x="449935" y="225355"/>
                  </a:lnTo>
                  <a:lnTo>
                    <a:pt x="450268" y="215557"/>
                  </a:lnTo>
                  <a:lnTo>
                    <a:pt x="450591" y="205759"/>
                  </a:lnTo>
                  <a:lnTo>
                    <a:pt x="450898" y="195961"/>
                  </a:lnTo>
                  <a:lnTo>
                    <a:pt x="451190" y="186163"/>
                  </a:lnTo>
                  <a:lnTo>
                    <a:pt x="451473" y="176365"/>
                  </a:lnTo>
                  <a:lnTo>
                    <a:pt x="451736" y="166567"/>
                  </a:lnTo>
                  <a:lnTo>
                    <a:pt x="451994" y="156769"/>
                  </a:lnTo>
                  <a:lnTo>
                    <a:pt x="452232" y="146970"/>
                  </a:lnTo>
                  <a:lnTo>
                    <a:pt x="452464" y="137172"/>
                  </a:lnTo>
                  <a:lnTo>
                    <a:pt x="452683" y="127374"/>
                  </a:lnTo>
                  <a:lnTo>
                    <a:pt x="452891" y="117576"/>
                  </a:lnTo>
                  <a:lnTo>
                    <a:pt x="453091" y="107778"/>
                  </a:lnTo>
                  <a:lnTo>
                    <a:pt x="453277" y="97980"/>
                  </a:lnTo>
                  <a:lnTo>
                    <a:pt x="453460" y="88182"/>
                  </a:lnTo>
                  <a:lnTo>
                    <a:pt x="453626" y="78384"/>
                  </a:lnTo>
                  <a:lnTo>
                    <a:pt x="453790" y="68586"/>
                  </a:lnTo>
                  <a:lnTo>
                    <a:pt x="453941" y="58788"/>
                  </a:lnTo>
                  <a:lnTo>
                    <a:pt x="454087" y="48990"/>
                  </a:lnTo>
                  <a:lnTo>
                    <a:pt x="454225" y="39192"/>
                  </a:lnTo>
                  <a:lnTo>
                    <a:pt x="454354" y="29394"/>
                  </a:lnTo>
                  <a:lnTo>
                    <a:pt x="454480" y="19596"/>
                  </a:lnTo>
                  <a:lnTo>
                    <a:pt x="454595" y="979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9798"/>
                  </a:lnTo>
                  <a:lnTo>
                    <a:pt x="458378" y="19596"/>
                  </a:lnTo>
                  <a:lnTo>
                    <a:pt x="458503" y="29394"/>
                  </a:lnTo>
                  <a:lnTo>
                    <a:pt x="458633" y="39192"/>
                  </a:lnTo>
                  <a:lnTo>
                    <a:pt x="458771" y="48990"/>
                  </a:lnTo>
                  <a:lnTo>
                    <a:pt x="458916" y="58788"/>
                  </a:lnTo>
                  <a:lnTo>
                    <a:pt x="459068" y="68586"/>
                  </a:lnTo>
                  <a:lnTo>
                    <a:pt x="459231" y="78384"/>
                  </a:lnTo>
                  <a:lnTo>
                    <a:pt x="459398" y="88182"/>
                  </a:lnTo>
                  <a:lnTo>
                    <a:pt x="459580" y="97980"/>
                  </a:lnTo>
                  <a:lnTo>
                    <a:pt x="459767" y="107778"/>
                  </a:lnTo>
                  <a:lnTo>
                    <a:pt x="459967" y="117576"/>
                  </a:lnTo>
                  <a:lnTo>
                    <a:pt x="460175" y="127374"/>
                  </a:lnTo>
                  <a:lnTo>
                    <a:pt x="460393" y="137172"/>
                  </a:lnTo>
                  <a:lnTo>
                    <a:pt x="460626" y="146970"/>
                  </a:lnTo>
                  <a:lnTo>
                    <a:pt x="460864" y="156769"/>
                  </a:lnTo>
                  <a:lnTo>
                    <a:pt x="461122" y="166567"/>
                  </a:lnTo>
                  <a:lnTo>
                    <a:pt x="461385" y="176365"/>
                  </a:lnTo>
                  <a:lnTo>
                    <a:pt x="461668" y="186163"/>
                  </a:lnTo>
                  <a:lnTo>
                    <a:pt x="461960" y="195961"/>
                  </a:lnTo>
                  <a:lnTo>
                    <a:pt x="462266" y="205759"/>
                  </a:lnTo>
                  <a:lnTo>
                    <a:pt x="462589" y="215557"/>
                  </a:lnTo>
                  <a:lnTo>
                    <a:pt x="462922" y="225355"/>
                  </a:lnTo>
                  <a:lnTo>
                    <a:pt x="463279" y="235153"/>
                  </a:lnTo>
                  <a:lnTo>
                    <a:pt x="463642" y="244951"/>
                  </a:lnTo>
                  <a:lnTo>
                    <a:pt x="464032" y="254749"/>
                  </a:lnTo>
                  <a:lnTo>
                    <a:pt x="464432" y="264547"/>
                  </a:lnTo>
                  <a:lnTo>
                    <a:pt x="464853" y="274345"/>
                  </a:lnTo>
                  <a:lnTo>
                    <a:pt x="465293" y="284143"/>
                  </a:lnTo>
                  <a:lnTo>
                    <a:pt x="465747" y="293941"/>
                  </a:lnTo>
                  <a:lnTo>
                    <a:pt x="466229" y="303739"/>
                  </a:lnTo>
                  <a:lnTo>
                    <a:pt x="466720" y="313538"/>
                  </a:lnTo>
                  <a:lnTo>
                    <a:pt x="467246" y="323336"/>
                  </a:lnTo>
                  <a:lnTo>
                    <a:pt x="467782" y="333134"/>
                  </a:lnTo>
                  <a:lnTo>
                    <a:pt x="468347" y="342932"/>
                  </a:lnTo>
                  <a:lnTo>
                    <a:pt x="468932" y="352730"/>
                  </a:lnTo>
                  <a:lnTo>
                    <a:pt x="469537" y="362528"/>
                  </a:lnTo>
                  <a:lnTo>
                    <a:pt x="470174" y="372326"/>
                  </a:lnTo>
                  <a:lnTo>
                    <a:pt x="470822" y="382124"/>
                  </a:lnTo>
                  <a:lnTo>
                    <a:pt x="471513" y="391922"/>
                  </a:lnTo>
                  <a:lnTo>
                    <a:pt x="472215" y="401720"/>
                  </a:lnTo>
                  <a:lnTo>
                    <a:pt x="472955" y="411518"/>
                  </a:lnTo>
                  <a:lnTo>
                    <a:pt x="473715" y="421316"/>
                  </a:lnTo>
                  <a:lnTo>
                    <a:pt x="474504" y="431114"/>
                  </a:lnTo>
                  <a:lnTo>
                    <a:pt x="475325" y="440912"/>
                  </a:lnTo>
                  <a:lnTo>
                    <a:pt x="476164" y="450710"/>
                  </a:lnTo>
                  <a:lnTo>
                    <a:pt x="477050" y="460508"/>
                  </a:lnTo>
                  <a:lnTo>
                    <a:pt x="477948" y="470307"/>
                  </a:lnTo>
                  <a:lnTo>
                    <a:pt x="478893" y="480105"/>
                  </a:lnTo>
                  <a:lnTo>
                    <a:pt x="479858" y="489903"/>
                  </a:lnTo>
                  <a:lnTo>
                    <a:pt x="480860" y="499701"/>
                  </a:lnTo>
                  <a:lnTo>
                    <a:pt x="481895" y="509499"/>
                  </a:lnTo>
                  <a:lnTo>
                    <a:pt x="482954" y="519297"/>
                  </a:lnTo>
                  <a:lnTo>
                    <a:pt x="484062" y="529095"/>
                  </a:lnTo>
                  <a:lnTo>
                    <a:pt x="485184" y="538893"/>
                  </a:lnTo>
                  <a:lnTo>
                    <a:pt x="486362" y="548691"/>
                  </a:lnTo>
                  <a:lnTo>
                    <a:pt x="487559" y="558489"/>
                  </a:lnTo>
                  <a:lnTo>
                    <a:pt x="488800" y="568287"/>
                  </a:lnTo>
                  <a:lnTo>
                    <a:pt x="490074" y="578085"/>
                  </a:lnTo>
                  <a:lnTo>
                    <a:pt x="491378" y="587883"/>
                  </a:lnTo>
                  <a:lnTo>
                    <a:pt x="492730" y="597681"/>
                  </a:lnTo>
                  <a:lnTo>
                    <a:pt x="494098" y="607479"/>
                  </a:lnTo>
                  <a:lnTo>
                    <a:pt x="495530" y="617277"/>
                  </a:lnTo>
                  <a:lnTo>
                    <a:pt x="496978" y="627076"/>
                  </a:lnTo>
                  <a:lnTo>
                    <a:pt x="498476" y="636874"/>
                  </a:lnTo>
                  <a:lnTo>
                    <a:pt x="500005" y="646672"/>
                  </a:lnTo>
                  <a:lnTo>
                    <a:pt x="501569" y="656470"/>
                  </a:lnTo>
                  <a:lnTo>
                    <a:pt x="503180" y="666268"/>
                  </a:lnTo>
                  <a:lnTo>
                    <a:pt x="504810" y="676066"/>
                  </a:lnTo>
                  <a:lnTo>
                    <a:pt x="506502" y="685864"/>
                  </a:lnTo>
                  <a:lnTo>
                    <a:pt x="508209" y="695662"/>
                  </a:lnTo>
                  <a:lnTo>
                    <a:pt x="509972" y="705460"/>
                  </a:lnTo>
                  <a:lnTo>
                    <a:pt x="511760" y="715258"/>
                  </a:lnTo>
                  <a:lnTo>
                    <a:pt x="513588" y="725056"/>
                  </a:lnTo>
                  <a:lnTo>
                    <a:pt x="515457" y="734854"/>
                  </a:lnTo>
                  <a:lnTo>
                    <a:pt x="517349" y="744652"/>
                  </a:lnTo>
                  <a:lnTo>
                    <a:pt x="519296" y="754450"/>
                  </a:lnTo>
                  <a:lnTo>
                    <a:pt x="521257" y="764248"/>
                  </a:lnTo>
                  <a:lnTo>
                    <a:pt x="523275" y="774046"/>
                  </a:lnTo>
                  <a:lnTo>
                    <a:pt x="525311" y="783845"/>
                  </a:lnTo>
                  <a:lnTo>
                    <a:pt x="527389" y="793643"/>
                  </a:lnTo>
                  <a:lnTo>
                    <a:pt x="529499" y="803441"/>
                  </a:lnTo>
                  <a:lnTo>
                    <a:pt x="531635" y="813239"/>
                  </a:lnTo>
                  <a:lnTo>
                    <a:pt x="533814" y="823037"/>
                  </a:lnTo>
                  <a:lnTo>
                    <a:pt x="536006" y="832835"/>
                  </a:lnTo>
                  <a:lnTo>
                    <a:pt x="538250" y="842633"/>
                  </a:lnTo>
                  <a:lnTo>
                    <a:pt x="540507" y="852431"/>
                  </a:lnTo>
                  <a:lnTo>
                    <a:pt x="542801" y="862229"/>
                  </a:lnTo>
                  <a:lnTo>
                    <a:pt x="545117" y="872027"/>
                  </a:lnTo>
                  <a:lnTo>
                    <a:pt x="547457" y="881825"/>
                  </a:lnTo>
                  <a:lnTo>
                    <a:pt x="549828" y="891623"/>
                  </a:lnTo>
                  <a:lnTo>
                    <a:pt x="552211" y="901421"/>
                  </a:lnTo>
                  <a:lnTo>
                    <a:pt x="554630" y="911219"/>
                  </a:lnTo>
                  <a:lnTo>
                    <a:pt x="557058" y="921017"/>
                  </a:lnTo>
                  <a:lnTo>
                    <a:pt x="559513" y="930816"/>
                  </a:lnTo>
                  <a:lnTo>
                    <a:pt x="561981" y="940614"/>
                  </a:lnTo>
                  <a:lnTo>
                    <a:pt x="564466" y="950412"/>
                  </a:lnTo>
                  <a:lnTo>
                    <a:pt x="566967" y="960210"/>
                  </a:lnTo>
                  <a:lnTo>
                    <a:pt x="569477" y="970008"/>
                  </a:lnTo>
                  <a:lnTo>
                    <a:pt x="572003" y="979806"/>
                  </a:lnTo>
                  <a:lnTo>
                    <a:pt x="574534" y="989604"/>
                  </a:lnTo>
                  <a:lnTo>
                    <a:pt x="577076" y="999402"/>
                  </a:lnTo>
                  <a:lnTo>
                    <a:pt x="579622" y="1009200"/>
                  </a:lnTo>
                  <a:lnTo>
                    <a:pt x="582172" y="1018998"/>
                  </a:lnTo>
                  <a:lnTo>
                    <a:pt x="584724" y="1028796"/>
                  </a:lnTo>
                  <a:lnTo>
                    <a:pt x="587277" y="1038594"/>
                  </a:lnTo>
                  <a:lnTo>
                    <a:pt x="589827" y="1048392"/>
                  </a:lnTo>
                  <a:lnTo>
                    <a:pt x="592375" y="1058190"/>
                  </a:lnTo>
                  <a:lnTo>
                    <a:pt x="594913" y="1067988"/>
                  </a:lnTo>
                  <a:lnTo>
                    <a:pt x="597447" y="1077786"/>
                  </a:lnTo>
                  <a:lnTo>
                    <a:pt x="599969" y="1087585"/>
                  </a:lnTo>
                  <a:lnTo>
                    <a:pt x="602478" y="1097383"/>
                  </a:lnTo>
                  <a:lnTo>
                    <a:pt x="604977" y="1107181"/>
                  </a:lnTo>
                  <a:lnTo>
                    <a:pt x="607453" y="1116979"/>
                  </a:lnTo>
                  <a:lnTo>
                    <a:pt x="609921" y="1126777"/>
                  </a:lnTo>
                  <a:lnTo>
                    <a:pt x="612354" y="1136575"/>
                  </a:lnTo>
                  <a:lnTo>
                    <a:pt x="614777" y="1146373"/>
                  </a:lnTo>
                  <a:lnTo>
                    <a:pt x="617165" y="1156171"/>
                  </a:lnTo>
                  <a:lnTo>
                    <a:pt x="619532" y="1165969"/>
                  </a:lnTo>
                  <a:lnTo>
                    <a:pt x="621871" y="1175767"/>
                  </a:lnTo>
                  <a:lnTo>
                    <a:pt x="624171" y="1185565"/>
                  </a:lnTo>
                  <a:lnTo>
                    <a:pt x="626454" y="1195363"/>
                  </a:lnTo>
                  <a:lnTo>
                    <a:pt x="628679" y="1205161"/>
                  </a:lnTo>
                  <a:lnTo>
                    <a:pt x="630889" y="1214959"/>
                  </a:lnTo>
                  <a:lnTo>
                    <a:pt x="633040" y="1224757"/>
                  </a:lnTo>
                  <a:lnTo>
                    <a:pt x="635162" y="1234555"/>
                  </a:lnTo>
                  <a:lnTo>
                    <a:pt x="637238" y="1244354"/>
                  </a:lnTo>
                  <a:lnTo>
                    <a:pt x="639264" y="1254152"/>
                  </a:lnTo>
                  <a:lnTo>
                    <a:pt x="641259" y="1263950"/>
                  </a:lnTo>
                  <a:lnTo>
                    <a:pt x="643181" y="1273748"/>
                  </a:lnTo>
                  <a:lnTo>
                    <a:pt x="645083" y="1283546"/>
                  </a:lnTo>
                  <a:lnTo>
                    <a:pt x="646900" y="1293344"/>
                  </a:lnTo>
                  <a:lnTo>
                    <a:pt x="648687" y="1303142"/>
                  </a:lnTo>
                  <a:lnTo>
                    <a:pt x="650407" y="1312940"/>
                  </a:lnTo>
                  <a:lnTo>
                    <a:pt x="652072" y="1322738"/>
                  </a:lnTo>
                  <a:lnTo>
                    <a:pt x="653691" y="1332536"/>
                  </a:lnTo>
                  <a:lnTo>
                    <a:pt x="655229" y="1342334"/>
                  </a:lnTo>
                  <a:lnTo>
                    <a:pt x="656742" y="1352132"/>
                  </a:lnTo>
                  <a:lnTo>
                    <a:pt x="658148" y="1361930"/>
                  </a:lnTo>
                  <a:lnTo>
                    <a:pt x="659526" y="1371728"/>
                  </a:lnTo>
                  <a:lnTo>
                    <a:pt x="660819" y="1381526"/>
                  </a:lnTo>
                  <a:lnTo>
                    <a:pt x="662058" y="1391324"/>
                  </a:lnTo>
                  <a:lnTo>
                    <a:pt x="663237" y="1401123"/>
                  </a:lnTo>
                  <a:lnTo>
                    <a:pt x="664333" y="1410921"/>
                  </a:lnTo>
                  <a:lnTo>
                    <a:pt x="665394" y="1420719"/>
                  </a:lnTo>
                  <a:lnTo>
                    <a:pt x="666345" y="1430517"/>
                  </a:lnTo>
                  <a:lnTo>
                    <a:pt x="667268" y="1440315"/>
                  </a:lnTo>
                  <a:lnTo>
                    <a:pt x="668092" y="1450113"/>
                  </a:lnTo>
                  <a:lnTo>
                    <a:pt x="668867" y="1459911"/>
                  </a:lnTo>
                  <a:lnTo>
                    <a:pt x="669571" y="1469709"/>
                  </a:lnTo>
                  <a:lnTo>
                    <a:pt x="670198" y="1479507"/>
                  </a:lnTo>
                  <a:lnTo>
                    <a:pt x="670782" y="1489305"/>
                  </a:lnTo>
                  <a:lnTo>
                    <a:pt x="671262" y="1499103"/>
                  </a:lnTo>
                  <a:lnTo>
                    <a:pt x="671715" y="1508901"/>
                  </a:lnTo>
                  <a:lnTo>
                    <a:pt x="672062" y="1518699"/>
                  </a:lnTo>
                  <a:lnTo>
                    <a:pt x="672370" y="1528497"/>
                  </a:lnTo>
                  <a:lnTo>
                    <a:pt x="672601" y="1538295"/>
                  </a:lnTo>
                  <a:lnTo>
                    <a:pt x="672767" y="1548093"/>
                  </a:lnTo>
                  <a:lnTo>
                    <a:pt x="672885" y="1557892"/>
                  </a:lnTo>
                  <a:lnTo>
                    <a:pt x="672913" y="1567690"/>
                  </a:lnTo>
                  <a:lnTo>
                    <a:pt x="672916" y="1577488"/>
                  </a:lnTo>
                  <a:lnTo>
                    <a:pt x="672816" y="1587286"/>
                  </a:lnTo>
                  <a:lnTo>
                    <a:pt x="672689" y="1597084"/>
                  </a:lnTo>
                  <a:lnTo>
                    <a:pt x="672486" y="1606882"/>
                  </a:lnTo>
                  <a:lnTo>
                    <a:pt x="672234" y="1616680"/>
                  </a:lnTo>
                  <a:lnTo>
                    <a:pt x="671932" y="1626478"/>
                  </a:lnTo>
                  <a:lnTo>
                    <a:pt x="671563" y="1636276"/>
                  </a:lnTo>
                  <a:lnTo>
                    <a:pt x="671169" y="1646074"/>
                  </a:lnTo>
                  <a:lnTo>
                    <a:pt x="670690" y="1655872"/>
                  </a:lnTo>
                  <a:lnTo>
                    <a:pt x="670193" y="1665670"/>
                  </a:lnTo>
                  <a:lnTo>
                    <a:pt x="669630" y="1675468"/>
                  </a:lnTo>
                  <a:lnTo>
                    <a:pt x="669035" y="1685266"/>
                  </a:lnTo>
                  <a:lnTo>
                    <a:pt x="668397" y="1695064"/>
                  </a:lnTo>
                  <a:lnTo>
                    <a:pt x="667714" y="1704863"/>
                  </a:lnTo>
                  <a:lnTo>
                    <a:pt x="667009" y="1714661"/>
                  </a:lnTo>
                  <a:lnTo>
                    <a:pt x="666249" y="1724459"/>
                  </a:lnTo>
                  <a:lnTo>
                    <a:pt x="665475" y="1734257"/>
                  </a:lnTo>
                  <a:lnTo>
                    <a:pt x="664656" y="1744055"/>
                  </a:lnTo>
                  <a:lnTo>
                    <a:pt x="663820" y="1753853"/>
                  </a:lnTo>
                  <a:lnTo>
                    <a:pt x="662954" y="1763651"/>
                  </a:lnTo>
                  <a:lnTo>
                    <a:pt x="662067" y="1773449"/>
                  </a:lnTo>
                  <a:lnTo>
                    <a:pt x="661164" y="1783247"/>
                  </a:lnTo>
                  <a:lnTo>
                    <a:pt x="660237" y="1793045"/>
                  </a:lnTo>
                  <a:lnTo>
                    <a:pt x="659304" y="1802843"/>
                  </a:lnTo>
                  <a:lnTo>
                    <a:pt x="658351" y="1812641"/>
                  </a:lnTo>
                  <a:lnTo>
                    <a:pt x="657394" y="1822439"/>
                  </a:lnTo>
                  <a:lnTo>
                    <a:pt x="656428" y="1832237"/>
                  </a:lnTo>
                  <a:lnTo>
                    <a:pt x="655460" y="1842035"/>
                  </a:lnTo>
                  <a:lnTo>
                    <a:pt x="654489" y="1851833"/>
                  </a:lnTo>
                  <a:lnTo>
                    <a:pt x="653522" y="1861632"/>
                  </a:lnTo>
                  <a:lnTo>
                    <a:pt x="652556" y="1871430"/>
                  </a:lnTo>
                  <a:lnTo>
                    <a:pt x="651602" y="1881228"/>
                  </a:lnTo>
                  <a:lnTo>
                    <a:pt x="650653" y="1891026"/>
                  </a:lnTo>
                  <a:lnTo>
                    <a:pt x="649720" y="1900824"/>
                  </a:lnTo>
                  <a:lnTo>
                    <a:pt x="648800" y="1910622"/>
                  </a:lnTo>
                  <a:lnTo>
                    <a:pt x="647896" y="1920420"/>
                  </a:lnTo>
                  <a:lnTo>
                    <a:pt x="647017" y="1930218"/>
                  </a:lnTo>
                  <a:lnTo>
                    <a:pt x="646149" y="1940016"/>
                  </a:lnTo>
                  <a:lnTo>
                    <a:pt x="645323" y="1949814"/>
                  </a:lnTo>
                  <a:lnTo>
                    <a:pt x="644508" y="1959612"/>
                  </a:lnTo>
                  <a:lnTo>
                    <a:pt x="643738" y="1969410"/>
                  </a:lnTo>
                  <a:lnTo>
                    <a:pt x="642990" y="1979208"/>
                  </a:lnTo>
                  <a:lnTo>
                    <a:pt x="642279" y="1989006"/>
                  </a:lnTo>
                  <a:lnTo>
                    <a:pt x="641609" y="1998804"/>
                  </a:lnTo>
                  <a:lnTo>
                    <a:pt x="640964" y="2008602"/>
                  </a:lnTo>
                  <a:lnTo>
                    <a:pt x="640382" y="2018401"/>
                  </a:lnTo>
                  <a:lnTo>
                    <a:pt x="639817" y="2028199"/>
                  </a:lnTo>
                  <a:lnTo>
                    <a:pt x="639324" y="2037997"/>
                  </a:lnTo>
                  <a:lnTo>
                    <a:pt x="638860" y="2047795"/>
                  </a:lnTo>
                  <a:lnTo>
                    <a:pt x="638452" y="2057593"/>
                  </a:lnTo>
                  <a:lnTo>
                    <a:pt x="638096" y="2067391"/>
                  </a:lnTo>
                  <a:lnTo>
                    <a:pt x="637780" y="2077189"/>
                  </a:lnTo>
                  <a:lnTo>
                    <a:pt x="637539" y="2086987"/>
                  </a:lnTo>
                  <a:lnTo>
                    <a:pt x="637321" y="2096785"/>
                  </a:lnTo>
                  <a:lnTo>
                    <a:pt x="637202" y="2106583"/>
                  </a:lnTo>
                  <a:lnTo>
                    <a:pt x="637109" y="2116381"/>
                  </a:lnTo>
                  <a:lnTo>
                    <a:pt x="637095" y="2126179"/>
                  </a:lnTo>
                  <a:lnTo>
                    <a:pt x="637134" y="2135977"/>
                  </a:lnTo>
                  <a:lnTo>
                    <a:pt x="637229" y="2145775"/>
                  </a:lnTo>
                  <a:lnTo>
                    <a:pt x="637405" y="2155573"/>
                  </a:lnTo>
                  <a:lnTo>
                    <a:pt x="637612" y="2165371"/>
                  </a:lnTo>
                  <a:lnTo>
                    <a:pt x="637929" y="2175170"/>
                  </a:lnTo>
                  <a:lnTo>
                    <a:pt x="638274" y="2184968"/>
                  </a:lnTo>
                  <a:lnTo>
                    <a:pt x="638715" y="2194766"/>
                  </a:lnTo>
                  <a:lnTo>
                    <a:pt x="639206" y="2204564"/>
                  </a:lnTo>
                  <a:lnTo>
                    <a:pt x="639767" y="2214362"/>
                  </a:lnTo>
                  <a:lnTo>
                    <a:pt x="640408" y="2224160"/>
                  </a:lnTo>
                  <a:lnTo>
                    <a:pt x="641091" y="2233958"/>
                  </a:lnTo>
                  <a:lnTo>
                    <a:pt x="641884" y="2243756"/>
                  </a:lnTo>
                  <a:lnTo>
                    <a:pt x="642705" y="2253554"/>
                  </a:lnTo>
                  <a:lnTo>
                    <a:pt x="643635" y="2263352"/>
                  </a:lnTo>
                  <a:lnTo>
                    <a:pt x="644610" y="2273150"/>
                  </a:lnTo>
                  <a:lnTo>
                    <a:pt x="645665" y="2282948"/>
                  </a:lnTo>
                  <a:lnTo>
                    <a:pt x="646794" y="2292746"/>
                  </a:lnTo>
                  <a:lnTo>
                    <a:pt x="647974" y="2302544"/>
                  </a:lnTo>
                  <a:lnTo>
                    <a:pt x="649257" y="2312342"/>
                  </a:lnTo>
                  <a:lnTo>
                    <a:pt x="650568" y="2322140"/>
                  </a:lnTo>
                  <a:lnTo>
                    <a:pt x="651997" y="2331939"/>
                  </a:lnTo>
                  <a:lnTo>
                    <a:pt x="653462" y="2341737"/>
                  </a:lnTo>
                  <a:lnTo>
                    <a:pt x="655014" y="2351535"/>
                  </a:lnTo>
                  <a:lnTo>
                    <a:pt x="656630" y="2361333"/>
                  </a:lnTo>
                  <a:lnTo>
                    <a:pt x="658304" y="2371131"/>
                  </a:lnTo>
                  <a:lnTo>
                    <a:pt x="660069" y="2380929"/>
                  </a:lnTo>
                  <a:lnTo>
                    <a:pt x="661863" y="2390727"/>
                  </a:lnTo>
                  <a:lnTo>
                    <a:pt x="663775" y="2400525"/>
                  </a:lnTo>
                  <a:lnTo>
                    <a:pt x="665713" y="2410323"/>
                  </a:lnTo>
                  <a:lnTo>
                    <a:pt x="667743" y="2420121"/>
                  </a:lnTo>
                  <a:lnTo>
                    <a:pt x="669824" y="2429919"/>
                  </a:lnTo>
                  <a:lnTo>
                    <a:pt x="671967" y="2439717"/>
                  </a:lnTo>
                  <a:lnTo>
                    <a:pt x="674187" y="2449515"/>
                  </a:lnTo>
                  <a:lnTo>
                    <a:pt x="676442" y="2459313"/>
                  </a:lnTo>
                  <a:lnTo>
                    <a:pt x="678797" y="2469111"/>
                  </a:lnTo>
                  <a:lnTo>
                    <a:pt x="681176" y="2478910"/>
                  </a:lnTo>
                  <a:lnTo>
                    <a:pt x="683644" y="2488708"/>
                  </a:lnTo>
                  <a:lnTo>
                    <a:pt x="686152" y="2498506"/>
                  </a:lnTo>
                  <a:lnTo>
                    <a:pt x="688723" y="2508304"/>
                  </a:lnTo>
                  <a:lnTo>
                    <a:pt x="691354" y="2518102"/>
                  </a:lnTo>
                  <a:lnTo>
                    <a:pt x="694023" y="2527900"/>
                  </a:lnTo>
                  <a:lnTo>
                    <a:pt x="696772" y="2537698"/>
                  </a:lnTo>
                  <a:lnTo>
                    <a:pt x="699543" y="2547496"/>
                  </a:lnTo>
                  <a:lnTo>
                    <a:pt x="702396" y="2557294"/>
                  </a:lnTo>
                  <a:lnTo>
                    <a:pt x="705278" y="2567092"/>
                  </a:lnTo>
                  <a:lnTo>
                    <a:pt x="708218" y="2576890"/>
                  </a:lnTo>
                  <a:lnTo>
                    <a:pt x="711202" y="2586688"/>
                  </a:lnTo>
                  <a:lnTo>
                    <a:pt x="714224" y="2596486"/>
                  </a:lnTo>
                  <a:lnTo>
                    <a:pt x="717306" y="2606284"/>
                  </a:lnTo>
                  <a:lnTo>
                    <a:pt x="720406" y="2616082"/>
                  </a:lnTo>
                  <a:lnTo>
                    <a:pt x="723578" y="2625880"/>
                  </a:lnTo>
                  <a:lnTo>
                    <a:pt x="726765" y="2635679"/>
                  </a:lnTo>
                  <a:lnTo>
                    <a:pt x="730004" y="2645477"/>
                  </a:lnTo>
                  <a:lnTo>
                    <a:pt x="733272" y="2655275"/>
                  </a:lnTo>
                  <a:lnTo>
                    <a:pt x="736573" y="2665073"/>
                  </a:lnTo>
                  <a:lnTo>
                    <a:pt x="739913" y="2674871"/>
                  </a:lnTo>
                  <a:lnTo>
                    <a:pt x="743270" y="2684669"/>
                  </a:lnTo>
                  <a:lnTo>
                    <a:pt x="746675" y="2694467"/>
                  </a:lnTo>
                  <a:lnTo>
                    <a:pt x="750091" y="2704265"/>
                  </a:lnTo>
                  <a:lnTo>
                    <a:pt x="753544" y="2714063"/>
                  </a:lnTo>
                  <a:lnTo>
                    <a:pt x="757012" y="2723861"/>
                  </a:lnTo>
                  <a:lnTo>
                    <a:pt x="760503" y="2733659"/>
                  </a:lnTo>
                  <a:lnTo>
                    <a:pt x="764016" y="2743457"/>
                  </a:lnTo>
                  <a:lnTo>
                    <a:pt x="767539" y="2753255"/>
                  </a:lnTo>
                  <a:lnTo>
                    <a:pt x="771086" y="2763053"/>
                  </a:lnTo>
                  <a:lnTo>
                    <a:pt x="774637" y="2772851"/>
                  </a:lnTo>
                  <a:lnTo>
                    <a:pt x="778206" y="2782649"/>
                  </a:lnTo>
                  <a:lnTo>
                    <a:pt x="781778" y="2792448"/>
                  </a:lnTo>
                  <a:lnTo>
                    <a:pt x="785359" y="2802246"/>
                  </a:lnTo>
                  <a:lnTo>
                    <a:pt x="788942" y="2812044"/>
                  </a:lnTo>
                  <a:lnTo>
                    <a:pt x="792526" y="2821842"/>
                  </a:lnTo>
                  <a:lnTo>
                    <a:pt x="796109" y="2831640"/>
                  </a:lnTo>
                  <a:lnTo>
                    <a:pt x="799690" y="2841438"/>
                  </a:lnTo>
                  <a:lnTo>
                    <a:pt x="803262" y="2851236"/>
                  </a:lnTo>
                  <a:lnTo>
                    <a:pt x="806828" y="2861034"/>
                  </a:lnTo>
                  <a:lnTo>
                    <a:pt x="810380" y="2870832"/>
                  </a:lnTo>
                  <a:lnTo>
                    <a:pt x="813919" y="2880630"/>
                  </a:lnTo>
                  <a:lnTo>
                    <a:pt x="817445" y="2890428"/>
                  </a:lnTo>
                  <a:lnTo>
                    <a:pt x="820945" y="2900226"/>
                  </a:lnTo>
                  <a:lnTo>
                    <a:pt x="824435" y="2910024"/>
                  </a:lnTo>
                  <a:lnTo>
                    <a:pt x="827883" y="2919822"/>
                  </a:lnTo>
                  <a:lnTo>
                    <a:pt x="831319" y="2929620"/>
                  </a:lnTo>
                  <a:lnTo>
                    <a:pt x="834713" y="2939418"/>
                  </a:lnTo>
                  <a:lnTo>
                    <a:pt x="838079" y="2949217"/>
                  </a:lnTo>
                  <a:lnTo>
                    <a:pt x="841412" y="2959015"/>
                  </a:lnTo>
                  <a:lnTo>
                    <a:pt x="844697" y="2968813"/>
                  </a:lnTo>
                  <a:lnTo>
                    <a:pt x="847958" y="2978611"/>
                  </a:lnTo>
                  <a:lnTo>
                    <a:pt x="851148" y="2988409"/>
                  </a:lnTo>
                  <a:lnTo>
                    <a:pt x="854317" y="2998207"/>
                  </a:lnTo>
                  <a:lnTo>
                    <a:pt x="857410" y="3008005"/>
                  </a:lnTo>
                  <a:lnTo>
                    <a:pt x="860466" y="3017803"/>
                  </a:lnTo>
                  <a:lnTo>
                    <a:pt x="863461" y="3027601"/>
                  </a:lnTo>
                  <a:lnTo>
                    <a:pt x="866390" y="3037399"/>
                  </a:lnTo>
                  <a:lnTo>
                    <a:pt x="869277" y="3047197"/>
                  </a:lnTo>
                  <a:lnTo>
                    <a:pt x="872065" y="3056995"/>
                  </a:lnTo>
                  <a:lnTo>
                    <a:pt x="874826" y="3066793"/>
                  </a:lnTo>
                  <a:lnTo>
                    <a:pt x="877469" y="3076591"/>
                  </a:lnTo>
                  <a:lnTo>
                    <a:pt x="880071" y="3086389"/>
                  </a:lnTo>
                  <a:lnTo>
                    <a:pt x="882579" y="3096187"/>
                  </a:lnTo>
                  <a:lnTo>
                    <a:pt x="885008" y="3105986"/>
                  </a:lnTo>
                  <a:lnTo>
                    <a:pt x="887371" y="3115784"/>
                  </a:lnTo>
                  <a:lnTo>
                    <a:pt x="889615" y="3125582"/>
                  </a:lnTo>
                  <a:lnTo>
                    <a:pt x="891824" y="3135380"/>
                  </a:lnTo>
                  <a:lnTo>
                    <a:pt x="893871" y="3145178"/>
                  </a:lnTo>
                  <a:lnTo>
                    <a:pt x="895877" y="3154976"/>
                  </a:lnTo>
                  <a:lnTo>
                    <a:pt x="897753" y="3164774"/>
                  </a:lnTo>
                  <a:lnTo>
                    <a:pt x="899545" y="3174572"/>
                  </a:lnTo>
                  <a:lnTo>
                    <a:pt x="901242" y="3184370"/>
                  </a:lnTo>
                  <a:lnTo>
                    <a:pt x="902808" y="3194168"/>
                  </a:lnTo>
                  <a:lnTo>
                    <a:pt x="904318" y="3203966"/>
                  </a:lnTo>
                  <a:lnTo>
                    <a:pt x="905647" y="3213764"/>
                  </a:lnTo>
                  <a:lnTo>
                    <a:pt x="906929" y="3223562"/>
                  </a:lnTo>
                  <a:lnTo>
                    <a:pt x="908045" y="3233360"/>
                  </a:lnTo>
                  <a:lnTo>
                    <a:pt x="909076" y="3243158"/>
                  </a:lnTo>
                  <a:lnTo>
                    <a:pt x="909984" y="3252957"/>
                  </a:lnTo>
                  <a:lnTo>
                    <a:pt x="910756" y="3262755"/>
                  </a:lnTo>
                  <a:lnTo>
                    <a:pt x="911450" y="3272553"/>
                  </a:lnTo>
                  <a:lnTo>
                    <a:pt x="911954" y="3282351"/>
                  </a:lnTo>
                  <a:lnTo>
                    <a:pt x="912407" y="3292149"/>
                  </a:lnTo>
                  <a:lnTo>
                    <a:pt x="912659" y="3301947"/>
                  </a:lnTo>
                  <a:lnTo>
                    <a:pt x="912834" y="3311745"/>
                  </a:lnTo>
                  <a:lnTo>
                    <a:pt x="912858" y="3321543"/>
                  </a:lnTo>
                  <a:lnTo>
                    <a:pt x="912751" y="3331341"/>
                  </a:lnTo>
                  <a:lnTo>
                    <a:pt x="912544" y="3341139"/>
                  </a:lnTo>
                  <a:lnTo>
                    <a:pt x="912150" y="3350937"/>
                  </a:lnTo>
                  <a:lnTo>
                    <a:pt x="911701" y="3360735"/>
                  </a:lnTo>
                  <a:lnTo>
                    <a:pt x="911025" y="3370533"/>
                  </a:lnTo>
                  <a:lnTo>
                    <a:pt x="910285" y="3380331"/>
                  </a:lnTo>
                  <a:lnTo>
                    <a:pt x="909371" y="3390129"/>
                  </a:lnTo>
                  <a:lnTo>
                    <a:pt x="908339" y="3399927"/>
                  </a:lnTo>
                  <a:lnTo>
                    <a:pt x="907188" y="3409726"/>
                  </a:lnTo>
                  <a:lnTo>
                    <a:pt x="905864" y="3419524"/>
                  </a:lnTo>
                  <a:lnTo>
                    <a:pt x="904475" y="3429322"/>
                  </a:lnTo>
                  <a:lnTo>
                    <a:pt x="902860" y="3439120"/>
                  </a:lnTo>
                  <a:lnTo>
                    <a:pt x="901190" y="3448918"/>
                  </a:lnTo>
                  <a:lnTo>
                    <a:pt x="899332" y="3458716"/>
                  </a:lnTo>
                  <a:lnTo>
                    <a:pt x="897374" y="3468514"/>
                  </a:lnTo>
                  <a:lnTo>
                    <a:pt x="895285" y="3478312"/>
                  </a:lnTo>
                  <a:lnTo>
                    <a:pt x="893045" y="3488110"/>
                  </a:lnTo>
                  <a:lnTo>
                    <a:pt x="890729" y="3497908"/>
                  </a:lnTo>
                  <a:lnTo>
                    <a:pt x="888212" y="3507706"/>
                  </a:lnTo>
                  <a:lnTo>
                    <a:pt x="885645" y="3517504"/>
                  </a:lnTo>
                  <a:lnTo>
                    <a:pt x="882887" y="3527302"/>
                  </a:lnTo>
                  <a:lnTo>
                    <a:pt x="880052" y="3537100"/>
                  </a:lnTo>
                  <a:lnTo>
                    <a:pt x="877083" y="3546898"/>
                  </a:lnTo>
                  <a:lnTo>
                    <a:pt x="873990" y="3556696"/>
                  </a:lnTo>
                  <a:lnTo>
                    <a:pt x="870815" y="3566495"/>
                  </a:lnTo>
                  <a:lnTo>
                    <a:pt x="867476" y="3576293"/>
                  </a:lnTo>
                  <a:lnTo>
                    <a:pt x="864091" y="3586091"/>
                  </a:lnTo>
                  <a:lnTo>
                    <a:pt x="860527" y="3595889"/>
                  </a:lnTo>
                  <a:lnTo>
                    <a:pt x="856910" y="3605687"/>
                  </a:lnTo>
                  <a:lnTo>
                    <a:pt x="853165" y="3615485"/>
                  </a:lnTo>
                  <a:lnTo>
                    <a:pt x="849328" y="3625283"/>
                  </a:lnTo>
                  <a:lnTo>
                    <a:pt x="845411" y="3635081"/>
                  </a:lnTo>
                  <a:lnTo>
                    <a:pt x="841369" y="3644879"/>
                  </a:lnTo>
                  <a:lnTo>
                    <a:pt x="837289" y="3654677"/>
                  </a:lnTo>
                  <a:lnTo>
                    <a:pt x="833057" y="3664475"/>
                  </a:lnTo>
                  <a:lnTo>
                    <a:pt x="828792" y="3674273"/>
                  </a:lnTo>
                  <a:lnTo>
                    <a:pt x="824418" y="3684071"/>
                  </a:lnTo>
                  <a:lnTo>
                    <a:pt x="819983" y="3693869"/>
                  </a:lnTo>
                  <a:lnTo>
                    <a:pt x="815477" y="3703667"/>
                  </a:lnTo>
                  <a:lnTo>
                    <a:pt x="810889" y="3713465"/>
                  </a:lnTo>
                  <a:lnTo>
                    <a:pt x="806264" y="3723264"/>
                  </a:lnTo>
                  <a:lnTo>
                    <a:pt x="801539" y="3733062"/>
                  </a:lnTo>
                  <a:lnTo>
                    <a:pt x="796791" y="3742860"/>
                  </a:lnTo>
                  <a:lnTo>
                    <a:pt x="791962" y="3752658"/>
                  </a:lnTo>
                  <a:lnTo>
                    <a:pt x="787100" y="3762456"/>
                  </a:lnTo>
                  <a:lnTo>
                    <a:pt x="782187" y="3772254"/>
                  </a:lnTo>
                  <a:lnTo>
                    <a:pt x="777229" y="3782052"/>
                  </a:lnTo>
                  <a:lnTo>
                    <a:pt x="772244" y="3791850"/>
                  </a:lnTo>
                  <a:lnTo>
                    <a:pt x="767208" y="3801648"/>
                  </a:lnTo>
                  <a:lnTo>
                    <a:pt x="762158" y="3811446"/>
                  </a:lnTo>
                  <a:lnTo>
                    <a:pt x="757065" y="3821244"/>
                  </a:lnTo>
                  <a:lnTo>
                    <a:pt x="751961" y="3831042"/>
                  </a:lnTo>
                  <a:lnTo>
                    <a:pt x="746832" y="3840840"/>
                  </a:lnTo>
                  <a:lnTo>
                    <a:pt x="741690" y="3850638"/>
                  </a:lnTo>
                  <a:lnTo>
                    <a:pt x="736537" y="3860436"/>
                  </a:lnTo>
                  <a:lnTo>
                    <a:pt x="731374" y="3870234"/>
                  </a:lnTo>
                  <a:lnTo>
                    <a:pt x="726209" y="3880033"/>
                  </a:lnTo>
                  <a:lnTo>
                    <a:pt x="721043" y="3889831"/>
                  </a:lnTo>
                  <a:lnTo>
                    <a:pt x="715879" y="3899629"/>
                  </a:lnTo>
                  <a:lnTo>
                    <a:pt x="710723" y="3909427"/>
                  </a:lnTo>
                  <a:lnTo>
                    <a:pt x="705577" y="3919225"/>
                  </a:lnTo>
                  <a:lnTo>
                    <a:pt x="700442" y="3929023"/>
                  </a:lnTo>
                  <a:lnTo>
                    <a:pt x="695330" y="3938821"/>
                  </a:lnTo>
                  <a:lnTo>
                    <a:pt x="690226" y="3948619"/>
                  </a:lnTo>
                  <a:lnTo>
                    <a:pt x="685162" y="3958417"/>
                  </a:lnTo>
                  <a:lnTo>
                    <a:pt x="680109" y="3968215"/>
                  </a:lnTo>
                  <a:lnTo>
                    <a:pt x="675098" y="3978013"/>
                  </a:lnTo>
                  <a:lnTo>
                    <a:pt x="670111" y="3987811"/>
                  </a:lnTo>
                  <a:lnTo>
                    <a:pt x="665160" y="3997609"/>
                  </a:lnTo>
                  <a:lnTo>
                    <a:pt x="660254" y="4007407"/>
                  </a:lnTo>
                  <a:lnTo>
                    <a:pt x="655371" y="4017205"/>
                  </a:lnTo>
                  <a:lnTo>
                    <a:pt x="650556" y="4027004"/>
                  </a:lnTo>
                  <a:lnTo>
                    <a:pt x="645760" y="4036802"/>
                  </a:lnTo>
                  <a:lnTo>
                    <a:pt x="641038" y="4046600"/>
                  </a:lnTo>
                  <a:lnTo>
                    <a:pt x="636348" y="4056398"/>
                  </a:lnTo>
                  <a:lnTo>
                    <a:pt x="631718" y="4066196"/>
                  </a:lnTo>
                  <a:lnTo>
                    <a:pt x="627144" y="4075994"/>
                  </a:lnTo>
                  <a:lnTo>
                    <a:pt x="622611" y="4085792"/>
                  </a:lnTo>
                  <a:lnTo>
                    <a:pt x="618162" y="4095590"/>
                  </a:lnTo>
                  <a:lnTo>
                    <a:pt x="613737" y="4105388"/>
                  </a:lnTo>
                  <a:lnTo>
                    <a:pt x="609416" y="4115186"/>
                  </a:lnTo>
                  <a:lnTo>
                    <a:pt x="605126" y="4124984"/>
                  </a:lnTo>
                  <a:lnTo>
                    <a:pt x="600917" y="4134782"/>
                  </a:lnTo>
                  <a:lnTo>
                    <a:pt x="596769" y="4144580"/>
                  </a:lnTo>
                  <a:lnTo>
                    <a:pt x="592678" y="4154378"/>
                  </a:lnTo>
                  <a:lnTo>
                    <a:pt x="588676" y="4164176"/>
                  </a:lnTo>
                  <a:lnTo>
                    <a:pt x="584705" y="4173974"/>
                  </a:lnTo>
                  <a:lnTo>
                    <a:pt x="580856" y="4183773"/>
                  </a:lnTo>
                  <a:lnTo>
                    <a:pt x="577035" y="4193571"/>
                  </a:lnTo>
                  <a:lnTo>
                    <a:pt x="573313" y="4203369"/>
                  </a:lnTo>
                  <a:lnTo>
                    <a:pt x="569648" y="4213167"/>
                  </a:lnTo>
                  <a:lnTo>
                    <a:pt x="566054" y="4222965"/>
                  </a:lnTo>
                  <a:lnTo>
                    <a:pt x="562547" y="4232763"/>
                  </a:lnTo>
                  <a:lnTo>
                    <a:pt x="559081" y="4242561"/>
                  </a:lnTo>
                  <a:lnTo>
                    <a:pt x="555734" y="4252359"/>
                  </a:lnTo>
                  <a:lnTo>
                    <a:pt x="552417" y="4262157"/>
                  </a:lnTo>
                  <a:lnTo>
                    <a:pt x="549210" y="4271955"/>
                  </a:lnTo>
                  <a:lnTo>
                    <a:pt x="546053" y="4281753"/>
                  </a:lnTo>
                  <a:lnTo>
                    <a:pt x="542976" y="4291551"/>
                  </a:lnTo>
                  <a:lnTo>
                    <a:pt x="539979" y="4301349"/>
                  </a:lnTo>
                  <a:lnTo>
                    <a:pt x="537031" y="4311147"/>
                  </a:lnTo>
                  <a:lnTo>
                    <a:pt x="534192" y="4320945"/>
                  </a:lnTo>
                  <a:lnTo>
                    <a:pt x="531382" y="4330743"/>
                  </a:lnTo>
                  <a:lnTo>
                    <a:pt x="528689" y="4340542"/>
                  </a:lnTo>
                  <a:lnTo>
                    <a:pt x="526035" y="4350340"/>
                  </a:lnTo>
                  <a:lnTo>
                    <a:pt x="523467" y="4360138"/>
                  </a:lnTo>
                  <a:lnTo>
                    <a:pt x="520966" y="4369936"/>
                  </a:lnTo>
                  <a:lnTo>
                    <a:pt x="518521" y="4379734"/>
                  </a:lnTo>
                  <a:lnTo>
                    <a:pt x="516169" y="4389532"/>
                  </a:lnTo>
                  <a:lnTo>
                    <a:pt x="513846" y="4399330"/>
                  </a:lnTo>
                  <a:lnTo>
                    <a:pt x="511640" y="4409128"/>
                  </a:lnTo>
                  <a:lnTo>
                    <a:pt x="509461" y="4418926"/>
                  </a:lnTo>
                  <a:lnTo>
                    <a:pt x="507370" y="4428724"/>
                  </a:lnTo>
                  <a:lnTo>
                    <a:pt x="505332" y="4438522"/>
                  </a:lnTo>
                  <a:lnTo>
                    <a:pt x="503352" y="4448320"/>
                  </a:lnTo>
                  <a:lnTo>
                    <a:pt x="501450" y="4458118"/>
                  </a:lnTo>
                  <a:lnTo>
                    <a:pt x="499580" y="4467916"/>
                  </a:lnTo>
                  <a:lnTo>
                    <a:pt x="497809" y="4477714"/>
                  </a:lnTo>
                  <a:lnTo>
                    <a:pt x="496062" y="4487512"/>
                  </a:lnTo>
                  <a:lnTo>
                    <a:pt x="494400" y="4497311"/>
                  </a:lnTo>
                  <a:lnTo>
                    <a:pt x="492777" y="4507109"/>
                  </a:lnTo>
                  <a:lnTo>
                    <a:pt x="491213" y="4516907"/>
                  </a:lnTo>
                  <a:lnTo>
                    <a:pt x="489709" y="4526705"/>
                  </a:lnTo>
                  <a:lnTo>
                    <a:pt x="488240" y="4536503"/>
                  </a:lnTo>
                  <a:lnTo>
                    <a:pt x="486850" y="4546301"/>
                  </a:lnTo>
                  <a:lnTo>
                    <a:pt x="485481" y="4556099"/>
                  </a:lnTo>
                  <a:lnTo>
                    <a:pt x="484190" y="4565897"/>
                  </a:lnTo>
                  <a:lnTo>
                    <a:pt x="482927" y="4575695"/>
                  </a:lnTo>
                  <a:lnTo>
                    <a:pt x="481720" y="4585493"/>
                  </a:lnTo>
                  <a:lnTo>
                    <a:pt x="480558" y="4595291"/>
                  </a:lnTo>
                  <a:lnTo>
                    <a:pt x="479430" y="4605089"/>
                  </a:lnTo>
                  <a:lnTo>
                    <a:pt x="478364" y="4614887"/>
                  </a:lnTo>
                  <a:lnTo>
                    <a:pt x="477315" y="4624685"/>
                  </a:lnTo>
                  <a:lnTo>
                    <a:pt x="476336" y="4634483"/>
                  </a:lnTo>
                  <a:lnTo>
                    <a:pt x="475375" y="4644281"/>
                  </a:lnTo>
                  <a:lnTo>
                    <a:pt x="474464" y="4654080"/>
                  </a:lnTo>
                  <a:lnTo>
                    <a:pt x="473586" y="4663878"/>
                  </a:lnTo>
                  <a:lnTo>
                    <a:pt x="472741" y="4673676"/>
                  </a:lnTo>
                  <a:lnTo>
                    <a:pt x="471940" y="4683474"/>
                  </a:lnTo>
                  <a:lnTo>
                    <a:pt x="471156" y="4693272"/>
                  </a:lnTo>
                  <a:lnTo>
                    <a:pt x="470428" y="4703070"/>
                  </a:lnTo>
                  <a:lnTo>
                    <a:pt x="469713" y="4712868"/>
                  </a:lnTo>
                  <a:lnTo>
                    <a:pt x="469042" y="4722666"/>
                  </a:lnTo>
                  <a:lnTo>
                    <a:pt x="468393" y="4732464"/>
                  </a:lnTo>
                  <a:lnTo>
                    <a:pt x="467773" y="4742262"/>
                  </a:lnTo>
                  <a:lnTo>
                    <a:pt x="467186" y="4752060"/>
                  </a:lnTo>
                  <a:lnTo>
                    <a:pt x="466614" y="4761858"/>
                  </a:lnTo>
                  <a:lnTo>
                    <a:pt x="466084" y="4771656"/>
                  </a:lnTo>
                  <a:lnTo>
                    <a:pt x="465563" y="4781454"/>
                  </a:lnTo>
                  <a:lnTo>
                    <a:pt x="465080" y="4791252"/>
                  </a:lnTo>
                  <a:lnTo>
                    <a:pt x="464610" y="4801051"/>
                  </a:lnTo>
                  <a:lnTo>
                    <a:pt x="464166" y="4810849"/>
                  </a:lnTo>
                  <a:lnTo>
                    <a:pt x="463744" y="4820647"/>
                  </a:lnTo>
                  <a:lnTo>
                    <a:pt x="463337" y="4830445"/>
                  </a:lnTo>
                  <a:lnTo>
                    <a:pt x="462958" y="4840243"/>
                  </a:lnTo>
                  <a:lnTo>
                    <a:pt x="462588" y="4850041"/>
                  </a:lnTo>
                  <a:lnTo>
                    <a:pt x="462247" y="4859839"/>
                  </a:lnTo>
                  <a:lnTo>
                    <a:pt x="461915" y="4869637"/>
                  </a:lnTo>
                  <a:lnTo>
                    <a:pt x="461604" y="4879435"/>
                  </a:lnTo>
                  <a:lnTo>
                    <a:pt x="461307" y="4889233"/>
                  </a:lnTo>
                  <a:lnTo>
                    <a:pt x="461023" y="4899031"/>
                  </a:lnTo>
                  <a:lnTo>
                    <a:pt x="460759" y="4908829"/>
                  </a:lnTo>
                  <a:lnTo>
                    <a:pt x="460501" y="4918627"/>
                  </a:lnTo>
                  <a:lnTo>
                    <a:pt x="460266" y="4928425"/>
                  </a:lnTo>
                  <a:lnTo>
                    <a:pt x="460036" y="4938223"/>
                  </a:lnTo>
                  <a:lnTo>
                    <a:pt x="459823" y="4948021"/>
                  </a:lnTo>
                  <a:lnTo>
                    <a:pt x="459619" y="4957820"/>
                  </a:lnTo>
                  <a:lnTo>
                    <a:pt x="459425" y="4967618"/>
                  </a:lnTo>
                  <a:lnTo>
                    <a:pt x="459244" y="4977416"/>
                  </a:lnTo>
                  <a:lnTo>
                    <a:pt x="459069" y="4987214"/>
                  </a:lnTo>
                  <a:lnTo>
                    <a:pt x="458910" y="4997012"/>
                  </a:lnTo>
                  <a:lnTo>
                    <a:pt x="458754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849793"/>
              <a:ext cx="1175605" cy="3708760"/>
            </a:xfrm>
            <a:custGeom>
              <a:avLst/>
              <a:pathLst>
                <a:path w="1175605" h="3708760">
                  <a:moveTo>
                    <a:pt x="584525" y="3708760"/>
                  </a:moveTo>
                  <a:lnTo>
                    <a:pt x="584227" y="3701502"/>
                  </a:lnTo>
                  <a:lnTo>
                    <a:pt x="583909" y="3694244"/>
                  </a:lnTo>
                  <a:lnTo>
                    <a:pt x="583573" y="3686986"/>
                  </a:lnTo>
                  <a:lnTo>
                    <a:pt x="583196" y="3679728"/>
                  </a:lnTo>
                  <a:lnTo>
                    <a:pt x="582799" y="3672470"/>
                  </a:lnTo>
                  <a:lnTo>
                    <a:pt x="582375" y="3665213"/>
                  </a:lnTo>
                  <a:lnTo>
                    <a:pt x="581908" y="3657955"/>
                  </a:lnTo>
                  <a:lnTo>
                    <a:pt x="581416" y="3650697"/>
                  </a:lnTo>
                  <a:lnTo>
                    <a:pt x="580886" y="3643439"/>
                  </a:lnTo>
                  <a:lnTo>
                    <a:pt x="580310" y="3636181"/>
                  </a:lnTo>
                  <a:lnTo>
                    <a:pt x="579707" y="3628923"/>
                  </a:lnTo>
                  <a:lnTo>
                    <a:pt x="579048" y="3621666"/>
                  </a:lnTo>
                  <a:lnTo>
                    <a:pt x="578345" y="3614408"/>
                  </a:lnTo>
                  <a:lnTo>
                    <a:pt x="577609" y="3607150"/>
                  </a:lnTo>
                  <a:lnTo>
                    <a:pt x="576798" y="3599892"/>
                  </a:lnTo>
                  <a:lnTo>
                    <a:pt x="575944" y="3592634"/>
                  </a:lnTo>
                  <a:lnTo>
                    <a:pt x="575046" y="3585376"/>
                  </a:lnTo>
                  <a:lnTo>
                    <a:pt x="574062" y="3578118"/>
                  </a:lnTo>
                  <a:lnTo>
                    <a:pt x="573034" y="3570861"/>
                  </a:lnTo>
                  <a:lnTo>
                    <a:pt x="571941" y="3563603"/>
                  </a:lnTo>
                  <a:lnTo>
                    <a:pt x="570761" y="3556345"/>
                  </a:lnTo>
                  <a:lnTo>
                    <a:pt x="569532" y="3549087"/>
                  </a:lnTo>
                  <a:lnTo>
                    <a:pt x="568213" y="3541829"/>
                  </a:lnTo>
                  <a:lnTo>
                    <a:pt x="566810" y="3534571"/>
                  </a:lnTo>
                  <a:lnTo>
                    <a:pt x="565351" y="3527314"/>
                  </a:lnTo>
                  <a:lnTo>
                    <a:pt x="563772" y="3520056"/>
                  </a:lnTo>
                  <a:lnTo>
                    <a:pt x="562115" y="3512798"/>
                  </a:lnTo>
                  <a:lnTo>
                    <a:pt x="560393" y="3505540"/>
                  </a:lnTo>
                  <a:lnTo>
                    <a:pt x="558521" y="3498282"/>
                  </a:lnTo>
                  <a:lnTo>
                    <a:pt x="556580" y="3491024"/>
                  </a:lnTo>
                  <a:lnTo>
                    <a:pt x="554543" y="3483766"/>
                  </a:lnTo>
                  <a:lnTo>
                    <a:pt x="552362" y="3476509"/>
                  </a:lnTo>
                  <a:lnTo>
                    <a:pt x="550103" y="3469251"/>
                  </a:lnTo>
                  <a:lnTo>
                    <a:pt x="547716" y="3461993"/>
                  </a:lnTo>
                  <a:lnTo>
                    <a:pt x="545192" y="3454735"/>
                  </a:lnTo>
                  <a:lnTo>
                    <a:pt x="542583" y="3447477"/>
                  </a:lnTo>
                  <a:lnTo>
                    <a:pt x="539808" y="3440219"/>
                  </a:lnTo>
                  <a:lnTo>
                    <a:pt x="536910" y="3432961"/>
                  </a:lnTo>
                  <a:lnTo>
                    <a:pt x="533920" y="3425704"/>
                  </a:lnTo>
                  <a:lnTo>
                    <a:pt x="530722" y="3418446"/>
                  </a:lnTo>
                  <a:lnTo>
                    <a:pt x="527418" y="3411188"/>
                  </a:lnTo>
                  <a:lnTo>
                    <a:pt x="523996" y="3403930"/>
                  </a:lnTo>
                  <a:lnTo>
                    <a:pt x="520363" y="3396672"/>
                  </a:lnTo>
                  <a:lnTo>
                    <a:pt x="516626" y="3389414"/>
                  </a:lnTo>
                  <a:lnTo>
                    <a:pt x="512732" y="3382157"/>
                  </a:lnTo>
                  <a:lnTo>
                    <a:pt x="508647" y="3374899"/>
                  </a:lnTo>
                  <a:lnTo>
                    <a:pt x="504452" y="3367641"/>
                  </a:lnTo>
                  <a:lnTo>
                    <a:pt x="500061" y="3360383"/>
                  </a:lnTo>
                  <a:lnTo>
                    <a:pt x="495501" y="3353125"/>
                  </a:lnTo>
                  <a:lnTo>
                    <a:pt x="490830" y="3345867"/>
                  </a:lnTo>
                  <a:lnTo>
                    <a:pt x="485920" y="3338609"/>
                  </a:lnTo>
                  <a:lnTo>
                    <a:pt x="480872" y="3331352"/>
                  </a:lnTo>
                  <a:lnTo>
                    <a:pt x="475698" y="3324094"/>
                  </a:lnTo>
                  <a:lnTo>
                    <a:pt x="470269" y="3316836"/>
                  </a:lnTo>
                  <a:lnTo>
                    <a:pt x="464723" y="3309578"/>
                  </a:lnTo>
                  <a:lnTo>
                    <a:pt x="459018" y="3302320"/>
                  </a:lnTo>
                  <a:lnTo>
                    <a:pt x="453089" y="3295062"/>
                  </a:lnTo>
                  <a:lnTo>
                    <a:pt x="447046" y="3287805"/>
                  </a:lnTo>
                  <a:lnTo>
                    <a:pt x="440810" y="3280547"/>
                  </a:lnTo>
                  <a:lnTo>
                    <a:pt x="434390" y="3273289"/>
                  </a:lnTo>
                  <a:lnTo>
                    <a:pt x="427856" y="3266031"/>
                  </a:lnTo>
                  <a:lnTo>
                    <a:pt x="421105" y="3258773"/>
                  </a:lnTo>
                  <a:lnTo>
                    <a:pt x="414209" y="3251515"/>
                  </a:lnTo>
                  <a:lnTo>
                    <a:pt x="407204" y="3244257"/>
                  </a:lnTo>
                  <a:lnTo>
                    <a:pt x="399963" y="3237000"/>
                  </a:lnTo>
                  <a:lnTo>
                    <a:pt x="392617" y="3229742"/>
                  </a:lnTo>
                  <a:lnTo>
                    <a:pt x="385145" y="3222484"/>
                  </a:lnTo>
                  <a:lnTo>
                    <a:pt x="377479" y="3215226"/>
                  </a:lnTo>
                  <a:lnTo>
                    <a:pt x="369721" y="3207968"/>
                  </a:lnTo>
                  <a:lnTo>
                    <a:pt x="361824" y="3200710"/>
                  </a:lnTo>
                  <a:lnTo>
                    <a:pt x="353782" y="3193453"/>
                  </a:lnTo>
                  <a:lnTo>
                    <a:pt x="345660" y="3186195"/>
                  </a:lnTo>
                  <a:lnTo>
                    <a:pt x="337398" y="3178937"/>
                  </a:lnTo>
                  <a:lnTo>
                    <a:pt x="329037" y="3171679"/>
                  </a:lnTo>
                  <a:lnTo>
                    <a:pt x="320610" y="3164421"/>
                  </a:lnTo>
                  <a:lnTo>
                    <a:pt x="312056" y="3157163"/>
                  </a:lnTo>
                  <a:lnTo>
                    <a:pt x="303444" y="3149905"/>
                  </a:lnTo>
                  <a:lnTo>
                    <a:pt x="294775" y="3142648"/>
                  </a:lnTo>
                  <a:lnTo>
                    <a:pt x="286019" y="3135390"/>
                  </a:lnTo>
                  <a:lnTo>
                    <a:pt x="277232" y="3128132"/>
                  </a:lnTo>
                  <a:lnTo>
                    <a:pt x="268403" y="3120874"/>
                  </a:lnTo>
                  <a:lnTo>
                    <a:pt x="259538" y="3113616"/>
                  </a:lnTo>
                  <a:lnTo>
                    <a:pt x="250660" y="3106358"/>
                  </a:lnTo>
                  <a:lnTo>
                    <a:pt x="241770" y="3099100"/>
                  </a:lnTo>
                  <a:lnTo>
                    <a:pt x="232887" y="3091843"/>
                  </a:lnTo>
                  <a:lnTo>
                    <a:pt x="224012" y="3084585"/>
                  </a:lnTo>
                  <a:lnTo>
                    <a:pt x="215169" y="3077327"/>
                  </a:lnTo>
                  <a:lnTo>
                    <a:pt x="206363" y="3070069"/>
                  </a:lnTo>
                  <a:lnTo>
                    <a:pt x="197586" y="3062811"/>
                  </a:lnTo>
                  <a:lnTo>
                    <a:pt x="188903" y="3055553"/>
                  </a:lnTo>
                  <a:lnTo>
                    <a:pt x="180274" y="3048296"/>
                  </a:lnTo>
                  <a:lnTo>
                    <a:pt x="171713" y="3041038"/>
                  </a:lnTo>
                  <a:lnTo>
                    <a:pt x="163286" y="3033780"/>
                  </a:lnTo>
                  <a:lnTo>
                    <a:pt x="154934" y="3026522"/>
                  </a:lnTo>
                  <a:lnTo>
                    <a:pt x="146706" y="3019264"/>
                  </a:lnTo>
                  <a:lnTo>
                    <a:pt x="138634" y="3012006"/>
                  </a:lnTo>
                  <a:lnTo>
                    <a:pt x="130658" y="3004748"/>
                  </a:lnTo>
                  <a:lnTo>
                    <a:pt x="122874" y="2997491"/>
                  </a:lnTo>
                  <a:lnTo>
                    <a:pt x="115254" y="2990233"/>
                  </a:lnTo>
                  <a:lnTo>
                    <a:pt x="107750" y="2982975"/>
                  </a:lnTo>
                  <a:lnTo>
                    <a:pt x="100516" y="2975717"/>
                  </a:lnTo>
                  <a:lnTo>
                    <a:pt x="93438" y="2968459"/>
                  </a:lnTo>
                  <a:lnTo>
                    <a:pt x="86517" y="2961201"/>
                  </a:lnTo>
                  <a:lnTo>
                    <a:pt x="79910" y="2953944"/>
                  </a:lnTo>
                  <a:lnTo>
                    <a:pt x="73457" y="2946686"/>
                  </a:lnTo>
                  <a:lnTo>
                    <a:pt x="67230" y="2939428"/>
                  </a:lnTo>
                  <a:lnTo>
                    <a:pt x="61306" y="2932170"/>
                  </a:lnTo>
                  <a:lnTo>
                    <a:pt x="55552" y="2924912"/>
                  </a:lnTo>
                  <a:lnTo>
                    <a:pt x="50097" y="2917654"/>
                  </a:lnTo>
                  <a:lnTo>
                    <a:pt x="44921" y="2910396"/>
                  </a:lnTo>
                  <a:lnTo>
                    <a:pt x="39927" y="2903139"/>
                  </a:lnTo>
                  <a:lnTo>
                    <a:pt x="35309" y="2895881"/>
                  </a:lnTo>
                  <a:lnTo>
                    <a:pt x="30932" y="2888623"/>
                  </a:lnTo>
                  <a:lnTo>
                    <a:pt x="26752" y="2881365"/>
                  </a:lnTo>
                  <a:lnTo>
                    <a:pt x="23013" y="2874107"/>
                  </a:lnTo>
                  <a:lnTo>
                    <a:pt x="19473" y="2866849"/>
                  </a:lnTo>
                  <a:lnTo>
                    <a:pt x="16194" y="2859592"/>
                  </a:lnTo>
                  <a:lnTo>
                    <a:pt x="13311" y="2852334"/>
                  </a:lnTo>
                  <a:lnTo>
                    <a:pt x="10631" y="2845076"/>
                  </a:lnTo>
                  <a:lnTo>
                    <a:pt x="8274" y="2837818"/>
                  </a:lnTo>
                  <a:lnTo>
                    <a:pt x="6258" y="2830560"/>
                  </a:lnTo>
                  <a:lnTo>
                    <a:pt x="4445" y="2823302"/>
                  </a:lnTo>
                  <a:lnTo>
                    <a:pt x="3013" y="2816044"/>
                  </a:lnTo>
                  <a:lnTo>
                    <a:pt x="1860" y="2808787"/>
                  </a:lnTo>
                  <a:lnTo>
                    <a:pt x="907" y="2801529"/>
                  </a:lnTo>
                  <a:lnTo>
                    <a:pt x="385" y="2794271"/>
                  </a:lnTo>
                  <a:lnTo>
                    <a:pt x="77" y="2787013"/>
                  </a:lnTo>
                  <a:lnTo>
                    <a:pt x="0" y="2779755"/>
                  </a:lnTo>
                  <a:lnTo>
                    <a:pt x="320" y="2772497"/>
                  </a:lnTo>
                  <a:lnTo>
                    <a:pt x="826" y="2765239"/>
                  </a:lnTo>
                  <a:lnTo>
                    <a:pt x="1605" y="2757982"/>
                  </a:lnTo>
                  <a:lnTo>
                    <a:pt x="2707" y="2750724"/>
                  </a:lnTo>
                  <a:lnTo>
                    <a:pt x="3984" y="2743466"/>
                  </a:lnTo>
                  <a:lnTo>
                    <a:pt x="5565" y="2736208"/>
                  </a:lnTo>
                  <a:lnTo>
                    <a:pt x="7397" y="2728950"/>
                  </a:lnTo>
                  <a:lnTo>
                    <a:pt x="9392" y="2721692"/>
                  </a:lnTo>
                  <a:lnTo>
                    <a:pt x="11710" y="2714435"/>
                  </a:lnTo>
                  <a:lnTo>
                    <a:pt x="14212" y="2707177"/>
                  </a:lnTo>
                  <a:lnTo>
                    <a:pt x="16872" y="2699919"/>
                  </a:lnTo>
                  <a:lnTo>
                    <a:pt x="19844" y="2692661"/>
                  </a:lnTo>
                  <a:lnTo>
                    <a:pt x="22949" y="2685403"/>
                  </a:lnTo>
                  <a:lnTo>
                    <a:pt x="26231" y="2678145"/>
                  </a:lnTo>
                  <a:lnTo>
                    <a:pt x="29751" y="2670887"/>
                  </a:lnTo>
                  <a:lnTo>
                    <a:pt x="33386" y="2663630"/>
                  </a:lnTo>
                  <a:lnTo>
                    <a:pt x="37207" y="2656372"/>
                  </a:lnTo>
                  <a:lnTo>
                    <a:pt x="41199" y="2649114"/>
                  </a:lnTo>
                  <a:lnTo>
                    <a:pt x="45291" y="2641856"/>
                  </a:lnTo>
                  <a:lnTo>
                    <a:pt x="49564" y="2634598"/>
                  </a:lnTo>
                  <a:lnTo>
                    <a:pt x="53953" y="2627340"/>
                  </a:lnTo>
                  <a:lnTo>
                    <a:pt x="58425" y="2620083"/>
                  </a:lnTo>
                  <a:lnTo>
                    <a:pt x="63064" y="2612825"/>
                  </a:lnTo>
                  <a:lnTo>
                    <a:pt x="67774" y="2605567"/>
                  </a:lnTo>
                  <a:lnTo>
                    <a:pt x="72564" y="2598309"/>
                  </a:lnTo>
                  <a:lnTo>
                    <a:pt x="77472" y="2591051"/>
                  </a:lnTo>
                  <a:lnTo>
                    <a:pt x="82429" y="2583793"/>
                  </a:lnTo>
                  <a:lnTo>
                    <a:pt x="87460" y="2576535"/>
                  </a:lnTo>
                  <a:lnTo>
                    <a:pt x="92560" y="2569278"/>
                  </a:lnTo>
                  <a:lnTo>
                    <a:pt x="97696" y="2562020"/>
                  </a:lnTo>
                  <a:lnTo>
                    <a:pt x="102889" y="2554762"/>
                  </a:lnTo>
                  <a:lnTo>
                    <a:pt x="108116" y="2547504"/>
                  </a:lnTo>
                  <a:lnTo>
                    <a:pt x="113366" y="2540246"/>
                  </a:lnTo>
                  <a:lnTo>
                    <a:pt x="118649" y="2532988"/>
                  </a:lnTo>
                  <a:lnTo>
                    <a:pt x="123942" y="2525731"/>
                  </a:lnTo>
                  <a:lnTo>
                    <a:pt x="129245" y="2518473"/>
                  </a:lnTo>
                  <a:lnTo>
                    <a:pt x="134554" y="2511215"/>
                  </a:lnTo>
                  <a:lnTo>
                    <a:pt x="139859" y="2503957"/>
                  </a:lnTo>
                  <a:lnTo>
                    <a:pt x="145158" y="2496699"/>
                  </a:lnTo>
                  <a:lnTo>
                    <a:pt x="150440" y="2489441"/>
                  </a:lnTo>
                  <a:lnTo>
                    <a:pt x="155708" y="2482183"/>
                  </a:lnTo>
                  <a:lnTo>
                    <a:pt x="160952" y="2474926"/>
                  </a:lnTo>
                  <a:lnTo>
                    <a:pt x="166163" y="2467668"/>
                  </a:lnTo>
                  <a:lnTo>
                    <a:pt x="171353" y="2460410"/>
                  </a:lnTo>
                  <a:lnTo>
                    <a:pt x="176496" y="2453152"/>
                  </a:lnTo>
                  <a:lnTo>
                    <a:pt x="181601" y="2445894"/>
                  </a:lnTo>
                  <a:lnTo>
                    <a:pt x="186678" y="2438636"/>
                  </a:lnTo>
                  <a:lnTo>
                    <a:pt x="191684" y="2431378"/>
                  </a:lnTo>
                  <a:lnTo>
                    <a:pt x="196653" y="2424121"/>
                  </a:lnTo>
                  <a:lnTo>
                    <a:pt x="201579" y="2416863"/>
                  </a:lnTo>
                  <a:lnTo>
                    <a:pt x="206428" y="2409605"/>
                  </a:lnTo>
                  <a:lnTo>
                    <a:pt x="211238" y="2402347"/>
                  </a:lnTo>
                  <a:lnTo>
                    <a:pt x="215986" y="2395089"/>
                  </a:lnTo>
                  <a:lnTo>
                    <a:pt x="220661" y="2387831"/>
                  </a:lnTo>
                  <a:lnTo>
                    <a:pt x="225293" y="2380574"/>
                  </a:lnTo>
                  <a:lnTo>
                    <a:pt x="229845" y="2373316"/>
                  </a:lnTo>
                  <a:lnTo>
                    <a:pt x="234331" y="2366058"/>
                  </a:lnTo>
                  <a:lnTo>
                    <a:pt x="238772" y="2358800"/>
                  </a:lnTo>
                  <a:lnTo>
                    <a:pt x="243114" y="2351542"/>
                  </a:lnTo>
                  <a:lnTo>
                    <a:pt x="247402" y="2344284"/>
                  </a:lnTo>
                  <a:lnTo>
                    <a:pt x="251637" y="2337026"/>
                  </a:lnTo>
                  <a:lnTo>
                    <a:pt x="255768" y="2329769"/>
                  </a:lnTo>
                  <a:lnTo>
                    <a:pt x="259852" y="2322511"/>
                  </a:lnTo>
                  <a:lnTo>
                    <a:pt x="263867" y="2315253"/>
                  </a:lnTo>
                  <a:lnTo>
                    <a:pt x="267792" y="2307995"/>
                  </a:lnTo>
                  <a:lnTo>
                    <a:pt x="271668" y="2300737"/>
                  </a:lnTo>
                  <a:lnTo>
                    <a:pt x="275462" y="2293479"/>
                  </a:lnTo>
                  <a:lnTo>
                    <a:pt x="279179" y="2286222"/>
                  </a:lnTo>
                  <a:lnTo>
                    <a:pt x="282848" y="2278964"/>
                  </a:lnTo>
                  <a:lnTo>
                    <a:pt x="286421" y="2271706"/>
                  </a:lnTo>
                  <a:lnTo>
                    <a:pt x="289933" y="2264448"/>
                  </a:lnTo>
                  <a:lnTo>
                    <a:pt x="293396" y="2257190"/>
                  </a:lnTo>
                  <a:lnTo>
                    <a:pt x="296752" y="2249932"/>
                  </a:lnTo>
                  <a:lnTo>
                    <a:pt x="300060" y="2242674"/>
                  </a:lnTo>
                  <a:lnTo>
                    <a:pt x="303308" y="2235417"/>
                  </a:lnTo>
                  <a:lnTo>
                    <a:pt x="306463" y="2228159"/>
                  </a:lnTo>
                  <a:lnTo>
                    <a:pt x="309573" y="2220901"/>
                  </a:lnTo>
                  <a:lnTo>
                    <a:pt x="312610" y="2213643"/>
                  </a:lnTo>
                  <a:lnTo>
                    <a:pt x="315569" y="2206385"/>
                  </a:lnTo>
                  <a:lnTo>
                    <a:pt x="318484" y="2199127"/>
                  </a:lnTo>
                  <a:lnTo>
                    <a:pt x="321316" y="2191870"/>
                  </a:lnTo>
                  <a:lnTo>
                    <a:pt x="324085" y="2184612"/>
                  </a:lnTo>
                  <a:lnTo>
                    <a:pt x="326810" y="2177354"/>
                  </a:lnTo>
                  <a:lnTo>
                    <a:pt x="329442" y="2170096"/>
                  </a:lnTo>
                  <a:lnTo>
                    <a:pt x="332026" y="2162838"/>
                  </a:lnTo>
                  <a:lnTo>
                    <a:pt x="334560" y="2155580"/>
                  </a:lnTo>
                  <a:lnTo>
                    <a:pt x="337004" y="2148322"/>
                  </a:lnTo>
                  <a:lnTo>
                    <a:pt x="339407" y="2141065"/>
                  </a:lnTo>
                  <a:lnTo>
                    <a:pt x="341750" y="2133807"/>
                  </a:lnTo>
                  <a:lnTo>
                    <a:pt x="344017" y="2126549"/>
                  </a:lnTo>
                  <a:lnTo>
                    <a:pt x="346244" y="2119291"/>
                  </a:lnTo>
                  <a:lnTo>
                    <a:pt x="348400" y="2112033"/>
                  </a:lnTo>
                  <a:lnTo>
                    <a:pt x="350495" y="2104775"/>
                  </a:lnTo>
                  <a:lnTo>
                    <a:pt x="352549" y="2097517"/>
                  </a:lnTo>
                  <a:lnTo>
                    <a:pt x="354524" y="2090260"/>
                  </a:lnTo>
                  <a:lnTo>
                    <a:pt x="356449" y="2083002"/>
                  </a:lnTo>
                  <a:lnTo>
                    <a:pt x="358334" y="2075744"/>
                  </a:lnTo>
                  <a:lnTo>
                    <a:pt x="360132" y="2068486"/>
                  </a:lnTo>
                  <a:lnTo>
                    <a:pt x="361892" y="2061228"/>
                  </a:lnTo>
                  <a:lnTo>
                    <a:pt x="363601" y="2053970"/>
                  </a:lnTo>
                  <a:lnTo>
                    <a:pt x="365235" y="2046713"/>
                  </a:lnTo>
                  <a:lnTo>
                    <a:pt x="366832" y="2039455"/>
                  </a:lnTo>
                  <a:lnTo>
                    <a:pt x="368368" y="2032197"/>
                  </a:lnTo>
                  <a:lnTo>
                    <a:pt x="369842" y="2024939"/>
                  </a:lnTo>
                  <a:lnTo>
                    <a:pt x="371279" y="2017681"/>
                  </a:lnTo>
                  <a:lnTo>
                    <a:pt x="372645" y="2010423"/>
                  </a:lnTo>
                  <a:lnTo>
                    <a:pt x="373961" y="2003165"/>
                  </a:lnTo>
                  <a:lnTo>
                    <a:pt x="375240" y="1995908"/>
                  </a:lnTo>
                  <a:lnTo>
                    <a:pt x="376439" y="1988650"/>
                  </a:lnTo>
                  <a:lnTo>
                    <a:pt x="377598" y="1981392"/>
                  </a:lnTo>
                  <a:lnTo>
                    <a:pt x="378714" y="1974134"/>
                  </a:lnTo>
                  <a:lnTo>
                    <a:pt x="379755" y="1966876"/>
                  </a:lnTo>
                  <a:lnTo>
                    <a:pt x="380761" y="1959618"/>
                  </a:lnTo>
                  <a:lnTo>
                    <a:pt x="381713" y="1952361"/>
                  </a:lnTo>
                  <a:lnTo>
                    <a:pt x="382602" y="1945103"/>
                  </a:lnTo>
                  <a:lnTo>
                    <a:pt x="383455" y="1937845"/>
                  </a:lnTo>
                  <a:lnTo>
                    <a:pt x="384247" y="1930587"/>
                  </a:lnTo>
                  <a:lnTo>
                    <a:pt x="384985" y="1923329"/>
                  </a:lnTo>
                  <a:lnTo>
                    <a:pt x="385689" y="1916071"/>
                  </a:lnTo>
                  <a:lnTo>
                    <a:pt x="386322" y="1908813"/>
                  </a:lnTo>
                  <a:lnTo>
                    <a:pt x="386913" y="1901556"/>
                  </a:lnTo>
                  <a:lnTo>
                    <a:pt x="387468" y="1894298"/>
                  </a:lnTo>
                  <a:lnTo>
                    <a:pt x="387948" y="1887040"/>
                  </a:lnTo>
                  <a:lnTo>
                    <a:pt x="388394" y="1879782"/>
                  </a:lnTo>
                  <a:lnTo>
                    <a:pt x="388796" y="1872524"/>
                  </a:lnTo>
                  <a:lnTo>
                    <a:pt x="389134" y="1865266"/>
                  </a:lnTo>
                  <a:lnTo>
                    <a:pt x="389439" y="1858009"/>
                  </a:lnTo>
                  <a:lnTo>
                    <a:pt x="389691" y="1850751"/>
                  </a:lnTo>
                  <a:lnTo>
                    <a:pt x="389891" y="1843493"/>
                  </a:lnTo>
                  <a:lnTo>
                    <a:pt x="390058" y="1836235"/>
                  </a:lnTo>
                  <a:lnTo>
                    <a:pt x="390166" y="1828977"/>
                  </a:lnTo>
                  <a:lnTo>
                    <a:pt x="390231" y="1821719"/>
                  </a:lnTo>
                  <a:lnTo>
                    <a:pt x="390266" y="1814461"/>
                  </a:lnTo>
                  <a:lnTo>
                    <a:pt x="390234" y="1807204"/>
                  </a:lnTo>
                  <a:lnTo>
                    <a:pt x="390171" y="1799946"/>
                  </a:lnTo>
                  <a:lnTo>
                    <a:pt x="390071" y="1792688"/>
                  </a:lnTo>
                  <a:lnTo>
                    <a:pt x="389912" y="1785430"/>
                  </a:lnTo>
                  <a:lnTo>
                    <a:pt x="389725" y="1778172"/>
                  </a:lnTo>
                  <a:lnTo>
                    <a:pt x="389495" y="1770914"/>
                  </a:lnTo>
                  <a:lnTo>
                    <a:pt x="389216" y="1763657"/>
                  </a:lnTo>
                  <a:lnTo>
                    <a:pt x="388911" y="1756399"/>
                  </a:lnTo>
                  <a:lnTo>
                    <a:pt x="388557" y="1749141"/>
                  </a:lnTo>
                  <a:lnTo>
                    <a:pt x="388165" y="1741883"/>
                  </a:lnTo>
                  <a:lnTo>
                    <a:pt x="387748" y="1734625"/>
                  </a:lnTo>
                  <a:lnTo>
                    <a:pt x="387278" y="1727367"/>
                  </a:lnTo>
                  <a:lnTo>
                    <a:pt x="386779" y="1720109"/>
                  </a:lnTo>
                  <a:lnTo>
                    <a:pt x="386253" y="1712852"/>
                  </a:lnTo>
                  <a:lnTo>
                    <a:pt x="385675" y="1705594"/>
                  </a:lnTo>
                  <a:lnTo>
                    <a:pt x="385075" y="1698336"/>
                  </a:lnTo>
                  <a:lnTo>
                    <a:pt x="384443" y="1691078"/>
                  </a:lnTo>
                  <a:lnTo>
                    <a:pt x="383770" y="1683820"/>
                  </a:lnTo>
                  <a:lnTo>
                    <a:pt x="383074" y="1676562"/>
                  </a:lnTo>
                  <a:lnTo>
                    <a:pt x="382343" y="1669304"/>
                  </a:lnTo>
                  <a:lnTo>
                    <a:pt x="381579" y="1662047"/>
                  </a:lnTo>
                  <a:lnTo>
                    <a:pt x="380795" y="1654789"/>
                  </a:lnTo>
                  <a:lnTo>
                    <a:pt x="379971" y="1647531"/>
                  </a:lnTo>
                  <a:lnTo>
                    <a:pt x="379121" y="1640273"/>
                  </a:lnTo>
                  <a:lnTo>
                    <a:pt x="378252" y="1633015"/>
                  </a:lnTo>
                  <a:lnTo>
                    <a:pt x="377341" y="1625757"/>
                  </a:lnTo>
                  <a:lnTo>
                    <a:pt x="376410" y="1618500"/>
                  </a:lnTo>
                  <a:lnTo>
                    <a:pt x="375457" y="1611242"/>
                  </a:lnTo>
                  <a:lnTo>
                    <a:pt x="374467" y="1603984"/>
                  </a:lnTo>
                  <a:lnTo>
                    <a:pt x="373460" y="1596726"/>
                  </a:lnTo>
                  <a:lnTo>
                    <a:pt x="372425" y="1589468"/>
                  </a:lnTo>
                  <a:lnTo>
                    <a:pt x="371360" y="1582210"/>
                  </a:lnTo>
                  <a:lnTo>
                    <a:pt x="370278" y="1574952"/>
                  </a:lnTo>
                  <a:lnTo>
                    <a:pt x="369165" y="1567695"/>
                  </a:lnTo>
                  <a:lnTo>
                    <a:pt x="368026" y="1560437"/>
                  </a:lnTo>
                  <a:lnTo>
                    <a:pt x="366872" y="1553179"/>
                  </a:lnTo>
                  <a:lnTo>
                    <a:pt x="365681" y="1545921"/>
                  </a:lnTo>
                  <a:lnTo>
                    <a:pt x="364470" y="1538663"/>
                  </a:lnTo>
                  <a:lnTo>
                    <a:pt x="363240" y="1531405"/>
                  </a:lnTo>
                  <a:lnTo>
                    <a:pt x="361974" y="1524148"/>
                  </a:lnTo>
                  <a:lnTo>
                    <a:pt x="360690" y="1516890"/>
                  </a:lnTo>
                  <a:lnTo>
                    <a:pt x="359382" y="1509632"/>
                  </a:lnTo>
                  <a:lnTo>
                    <a:pt x="358042" y="1502374"/>
                  </a:lnTo>
                  <a:lnTo>
                    <a:pt x="356684" y="1495116"/>
                  </a:lnTo>
                  <a:lnTo>
                    <a:pt x="355296" y="1487858"/>
                  </a:lnTo>
                  <a:lnTo>
                    <a:pt x="353879" y="1480600"/>
                  </a:lnTo>
                  <a:lnTo>
                    <a:pt x="352445" y="1473343"/>
                  </a:lnTo>
                  <a:lnTo>
                    <a:pt x="350973" y="1466085"/>
                  </a:lnTo>
                  <a:lnTo>
                    <a:pt x="349478" y="1458827"/>
                  </a:lnTo>
                  <a:lnTo>
                    <a:pt x="347964" y="1451569"/>
                  </a:lnTo>
                  <a:lnTo>
                    <a:pt x="346407" y="1444311"/>
                  </a:lnTo>
                  <a:lnTo>
                    <a:pt x="344830" y="1437053"/>
                  </a:lnTo>
                  <a:lnTo>
                    <a:pt x="343228" y="1429796"/>
                  </a:lnTo>
                  <a:lnTo>
                    <a:pt x="341586" y="1422538"/>
                  </a:lnTo>
                  <a:lnTo>
                    <a:pt x="339924" y="1415280"/>
                  </a:lnTo>
                  <a:lnTo>
                    <a:pt x="338231" y="1408022"/>
                  </a:lnTo>
                  <a:lnTo>
                    <a:pt x="336502" y="1400764"/>
                  </a:lnTo>
                  <a:lnTo>
                    <a:pt x="334754" y="1393506"/>
                  </a:lnTo>
                  <a:lnTo>
                    <a:pt x="332966" y="1386248"/>
                  </a:lnTo>
                  <a:lnTo>
                    <a:pt x="331150" y="1378991"/>
                  </a:lnTo>
                  <a:lnTo>
                    <a:pt x="329312" y="1371733"/>
                  </a:lnTo>
                  <a:lnTo>
                    <a:pt x="327430" y="1364475"/>
                  </a:lnTo>
                  <a:lnTo>
                    <a:pt x="325525" y="1357217"/>
                  </a:lnTo>
                  <a:lnTo>
                    <a:pt x="323596" y="1349959"/>
                  </a:lnTo>
                  <a:lnTo>
                    <a:pt x="321624" y="1342701"/>
                  </a:lnTo>
                  <a:lnTo>
                    <a:pt x="319631" y="1335443"/>
                  </a:lnTo>
                  <a:lnTo>
                    <a:pt x="317610" y="1328186"/>
                  </a:lnTo>
                  <a:lnTo>
                    <a:pt x="315554" y="1320928"/>
                  </a:lnTo>
                  <a:lnTo>
                    <a:pt x="313479" y="1313670"/>
                  </a:lnTo>
                  <a:lnTo>
                    <a:pt x="311372" y="1306412"/>
                  </a:lnTo>
                  <a:lnTo>
                    <a:pt x="309237" y="1299154"/>
                  </a:lnTo>
                  <a:lnTo>
                    <a:pt x="307086" y="1291896"/>
                  </a:lnTo>
                  <a:lnTo>
                    <a:pt x="304902" y="1284639"/>
                  </a:lnTo>
                  <a:lnTo>
                    <a:pt x="302699" y="1277381"/>
                  </a:lnTo>
                  <a:lnTo>
                    <a:pt x="300482" y="1270123"/>
                  </a:lnTo>
                  <a:lnTo>
                    <a:pt x="298235" y="1262865"/>
                  </a:lnTo>
                  <a:lnTo>
                    <a:pt x="295977" y="1255607"/>
                  </a:lnTo>
                  <a:lnTo>
                    <a:pt x="293705" y="1248349"/>
                  </a:lnTo>
                  <a:lnTo>
                    <a:pt x="291415" y="1241091"/>
                  </a:lnTo>
                  <a:lnTo>
                    <a:pt x="289119" y="1233834"/>
                  </a:lnTo>
                  <a:lnTo>
                    <a:pt x="286813" y="1226576"/>
                  </a:lnTo>
                  <a:lnTo>
                    <a:pt x="284501" y="1219318"/>
                  </a:lnTo>
                  <a:lnTo>
                    <a:pt x="282187" y="1212060"/>
                  </a:lnTo>
                  <a:lnTo>
                    <a:pt x="279872" y="1204802"/>
                  </a:lnTo>
                  <a:lnTo>
                    <a:pt x="277562" y="1197544"/>
                  </a:lnTo>
                  <a:lnTo>
                    <a:pt x="275255" y="1190287"/>
                  </a:lnTo>
                  <a:lnTo>
                    <a:pt x="272963" y="1183029"/>
                  </a:lnTo>
                  <a:lnTo>
                    <a:pt x="270682" y="1175771"/>
                  </a:lnTo>
                  <a:lnTo>
                    <a:pt x="268413" y="1168513"/>
                  </a:lnTo>
                  <a:lnTo>
                    <a:pt x="266175" y="1161255"/>
                  </a:lnTo>
                  <a:lnTo>
                    <a:pt x="263956" y="1153997"/>
                  </a:lnTo>
                  <a:lnTo>
                    <a:pt x="261764" y="1146739"/>
                  </a:lnTo>
                  <a:lnTo>
                    <a:pt x="259614" y="1139482"/>
                  </a:lnTo>
                  <a:lnTo>
                    <a:pt x="257489" y="1132224"/>
                  </a:lnTo>
                  <a:lnTo>
                    <a:pt x="255415" y="1124966"/>
                  </a:lnTo>
                  <a:lnTo>
                    <a:pt x="253390" y="1117708"/>
                  </a:lnTo>
                  <a:lnTo>
                    <a:pt x="251399" y="1110450"/>
                  </a:lnTo>
                  <a:lnTo>
                    <a:pt x="249486" y="1103192"/>
                  </a:lnTo>
                  <a:lnTo>
                    <a:pt x="247626" y="1095935"/>
                  </a:lnTo>
                  <a:lnTo>
                    <a:pt x="245811" y="1088677"/>
                  </a:lnTo>
                  <a:lnTo>
                    <a:pt x="244102" y="1081419"/>
                  </a:lnTo>
                  <a:lnTo>
                    <a:pt x="242446" y="1074161"/>
                  </a:lnTo>
                  <a:lnTo>
                    <a:pt x="240862" y="1066903"/>
                  </a:lnTo>
                  <a:lnTo>
                    <a:pt x="239391" y="1059645"/>
                  </a:lnTo>
                  <a:lnTo>
                    <a:pt x="237980" y="1052387"/>
                  </a:lnTo>
                  <a:lnTo>
                    <a:pt x="236674" y="1045130"/>
                  </a:lnTo>
                  <a:lnTo>
                    <a:pt x="235480" y="1037872"/>
                  </a:lnTo>
                  <a:lnTo>
                    <a:pt x="234356" y="1030614"/>
                  </a:lnTo>
                  <a:lnTo>
                    <a:pt x="233373" y="1023356"/>
                  </a:lnTo>
                  <a:lnTo>
                    <a:pt x="232496" y="1016098"/>
                  </a:lnTo>
                  <a:lnTo>
                    <a:pt x="231696" y="1008840"/>
                  </a:lnTo>
                  <a:lnTo>
                    <a:pt x="231081" y="1001582"/>
                  </a:lnTo>
                  <a:lnTo>
                    <a:pt x="230556" y="994325"/>
                  </a:lnTo>
                  <a:lnTo>
                    <a:pt x="230138" y="987067"/>
                  </a:lnTo>
                  <a:lnTo>
                    <a:pt x="229907" y="979809"/>
                  </a:lnTo>
                  <a:lnTo>
                    <a:pt x="229769" y="972551"/>
                  </a:lnTo>
                  <a:lnTo>
                    <a:pt x="229774" y="965293"/>
                  </a:lnTo>
                  <a:lnTo>
                    <a:pt x="229952" y="958035"/>
                  </a:lnTo>
                  <a:lnTo>
                    <a:pt x="230228" y="950778"/>
                  </a:lnTo>
                  <a:lnTo>
                    <a:pt x="230687" y="943520"/>
                  </a:lnTo>
                  <a:lnTo>
                    <a:pt x="231297" y="936262"/>
                  </a:lnTo>
                  <a:lnTo>
                    <a:pt x="232011" y="929004"/>
                  </a:lnTo>
                  <a:lnTo>
                    <a:pt x="232946" y="921746"/>
                  </a:lnTo>
                  <a:lnTo>
                    <a:pt x="234007" y="914488"/>
                  </a:lnTo>
                  <a:lnTo>
                    <a:pt x="235185" y="907230"/>
                  </a:lnTo>
                  <a:lnTo>
                    <a:pt x="236599" y="899973"/>
                  </a:lnTo>
                  <a:lnTo>
                    <a:pt x="238121" y="892715"/>
                  </a:lnTo>
                  <a:lnTo>
                    <a:pt x="239794" y="885457"/>
                  </a:lnTo>
                  <a:lnTo>
                    <a:pt x="241672" y="878199"/>
                  </a:lnTo>
                  <a:lnTo>
                    <a:pt x="243658" y="870941"/>
                  </a:lnTo>
                  <a:lnTo>
                    <a:pt x="245826" y="863683"/>
                  </a:lnTo>
                  <a:lnTo>
                    <a:pt x="248165" y="856426"/>
                  </a:lnTo>
                  <a:lnTo>
                    <a:pt x="250610" y="849168"/>
                  </a:lnTo>
                  <a:lnTo>
                    <a:pt x="253264" y="841910"/>
                  </a:lnTo>
                  <a:lnTo>
                    <a:pt x="256053" y="834652"/>
                  </a:lnTo>
                  <a:lnTo>
                    <a:pt x="258944" y="827394"/>
                  </a:lnTo>
                  <a:lnTo>
                    <a:pt x="262064" y="820136"/>
                  </a:lnTo>
                  <a:lnTo>
                    <a:pt x="265284" y="812878"/>
                  </a:lnTo>
                  <a:lnTo>
                    <a:pt x="268626" y="805621"/>
                  </a:lnTo>
                  <a:lnTo>
                    <a:pt x="272159" y="798363"/>
                  </a:lnTo>
                  <a:lnTo>
                    <a:pt x="275782" y="791105"/>
                  </a:lnTo>
                  <a:lnTo>
                    <a:pt x="279545" y="783847"/>
                  </a:lnTo>
                  <a:lnTo>
                    <a:pt x="283456" y="776589"/>
                  </a:lnTo>
                  <a:lnTo>
                    <a:pt x="287449" y="769331"/>
                  </a:lnTo>
                  <a:lnTo>
                    <a:pt x="291591" y="762074"/>
                  </a:lnTo>
                  <a:lnTo>
                    <a:pt x="295841" y="754816"/>
                  </a:lnTo>
                  <a:lnTo>
                    <a:pt x="300164" y="747558"/>
                  </a:lnTo>
                  <a:lnTo>
                    <a:pt x="304636" y="740300"/>
                  </a:lnTo>
                  <a:lnTo>
                    <a:pt x="309181" y="733042"/>
                  </a:lnTo>
                  <a:lnTo>
                    <a:pt x="313797" y="725784"/>
                  </a:lnTo>
                  <a:lnTo>
                    <a:pt x="318537" y="718526"/>
                  </a:lnTo>
                  <a:lnTo>
                    <a:pt x="323327" y="711269"/>
                  </a:lnTo>
                  <a:lnTo>
                    <a:pt x="328190" y="704011"/>
                  </a:lnTo>
                  <a:lnTo>
                    <a:pt x="333135" y="696753"/>
                  </a:lnTo>
                  <a:lnTo>
                    <a:pt x="338120" y="689495"/>
                  </a:lnTo>
                  <a:lnTo>
                    <a:pt x="343169" y="682237"/>
                  </a:lnTo>
                  <a:lnTo>
                    <a:pt x="348265" y="674979"/>
                  </a:lnTo>
                  <a:lnTo>
                    <a:pt x="353390" y="667721"/>
                  </a:lnTo>
                  <a:lnTo>
                    <a:pt x="358562" y="660464"/>
                  </a:lnTo>
                  <a:lnTo>
                    <a:pt x="363755" y="653206"/>
                  </a:lnTo>
                  <a:lnTo>
                    <a:pt x="368965" y="645948"/>
                  </a:lnTo>
                  <a:lnTo>
                    <a:pt x="374197" y="638690"/>
                  </a:lnTo>
                  <a:lnTo>
                    <a:pt x="379433" y="631432"/>
                  </a:lnTo>
                  <a:lnTo>
                    <a:pt x="384672" y="624174"/>
                  </a:lnTo>
                  <a:lnTo>
                    <a:pt x="389905" y="616917"/>
                  </a:lnTo>
                  <a:lnTo>
                    <a:pt x="395130" y="609659"/>
                  </a:lnTo>
                  <a:lnTo>
                    <a:pt x="400339" y="602401"/>
                  </a:lnTo>
                  <a:lnTo>
                    <a:pt x="405521" y="595143"/>
                  </a:lnTo>
                  <a:lnTo>
                    <a:pt x="410685" y="587885"/>
                  </a:lnTo>
                  <a:lnTo>
                    <a:pt x="415808" y="580627"/>
                  </a:lnTo>
                  <a:lnTo>
                    <a:pt x="420892" y="573369"/>
                  </a:lnTo>
                  <a:lnTo>
                    <a:pt x="425947" y="566112"/>
                  </a:lnTo>
                  <a:lnTo>
                    <a:pt x="430932" y="558854"/>
                  </a:lnTo>
                  <a:lnTo>
                    <a:pt x="435874" y="551596"/>
                  </a:lnTo>
                  <a:lnTo>
                    <a:pt x="440772" y="544338"/>
                  </a:lnTo>
                  <a:lnTo>
                    <a:pt x="445581" y="537080"/>
                  </a:lnTo>
                  <a:lnTo>
                    <a:pt x="450343" y="529822"/>
                  </a:lnTo>
                  <a:lnTo>
                    <a:pt x="455038" y="522565"/>
                  </a:lnTo>
                  <a:lnTo>
                    <a:pt x="459640" y="515307"/>
                  </a:lnTo>
                  <a:lnTo>
                    <a:pt x="464190" y="508049"/>
                  </a:lnTo>
                  <a:lnTo>
                    <a:pt x="468645" y="500791"/>
                  </a:lnTo>
                  <a:lnTo>
                    <a:pt x="473013" y="493533"/>
                  </a:lnTo>
                  <a:lnTo>
                    <a:pt x="477323" y="486275"/>
                  </a:lnTo>
                  <a:lnTo>
                    <a:pt x="481511" y="479017"/>
                  </a:lnTo>
                  <a:lnTo>
                    <a:pt x="485623" y="471760"/>
                  </a:lnTo>
                  <a:lnTo>
                    <a:pt x="489669" y="464502"/>
                  </a:lnTo>
                  <a:lnTo>
                    <a:pt x="493573" y="457244"/>
                  </a:lnTo>
                  <a:lnTo>
                    <a:pt x="497411" y="449986"/>
                  </a:lnTo>
                  <a:lnTo>
                    <a:pt x="501163" y="442728"/>
                  </a:lnTo>
                  <a:lnTo>
                    <a:pt x="504785" y="435470"/>
                  </a:lnTo>
                  <a:lnTo>
                    <a:pt x="508340" y="428213"/>
                  </a:lnTo>
                  <a:lnTo>
                    <a:pt x="511787" y="420955"/>
                  </a:lnTo>
                  <a:lnTo>
                    <a:pt x="515121" y="413697"/>
                  </a:lnTo>
                  <a:lnTo>
                    <a:pt x="518388" y="406439"/>
                  </a:lnTo>
                  <a:lnTo>
                    <a:pt x="521526" y="399181"/>
                  </a:lnTo>
                  <a:lnTo>
                    <a:pt x="524571" y="391923"/>
                  </a:lnTo>
                  <a:lnTo>
                    <a:pt x="527550" y="384665"/>
                  </a:lnTo>
                  <a:lnTo>
                    <a:pt x="530382" y="377408"/>
                  </a:lnTo>
                  <a:lnTo>
                    <a:pt x="533143" y="370150"/>
                  </a:lnTo>
                  <a:lnTo>
                    <a:pt x="535824" y="362892"/>
                  </a:lnTo>
                  <a:lnTo>
                    <a:pt x="538371" y="355634"/>
                  </a:lnTo>
                  <a:lnTo>
                    <a:pt x="540854" y="348376"/>
                  </a:lnTo>
                  <a:lnTo>
                    <a:pt x="543243" y="341118"/>
                  </a:lnTo>
                  <a:lnTo>
                    <a:pt x="545521" y="333860"/>
                  </a:lnTo>
                  <a:lnTo>
                    <a:pt x="547738" y="326603"/>
                  </a:lnTo>
                  <a:lnTo>
                    <a:pt x="549847" y="319345"/>
                  </a:lnTo>
                  <a:lnTo>
                    <a:pt x="551869" y="312087"/>
                  </a:lnTo>
                  <a:lnTo>
                    <a:pt x="553833" y="304829"/>
                  </a:lnTo>
                  <a:lnTo>
                    <a:pt x="555680" y="297571"/>
                  </a:lnTo>
                  <a:lnTo>
                    <a:pt x="557462" y="290313"/>
                  </a:lnTo>
                  <a:lnTo>
                    <a:pt x="559185" y="283056"/>
                  </a:lnTo>
                  <a:lnTo>
                    <a:pt x="560793" y="275798"/>
                  </a:lnTo>
                  <a:lnTo>
                    <a:pt x="562351" y="268540"/>
                  </a:lnTo>
                  <a:lnTo>
                    <a:pt x="563841" y="261282"/>
                  </a:lnTo>
                  <a:lnTo>
                    <a:pt x="565239" y="254024"/>
                  </a:lnTo>
                  <a:lnTo>
                    <a:pt x="566592" y="246766"/>
                  </a:lnTo>
                  <a:lnTo>
                    <a:pt x="567869" y="239508"/>
                  </a:lnTo>
                  <a:lnTo>
                    <a:pt x="569077" y="232251"/>
                  </a:lnTo>
                  <a:lnTo>
                    <a:pt x="570242" y="224993"/>
                  </a:lnTo>
                  <a:lnTo>
                    <a:pt x="571329" y="217735"/>
                  </a:lnTo>
                  <a:lnTo>
                    <a:pt x="572364" y="210477"/>
                  </a:lnTo>
                  <a:lnTo>
                    <a:pt x="573361" y="203219"/>
                  </a:lnTo>
                  <a:lnTo>
                    <a:pt x="574277" y="195961"/>
                  </a:lnTo>
                  <a:lnTo>
                    <a:pt x="575158" y="188704"/>
                  </a:lnTo>
                  <a:lnTo>
                    <a:pt x="575997" y="181446"/>
                  </a:lnTo>
                  <a:lnTo>
                    <a:pt x="576771" y="174188"/>
                  </a:lnTo>
                  <a:lnTo>
                    <a:pt x="577515" y="166930"/>
                  </a:lnTo>
                  <a:lnTo>
                    <a:pt x="578214" y="159672"/>
                  </a:lnTo>
                  <a:lnTo>
                    <a:pt x="578865" y="152414"/>
                  </a:lnTo>
                  <a:lnTo>
                    <a:pt x="579489" y="145156"/>
                  </a:lnTo>
                  <a:lnTo>
                    <a:pt x="580066" y="137899"/>
                  </a:lnTo>
                  <a:lnTo>
                    <a:pt x="580609" y="130641"/>
                  </a:lnTo>
                  <a:lnTo>
                    <a:pt x="581128" y="123383"/>
                  </a:lnTo>
                  <a:lnTo>
                    <a:pt x="581602" y="116125"/>
                  </a:lnTo>
                  <a:lnTo>
                    <a:pt x="582052" y="108867"/>
                  </a:lnTo>
                  <a:lnTo>
                    <a:pt x="582479" y="101609"/>
                  </a:lnTo>
                  <a:lnTo>
                    <a:pt x="582866" y="94352"/>
                  </a:lnTo>
                  <a:lnTo>
                    <a:pt x="583236" y="87094"/>
                  </a:lnTo>
                  <a:lnTo>
                    <a:pt x="583582" y="79836"/>
                  </a:lnTo>
                  <a:lnTo>
                    <a:pt x="583898" y="72578"/>
                  </a:lnTo>
                  <a:lnTo>
                    <a:pt x="584200" y="65320"/>
                  </a:lnTo>
                  <a:lnTo>
                    <a:pt x="584478" y="58062"/>
                  </a:lnTo>
                  <a:lnTo>
                    <a:pt x="584736" y="50804"/>
                  </a:lnTo>
                  <a:lnTo>
                    <a:pt x="584981" y="43547"/>
                  </a:lnTo>
                  <a:lnTo>
                    <a:pt x="585202" y="36289"/>
                  </a:lnTo>
                  <a:lnTo>
                    <a:pt x="585410" y="29031"/>
                  </a:lnTo>
                  <a:lnTo>
                    <a:pt x="585607" y="21773"/>
                  </a:lnTo>
                  <a:lnTo>
                    <a:pt x="585782" y="14515"/>
                  </a:lnTo>
                  <a:lnTo>
                    <a:pt x="585948" y="7257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7257"/>
                  </a:lnTo>
                  <a:lnTo>
                    <a:pt x="589822" y="14515"/>
                  </a:lnTo>
                  <a:lnTo>
                    <a:pt x="589997" y="21773"/>
                  </a:lnTo>
                  <a:lnTo>
                    <a:pt x="590194" y="29031"/>
                  </a:lnTo>
                  <a:lnTo>
                    <a:pt x="590402" y="36289"/>
                  </a:lnTo>
                  <a:lnTo>
                    <a:pt x="590624" y="43547"/>
                  </a:lnTo>
                  <a:lnTo>
                    <a:pt x="590868" y="50804"/>
                  </a:lnTo>
                  <a:lnTo>
                    <a:pt x="591126" y="58062"/>
                  </a:lnTo>
                  <a:lnTo>
                    <a:pt x="591404" y="65320"/>
                  </a:lnTo>
                  <a:lnTo>
                    <a:pt x="591706" y="72578"/>
                  </a:lnTo>
                  <a:lnTo>
                    <a:pt x="592022" y="79836"/>
                  </a:lnTo>
                  <a:lnTo>
                    <a:pt x="592368" y="87094"/>
                  </a:lnTo>
                  <a:lnTo>
                    <a:pt x="592738" y="94352"/>
                  </a:lnTo>
                  <a:lnTo>
                    <a:pt x="593125" y="101609"/>
                  </a:lnTo>
                  <a:lnTo>
                    <a:pt x="593553" y="108867"/>
                  </a:lnTo>
                  <a:lnTo>
                    <a:pt x="594002" y="116125"/>
                  </a:lnTo>
                  <a:lnTo>
                    <a:pt x="594476" y="123383"/>
                  </a:lnTo>
                  <a:lnTo>
                    <a:pt x="594995" y="130641"/>
                  </a:lnTo>
                  <a:lnTo>
                    <a:pt x="595538" y="137899"/>
                  </a:lnTo>
                  <a:lnTo>
                    <a:pt x="596116" y="145156"/>
                  </a:lnTo>
                  <a:lnTo>
                    <a:pt x="596739" y="152414"/>
                  </a:lnTo>
                  <a:lnTo>
                    <a:pt x="597390" y="159672"/>
                  </a:lnTo>
                  <a:lnTo>
                    <a:pt x="598089" y="166930"/>
                  </a:lnTo>
                  <a:lnTo>
                    <a:pt x="598833" y="174188"/>
                  </a:lnTo>
                  <a:lnTo>
                    <a:pt x="599607" y="181446"/>
                  </a:lnTo>
                  <a:lnTo>
                    <a:pt x="600446" y="188704"/>
                  </a:lnTo>
                  <a:lnTo>
                    <a:pt x="601327" y="195961"/>
                  </a:lnTo>
                  <a:lnTo>
                    <a:pt x="602243" y="203219"/>
                  </a:lnTo>
                  <a:lnTo>
                    <a:pt x="603240" y="210477"/>
                  </a:lnTo>
                  <a:lnTo>
                    <a:pt x="604275" y="217735"/>
                  </a:lnTo>
                  <a:lnTo>
                    <a:pt x="605362" y="224993"/>
                  </a:lnTo>
                  <a:lnTo>
                    <a:pt x="606527" y="232251"/>
                  </a:lnTo>
                  <a:lnTo>
                    <a:pt x="607735" y="239508"/>
                  </a:lnTo>
                  <a:lnTo>
                    <a:pt x="609012" y="246766"/>
                  </a:lnTo>
                  <a:lnTo>
                    <a:pt x="610365" y="254024"/>
                  </a:lnTo>
                  <a:lnTo>
                    <a:pt x="611763" y="261282"/>
                  </a:lnTo>
                  <a:lnTo>
                    <a:pt x="613253" y="268540"/>
                  </a:lnTo>
                  <a:lnTo>
                    <a:pt x="614811" y="275798"/>
                  </a:lnTo>
                  <a:lnTo>
                    <a:pt x="616419" y="283056"/>
                  </a:lnTo>
                  <a:lnTo>
                    <a:pt x="618142" y="290313"/>
                  </a:lnTo>
                  <a:lnTo>
                    <a:pt x="619924" y="297571"/>
                  </a:lnTo>
                  <a:lnTo>
                    <a:pt x="621771" y="304829"/>
                  </a:lnTo>
                  <a:lnTo>
                    <a:pt x="623735" y="312087"/>
                  </a:lnTo>
                  <a:lnTo>
                    <a:pt x="625757" y="319345"/>
                  </a:lnTo>
                  <a:lnTo>
                    <a:pt x="627867" y="326603"/>
                  </a:lnTo>
                  <a:lnTo>
                    <a:pt x="630083" y="333860"/>
                  </a:lnTo>
                  <a:lnTo>
                    <a:pt x="632361" y="341118"/>
                  </a:lnTo>
                  <a:lnTo>
                    <a:pt x="634750" y="348376"/>
                  </a:lnTo>
                  <a:lnTo>
                    <a:pt x="637233" y="355634"/>
                  </a:lnTo>
                  <a:lnTo>
                    <a:pt x="639780" y="362892"/>
                  </a:lnTo>
                  <a:lnTo>
                    <a:pt x="642461" y="370150"/>
                  </a:lnTo>
                  <a:lnTo>
                    <a:pt x="645222" y="377408"/>
                  </a:lnTo>
                  <a:lnTo>
                    <a:pt x="648054" y="384665"/>
                  </a:lnTo>
                  <a:lnTo>
                    <a:pt x="651033" y="391923"/>
                  </a:lnTo>
                  <a:lnTo>
                    <a:pt x="654078" y="399181"/>
                  </a:lnTo>
                  <a:lnTo>
                    <a:pt x="657216" y="406439"/>
                  </a:lnTo>
                  <a:lnTo>
                    <a:pt x="660483" y="413697"/>
                  </a:lnTo>
                  <a:lnTo>
                    <a:pt x="663818" y="420955"/>
                  </a:lnTo>
                  <a:lnTo>
                    <a:pt x="667264" y="428213"/>
                  </a:lnTo>
                  <a:lnTo>
                    <a:pt x="670819" y="435470"/>
                  </a:lnTo>
                  <a:lnTo>
                    <a:pt x="674441" y="442728"/>
                  </a:lnTo>
                  <a:lnTo>
                    <a:pt x="678193" y="449986"/>
                  </a:lnTo>
                  <a:lnTo>
                    <a:pt x="682031" y="457244"/>
                  </a:lnTo>
                  <a:lnTo>
                    <a:pt x="685935" y="464502"/>
                  </a:lnTo>
                  <a:lnTo>
                    <a:pt x="689982" y="471760"/>
                  </a:lnTo>
                  <a:lnTo>
                    <a:pt x="694093" y="479017"/>
                  </a:lnTo>
                  <a:lnTo>
                    <a:pt x="698281" y="486275"/>
                  </a:lnTo>
                  <a:lnTo>
                    <a:pt x="702591" y="493533"/>
                  </a:lnTo>
                  <a:lnTo>
                    <a:pt x="706959" y="500791"/>
                  </a:lnTo>
                  <a:lnTo>
                    <a:pt x="711415" y="508049"/>
                  </a:lnTo>
                  <a:lnTo>
                    <a:pt x="715964" y="515307"/>
                  </a:lnTo>
                  <a:lnTo>
                    <a:pt x="720567" y="522565"/>
                  </a:lnTo>
                  <a:lnTo>
                    <a:pt x="725261" y="529822"/>
                  </a:lnTo>
                  <a:lnTo>
                    <a:pt x="730023" y="537080"/>
                  </a:lnTo>
                  <a:lnTo>
                    <a:pt x="734832" y="544338"/>
                  </a:lnTo>
                  <a:lnTo>
                    <a:pt x="739730" y="551596"/>
                  </a:lnTo>
                  <a:lnTo>
                    <a:pt x="744672" y="558854"/>
                  </a:lnTo>
                  <a:lnTo>
                    <a:pt x="749657" y="566112"/>
                  </a:lnTo>
                  <a:lnTo>
                    <a:pt x="754713" y="573369"/>
                  </a:lnTo>
                  <a:lnTo>
                    <a:pt x="759796" y="580627"/>
                  </a:lnTo>
                  <a:lnTo>
                    <a:pt x="764919" y="587885"/>
                  </a:lnTo>
                  <a:lnTo>
                    <a:pt x="770083" y="595143"/>
                  </a:lnTo>
                  <a:lnTo>
                    <a:pt x="775265" y="602401"/>
                  </a:lnTo>
                  <a:lnTo>
                    <a:pt x="780474" y="609659"/>
                  </a:lnTo>
                  <a:lnTo>
                    <a:pt x="785699" y="616917"/>
                  </a:lnTo>
                  <a:lnTo>
                    <a:pt x="790932" y="624174"/>
                  </a:lnTo>
                  <a:lnTo>
                    <a:pt x="796171" y="631432"/>
                  </a:lnTo>
                  <a:lnTo>
                    <a:pt x="801407" y="638690"/>
                  </a:lnTo>
                  <a:lnTo>
                    <a:pt x="806639" y="645948"/>
                  </a:lnTo>
                  <a:lnTo>
                    <a:pt x="811849" y="653206"/>
                  </a:lnTo>
                  <a:lnTo>
                    <a:pt x="817042" y="660464"/>
                  </a:lnTo>
                  <a:lnTo>
                    <a:pt x="822214" y="667721"/>
                  </a:lnTo>
                  <a:lnTo>
                    <a:pt x="827339" y="674979"/>
                  </a:lnTo>
                  <a:lnTo>
                    <a:pt x="832436" y="682237"/>
                  </a:lnTo>
                  <a:lnTo>
                    <a:pt x="837484" y="689495"/>
                  </a:lnTo>
                  <a:lnTo>
                    <a:pt x="842469" y="696753"/>
                  </a:lnTo>
                  <a:lnTo>
                    <a:pt x="847414" y="704011"/>
                  </a:lnTo>
                  <a:lnTo>
                    <a:pt x="852277" y="711269"/>
                  </a:lnTo>
                  <a:lnTo>
                    <a:pt x="857067" y="718526"/>
                  </a:lnTo>
                  <a:lnTo>
                    <a:pt x="861807" y="725784"/>
                  </a:lnTo>
                  <a:lnTo>
                    <a:pt x="866423" y="733042"/>
                  </a:lnTo>
                  <a:lnTo>
                    <a:pt x="870968" y="740300"/>
                  </a:lnTo>
                  <a:lnTo>
                    <a:pt x="875440" y="747558"/>
                  </a:lnTo>
                  <a:lnTo>
                    <a:pt x="879763" y="754816"/>
                  </a:lnTo>
                  <a:lnTo>
                    <a:pt x="884013" y="762074"/>
                  </a:lnTo>
                  <a:lnTo>
                    <a:pt x="888155" y="769331"/>
                  </a:lnTo>
                  <a:lnTo>
                    <a:pt x="892148" y="776589"/>
                  </a:lnTo>
                  <a:lnTo>
                    <a:pt x="896059" y="783847"/>
                  </a:lnTo>
                  <a:lnTo>
                    <a:pt x="899822" y="791105"/>
                  </a:lnTo>
                  <a:lnTo>
                    <a:pt x="903445" y="798363"/>
                  </a:lnTo>
                  <a:lnTo>
                    <a:pt x="906978" y="805621"/>
                  </a:lnTo>
                  <a:lnTo>
                    <a:pt x="910321" y="812878"/>
                  </a:lnTo>
                  <a:lnTo>
                    <a:pt x="913540" y="820136"/>
                  </a:lnTo>
                  <a:lnTo>
                    <a:pt x="916660" y="827394"/>
                  </a:lnTo>
                  <a:lnTo>
                    <a:pt x="919552" y="834652"/>
                  </a:lnTo>
                  <a:lnTo>
                    <a:pt x="922340" y="841910"/>
                  </a:lnTo>
                  <a:lnTo>
                    <a:pt x="924994" y="849168"/>
                  </a:lnTo>
                  <a:lnTo>
                    <a:pt x="927439" y="856426"/>
                  </a:lnTo>
                  <a:lnTo>
                    <a:pt x="929778" y="863683"/>
                  </a:lnTo>
                  <a:lnTo>
                    <a:pt x="931946" y="870941"/>
                  </a:lnTo>
                  <a:lnTo>
                    <a:pt x="933932" y="878199"/>
                  </a:lnTo>
                  <a:lnTo>
                    <a:pt x="935810" y="885457"/>
                  </a:lnTo>
                  <a:lnTo>
                    <a:pt x="937483" y="892715"/>
                  </a:lnTo>
                  <a:lnTo>
                    <a:pt x="939005" y="899973"/>
                  </a:lnTo>
                  <a:lnTo>
                    <a:pt x="940419" y="907230"/>
                  </a:lnTo>
                  <a:lnTo>
                    <a:pt x="941598" y="914488"/>
                  </a:lnTo>
                  <a:lnTo>
                    <a:pt x="942659" y="921746"/>
                  </a:lnTo>
                  <a:lnTo>
                    <a:pt x="943593" y="929004"/>
                  </a:lnTo>
                  <a:lnTo>
                    <a:pt x="944307" y="936262"/>
                  </a:lnTo>
                  <a:lnTo>
                    <a:pt x="944917" y="943520"/>
                  </a:lnTo>
                  <a:lnTo>
                    <a:pt x="945376" y="950778"/>
                  </a:lnTo>
                  <a:lnTo>
                    <a:pt x="945652" y="958035"/>
                  </a:lnTo>
                  <a:lnTo>
                    <a:pt x="945830" y="965293"/>
                  </a:lnTo>
                  <a:lnTo>
                    <a:pt x="945835" y="972551"/>
                  </a:lnTo>
                  <a:lnTo>
                    <a:pt x="945697" y="979809"/>
                  </a:lnTo>
                  <a:lnTo>
                    <a:pt x="945466" y="987067"/>
                  </a:lnTo>
                  <a:lnTo>
                    <a:pt x="945048" y="994325"/>
                  </a:lnTo>
                  <a:lnTo>
                    <a:pt x="944524" y="1001582"/>
                  </a:lnTo>
                  <a:lnTo>
                    <a:pt x="943908" y="1008840"/>
                  </a:lnTo>
                  <a:lnTo>
                    <a:pt x="943108" y="1016098"/>
                  </a:lnTo>
                  <a:lnTo>
                    <a:pt x="942231" y="1023356"/>
                  </a:lnTo>
                  <a:lnTo>
                    <a:pt x="941248" y="1030614"/>
                  </a:lnTo>
                  <a:lnTo>
                    <a:pt x="940124" y="1037872"/>
                  </a:lnTo>
                  <a:lnTo>
                    <a:pt x="938930" y="1045130"/>
                  </a:lnTo>
                  <a:lnTo>
                    <a:pt x="937624" y="1052387"/>
                  </a:lnTo>
                  <a:lnTo>
                    <a:pt x="936213" y="1059645"/>
                  </a:lnTo>
                  <a:lnTo>
                    <a:pt x="934742" y="1066903"/>
                  </a:lnTo>
                  <a:lnTo>
                    <a:pt x="933158" y="1074161"/>
                  </a:lnTo>
                  <a:lnTo>
                    <a:pt x="931502" y="1081419"/>
                  </a:lnTo>
                  <a:lnTo>
                    <a:pt x="929793" y="1088677"/>
                  </a:lnTo>
                  <a:lnTo>
                    <a:pt x="927979" y="1095935"/>
                  </a:lnTo>
                  <a:lnTo>
                    <a:pt x="926118" y="1103192"/>
                  </a:lnTo>
                  <a:lnTo>
                    <a:pt x="924205" y="1110450"/>
                  </a:lnTo>
                  <a:lnTo>
                    <a:pt x="922214" y="1117708"/>
                  </a:lnTo>
                  <a:lnTo>
                    <a:pt x="920189" y="1124966"/>
                  </a:lnTo>
                  <a:lnTo>
                    <a:pt x="918115" y="1132224"/>
                  </a:lnTo>
                  <a:lnTo>
                    <a:pt x="915990" y="1139482"/>
                  </a:lnTo>
                  <a:lnTo>
                    <a:pt x="913841" y="1146739"/>
                  </a:lnTo>
                  <a:lnTo>
                    <a:pt x="911649" y="1153997"/>
                  </a:lnTo>
                  <a:lnTo>
                    <a:pt x="909429" y="1161255"/>
                  </a:lnTo>
                  <a:lnTo>
                    <a:pt x="907191" y="1168513"/>
                  </a:lnTo>
                  <a:lnTo>
                    <a:pt x="904922" y="1175771"/>
                  </a:lnTo>
                  <a:lnTo>
                    <a:pt x="902641" y="1183029"/>
                  </a:lnTo>
                  <a:lnTo>
                    <a:pt x="900349" y="1190287"/>
                  </a:lnTo>
                  <a:lnTo>
                    <a:pt x="898042" y="1197544"/>
                  </a:lnTo>
                  <a:lnTo>
                    <a:pt x="895732" y="1204802"/>
                  </a:lnTo>
                  <a:lnTo>
                    <a:pt x="893417" y="1212060"/>
                  </a:lnTo>
                  <a:lnTo>
                    <a:pt x="891103" y="1219318"/>
                  </a:lnTo>
                  <a:lnTo>
                    <a:pt x="888791" y="1226576"/>
                  </a:lnTo>
                  <a:lnTo>
                    <a:pt x="886485" y="1233834"/>
                  </a:lnTo>
                  <a:lnTo>
                    <a:pt x="884189" y="1241091"/>
                  </a:lnTo>
                  <a:lnTo>
                    <a:pt x="881899" y="1248349"/>
                  </a:lnTo>
                  <a:lnTo>
                    <a:pt x="879627" y="1255607"/>
                  </a:lnTo>
                  <a:lnTo>
                    <a:pt x="877369" y="1262865"/>
                  </a:lnTo>
                  <a:lnTo>
                    <a:pt x="875122" y="1270123"/>
                  </a:lnTo>
                  <a:lnTo>
                    <a:pt x="872905" y="1277381"/>
                  </a:lnTo>
                  <a:lnTo>
                    <a:pt x="870702" y="1284639"/>
                  </a:lnTo>
                  <a:lnTo>
                    <a:pt x="868518" y="1291896"/>
                  </a:lnTo>
                  <a:lnTo>
                    <a:pt x="866367" y="1299154"/>
                  </a:lnTo>
                  <a:lnTo>
                    <a:pt x="864233" y="1306412"/>
                  </a:lnTo>
                  <a:lnTo>
                    <a:pt x="862125" y="1313670"/>
                  </a:lnTo>
                  <a:lnTo>
                    <a:pt x="860050" y="1320928"/>
                  </a:lnTo>
                  <a:lnTo>
                    <a:pt x="857994" y="1328186"/>
                  </a:lnTo>
                  <a:lnTo>
                    <a:pt x="855973" y="1335443"/>
                  </a:lnTo>
                  <a:lnTo>
                    <a:pt x="853981" y="1342701"/>
                  </a:lnTo>
                  <a:lnTo>
                    <a:pt x="852008" y="1349959"/>
                  </a:lnTo>
                  <a:lnTo>
                    <a:pt x="850079" y="1357217"/>
                  </a:lnTo>
                  <a:lnTo>
                    <a:pt x="848174" y="1364475"/>
                  </a:lnTo>
                  <a:lnTo>
                    <a:pt x="846292" y="1371733"/>
                  </a:lnTo>
                  <a:lnTo>
                    <a:pt x="844455" y="1378991"/>
                  </a:lnTo>
                  <a:lnTo>
                    <a:pt x="842638" y="1386248"/>
                  </a:lnTo>
                  <a:lnTo>
                    <a:pt x="840851" y="1393506"/>
                  </a:lnTo>
                  <a:lnTo>
                    <a:pt x="839102" y="1400764"/>
                  </a:lnTo>
                  <a:lnTo>
                    <a:pt x="837374" y="1408022"/>
                  </a:lnTo>
                  <a:lnTo>
                    <a:pt x="835680" y="1415280"/>
                  </a:lnTo>
                  <a:lnTo>
                    <a:pt x="834018" y="1422538"/>
                  </a:lnTo>
                  <a:lnTo>
                    <a:pt x="832377" y="1429796"/>
                  </a:lnTo>
                  <a:lnTo>
                    <a:pt x="830774" y="1437053"/>
                  </a:lnTo>
                  <a:lnTo>
                    <a:pt x="829197" y="1444311"/>
                  </a:lnTo>
                  <a:lnTo>
                    <a:pt x="827640" y="1451569"/>
                  </a:lnTo>
                  <a:lnTo>
                    <a:pt x="826126" y="1458827"/>
                  </a:lnTo>
                  <a:lnTo>
                    <a:pt x="824631" y="1466085"/>
                  </a:lnTo>
                  <a:lnTo>
                    <a:pt x="823159" y="1473343"/>
                  </a:lnTo>
                  <a:lnTo>
                    <a:pt x="821725" y="1480600"/>
                  </a:lnTo>
                  <a:lnTo>
                    <a:pt x="820308" y="1487858"/>
                  </a:lnTo>
                  <a:lnTo>
                    <a:pt x="818920" y="1495116"/>
                  </a:lnTo>
                  <a:lnTo>
                    <a:pt x="817562" y="1502374"/>
                  </a:lnTo>
                  <a:lnTo>
                    <a:pt x="816222" y="1509632"/>
                  </a:lnTo>
                  <a:lnTo>
                    <a:pt x="814914" y="1516890"/>
                  </a:lnTo>
                  <a:lnTo>
                    <a:pt x="813630" y="1524148"/>
                  </a:lnTo>
                  <a:lnTo>
                    <a:pt x="812364" y="1531405"/>
                  </a:lnTo>
                  <a:lnTo>
                    <a:pt x="811134" y="1538663"/>
                  </a:lnTo>
                  <a:lnTo>
                    <a:pt x="809924" y="1545921"/>
                  </a:lnTo>
                  <a:lnTo>
                    <a:pt x="808733" y="1553179"/>
                  </a:lnTo>
                  <a:lnTo>
                    <a:pt x="807578" y="1560437"/>
                  </a:lnTo>
                  <a:lnTo>
                    <a:pt x="806440" y="1567695"/>
                  </a:lnTo>
                  <a:lnTo>
                    <a:pt x="805326" y="1574952"/>
                  </a:lnTo>
                  <a:lnTo>
                    <a:pt x="804244" y="1582210"/>
                  </a:lnTo>
                  <a:lnTo>
                    <a:pt x="803179" y="1589468"/>
                  </a:lnTo>
                  <a:lnTo>
                    <a:pt x="802145" y="1596726"/>
                  </a:lnTo>
                  <a:lnTo>
                    <a:pt x="801137" y="1603984"/>
                  </a:lnTo>
                  <a:lnTo>
                    <a:pt x="800147" y="1611242"/>
                  </a:lnTo>
                  <a:lnTo>
                    <a:pt x="799194" y="1618500"/>
                  </a:lnTo>
                  <a:lnTo>
                    <a:pt x="798263" y="1625757"/>
                  </a:lnTo>
                  <a:lnTo>
                    <a:pt x="797352" y="1633015"/>
                  </a:lnTo>
                  <a:lnTo>
                    <a:pt x="796483" y="1640273"/>
                  </a:lnTo>
                  <a:lnTo>
                    <a:pt x="795634" y="1647531"/>
                  </a:lnTo>
                  <a:lnTo>
                    <a:pt x="794810" y="1654789"/>
                  </a:lnTo>
                  <a:lnTo>
                    <a:pt x="794025" y="1662047"/>
                  </a:lnTo>
                  <a:lnTo>
                    <a:pt x="793261" y="1669304"/>
                  </a:lnTo>
                  <a:lnTo>
                    <a:pt x="792530" y="1676562"/>
                  </a:lnTo>
                  <a:lnTo>
                    <a:pt x="791834" y="1683820"/>
                  </a:lnTo>
                  <a:lnTo>
                    <a:pt x="791161" y="1691078"/>
                  </a:lnTo>
                  <a:lnTo>
                    <a:pt x="790529" y="1698336"/>
                  </a:lnTo>
                  <a:lnTo>
                    <a:pt x="789929" y="1705594"/>
                  </a:lnTo>
                  <a:lnTo>
                    <a:pt x="789351" y="1712852"/>
                  </a:lnTo>
                  <a:lnTo>
                    <a:pt x="788826" y="1720109"/>
                  </a:lnTo>
                  <a:lnTo>
                    <a:pt x="788326" y="1727367"/>
                  </a:lnTo>
                  <a:lnTo>
                    <a:pt x="787856" y="1734625"/>
                  </a:lnTo>
                  <a:lnTo>
                    <a:pt x="787439" y="1741883"/>
                  </a:lnTo>
                  <a:lnTo>
                    <a:pt x="787047" y="1749141"/>
                  </a:lnTo>
                  <a:lnTo>
                    <a:pt x="786693" y="1756399"/>
                  </a:lnTo>
                  <a:lnTo>
                    <a:pt x="786388" y="1763657"/>
                  </a:lnTo>
                  <a:lnTo>
                    <a:pt x="786109" y="1770914"/>
                  </a:lnTo>
                  <a:lnTo>
                    <a:pt x="785879" y="1778172"/>
                  </a:lnTo>
                  <a:lnTo>
                    <a:pt x="785692" y="1785430"/>
                  </a:lnTo>
                  <a:lnTo>
                    <a:pt x="785533" y="1792688"/>
                  </a:lnTo>
                  <a:lnTo>
                    <a:pt x="785433" y="1799946"/>
                  </a:lnTo>
                  <a:lnTo>
                    <a:pt x="785370" y="1807204"/>
                  </a:lnTo>
                  <a:lnTo>
                    <a:pt x="785338" y="1814461"/>
                  </a:lnTo>
                  <a:lnTo>
                    <a:pt x="785373" y="1821719"/>
                  </a:lnTo>
                  <a:lnTo>
                    <a:pt x="785438" y="1828977"/>
                  </a:lnTo>
                  <a:lnTo>
                    <a:pt x="785546" y="1836235"/>
                  </a:lnTo>
                  <a:lnTo>
                    <a:pt x="785714" y="1843493"/>
                  </a:lnTo>
                  <a:lnTo>
                    <a:pt x="785913" y="1850751"/>
                  </a:lnTo>
                  <a:lnTo>
                    <a:pt x="786165" y="1858009"/>
                  </a:lnTo>
                  <a:lnTo>
                    <a:pt x="786471" y="1865266"/>
                  </a:lnTo>
                  <a:lnTo>
                    <a:pt x="786808" y="1872524"/>
                  </a:lnTo>
                  <a:lnTo>
                    <a:pt x="787210" y="1879782"/>
                  </a:lnTo>
                  <a:lnTo>
                    <a:pt x="787656" y="1887040"/>
                  </a:lnTo>
                  <a:lnTo>
                    <a:pt x="788136" y="1894298"/>
                  </a:lnTo>
                  <a:lnTo>
                    <a:pt x="788691" y="1901556"/>
                  </a:lnTo>
                  <a:lnTo>
                    <a:pt x="789282" y="1908813"/>
                  </a:lnTo>
                  <a:lnTo>
                    <a:pt x="789915" y="1916071"/>
                  </a:lnTo>
                  <a:lnTo>
                    <a:pt x="790619" y="1923329"/>
                  </a:lnTo>
                  <a:lnTo>
                    <a:pt x="791358" y="1930587"/>
                  </a:lnTo>
                  <a:lnTo>
                    <a:pt x="792149" y="1937845"/>
                  </a:lnTo>
                  <a:lnTo>
                    <a:pt x="793002" y="1945103"/>
                  </a:lnTo>
                  <a:lnTo>
                    <a:pt x="793891" y="1952361"/>
                  </a:lnTo>
                  <a:lnTo>
                    <a:pt x="794844" y="1959618"/>
                  </a:lnTo>
                  <a:lnTo>
                    <a:pt x="795849" y="1966876"/>
                  </a:lnTo>
                  <a:lnTo>
                    <a:pt x="796890" y="1974134"/>
                  </a:lnTo>
                  <a:lnTo>
                    <a:pt x="798006" y="1981392"/>
                  </a:lnTo>
                  <a:lnTo>
                    <a:pt x="799165" y="1988650"/>
                  </a:lnTo>
                  <a:lnTo>
                    <a:pt x="800364" y="1995908"/>
                  </a:lnTo>
                  <a:lnTo>
                    <a:pt x="801643" y="2003165"/>
                  </a:lnTo>
                  <a:lnTo>
                    <a:pt x="802959" y="2010423"/>
                  </a:lnTo>
                  <a:lnTo>
                    <a:pt x="804325" y="2017681"/>
                  </a:lnTo>
                  <a:lnTo>
                    <a:pt x="805762" y="2024939"/>
                  </a:lnTo>
                  <a:lnTo>
                    <a:pt x="807236" y="2032197"/>
                  </a:lnTo>
                  <a:lnTo>
                    <a:pt x="808772" y="2039455"/>
                  </a:lnTo>
                  <a:lnTo>
                    <a:pt x="810369" y="2046713"/>
                  </a:lnTo>
                  <a:lnTo>
                    <a:pt x="812003" y="2053970"/>
                  </a:lnTo>
                  <a:lnTo>
                    <a:pt x="813712" y="2061228"/>
                  </a:lnTo>
                  <a:lnTo>
                    <a:pt x="815472" y="2068486"/>
                  </a:lnTo>
                  <a:lnTo>
                    <a:pt x="817270" y="2075744"/>
                  </a:lnTo>
                  <a:lnTo>
                    <a:pt x="819155" y="2083002"/>
                  </a:lnTo>
                  <a:lnTo>
                    <a:pt x="821080" y="2090260"/>
                  </a:lnTo>
                  <a:lnTo>
                    <a:pt x="823055" y="2097517"/>
                  </a:lnTo>
                  <a:lnTo>
                    <a:pt x="825109" y="2104775"/>
                  </a:lnTo>
                  <a:lnTo>
                    <a:pt x="827204" y="2112033"/>
                  </a:lnTo>
                  <a:lnTo>
                    <a:pt x="829360" y="2119291"/>
                  </a:lnTo>
                  <a:lnTo>
                    <a:pt x="831587" y="2126549"/>
                  </a:lnTo>
                  <a:lnTo>
                    <a:pt x="833854" y="2133807"/>
                  </a:lnTo>
                  <a:lnTo>
                    <a:pt x="836197" y="2141065"/>
                  </a:lnTo>
                  <a:lnTo>
                    <a:pt x="838600" y="2148322"/>
                  </a:lnTo>
                  <a:lnTo>
                    <a:pt x="841044" y="2155580"/>
                  </a:lnTo>
                  <a:lnTo>
                    <a:pt x="843578" y="2162838"/>
                  </a:lnTo>
                  <a:lnTo>
                    <a:pt x="846162" y="2170096"/>
                  </a:lnTo>
                  <a:lnTo>
                    <a:pt x="848794" y="2177354"/>
                  </a:lnTo>
                  <a:lnTo>
                    <a:pt x="851519" y="2184612"/>
                  </a:lnTo>
                  <a:lnTo>
                    <a:pt x="854288" y="2191870"/>
                  </a:lnTo>
                  <a:lnTo>
                    <a:pt x="857120" y="2199127"/>
                  </a:lnTo>
                  <a:lnTo>
                    <a:pt x="860035" y="2206385"/>
                  </a:lnTo>
                  <a:lnTo>
                    <a:pt x="862994" y="2213643"/>
                  </a:lnTo>
                  <a:lnTo>
                    <a:pt x="866032" y="2220901"/>
                  </a:lnTo>
                  <a:lnTo>
                    <a:pt x="869141" y="2228159"/>
                  </a:lnTo>
                  <a:lnTo>
                    <a:pt x="872296" y="2235417"/>
                  </a:lnTo>
                  <a:lnTo>
                    <a:pt x="875544" y="2242674"/>
                  </a:lnTo>
                  <a:lnTo>
                    <a:pt x="878852" y="2249932"/>
                  </a:lnTo>
                  <a:lnTo>
                    <a:pt x="882208" y="2257190"/>
                  </a:lnTo>
                  <a:lnTo>
                    <a:pt x="885671" y="2264448"/>
                  </a:lnTo>
                  <a:lnTo>
                    <a:pt x="889183" y="2271706"/>
                  </a:lnTo>
                  <a:lnTo>
                    <a:pt x="892756" y="2278964"/>
                  </a:lnTo>
                  <a:lnTo>
                    <a:pt x="896425" y="2286222"/>
                  </a:lnTo>
                  <a:lnTo>
                    <a:pt x="900142" y="2293479"/>
                  </a:lnTo>
                  <a:lnTo>
                    <a:pt x="903936" y="2300737"/>
                  </a:lnTo>
                  <a:lnTo>
                    <a:pt x="907813" y="2307995"/>
                  </a:lnTo>
                  <a:lnTo>
                    <a:pt x="911737" y="2315253"/>
                  </a:lnTo>
                  <a:lnTo>
                    <a:pt x="915753" y="2322511"/>
                  </a:lnTo>
                  <a:lnTo>
                    <a:pt x="919836" y="2329769"/>
                  </a:lnTo>
                  <a:lnTo>
                    <a:pt x="923967" y="2337026"/>
                  </a:lnTo>
                  <a:lnTo>
                    <a:pt x="928202" y="2344284"/>
                  </a:lnTo>
                  <a:lnTo>
                    <a:pt x="932490" y="2351542"/>
                  </a:lnTo>
                  <a:lnTo>
                    <a:pt x="936832" y="2358800"/>
                  </a:lnTo>
                  <a:lnTo>
                    <a:pt x="941273" y="2366058"/>
                  </a:lnTo>
                  <a:lnTo>
                    <a:pt x="945759" y="2373316"/>
                  </a:lnTo>
                  <a:lnTo>
                    <a:pt x="950311" y="2380574"/>
                  </a:lnTo>
                  <a:lnTo>
                    <a:pt x="954943" y="2387831"/>
                  </a:lnTo>
                  <a:lnTo>
                    <a:pt x="959618" y="2395089"/>
                  </a:lnTo>
                  <a:lnTo>
                    <a:pt x="964366" y="2402347"/>
                  </a:lnTo>
                  <a:lnTo>
                    <a:pt x="969176" y="2409605"/>
                  </a:lnTo>
                  <a:lnTo>
                    <a:pt x="974025" y="2416863"/>
                  </a:lnTo>
                  <a:lnTo>
                    <a:pt x="978951" y="2424121"/>
                  </a:lnTo>
                  <a:lnTo>
                    <a:pt x="983920" y="2431378"/>
                  </a:lnTo>
                  <a:lnTo>
                    <a:pt x="988926" y="2438636"/>
                  </a:lnTo>
                  <a:lnTo>
                    <a:pt x="994003" y="2445894"/>
                  </a:lnTo>
                  <a:lnTo>
                    <a:pt x="999108" y="2453152"/>
                  </a:lnTo>
                  <a:lnTo>
                    <a:pt x="1004251" y="2460410"/>
                  </a:lnTo>
                  <a:lnTo>
                    <a:pt x="1009441" y="2467668"/>
                  </a:lnTo>
                  <a:lnTo>
                    <a:pt x="1014653" y="2474926"/>
                  </a:lnTo>
                  <a:lnTo>
                    <a:pt x="1019896" y="2482183"/>
                  </a:lnTo>
                  <a:lnTo>
                    <a:pt x="1025164" y="2489441"/>
                  </a:lnTo>
                  <a:lnTo>
                    <a:pt x="1030446" y="2496699"/>
                  </a:lnTo>
                  <a:lnTo>
                    <a:pt x="1035745" y="2503957"/>
                  </a:lnTo>
                  <a:lnTo>
                    <a:pt x="1041050" y="2511215"/>
                  </a:lnTo>
                  <a:lnTo>
                    <a:pt x="1046359" y="2518473"/>
                  </a:lnTo>
                  <a:lnTo>
                    <a:pt x="1051662" y="2525731"/>
                  </a:lnTo>
                  <a:lnTo>
                    <a:pt x="1056956" y="2532988"/>
                  </a:lnTo>
                  <a:lnTo>
                    <a:pt x="1062238" y="2540246"/>
                  </a:lnTo>
                  <a:lnTo>
                    <a:pt x="1067488" y="2547504"/>
                  </a:lnTo>
                  <a:lnTo>
                    <a:pt x="1072715" y="2554762"/>
                  </a:lnTo>
                  <a:lnTo>
                    <a:pt x="1077908" y="2562020"/>
                  </a:lnTo>
                  <a:lnTo>
                    <a:pt x="1083044" y="2569278"/>
                  </a:lnTo>
                  <a:lnTo>
                    <a:pt x="1088144" y="2576535"/>
                  </a:lnTo>
                  <a:lnTo>
                    <a:pt x="1093175" y="2583793"/>
                  </a:lnTo>
                  <a:lnTo>
                    <a:pt x="1098132" y="2591051"/>
                  </a:lnTo>
                  <a:lnTo>
                    <a:pt x="1103040" y="2598309"/>
                  </a:lnTo>
                  <a:lnTo>
                    <a:pt x="1107830" y="2605567"/>
                  </a:lnTo>
                  <a:lnTo>
                    <a:pt x="1112540" y="2612825"/>
                  </a:lnTo>
                  <a:lnTo>
                    <a:pt x="1117179" y="2620083"/>
                  </a:lnTo>
                  <a:lnTo>
                    <a:pt x="1121651" y="2627340"/>
                  </a:lnTo>
                  <a:lnTo>
                    <a:pt x="1126040" y="2634598"/>
                  </a:lnTo>
                  <a:lnTo>
                    <a:pt x="1130313" y="2641856"/>
                  </a:lnTo>
                  <a:lnTo>
                    <a:pt x="1134405" y="2649114"/>
                  </a:lnTo>
                  <a:lnTo>
                    <a:pt x="1138397" y="2656372"/>
                  </a:lnTo>
                  <a:lnTo>
                    <a:pt x="1142218" y="2663630"/>
                  </a:lnTo>
                  <a:lnTo>
                    <a:pt x="1145853" y="2670887"/>
                  </a:lnTo>
                  <a:lnTo>
                    <a:pt x="1149373" y="2678145"/>
                  </a:lnTo>
                  <a:lnTo>
                    <a:pt x="1152655" y="2685403"/>
                  </a:lnTo>
                  <a:lnTo>
                    <a:pt x="1155760" y="2692661"/>
                  </a:lnTo>
                  <a:lnTo>
                    <a:pt x="1158732" y="2699919"/>
                  </a:lnTo>
                  <a:lnTo>
                    <a:pt x="1161392" y="2707177"/>
                  </a:lnTo>
                  <a:lnTo>
                    <a:pt x="1163894" y="2714435"/>
                  </a:lnTo>
                  <a:lnTo>
                    <a:pt x="1166212" y="2721692"/>
                  </a:lnTo>
                  <a:lnTo>
                    <a:pt x="1168207" y="2728950"/>
                  </a:lnTo>
                  <a:lnTo>
                    <a:pt x="1170039" y="2736208"/>
                  </a:lnTo>
                  <a:lnTo>
                    <a:pt x="1171620" y="2743466"/>
                  </a:lnTo>
                  <a:lnTo>
                    <a:pt x="1172897" y="2750724"/>
                  </a:lnTo>
                  <a:lnTo>
                    <a:pt x="1173999" y="2757982"/>
                  </a:lnTo>
                  <a:lnTo>
                    <a:pt x="1174778" y="2765239"/>
                  </a:lnTo>
                  <a:lnTo>
                    <a:pt x="1175284" y="2772497"/>
                  </a:lnTo>
                  <a:lnTo>
                    <a:pt x="1175605" y="2779755"/>
                  </a:lnTo>
                  <a:lnTo>
                    <a:pt x="1175527" y="2787013"/>
                  </a:lnTo>
                  <a:lnTo>
                    <a:pt x="1175219" y="2794271"/>
                  </a:lnTo>
                  <a:lnTo>
                    <a:pt x="1174697" y="2801529"/>
                  </a:lnTo>
                  <a:lnTo>
                    <a:pt x="1173744" y="2808787"/>
                  </a:lnTo>
                  <a:lnTo>
                    <a:pt x="1172591" y="2816044"/>
                  </a:lnTo>
                  <a:lnTo>
                    <a:pt x="1171160" y="2823302"/>
                  </a:lnTo>
                  <a:lnTo>
                    <a:pt x="1169346" y="2830560"/>
                  </a:lnTo>
                  <a:lnTo>
                    <a:pt x="1167330" y="2837818"/>
                  </a:lnTo>
                  <a:lnTo>
                    <a:pt x="1164974" y="2845076"/>
                  </a:lnTo>
                  <a:lnTo>
                    <a:pt x="1162293" y="2852334"/>
                  </a:lnTo>
                  <a:lnTo>
                    <a:pt x="1159410" y="2859592"/>
                  </a:lnTo>
                  <a:lnTo>
                    <a:pt x="1156131" y="2866849"/>
                  </a:lnTo>
                  <a:lnTo>
                    <a:pt x="1152591" y="2874107"/>
                  </a:lnTo>
                  <a:lnTo>
                    <a:pt x="1148853" y="2881365"/>
                  </a:lnTo>
                  <a:lnTo>
                    <a:pt x="1144672" y="2888623"/>
                  </a:lnTo>
                  <a:lnTo>
                    <a:pt x="1140295" y="2895881"/>
                  </a:lnTo>
                  <a:lnTo>
                    <a:pt x="1135677" y="2903139"/>
                  </a:lnTo>
                  <a:lnTo>
                    <a:pt x="1130683" y="2910396"/>
                  </a:lnTo>
                  <a:lnTo>
                    <a:pt x="1125507" y="2917654"/>
                  </a:lnTo>
                  <a:lnTo>
                    <a:pt x="1120052" y="2924912"/>
                  </a:lnTo>
                  <a:lnTo>
                    <a:pt x="1114298" y="2932170"/>
                  </a:lnTo>
                  <a:lnTo>
                    <a:pt x="1108375" y="2939428"/>
                  </a:lnTo>
                  <a:lnTo>
                    <a:pt x="1102147" y="2946686"/>
                  </a:lnTo>
                  <a:lnTo>
                    <a:pt x="1095694" y="2953944"/>
                  </a:lnTo>
                  <a:lnTo>
                    <a:pt x="1089087" y="2961201"/>
                  </a:lnTo>
                  <a:lnTo>
                    <a:pt x="1082166" y="2968459"/>
                  </a:lnTo>
                  <a:lnTo>
                    <a:pt x="1075088" y="2975717"/>
                  </a:lnTo>
                  <a:lnTo>
                    <a:pt x="1067855" y="2982975"/>
                  </a:lnTo>
                  <a:lnTo>
                    <a:pt x="1060350" y="2990233"/>
                  </a:lnTo>
                  <a:lnTo>
                    <a:pt x="1052730" y="2997491"/>
                  </a:lnTo>
                  <a:lnTo>
                    <a:pt x="1044946" y="3004748"/>
                  </a:lnTo>
                  <a:lnTo>
                    <a:pt x="1036970" y="3012006"/>
                  </a:lnTo>
                  <a:lnTo>
                    <a:pt x="1028898" y="3019264"/>
                  </a:lnTo>
                  <a:lnTo>
                    <a:pt x="1020670" y="3026522"/>
                  </a:lnTo>
                  <a:lnTo>
                    <a:pt x="1012318" y="3033780"/>
                  </a:lnTo>
                  <a:lnTo>
                    <a:pt x="1003891" y="3041038"/>
                  </a:lnTo>
                  <a:lnTo>
                    <a:pt x="995330" y="3048296"/>
                  </a:lnTo>
                  <a:lnTo>
                    <a:pt x="986701" y="3055553"/>
                  </a:lnTo>
                  <a:lnTo>
                    <a:pt x="978018" y="3062811"/>
                  </a:lnTo>
                  <a:lnTo>
                    <a:pt x="969241" y="3070069"/>
                  </a:lnTo>
                  <a:lnTo>
                    <a:pt x="960436" y="3077327"/>
                  </a:lnTo>
                  <a:lnTo>
                    <a:pt x="951593" y="3084585"/>
                  </a:lnTo>
                  <a:lnTo>
                    <a:pt x="942717" y="3091843"/>
                  </a:lnTo>
                  <a:lnTo>
                    <a:pt x="933834" y="3099100"/>
                  </a:lnTo>
                  <a:lnTo>
                    <a:pt x="924944" y="3106358"/>
                  </a:lnTo>
                  <a:lnTo>
                    <a:pt x="916067" y="3113616"/>
                  </a:lnTo>
                  <a:lnTo>
                    <a:pt x="907202" y="3120874"/>
                  </a:lnTo>
                  <a:lnTo>
                    <a:pt x="898372" y="3128132"/>
                  </a:lnTo>
                  <a:lnTo>
                    <a:pt x="889585" y="3135390"/>
                  </a:lnTo>
                  <a:lnTo>
                    <a:pt x="880829" y="3142648"/>
                  </a:lnTo>
                  <a:lnTo>
                    <a:pt x="872160" y="3149905"/>
                  </a:lnTo>
                  <a:lnTo>
                    <a:pt x="863548" y="3157163"/>
                  </a:lnTo>
                  <a:lnTo>
                    <a:pt x="854994" y="3164421"/>
                  </a:lnTo>
                  <a:lnTo>
                    <a:pt x="846567" y="3171679"/>
                  </a:lnTo>
                  <a:lnTo>
                    <a:pt x="838206" y="3178937"/>
                  </a:lnTo>
                  <a:lnTo>
                    <a:pt x="829944" y="3186195"/>
                  </a:lnTo>
                  <a:lnTo>
                    <a:pt x="821822" y="3193453"/>
                  </a:lnTo>
                  <a:lnTo>
                    <a:pt x="813780" y="3200710"/>
                  </a:lnTo>
                  <a:lnTo>
                    <a:pt x="805884" y="3207968"/>
                  </a:lnTo>
                  <a:lnTo>
                    <a:pt x="798125" y="3215226"/>
                  </a:lnTo>
                  <a:lnTo>
                    <a:pt x="790459" y="3222484"/>
                  </a:lnTo>
                  <a:lnTo>
                    <a:pt x="782987" y="3229742"/>
                  </a:lnTo>
                  <a:lnTo>
                    <a:pt x="775641" y="3237000"/>
                  </a:lnTo>
                  <a:lnTo>
                    <a:pt x="768400" y="3244257"/>
                  </a:lnTo>
                  <a:lnTo>
                    <a:pt x="761396" y="3251515"/>
                  </a:lnTo>
                  <a:lnTo>
                    <a:pt x="754499" y="3258773"/>
                  </a:lnTo>
                  <a:lnTo>
                    <a:pt x="747748" y="3266031"/>
                  </a:lnTo>
                  <a:lnTo>
                    <a:pt x="741214" y="3273289"/>
                  </a:lnTo>
                  <a:lnTo>
                    <a:pt x="734794" y="3280547"/>
                  </a:lnTo>
                  <a:lnTo>
                    <a:pt x="728558" y="3287805"/>
                  </a:lnTo>
                  <a:lnTo>
                    <a:pt x="722515" y="3295062"/>
                  </a:lnTo>
                  <a:lnTo>
                    <a:pt x="716587" y="3302320"/>
                  </a:lnTo>
                  <a:lnTo>
                    <a:pt x="710881" y="3309578"/>
                  </a:lnTo>
                  <a:lnTo>
                    <a:pt x="705335" y="3316836"/>
                  </a:lnTo>
                  <a:lnTo>
                    <a:pt x="699906" y="3324094"/>
                  </a:lnTo>
                  <a:lnTo>
                    <a:pt x="694732" y="3331352"/>
                  </a:lnTo>
                  <a:lnTo>
                    <a:pt x="689684" y="3338609"/>
                  </a:lnTo>
                  <a:lnTo>
                    <a:pt x="684775" y="3345867"/>
                  </a:lnTo>
                  <a:lnTo>
                    <a:pt x="680103" y="3353125"/>
                  </a:lnTo>
                  <a:lnTo>
                    <a:pt x="675543" y="3360383"/>
                  </a:lnTo>
                  <a:lnTo>
                    <a:pt x="671152" y="3367641"/>
                  </a:lnTo>
                  <a:lnTo>
                    <a:pt x="666957" y="3374899"/>
                  </a:lnTo>
                  <a:lnTo>
                    <a:pt x="662872" y="3382157"/>
                  </a:lnTo>
                  <a:lnTo>
                    <a:pt x="658978" y="3389414"/>
                  </a:lnTo>
                  <a:lnTo>
                    <a:pt x="655241" y="3396672"/>
                  </a:lnTo>
                  <a:lnTo>
                    <a:pt x="651608" y="3403930"/>
                  </a:lnTo>
                  <a:lnTo>
                    <a:pt x="648186" y="3411188"/>
                  </a:lnTo>
                  <a:lnTo>
                    <a:pt x="644882" y="3418446"/>
                  </a:lnTo>
                  <a:lnTo>
                    <a:pt x="641684" y="3425704"/>
                  </a:lnTo>
                  <a:lnTo>
                    <a:pt x="638694" y="3432961"/>
                  </a:lnTo>
                  <a:lnTo>
                    <a:pt x="635796" y="3440219"/>
                  </a:lnTo>
                  <a:lnTo>
                    <a:pt x="633021" y="3447477"/>
                  </a:lnTo>
                  <a:lnTo>
                    <a:pt x="630412" y="3454735"/>
                  </a:lnTo>
                  <a:lnTo>
                    <a:pt x="627888" y="3461993"/>
                  </a:lnTo>
                  <a:lnTo>
                    <a:pt x="625501" y="3469251"/>
                  </a:lnTo>
                  <a:lnTo>
                    <a:pt x="623242" y="3476509"/>
                  </a:lnTo>
                  <a:lnTo>
                    <a:pt x="621061" y="3483766"/>
                  </a:lnTo>
                  <a:lnTo>
                    <a:pt x="619024" y="3491024"/>
                  </a:lnTo>
                  <a:lnTo>
                    <a:pt x="617083" y="3498282"/>
                  </a:lnTo>
                  <a:lnTo>
                    <a:pt x="615212" y="3505540"/>
                  </a:lnTo>
                  <a:lnTo>
                    <a:pt x="613489" y="3512798"/>
                  </a:lnTo>
                  <a:lnTo>
                    <a:pt x="611832" y="3520056"/>
                  </a:lnTo>
                  <a:lnTo>
                    <a:pt x="610253" y="3527314"/>
                  </a:lnTo>
                  <a:lnTo>
                    <a:pt x="608794" y="3534571"/>
                  </a:lnTo>
                  <a:lnTo>
                    <a:pt x="607391" y="3541829"/>
                  </a:lnTo>
                  <a:lnTo>
                    <a:pt x="606072" y="3549087"/>
                  </a:lnTo>
                  <a:lnTo>
                    <a:pt x="604843" y="3556345"/>
                  </a:lnTo>
                  <a:lnTo>
                    <a:pt x="603663" y="3563603"/>
                  </a:lnTo>
                  <a:lnTo>
                    <a:pt x="602570" y="3570861"/>
                  </a:lnTo>
                  <a:lnTo>
                    <a:pt x="601543" y="3578118"/>
                  </a:lnTo>
                  <a:lnTo>
                    <a:pt x="600558" y="3585376"/>
                  </a:lnTo>
                  <a:lnTo>
                    <a:pt x="599660" y="3592634"/>
                  </a:lnTo>
                  <a:lnTo>
                    <a:pt x="598807" y="3599892"/>
                  </a:lnTo>
                  <a:lnTo>
                    <a:pt x="597995" y="3607150"/>
                  </a:lnTo>
                  <a:lnTo>
                    <a:pt x="597259" y="3614408"/>
                  </a:lnTo>
                  <a:lnTo>
                    <a:pt x="596556" y="3621666"/>
                  </a:lnTo>
                  <a:lnTo>
                    <a:pt x="595897" y="3628923"/>
                  </a:lnTo>
                  <a:lnTo>
                    <a:pt x="595294" y="3636181"/>
                  </a:lnTo>
                  <a:lnTo>
                    <a:pt x="594718" y="3643439"/>
                  </a:lnTo>
                  <a:lnTo>
                    <a:pt x="594188" y="3650697"/>
                  </a:lnTo>
                  <a:lnTo>
                    <a:pt x="593696" y="3657955"/>
                  </a:lnTo>
                  <a:lnTo>
                    <a:pt x="593229" y="3665213"/>
                  </a:lnTo>
                  <a:lnTo>
                    <a:pt x="592805" y="3672470"/>
                  </a:lnTo>
                  <a:lnTo>
                    <a:pt x="592408" y="3679728"/>
                  </a:lnTo>
                  <a:lnTo>
                    <a:pt x="592031" y="3686986"/>
                  </a:lnTo>
                  <a:lnTo>
                    <a:pt x="591696" y="3694244"/>
                  </a:lnTo>
                  <a:lnTo>
                    <a:pt x="591377" y="3701502"/>
                  </a:lnTo>
                  <a:lnTo>
                    <a:pt x="591079" y="3708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639821"/>
              <a:ext cx="0" cy="660928"/>
            </a:xfrm>
            <a:custGeom>
              <a:avLst/>
              <a:pathLst>
                <a:path w="0" h="660928">
                  <a:moveTo>
                    <a:pt x="0" y="660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36555"/>
              <a:ext cx="0" cy="129825"/>
            </a:xfrm>
            <a:custGeom>
              <a:avLst/>
              <a:pathLst>
                <a:path w="0" h="129825">
                  <a:moveTo>
                    <a:pt x="0" y="0"/>
                  </a:moveTo>
                  <a:lnTo>
                    <a:pt x="0" y="1298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300749"/>
              <a:ext cx="130622" cy="1335805"/>
            </a:xfrm>
            <a:custGeom>
              <a:avLst/>
              <a:pathLst>
                <a:path w="130622" h="1335805">
                  <a:moveTo>
                    <a:pt x="0" y="0"/>
                  </a:moveTo>
                  <a:lnTo>
                    <a:pt x="0" y="1335805"/>
                  </a:lnTo>
                  <a:lnTo>
                    <a:pt x="130622" y="133580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801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633383"/>
              <a:ext cx="0" cy="387329"/>
            </a:xfrm>
            <a:custGeom>
              <a:avLst/>
              <a:pathLst>
                <a:path w="0" h="387329">
                  <a:moveTo>
                    <a:pt x="0" y="3873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668206"/>
              <a:ext cx="0" cy="106757"/>
            </a:xfrm>
            <a:custGeom>
              <a:avLst/>
              <a:pathLst>
                <a:path w="0" h="106757">
                  <a:moveTo>
                    <a:pt x="0" y="0"/>
                  </a:moveTo>
                  <a:lnTo>
                    <a:pt x="0" y="106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020713"/>
              <a:ext cx="130622" cy="1647493"/>
            </a:xfrm>
            <a:custGeom>
              <a:avLst/>
              <a:pathLst>
                <a:path w="130622" h="1647493">
                  <a:moveTo>
                    <a:pt x="0" y="0"/>
                  </a:moveTo>
                  <a:lnTo>
                    <a:pt x="0" y="1647493"/>
                  </a:lnTo>
                  <a:lnTo>
                    <a:pt x="130622" y="16474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16982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53885" y="4751434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61929" y="3092238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89606" y="4600386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58723" y="2967775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69096" y="4758709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24852" y="3673054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4740" y="3386617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55697" y="4742688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24091" y="4508851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3477" y="4701390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57158" y="335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36034" y="4377322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66850" y="3952432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99564" y="2997873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96270" y="4479576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93873" y="370168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4197" y="4305417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16021" y="4720802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92324" y="4502550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81430" y="4184587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29447" y="2864889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2780" y="2708474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34591" y="2587101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73862" y="2590881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02627" y="4585403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13316" y="4700896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17497" y="4601668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41827" y="2692454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63964" y="3396019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72877" y="2783517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15805" y="463938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88202" y="4007494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2064" y="4711145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58844" y="4686175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72519" y="4623719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67426" y="4686625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82966" y="4725573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02232" y="2793855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30685" y="2575831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30673" y="471692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80909" y="4225252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44963" y="4649368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50966" y="4619153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15026" y="4207435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15907" y="2890919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4200" y="4513626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35248" y="2870777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10364" y="2589383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17206" y="2571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12375" y="4744230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90775" y="4696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35531" y="2859734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94189" y="4712529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2984" y="4656353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29454" y="3898187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5684" y="472704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66073" y="3031373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09735" y="4566799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88131" y="4737331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7485" y="4723849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507835" y="439638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44788" y="4695419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18724" y="4334069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06282" y="4299486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17728" y="4603815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71209" y="4717404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30181" y="4711665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93253" y="473514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64473" y="4266054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40991" y="4739554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27773" y="347691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9977" y="3283204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1486" y="4467425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55428" y="4160824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56948" y="3283701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18081" y="4346059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04348" y="3797770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61782" y="3236583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41842" y="4139068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56416" y="3690499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80674" y="4620258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37381" y="4754977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13227" y="468588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06253" y="4231772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48225" y="4381284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18680" y="473350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2355" y="3757140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51410" y="4519801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0950" y="2615918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98617" y="2827962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93627" y="297612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59548" y="2669002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9586" y="4484929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1386" y="4472330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3562" y="2605952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78446" y="4547285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15328" y="4100669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62480" y="4665573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78569" y="2689787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72591" y="464483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84946" y="2597248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42662" y="2924886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99546" y="2602374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79234" y="2749815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05112" y="296065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69929" y="45757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32995" y="4692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9726" y="4711325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01181" y="4703584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56331" y="3138870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97075" y="3629730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92770" y="3273671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42634" y="4356957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72388" y="2617732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01162" y="2699046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98949" y="368782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07034" y="4413855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61933" y="2616357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15371" y="3437204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84823" y="2802179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91480" y="4473527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39055" y="3795784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04064" y="2842135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63234" y="2971755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00436" y="2599836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05329" y="4002945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27442" y="4019349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56606" y="2802959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6715" y="4741444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50490" y="4750483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02621" y="4721634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2173" y="2591094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16888" y="4099848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60033" y="4501904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1462" y="2687174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88117" y="2965564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38166" y="3962133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33743" y="4726732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80205" y="2634713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80391" y="3282637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7011" y="4296090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62963" y="375820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93962" y="4181681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10901" y="4014528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33238" y="3828822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2489" y="2603298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6261" y="2671281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11369" y="433709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3782" y="3755188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76554" y="4579549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94019" y="4721768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71561" y="3433275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87505" y="456817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10461" y="3189221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5040" y="4466501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81418" y="2608292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48357" y="2605310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41409" y="4693687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93174" y="30835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96122" y="3915507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61450" y="4500694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13764" y="4725834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90761" y="2651359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63732" y="4693664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03554" y="2815168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86147" y="2670057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33406" y="3463153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71605" y="4206517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10570" y="3177918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38273" y="2750283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48916" y="4636561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85378" y="3260230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34129" y="426487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3716" y="3449702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12991" y="4744455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52037" y="2641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569089" y="2444776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599037" y="266547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410549" y="288806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394" y="633170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394" y="5795239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394" y="525839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72230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185463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3649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9144" y="311289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99144" y="25764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833716" y="63865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5850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53135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777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4240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33716" y="3704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33716" y="31677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33716" y="26312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1199695"/>
              <a:ext cx="1043659" cy="5006810"/>
            </a:xfrm>
            <a:custGeom>
              <a:avLst/>
              <a:pathLst>
                <a:path w="1043659" h="5006810">
                  <a:moveTo>
                    <a:pt x="519467" y="5006810"/>
                  </a:moveTo>
                  <a:lnTo>
                    <a:pt x="519300" y="4997012"/>
                  </a:lnTo>
                  <a:lnTo>
                    <a:pt x="519128" y="4987214"/>
                  </a:lnTo>
                  <a:lnTo>
                    <a:pt x="518938" y="4977416"/>
                  </a:lnTo>
                  <a:lnTo>
                    <a:pt x="518743" y="4967618"/>
                  </a:lnTo>
                  <a:lnTo>
                    <a:pt x="518532" y="4957820"/>
                  </a:lnTo>
                  <a:lnTo>
                    <a:pt x="518309" y="4948021"/>
                  </a:lnTo>
                  <a:lnTo>
                    <a:pt x="518075" y="4938223"/>
                  </a:lnTo>
                  <a:lnTo>
                    <a:pt x="517823" y="4928425"/>
                  </a:lnTo>
                  <a:lnTo>
                    <a:pt x="517564" y="4918627"/>
                  </a:lnTo>
                  <a:lnTo>
                    <a:pt x="517279" y="4908829"/>
                  </a:lnTo>
                  <a:lnTo>
                    <a:pt x="516985" y="4899031"/>
                  </a:lnTo>
                  <a:lnTo>
                    <a:pt x="516671" y="4889233"/>
                  </a:lnTo>
                  <a:lnTo>
                    <a:pt x="516339" y="4879435"/>
                  </a:lnTo>
                  <a:lnTo>
                    <a:pt x="515993" y="4869637"/>
                  </a:lnTo>
                  <a:lnTo>
                    <a:pt x="515619" y="4859839"/>
                  </a:lnTo>
                  <a:lnTo>
                    <a:pt x="515235" y="4850041"/>
                  </a:lnTo>
                  <a:lnTo>
                    <a:pt x="514819" y="4840243"/>
                  </a:lnTo>
                  <a:lnTo>
                    <a:pt x="514387" y="4830445"/>
                  </a:lnTo>
                  <a:lnTo>
                    <a:pt x="513931" y="4820647"/>
                  </a:lnTo>
                  <a:lnTo>
                    <a:pt x="513448" y="4810849"/>
                  </a:lnTo>
                  <a:lnTo>
                    <a:pt x="512949" y="4801051"/>
                  </a:lnTo>
                  <a:lnTo>
                    <a:pt x="512408" y="4791252"/>
                  </a:lnTo>
                  <a:lnTo>
                    <a:pt x="511854" y="4781454"/>
                  </a:lnTo>
                  <a:lnTo>
                    <a:pt x="511260" y="4771656"/>
                  </a:lnTo>
                  <a:lnTo>
                    <a:pt x="510641" y="4761858"/>
                  </a:lnTo>
                  <a:lnTo>
                    <a:pt x="509995" y="4752060"/>
                  </a:lnTo>
                  <a:lnTo>
                    <a:pt x="509307" y="4742262"/>
                  </a:lnTo>
                  <a:lnTo>
                    <a:pt x="508603" y="4732464"/>
                  </a:lnTo>
                  <a:lnTo>
                    <a:pt x="507840" y="4722666"/>
                  </a:lnTo>
                  <a:lnTo>
                    <a:pt x="507060" y="4712868"/>
                  </a:lnTo>
                  <a:lnTo>
                    <a:pt x="506232" y="4703070"/>
                  </a:lnTo>
                  <a:lnTo>
                    <a:pt x="505368" y="4693272"/>
                  </a:lnTo>
                  <a:lnTo>
                    <a:pt x="504472" y="4683474"/>
                  </a:lnTo>
                  <a:lnTo>
                    <a:pt x="503518" y="4673676"/>
                  </a:lnTo>
                  <a:lnTo>
                    <a:pt x="502543" y="4663878"/>
                  </a:lnTo>
                  <a:lnTo>
                    <a:pt x="501499" y="4654080"/>
                  </a:lnTo>
                  <a:lnTo>
                    <a:pt x="500426" y="4644281"/>
                  </a:lnTo>
                  <a:lnTo>
                    <a:pt x="499300" y="4634483"/>
                  </a:lnTo>
                  <a:lnTo>
                    <a:pt x="498121" y="4624685"/>
                  </a:lnTo>
                  <a:lnTo>
                    <a:pt x="496909" y="4614887"/>
                  </a:lnTo>
                  <a:lnTo>
                    <a:pt x="495618" y="4605089"/>
                  </a:lnTo>
                  <a:lnTo>
                    <a:pt x="494302" y="4595291"/>
                  </a:lnTo>
                  <a:lnTo>
                    <a:pt x="492906" y="4585493"/>
                  </a:lnTo>
                  <a:lnTo>
                    <a:pt x="491467" y="4575695"/>
                  </a:lnTo>
                  <a:lnTo>
                    <a:pt x="489972" y="4565897"/>
                  </a:lnTo>
                  <a:lnTo>
                    <a:pt x="488404" y="4556099"/>
                  </a:lnTo>
                  <a:lnTo>
                    <a:pt x="486805" y="4546301"/>
                  </a:lnTo>
                  <a:lnTo>
                    <a:pt x="485101" y="4536503"/>
                  </a:lnTo>
                  <a:lnTo>
                    <a:pt x="483366" y="4526705"/>
                  </a:lnTo>
                  <a:lnTo>
                    <a:pt x="481546" y="4516907"/>
                  </a:lnTo>
                  <a:lnTo>
                    <a:pt x="479665" y="4507109"/>
                  </a:lnTo>
                  <a:lnTo>
                    <a:pt x="477727" y="4497311"/>
                  </a:lnTo>
                  <a:lnTo>
                    <a:pt x="475694" y="4487512"/>
                  </a:lnTo>
                  <a:lnTo>
                    <a:pt x="473628" y="4477714"/>
                  </a:lnTo>
                  <a:lnTo>
                    <a:pt x="471441" y="4467916"/>
                  </a:lnTo>
                  <a:lnTo>
                    <a:pt x="469213" y="4458118"/>
                  </a:lnTo>
                  <a:lnTo>
                    <a:pt x="466896" y="4448320"/>
                  </a:lnTo>
                  <a:lnTo>
                    <a:pt x="464500" y="4438522"/>
                  </a:lnTo>
                  <a:lnTo>
                    <a:pt x="462049" y="4428724"/>
                  </a:lnTo>
                  <a:lnTo>
                    <a:pt x="459479" y="4418926"/>
                  </a:lnTo>
                  <a:lnTo>
                    <a:pt x="456872" y="4409128"/>
                  </a:lnTo>
                  <a:lnTo>
                    <a:pt x="454140" y="4399330"/>
                  </a:lnTo>
                  <a:lnTo>
                    <a:pt x="451352" y="4389532"/>
                  </a:lnTo>
                  <a:lnTo>
                    <a:pt x="448475" y="4379734"/>
                  </a:lnTo>
                  <a:lnTo>
                    <a:pt x="445501" y="4369936"/>
                  </a:lnTo>
                  <a:lnTo>
                    <a:pt x="442477" y="4360138"/>
                  </a:lnTo>
                  <a:lnTo>
                    <a:pt x="439312" y="4350340"/>
                  </a:lnTo>
                  <a:lnTo>
                    <a:pt x="436107" y="4340542"/>
                  </a:lnTo>
                  <a:lnTo>
                    <a:pt x="432780" y="4330743"/>
                  </a:lnTo>
                  <a:lnTo>
                    <a:pt x="429380" y="4320945"/>
                  </a:lnTo>
                  <a:lnTo>
                    <a:pt x="425899" y="4311147"/>
                  </a:lnTo>
                  <a:lnTo>
                    <a:pt x="422302" y="4301349"/>
                  </a:lnTo>
                  <a:lnTo>
                    <a:pt x="418663" y="4291551"/>
                  </a:lnTo>
                  <a:lnTo>
                    <a:pt x="414871" y="4281753"/>
                  </a:lnTo>
                  <a:lnTo>
                    <a:pt x="411034" y="4271955"/>
                  </a:lnTo>
                  <a:lnTo>
                    <a:pt x="407085" y="4262157"/>
                  </a:lnTo>
                  <a:lnTo>
                    <a:pt x="403049" y="4252359"/>
                  </a:lnTo>
                  <a:lnTo>
                    <a:pt x="398944" y="4242561"/>
                  </a:lnTo>
                  <a:lnTo>
                    <a:pt x="394710" y="4232763"/>
                  </a:lnTo>
                  <a:lnTo>
                    <a:pt x="390435" y="4222965"/>
                  </a:lnTo>
                  <a:lnTo>
                    <a:pt x="386021" y="4213167"/>
                  </a:lnTo>
                  <a:lnTo>
                    <a:pt x="381552" y="4203369"/>
                  </a:lnTo>
                  <a:lnTo>
                    <a:pt x="376986" y="4193571"/>
                  </a:lnTo>
                  <a:lnTo>
                    <a:pt x="372326" y="4183773"/>
                  </a:lnTo>
                  <a:lnTo>
                    <a:pt x="367612" y="4173974"/>
                  </a:lnTo>
                  <a:lnTo>
                    <a:pt x="362766" y="4164176"/>
                  </a:lnTo>
                  <a:lnTo>
                    <a:pt x="357882" y="4154378"/>
                  </a:lnTo>
                  <a:lnTo>
                    <a:pt x="352881" y="4144580"/>
                  </a:lnTo>
                  <a:lnTo>
                    <a:pt x="347820" y="4134782"/>
                  </a:lnTo>
                  <a:lnTo>
                    <a:pt x="342683" y="4124984"/>
                  </a:lnTo>
                  <a:lnTo>
                    <a:pt x="337453" y="4115186"/>
                  </a:lnTo>
                  <a:lnTo>
                    <a:pt x="332185" y="4105388"/>
                  </a:lnTo>
                  <a:lnTo>
                    <a:pt x="326796" y="4095590"/>
                  </a:lnTo>
                  <a:lnTo>
                    <a:pt x="321374" y="4085792"/>
                  </a:lnTo>
                  <a:lnTo>
                    <a:pt x="315866" y="4075994"/>
                  </a:lnTo>
                  <a:lnTo>
                    <a:pt x="310299" y="4066196"/>
                  </a:lnTo>
                  <a:lnTo>
                    <a:pt x="304681" y="4056398"/>
                  </a:lnTo>
                  <a:lnTo>
                    <a:pt x="298983" y="4046600"/>
                  </a:lnTo>
                  <a:lnTo>
                    <a:pt x="293258" y="4036802"/>
                  </a:lnTo>
                  <a:lnTo>
                    <a:pt x="287447" y="4027004"/>
                  </a:lnTo>
                  <a:lnTo>
                    <a:pt x="281609" y="4017205"/>
                  </a:lnTo>
                  <a:lnTo>
                    <a:pt x="275716" y="4007407"/>
                  </a:lnTo>
                  <a:lnTo>
                    <a:pt x="269780" y="3997609"/>
                  </a:lnTo>
                  <a:lnTo>
                    <a:pt x="263815" y="3987811"/>
                  </a:lnTo>
                  <a:lnTo>
                    <a:pt x="257798" y="3978013"/>
                  </a:lnTo>
                  <a:lnTo>
                    <a:pt x="251767" y="3968215"/>
                  </a:lnTo>
                  <a:lnTo>
                    <a:pt x="245693" y="3958417"/>
                  </a:lnTo>
                  <a:lnTo>
                    <a:pt x="239605" y="3948619"/>
                  </a:lnTo>
                  <a:lnTo>
                    <a:pt x="233495" y="3938821"/>
                  </a:lnTo>
                  <a:lnTo>
                    <a:pt x="227369" y="3929023"/>
                  </a:lnTo>
                  <a:lnTo>
                    <a:pt x="221235" y="3919225"/>
                  </a:lnTo>
                  <a:lnTo>
                    <a:pt x="215091" y="3909427"/>
                  </a:lnTo>
                  <a:lnTo>
                    <a:pt x="208948" y="3899629"/>
                  </a:lnTo>
                  <a:lnTo>
                    <a:pt x="202807" y="3889831"/>
                  </a:lnTo>
                  <a:lnTo>
                    <a:pt x="196674" y="3880033"/>
                  </a:lnTo>
                  <a:lnTo>
                    <a:pt x="190550" y="3870234"/>
                  </a:lnTo>
                  <a:lnTo>
                    <a:pt x="184450" y="3860436"/>
                  </a:lnTo>
                  <a:lnTo>
                    <a:pt x="178359" y="3850638"/>
                  </a:lnTo>
                  <a:lnTo>
                    <a:pt x="172312" y="3840840"/>
                  </a:lnTo>
                  <a:lnTo>
                    <a:pt x="166283" y="3831042"/>
                  </a:lnTo>
                  <a:lnTo>
                    <a:pt x="160297" y="3821244"/>
                  </a:lnTo>
                  <a:lnTo>
                    <a:pt x="154354" y="3811446"/>
                  </a:lnTo>
                  <a:lnTo>
                    <a:pt x="148443" y="3801648"/>
                  </a:lnTo>
                  <a:lnTo>
                    <a:pt x="142608" y="3791850"/>
                  </a:lnTo>
                  <a:lnTo>
                    <a:pt x="136799" y="3782052"/>
                  </a:lnTo>
                  <a:lnTo>
                    <a:pt x="131083" y="3772254"/>
                  </a:lnTo>
                  <a:lnTo>
                    <a:pt x="125413" y="3762456"/>
                  </a:lnTo>
                  <a:lnTo>
                    <a:pt x="119817" y="3752658"/>
                  </a:lnTo>
                  <a:lnTo>
                    <a:pt x="114309" y="3742860"/>
                  </a:lnTo>
                  <a:lnTo>
                    <a:pt x="108848" y="3733062"/>
                  </a:lnTo>
                  <a:lnTo>
                    <a:pt x="103524" y="3723264"/>
                  </a:lnTo>
                  <a:lnTo>
                    <a:pt x="98243" y="3713465"/>
                  </a:lnTo>
                  <a:lnTo>
                    <a:pt x="93093" y="3703667"/>
                  </a:lnTo>
                  <a:lnTo>
                    <a:pt x="88025" y="3693869"/>
                  </a:lnTo>
                  <a:lnTo>
                    <a:pt x="83052" y="3684071"/>
                  </a:lnTo>
                  <a:lnTo>
                    <a:pt x="78218" y="3674273"/>
                  </a:lnTo>
                  <a:lnTo>
                    <a:pt x="73435" y="3664475"/>
                  </a:lnTo>
                  <a:lnTo>
                    <a:pt x="68855" y="3654677"/>
                  </a:lnTo>
                  <a:lnTo>
                    <a:pt x="64333" y="3644879"/>
                  </a:lnTo>
                  <a:lnTo>
                    <a:pt x="59968" y="3635081"/>
                  </a:lnTo>
                  <a:lnTo>
                    <a:pt x="55726" y="3625283"/>
                  </a:lnTo>
                  <a:lnTo>
                    <a:pt x="51587" y="3615485"/>
                  </a:lnTo>
                  <a:lnTo>
                    <a:pt x="47642" y="3605687"/>
                  </a:lnTo>
                  <a:lnTo>
                    <a:pt x="43762" y="3595889"/>
                  </a:lnTo>
                  <a:lnTo>
                    <a:pt x="40109" y="3586091"/>
                  </a:lnTo>
                  <a:lnTo>
                    <a:pt x="36547" y="3576293"/>
                  </a:lnTo>
                  <a:lnTo>
                    <a:pt x="33152" y="3566495"/>
                  </a:lnTo>
                  <a:lnTo>
                    <a:pt x="29923" y="3556696"/>
                  </a:lnTo>
                  <a:lnTo>
                    <a:pt x="26794" y="3546898"/>
                  </a:lnTo>
                  <a:lnTo>
                    <a:pt x="23910" y="3537100"/>
                  </a:lnTo>
                  <a:lnTo>
                    <a:pt x="21102" y="3527302"/>
                  </a:lnTo>
                  <a:lnTo>
                    <a:pt x="18529" y="3517504"/>
                  </a:lnTo>
                  <a:lnTo>
                    <a:pt x="16080" y="3507706"/>
                  </a:lnTo>
                  <a:lnTo>
                    <a:pt x="13795" y="3497908"/>
                  </a:lnTo>
                  <a:lnTo>
                    <a:pt x="11715" y="3488110"/>
                  </a:lnTo>
                  <a:lnTo>
                    <a:pt x="9723" y="3478312"/>
                  </a:lnTo>
                  <a:lnTo>
                    <a:pt x="8019" y="3468514"/>
                  </a:lnTo>
                  <a:lnTo>
                    <a:pt x="6397" y="3458716"/>
                  </a:lnTo>
                  <a:lnTo>
                    <a:pt x="5002" y="3448918"/>
                  </a:lnTo>
                  <a:lnTo>
                    <a:pt x="3763" y="3439120"/>
                  </a:lnTo>
                  <a:lnTo>
                    <a:pt x="2670" y="3429322"/>
                  </a:lnTo>
                  <a:lnTo>
                    <a:pt x="1817" y="3419524"/>
                  </a:lnTo>
                  <a:lnTo>
                    <a:pt x="1046" y="3409726"/>
                  </a:lnTo>
                  <a:lnTo>
                    <a:pt x="563" y="3399927"/>
                  </a:lnTo>
                  <a:lnTo>
                    <a:pt x="178" y="3390129"/>
                  </a:lnTo>
                  <a:lnTo>
                    <a:pt x="0" y="3380331"/>
                  </a:lnTo>
                  <a:lnTo>
                    <a:pt x="1" y="3370533"/>
                  </a:lnTo>
                  <a:lnTo>
                    <a:pt x="125" y="3360735"/>
                  </a:lnTo>
                  <a:lnTo>
                    <a:pt x="509" y="3350937"/>
                  </a:lnTo>
                  <a:lnTo>
                    <a:pt x="974" y="3341139"/>
                  </a:lnTo>
                  <a:lnTo>
                    <a:pt x="1697" y="3331341"/>
                  </a:lnTo>
                  <a:lnTo>
                    <a:pt x="2538" y="3321543"/>
                  </a:lnTo>
                  <a:lnTo>
                    <a:pt x="3553" y="3311745"/>
                  </a:lnTo>
                  <a:lnTo>
                    <a:pt x="4763" y="3301947"/>
                  </a:lnTo>
                  <a:lnTo>
                    <a:pt x="6067" y="3292149"/>
                  </a:lnTo>
                  <a:lnTo>
                    <a:pt x="7638" y="3282351"/>
                  </a:lnTo>
                  <a:lnTo>
                    <a:pt x="9284" y="3272553"/>
                  </a:lnTo>
                  <a:lnTo>
                    <a:pt x="11146" y="3262755"/>
                  </a:lnTo>
                  <a:lnTo>
                    <a:pt x="13139" y="3252957"/>
                  </a:lnTo>
                  <a:lnTo>
                    <a:pt x="15270" y="3243158"/>
                  </a:lnTo>
                  <a:lnTo>
                    <a:pt x="17598" y="3233360"/>
                  </a:lnTo>
                  <a:lnTo>
                    <a:pt x="19996" y="3223562"/>
                  </a:lnTo>
                  <a:lnTo>
                    <a:pt x="22639" y="3213764"/>
                  </a:lnTo>
                  <a:lnTo>
                    <a:pt x="25354" y="3203966"/>
                  </a:lnTo>
                  <a:lnTo>
                    <a:pt x="28240" y="3194168"/>
                  </a:lnTo>
                  <a:lnTo>
                    <a:pt x="31257" y="3184370"/>
                  </a:lnTo>
                  <a:lnTo>
                    <a:pt x="34376" y="3174572"/>
                  </a:lnTo>
                  <a:lnTo>
                    <a:pt x="37679" y="3164774"/>
                  </a:lnTo>
                  <a:lnTo>
                    <a:pt x="41042" y="3154976"/>
                  </a:lnTo>
                  <a:lnTo>
                    <a:pt x="44594" y="3145178"/>
                  </a:lnTo>
                  <a:lnTo>
                    <a:pt x="48220" y="3135380"/>
                  </a:lnTo>
                  <a:lnTo>
                    <a:pt x="51971" y="3125582"/>
                  </a:lnTo>
                  <a:lnTo>
                    <a:pt x="55844" y="3115784"/>
                  </a:lnTo>
                  <a:lnTo>
                    <a:pt x="59783" y="3105986"/>
                  </a:lnTo>
                  <a:lnTo>
                    <a:pt x="63882" y="3096187"/>
                  </a:lnTo>
                  <a:lnTo>
                    <a:pt x="68027" y="3086389"/>
                  </a:lnTo>
                  <a:lnTo>
                    <a:pt x="72305" y="3076591"/>
                  </a:lnTo>
                  <a:lnTo>
                    <a:pt x="76651" y="3066793"/>
                  </a:lnTo>
                  <a:lnTo>
                    <a:pt x="81079" y="3056995"/>
                  </a:lnTo>
                  <a:lnTo>
                    <a:pt x="85607" y="3047197"/>
                  </a:lnTo>
                  <a:lnTo>
                    <a:pt x="90172" y="3037399"/>
                  </a:lnTo>
                  <a:lnTo>
                    <a:pt x="94861" y="3027601"/>
                  </a:lnTo>
                  <a:lnTo>
                    <a:pt x="99580" y="3017803"/>
                  </a:lnTo>
                  <a:lnTo>
                    <a:pt x="104381" y="3008005"/>
                  </a:lnTo>
                  <a:lnTo>
                    <a:pt x="109233" y="2998207"/>
                  </a:lnTo>
                  <a:lnTo>
                    <a:pt x="114131" y="2988409"/>
                  </a:lnTo>
                  <a:lnTo>
                    <a:pt x="119097" y="2978611"/>
                  </a:lnTo>
                  <a:lnTo>
                    <a:pt x="124084" y="2968813"/>
                  </a:lnTo>
                  <a:lnTo>
                    <a:pt x="129136" y="2959015"/>
                  </a:lnTo>
                  <a:lnTo>
                    <a:pt x="134209" y="2949217"/>
                  </a:lnTo>
                  <a:lnTo>
                    <a:pt x="139318" y="2939418"/>
                  </a:lnTo>
                  <a:lnTo>
                    <a:pt x="144455" y="2929620"/>
                  </a:lnTo>
                  <a:lnTo>
                    <a:pt x="149608" y="2919822"/>
                  </a:lnTo>
                  <a:lnTo>
                    <a:pt x="154789" y="2910024"/>
                  </a:lnTo>
                  <a:lnTo>
                    <a:pt x="159976" y="2900226"/>
                  </a:lnTo>
                  <a:lnTo>
                    <a:pt x="165177" y="2890428"/>
                  </a:lnTo>
                  <a:lnTo>
                    <a:pt x="170380" y="2880630"/>
                  </a:lnTo>
                  <a:lnTo>
                    <a:pt x="175586" y="2870832"/>
                  </a:lnTo>
                  <a:lnTo>
                    <a:pt x="180786" y="2861034"/>
                  </a:lnTo>
                  <a:lnTo>
                    <a:pt x="185984" y="2851236"/>
                  </a:lnTo>
                  <a:lnTo>
                    <a:pt x="191161" y="2841438"/>
                  </a:lnTo>
                  <a:lnTo>
                    <a:pt x="196330" y="2831640"/>
                  </a:lnTo>
                  <a:lnTo>
                    <a:pt x="201473" y="2821842"/>
                  </a:lnTo>
                  <a:lnTo>
                    <a:pt x="206594" y="2812044"/>
                  </a:lnTo>
                  <a:lnTo>
                    <a:pt x="211692" y="2802246"/>
                  </a:lnTo>
                  <a:lnTo>
                    <a:pt x="216747" y="2792448"/>
                  </a:lnTo>
                  <a:lnTo>
                    <a:pt x="221785" y="2782649"/>
                  </a:lnTo>
                  <a:lnTo>
                    <a:pt x="226759" y="2772851"/>
                  </a:lnTo>
                  <a:lnTo>
                    <a:pt x="231707" y="2763053"/>
                  </a:lnTo>
                  <a:lnTo>
                    <a:pt x="236602" y="2753255"/>
                  </a:lnTo>
                  <a:lnTo>
                    <a:pt x="241444" y="2743457"/>
                  </a:lnTo>
                  <a:lnTo>
                    <a:pt x="246248" y="2733659"/>
                  </a:lnTo>
                  <a:lnTo>
                    <a:pt x="250968" y="2723861"/>
                  </a:lnTo>
                  <a:lnTo>
                    <a:pt x="255659" y="2714063"/>
                  </a:lnTo>
                  <a:lnTo>
                    <a:pt x="260254" y="2704265"/>
                  </a:lnTo>
                  <a:lnTo>
                    <a:pt x="264802" y="2694467"/>
                  </a:lnTo>
                  <a:lnTo>
                    <a:pt x="269278" y="2684669"/>
                  </a:lnTo>
                  <a:lnTo>
                    <a:pt x="273669" y="2674871"/>
                  </a:lnTo>
                  <a:lnTo>
                    <a:pt x="278018" y="2665073"/>
                  </a:lnTo>
                  <a:lnTo>
                    <a:pt x="282239" y="2655275"/>
                  </a:lnTo>
                  <a:lnTo>
                    <a:pt x="286421" y="2645477"/>
                  </a:lnTo>
                  <a:lnTo>
                    <a:pt x="290489" y="2635679"/>
                  </a:lnTo>
                  <a:lnTo>
                    <a:pt x="294485" y="2625880"/>
                  </a:lnTo>
                  <a:lnTo>
                    <a:pt x="298402" y="2616082"/>
                  </a:lnTo>
                  <a:lnTo>
                    <a:pt x="302201" y="2606284"/>
                  </a:lnTo>
                  <a:lnTo>
                    <a:pt x="305957" y="2596486"/>
                  </a:lnTo>
                  <a:lnTo>
                    <a:pt x="309550" y="2586688"/>
                  </a:lnTo>
                  <a:lnTo>
                    <a:pt x="313096" y="2576890"/>
                  </a:lnTo>
                  <a:lnTo>
                    <a:pt x="316519" y="2567092"/>
                  </a:lnTo>
                  <a:lnTo>
                    <a:pt x="319845" y="2557294"/>
                  </a:lnTo>
                  <a:lnTo>
                    <a:pt x="323093" y="2547496"/>
                  </a:lnTo>
                  <a:lnTo>
                    <a:pt x="326192" y="2537698"/>
                  </a:lnTo>
                  <a:lnTo>
                    <a:pt x="329243" y="2527900"/>
                  </a:lnTo>
                  <a:lnTo>
                    <a:pt x="332127" y="2518102"/>
                  </a:lnTo>
                  <a:lnTo>
                    <a:pt x="334942" y="2508304"/>
                  </a:lnTo>
                  <a:lnTo>
                    <a:pt x="337638" y="2498506"/>
                  </a:lnTo>
                  <a:lnTo>
                    <a:pt x="340214" y="2488708"/>
                  </a:lnTo>
                  <a:lnTo>
                    <a:pt x="342720" y="2478910"/>
                  </a:lnTo>
                  <a:lnTo>
                    <a:pt x="345051" y="2469111"/>
                  </a:lnTo>
                  <a:lnTo>
                    <a:pt x="347331" y="2459313"/>
                  </a:lnTo>
                  <a:lnTo>
                    <a:pt x="349450" y="2449515"/>
                  </a:lnTo>
                  <a:lnTo>
                    <a:pt x="351482" y="2439717"/>
                  </a:lnTo>
                  <a:lnTo>
                    <a:pt x="353406" y="2429919"/>
                  </a:lnTo>
                  <a:lnTo>
                    <a:pt x="355190" y="2420121"/>
                  </a:lnTo>
                  <a:lnTo>
                    <a:pt x="356919" y="2410323"/>
                  </a:lnTo>
                  <a:lnTo>
                    <a:pt x="358455" y="2400525"/>
                  </a:lnTo>
                  <a:lnTo>
                    <a:pt x="359938" y="2390727"/>
                  </a:lnTo>
                  <a:lnTo>
                    <a:pt x="361277" y="2380929"/>
                  </a:lnTo>
                  <a:lnTo>
                    <a:pt x="362515" y="2371131"/>
                  </a:lnTo>
                  <a:lnTo>
                    <a:pt x="363660" y="2361333"/>
                  </a:lnTo>
                  <a:lnTo>
                    <a:pt x="364654" y="2351535"/>
                  </a:lnTo>
                  <a:lnTo>
                    <a:pt x="365597" y="2341737"/>
                  </a:lnTo>
                  <a:lnTo>
                    <a:pt x="366363" y="2331939"/>
                  </a:lnTo>
                  <a:lnTo>
                    <a:pt x="367068" y="2322140"/>
                  </a:lnTo>
                  <a:lnTo>
                    <a:pt x="367649" y="2312342"/>
                  </a:lnTo>
                  <a:lnTo>
                    <a:pt x="368121" y="2302544"/>
                  </a:lnTo>
                  <a:lnTo>
                    <a:pt x="368522" y="2292746"/>
                  </a:lnTo>
                  <a:lnTo>
                    <a:pt x="368767" y="2282948"/>
                  </a:lnTo>
                  <a:lnTo>
                    <a:pt x="368966" y="2273150"/>
                  </a:lnTo>
                  <a:lnTo>
                    <a:pt x="369018" y="2263352"/>
                  </a:lnTo>
                  <a:lnTo>
                    <a:pt x="369001" y="2253554"/>
                  </a:lnTo>
                  <a:lnTo>
                    <a:pt x="368886" y="2243756"/>
                  </a:lnTo>
                  <a:lnTo>
                    <a:pt x="368662" y="2233958"/>
                  </a:lnTo>
                  <a:lnTo>
                    <a:pt x="368387" y="2224160"/>
                  </a:lnTo>
                  <a:lnTo>
                    <a:pt x="367965" y="2214362"/>
                  </a:lnTo>
                  <a:lnTo>
                    <a:pt x="367503" y="2204564"/>
                  </a:lnTo>
                  <a:lnTo>
                    <a:pt x="366928" y="2194766"/>
                  </a:lnTo>
                  <a:lnTo>
                    <a:pt x="366284" y="2184968"/>
                  </a:lnTo>
                  <a:lnTo>
                    <a:pt x="365569" y="2175170"/>
                  </a:lnTo>
                  <a:lnTo>
                    <a:pt x="364754" y="2165371"/>
                  </a:lnTo>
                  <a:lnTo>
                    <a:pt x="363903" y="2155573"/>
                  </a:lnTo>
                  <a:lnTo>
                    <a:pt x="362934" y="2145775"/>
                  </a:lnTo>
                  <a:lnTo>
                    <a:pt x="361929" y="2135977"/>
                  </a:lnTo>
                  <a:lnTo>
                    <a:pt x="360845" y="2126179"/>
                  </a:lnTo>
                  <a:lnTo>
                    <a:pt x="359701" y="2116381"/>
                  </a:lnTo>
                  <a:lnTo>
                    <a:pt x="358511" y="2106583"/>
                  </a:lnTo>
                  <a:lnTo>
                    <a:pt x="357240" y="2096785"/>
                  </a:lnTo>
                  <a:lnTo>
                    <a:pt x="355944" y="2086987"/>
                  </a:lnTo>
                  <a:lnTo>
                    <a:pt x="354572" y="2077189"/>
                  </a:lnTo>
                  <a:lnTo>
                    <a:pt x="353170" y="2067391"/>
                  </a:lnTo>
                  <a:lnTo>
                    <a:pt x="351721" y="2057593"/>
                  </a:lnTo>
                  <a:lnTo>
                    <a:pt x="350227" y="2047795"/>
                  </a:lnTo>
                  <a:lnTo>
                    <a:pt x="348711" y="2037997"/>
                  </a:lnTo>
                  <a:lnTo>
                    <a:pt x="347143" y="2028199"/>
                  </a:lnTo>
                  <a:lnTo>
                    <a:pt x="345561" y="2018401"/>
                  </a:lnTo>
                  <a:lnTo>
                    <a:pt x="343941" y="2008602"/>
                  </a:lnTo>
                  <a:lnTo>
                    <a:pt x="342305" y="1998804"/>
                  </a:lnTo>
                  <a:lnTo>
                    <a:pt x="340650" y="1989006"/>
                  </a:lnTo>
                  <a:lnTo>
                    <a:pt x="338976" y="1979208"/>
                  </a:lnTo>
                  <a:lnTo>
                    <a:pt x="337295" y="1969410"/>
                  </a:lnTo>
                  <a:lnTo>
                    <a:pt x="335599" y="1959612"/>
                  </a:lnTo>
                  <a:lnTo>
                    <a:pt x="333902" y="1949814"/>
                  </a:lnTo>
                  <a:lnTo>
                    <a:pt x="332201" y="1940016"/>
                  </a:lnTo>
                  <a:lnTo>
                    <a:pt x="330503" y="1930218"/>
                  </a:lnTo>
                  <a:lnTo>
                    <a:pt x="328808" y="1920420"/>
                  </a:lnTo>
                  <a:lnTo>
                    <a:pt x="327126" y="1910622"/>
                  </a:lnTo>
                  <a:lnTo>
                    <a:pt x="325449" y="1900824"/>
                  </a:lnTo>
                  <a:lnTo>
                    <a:pt x="323795" y="1891026"/>
                  </a:lnTo>
                  <a:lnTo>
                    <a:pt x="322154" y="1881228"/>
                  </a:lnTo>
                  <a:lnTo>
                    <a:pt x="320536" y="1871430"/>
                  </a:lnTo>
                  <a:lnTo>
                    <a:pt x="318946" y="1861632"/>
                  </a:lnTo>
                  <a:lnTo>
                    <a:pt x="317374" y="1851833"/>
                  </a:lnTo>
                  <a:lnTo>
                    <a:pt x="315850" y="1842035"/>
                  </a:lnTo>
                  <a:lnTo>
                    <a:pt x="314342" y="1832237"/>
                  </a:lnTo>
                  <a:lnTo>
                    <a:pt x="312887" y="1822439"/>
                  </a:lnTo>
                  <a:lnTo>
                    <a:pt x="311464" y="1812641"/>
                  </a:lnTo>
                  <a:lnTo>
                    <a:pt x="310081" y="1802843"/>
                  </a:lnTo>
                  <a:lnTo>
                    <a:pt x="308755" y="1793045"/>
                  </a:lnTo>
                  <a:lnTo>
                    <a:pt x="307453" y="1783247"/>
                  </a:lnTo>
                  <a:lnTo>
                    <a:pt x="306237" y="1773449"/>
                  </a:lnTo>
                  <a:lnTo>
                    <a:pt x="305046" y="1763651"/>
                  </a:lnTo>
                  <a:lnTo>
                    <a:pt x="303928" y="1753853"/>
                  </a:lnTo>
                  <a:lnTo>
                    <a:pt x="302862" y="1744055"/>
                  </a:lnTo>
                  <a:lnTo>
                    <a:pt x="301846" y="1734257"/>
                  </a:lnTo>
                  <a:lnTo>
                    <a:pt x="300916" y="1724459"/>
                  </a:lnTo>
                  <a:lnTo>
                    <a:pt x="300015" y="1714661"/>
                  </a:lnTo>
                  <a:lnTo>
                    <a:pt x="299223" y="1704863"/>
                  </a:lnTo>
                  <a:lnTo>
                    <a:pt x="298470" y="1695064"/>
                  </a:lnTo>
                  <a:lnTo>
                    <a:pt x="297797" y="1685266"/>
                  </a:lnTo>
                  <a:lnTo>
                    <a:pt x="297199" y="1675468"/>
                  </a:lnTo>
                  <a:lnTo>
                    <a:pt x="296652" y="1665670"/>
                  </a:lnTo>
                  <a:lnTo>
                    <a:pt x="296216" y="1655872"/>
                  </a:lnTo>
                  <a:lnTo>
                    <a:pt x="295815" y="1646074"/>
                  </a:lnTo>
                  <a:lnTo>
                    <a:pt x="295529" y="1636276"/>
                  </a:lnTo>
                  <a:lnTo>
                    <a:pt x="295298" y="1626478"/>
                  </a:lnTo>
                  <a:lnTo>
                    <a:pt x="295148" y="1616680"/>
                  </a:lnTo>
                  <a:lnTo>
                    <a:pt x="295090" y="1606882"/>
                  </a:lnTo>
                  <a:lnTo>
                    <a:pt x="295078" y="1597084"/>
                  </a:lnTo>
                  <a:lnTo>
                    <a:pt x="295197" y="1587286"/>
                  </a:lnTo>
                  <a:lnTo>
                    <a:pt x="295354" y="1577488"/>
                  </a:lnTo>
                  <a:lnTo>
                    <a:pt x="295621" y="1567690"/>
                  </a:lnTo>
                  <a:lnTo>
                    <a:pt x="295957" y="1557892"/>
                  </a:lnTo>
                  <a:lnTo>
                    <a:pt x="296366" y="1548093"/>
                  </a:lnTo>
                  <a:lnTo>
                    <a:pt x="296881" y="1538295"/>
                  </a:lnTo>
                  <a:lnTo>
                    <a:pt x="297434" y="1528497"/>
                  </a:lnTo>
                  <a:lnTo>
                    <a:pt x="298124" y="1518699"/>
                  </a:lnTo>
                  <a:lnTo>
                    <a:pt x="298856" y="1508901"/>
                  </a:lnTo>
                  <a:lnTo>
                    <a:pt x="299685" y="1499103"/>
                  </a:lnTo>
                  <a:lnTo>
                    <a:pt x="300592" y="1489305"/>
                  </a:lnTo>
                  <a:lnTo>
                    <a:pt x="301558" y="1479507"/>
                  </a:lnTo>
                  <a:lnTo>
                    <a:pt x="302637" y="1469709"/>
                  </a:lnTo>
                  <a:lnTo>
                    <a:pt x="303753" y="1459911"/>
                  </a:lnTo>
                  <a:lnTo>
                    <a:pt x="304986" y="1450113"/>
                  </a:lnTo>
                  <a:lnTo>
                    <a:pt x="306268" y="1440315"/>
                  </a:lnTo>
                  <a:lnTo>
                    <a:pt x="307630" y="1430517"/>
                  </a:lnTo>
                  <a:lnTo>
                    <a:pt x="309073" y="1420719"/>
                  </a:lnTo>
                  <a:lnTo>
                    <a:pt x="310560" y="1410921"/>
                  </a:lnTo>
                  <a:lnTo>
                    <a:pt x="312157" y="1401123"/>
                  </a:lnTo>
                  <a:lnTo>
                    <a:pt x="313785" y="1391324"/>
                  </a:lnTo>
                  <a:lnTo>
                    <a:pt x="315508" y="1381526"/>
                  </a:lnTo>
                  <a:lnTo>
                    <a:pt x="317281" y="1371728"/>
                  </a:lnTo>
                  <a:lnTo>
                    <a:pt x="319115" y="1361930"/>
                  </a:lnTo>
                  <a:lnTo>
                    <a:pt x="321024" y="1352132"/>
                  </a:lnTo>
                  <a:lnTo>
                    <a:pt x="322962" y="1342334"/>
                  </a:lnTo>
                  <a:lnTo>
                    <a:pt x="324999" y="1332536"/>
                  </a:lnTo>
                  <a:lnTo>
                    <a:pt x="327062" y="1322738"/>
                  </a:lnTo>
                  <a:lnTo>
                    <a:pt x="329192" y="1312940"/>
                  </a:lnTo>
                  <a:lnTo>
                    <a:pt x="331369" y="1303142"/>
                  </a:lnTo>
                  <a:lnTo>
                    <a:pt x="333586" y="1293344"/>
                  </a:lnTo>
                  <a:lnTo>
                    <a:pt x="335868" y="1283546"/>
                  </a:lnTo>
                  <a:lnTo>
                    <a:pt x="338171" y="1273748"/>
                  </a:lnTo>
                  <a:lnTo>
                    <a:pt x="340542" y="1263950"/>
                  </a:lnTo>
                  <a:lnTo>
                    <a:pt x="342936" y="1254152"/>
                  </a:lnTo>
                  <a:lnTo>
                    <a:pt x="345373" y="1244354"/>
                  </a:lnTo>
                  <a:lnTo>
                    <a:pt x="347847" y="1234555"/>
                  </a:lnTo>
                  <a:lnTo>
                    <a:pt x="350344" y="1224757"/>
                  </a:lnTo>
                  <a:lnTo>
                    <a:pt x="352887" y="1214959"/>
                  </a:lnTo>
                  <a:lnTo>
                    <a:pt x="355444" y="1205161"/>
                  </a:lnTo>
                  <a:lnTo>
                    <a:pt x="358038" y="1195363"/>
                  </a:lnTo>
                  <a:lnTo>
                    <a:pt x="360649" y="1185565"/>
                  </a:lnTo>
                  <a:lnTo>
                    <a:pt x="363282" y="1175767"/>
                  </a:lnTo>
                  <a:lnTo>
                    <a:pt x="365937" y="1165969"/>
                  </a:lnTo>
                  <a:lnTo>
                    <a:pt x="368602" y="1156171"/>
                  </a:lnTo>
                  <a:lnTo>
                    <a:pt x="371289" y="1146373"/>
                  </a:lnTo>
                  <a:lnTo>
                    <a:pt x="373982" y="1136575"/>
                  </a:lnTo>
                  <a:lnTo>
                    <a:pt x="376688" y="1126777"/>
                  </a:lnTo>
                  <a:lnTo>
                    <a:pt x="379400" y="1116979"/>
                  </a:lnTo>
                  <a:lnTo>
                    <a:pt x="382116" y="1107181"/>
                  </a:lnTo>
                  <a:lnTo>
                    <a:pt x="384836" y="1097383"/>
                  </a:lnTo>
                  <a:lnTo>
                    <a:pt x="387557" y="1087585"/>
                  </a:lnTo>
                  <a:lnTo>
                    <a:pt x="390276" y="1077786"/>
                  </a:lnTo>
                  <a:lnTo>
                    <a:pt x="392992" y="1067988"/>
                  </a:lnTo>
                  <a:lnTo>
                    <a:pt x="395702" y="1058190"/>
                  </a:lnTo>
                  <a:lnTo>
                    <a:pt x="398404" y="1048392"/>
                  </a:lnTo>
                  <a:lnTo>
                    <a:pt x="401100" y="1038594"/>
                  </a:lnTo>
                  <a:lnTo>
                    <a:pt x="403779" y="1028796"/>
                  </a:lnTo>
                  <a:lnTo>
                    <a:pt x="406452" y="1018998"/>
                  </a:lnTo>
                  <a:lnTo>
                    <a:pt x="409102" y="1009200"/>
                  </a:lnTo>
                  <a:lnTo>
                    <a:pt x="411740" y="999402"/>
                  </a:lnTo>
                  <a:lnTo>
                    <a:pt x="414360" y="989604"/>
                  </a:lnTo>
                  <a:lnTo>
                    <a:pt x="416956" y="979806"/>
                  </a:lnTo>
                  <a:lnTo>
                    <a:pt x="419541" y="970008"/>
                  </a:lnTo>
                  <a:lnTo>
                    <a:pt x="422088" y="960210"/>
                  </a:lnTo>
                  <a:lnTo>
                    <a:pt x="424623" y="950412"/>
                  </a:lnTo>
                  <a:lnTo>
                    <a:pt x="427123" y="940614"/>
                  </a:lnTo>
                  <a:lnTo>
                    <a:pt x="429601" y="930816"/>
                  </a:lnTo>
                  <a:lnTo>
                    <a:pt x="432053" y="921017"/>
                  </a:lnTo>
                  <a:lnTo>
                    <a:pt x="434467" y="911219"/>
                  </a:lnTo>
                  <a:lnTo>
                    <a:pt x="436867" y="901421"/>
                  </a:lnTo>
                  <a:lnTo>
                    <a:pt x="439213" y="891623"/>
                  </a:lnTo>
                  <a:lnTo>
                    <a:pt x="441542" y="881825"/>
                  </a:lnTo>
                  <a:lnTo>
                    <a:pt x="443830" y="872027"/>
                  </a:lnTo>
                  <a:lnTo>
                    <a:pt x="446085" y="862229"/>
                  </a:lnTo>
                  <a:lnTo>
                    <a:pt x="448313" y="852431"/>
                  </a:lnTo>
                  <a:lnTo>
                    <a:pt x="450490" y="842633"/>
                  </a:lnTo>
                  <a:lnTo>
                    <a:pt x="452649" y="832835"/>
                  </a:lnTo>
                  <a:lnTo>
                    <a:pt x="454750" y="823037"/>
                  </a:lnTo>
                  <a:lnTo>
                    <a:pt x="456828" y="813239"/>
                  </a:lnTo>
                  <a:lnTo>
                    <a:pt x="458863" y="803441"/>
                  </a:lnTo>
                  <a:lnTo>
                    <a:pt x="460856" y="793643"/>
                  </a:lnTo>
                  <a:lnTo>
                    <a:pt x="462824" y="783845"/>
                  </a:lnTo>
                  <a:lnTo>
                    <a:pt x="464731" y="774046"/>
                  </a:lnTo>
                  <a:lnTo>
                    <a:pt x="466619" y="764248"/>
                  </a:lnTo>
                  <a:lnTo>
                    <a:pt x="468450" y="754450"/>
                  </a:lnTo>
                  <a:lnTo>
                    <a:pt x="470250" y="744652"/>
                  </a:lnTo>
                  <a:lnTo>
                    <a:pt x="472012" y="734854"/>
                  </a:lnTo>
                  <a:lnTo>
                    <a:pt x="473725" y="725056"/>
                  </a:lnTo>
                  <a:lnTo>
                    <a:pt x="475418" y="715258"/>
                  </a:lnTo>
                  <a:lnTo>
                    <a:pt x="477042" y="705460"/>
                  </a:lnTo>
                  <a:lnTo>
                    <a:pt x="478648" y="695662"/>
                  </a:lnTo>
                  <a:lnTo>
                    <a:pt x="480203" y="685864"/>
                  </a:lnTo>
                  <a:lnTo>
                    <a:pt x="481721" y="676066"/>
                  </a:lnTo>
                  <a:lnTo>
                    <a:pt x="483207" y="666268"/>
                  </a:lnTo>
                  <a:lnTo>
                    <a:pt x="484640" y="656470"/>
                  </a:lnTo>
                  <a:lnTo>
                    <a:pt x="486054" y="646672"/>
                  </a:lnTo>
                  <a:lnTo>
                    <a:pt x="487406" y="636874"/>
                  </a:lnTo>
                  <a:lnTo>
                    <a:pt x="488736" y="627076"/>
                  </a:lnTo>
                  <a:lnTo>
                    <a:pt x="490022" y="617277"/>
                  </a:lnTo>
                  <a:lnTo>
                    <a:pt x="491270" y="607479"/>
                  </a:lnTo>
                  <a:lnTo>
                    <a:pt x="492492" y="597681"/>
                  </a:lnTo>
                  <a:lnTo>
                    <a:pt x="493659" y="587883"/>
                  </a:lnTo>
                  <a:lnTo>
                    <a:pt x="494809" y="578085"/>
                  </a:lnTo>
                  <a:lnTo>
                    <a:pt x="495907" y="568287"/>
                  </a:lnTo>
                  <a:lnTo>
                    <a:pt x="496980" y="558489"/>
                  </a:lnTo>
                  <a:lnTo>
                    <a:pt x="498018" y="548691"/>
                  </a:lnTo>
                  <a:lnTo>
                    <a:pt x="499017" y="538893"/>
                  </a:lnTo>
                  <a:lnTo>
                    <a:pt x="499997" y="529095"/>
                  </a:lnTo>
                  <a:lnTo>
                    <a:pt x="500924" y="519297"/>
                  </a:lnTo>
                  <a:lnTo>
                    <a:pt x="501836" y="509499"/>
                  </a:lnTo>
                  <a:lnTo>
                    <a:pt x="502706" y="499701"/>
                  </a:lnTo>
                  <a:lnTo>
                    <a:pt x="503551" y="489903"/>
                  </a:lnTo>
                  <a:lnTo>
                    <a:pt x="504369" y="480105"/>
                  </a:lnTo>
                  <a:lnTo>
                    <a:pt x="505148" y="470307"/>
                  </a:lnTo>
                  <a:lnTo>
                    <a:pt x="505914" y="460508"/>
                  </a:lnTo>
                  <a:lnTo>
                    <a:pt x="506633" y="450710"/>
                  </a:lnTo>
                  <a:lnTo>
                    <a:pt x="507338" y="440912"/>
                  </a:lnTo>
                  <a:lnTo>
                    <a:pt x="508012" y="431114"/>
                  </a:lnTo>
                  <a:lnTo>
                    <a:pt x="508659" y="421316"/>
                  </a:lnTo>
                  <a:lnTo>
                    <a:pt x="509288" y="411518"/>
                  </a:lnTo>
                  <a:lnTo>
                    <a:pt x="509881" y="401720"/>
                  </a:lnTo>
                  <a:lnTo>
                    <a:pt x="510464" y="391922"/>
                  </a:lnTo>
                  <a:lnTo>
                    <a:pt x="511010" y="382124"/>
                  </a:lnTo>
                  <a:lnTo>
                    <a:pt x="511542" y="372326"/>
                  </a:lnTo>
                  <a:lnTo>
                    <a:pt x="512051" y="362528"/>
                  </a:lnTo>
                  <a:lnTo>
                    <a:pt x="512536" y="352730"/>
                  </a:lnTo>
                  <a:lnTo>
                    <a:pt x="513008" y="342932"/>
                  </a:lnTo>
                  <a:lnTo>
                    <a:pt x="513448" y="333134"/>
                  </a:lnTo>
                  <a:lnTo>
                    <a:pt x="513880" y="323336"/>
                  </a:lnTo>
                  <a:lnTo>
                    <a:pt x="514286" y="313538"/>
                  </a:lnTo>
                  <a:lnTo>
                    <a:pt x="514677" y="303739"/>
                  </a:lnTo>
                  <a:lnTo>
                    <a:pt x="515053" y="293941"/>
                  </a:lnTo>
                  <a:lnTo>
                    <a:pt x="515407" y="284143"/>
                  </a:lnTo>
                  <a:lnTo>
                    <a:pt x="515753" y="274345"/>
                  </a:lnTo>
                  <a:lnTo>
                    <a:pt x="516073" y="264547"/>
                  </a:lnTo>
                  <a:lnTo>
                    <a:pt x="516385" y="254749"/>
                  </a:lnTo>
                  <a:lnTo>
                    <a:pt x="516679" y="244951"/>
                  </a:lnTo>
                  <a:lnTo>
                    <a:pt x="516960" y="235153"/>
                  </a:lnTo>
                  <a:lnTo>
                    <a:pt x="517231" y="225355"/>
                  </a:lnTo>
                  <a:lnTo>
                    <a:pt x="517483" y="215557"/>
                  </a:lnTo>
                  <a:lnTo>
                    <a:pt x="517730" y="205759"/>
                  </a:lnTo>
                  <a:lnTo>
                    <a:pt x="517958" y="195961"/>
                  </a:lnTo>
                  <a:lnTo>
                    <a:pt x="518178" y="186163"/>
                  </a:lnTo>
                  <a:lnTo>
                    <a:pt x="518387" y="176365"/>
                  </a:lnTo>
                  <a:lnTo>
                    <a:pt x="518584" y="166567"/>
                  </a:lnTo>
                  <a:lnTo>
                    <a:pt x="518774" y="156769"/>
                  </a:lnTo>
                  <a:lnTo>
                    <a:pt x="518950" y="146970"/>
                  </a:lnTo>
                  <a:lnTo>
                    <a:pt x="519121" y="137172"/>
                  </a:lnTo>
                  <a:lnTo>
                    <a:pt x="519280" y="127374"/>
                  </a:lnTo>
                  <a:lnTo>
                    <a:pt x="519432" y="117576"/>
                  </a:lnTo>
                  <a:lnTo>
                    <a:pt x="519576" y="107778"/>
                  </a:lnTo>
                  <a:lnTo>
                    <a:pt x="519711" y="97980"/>
                  </a:lnTo>
                  <a:lnTo>
                    <a:pt x="519843" y="88182"/>
                  </a:lnTo>
                  <a:lnTo>
                    <a:pt x="519962" y="78384"/>
                  </a:lnTo>
                  <a:lnTo>
                    <a:pt x="520078" y="68586"/>
                  </a:lnTo>
                  <a:lnTo>
                    <a:pt x="520186" y="58788"/>
                  </a:lnTo>
                  <a:lnTo>
                    <a:pt x="520289" y="48990"/>
                  </a:lnTo>
                  <a:lnTo>
                    <a:pt x="520386" y="39192"/>
                  </a:lnTo>
                  <a:lnTo>
                    <a:pt x="520476" y="29394"/>
                  </a:lnTo>
                  <a:lnTo>
                    <a:pt x="520564" y="19596"/>
                  </a:lnTo>
                  <a:lnTo>
                    <a:pt x="520644" y="979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9798"/>
                  </a:lnTo>
                  <a:lnTo>
                    <a:pt x="523094" y="19596"/>
                  </a:lnTo>
                  <a:lnTo>
                    <a:pt x="523182" y="29394"/>
                  </a:lnTo>
                  <a:lnTo>
                    <a:pt x="523272" y="39192"/>
                  </a:lnTo>
                  <a:lnTo>
                    <a:pt x="523370" y="48990"/>
                  </a:lnTo>
                  <a:lnTo>
                    <a:pt x="523472" y="58788"/>
                  </a:lnTo>
                  <a:lnTo>
                    <a:pt x="523580" y="68586"/>
                  </a:lnTo>
                  <a:lnTo>
                    <a:pt x="523696" y="78384"/>
                  </a:lnTo>
                  <a:lnTo>
                    <a:pt x="523816" y="88182"/>
                  </a:lnTo>
                  <a:lnTo>
                    <a:pt x="523947" y="97980"/>
                  </a:lnTo>
                  <a:lnTo>
                    <a:pt x="524082" y="107778"/>
                  </a:lnTo>
                  <a:lnTo>
                    <a:pt x="524226" y="117576"/>
                  </a:lnTo>
                  <a:lnTo>
                    <a:pt x="524378" y="127374"/>
                  </a:lnTo>
                  <a:lnTo>
                    <a:pt x="524537" y="137172"/>
                  </a:lnTo>
                  <a:lnTo>
                    <a:pt x="524708" y="146970"/>
                  </a:lnTo>
                  <a:lnTo>
                    <a:pt x="524884" y="156769"/>
                  </a:lnTo>
                  <a:lnTo>
                    <a:pt x="525074" y="166567"/>
                  </a:lnTo>
                  <a:lnTo>
                    <a:pt x="525272" y="176365"/>
                  </a:lnTo>
                  <a:lnTo>
                    <a:pt x="525480" y="186163"/>
                  </a:lnTo>
                  <a:lnTo>
                    <a:pt x="525701" y="195961"/>
                  </a:lnTo>
                  <a:lnTo>
                    <a:pt x="525928" y="205759"/>
                  </a:lnTo>
                  <a:lnTo>
                    <a:pt x="526175" y="215557"/>
                  </a:lnTo>
                  <a:lnTo>
                    <a:pt x="526427" y="225355"/>
                  </a:lnTo>
                  <a:lnTo>
                    <a:pt x="526698" y="235153"/>
                  </a:lnTo>
                  <a:lnTo>
                    <a:pt x="526979" y="244951"/>
                  </a:lnTo>
                  <a:lnTo>
                    <a:pt x="527273" y="254749"/>
                  </a:lnTo>
                  <a:lnTo>
                    <a:pt x="527586" y="264547"/>
                  </a:lnTo>
                  <a:lnTo>
                    <a:pt x="527905" y="274345"/>
                  </a:lnTo>
                  <a:lnTo>
                    <a:pt x="528252" y="284143"/>
                  </a:lnTo>
                  <a:lnTo>
                    <a:pt x="528606" y="293941"/>
                  </a:lnTo>
                  <a:lnTo>
                    <a:pt x="528981" y="303739"/>
                  </a:lnTo>
                  <a:lnTo>
                    <a:pt x="529372" y="313538"/>
                  </a:lnTo>
                  <a:lnTo>
                    <a:pt x="529778" y="323336"/>
                  </a:lnTo>
                  <a:lnTo>
                    <a:pt x="530210" y="333134"/>
                  </a:lnTo>
                  <a:lnTo>
                    <a:pt x="530651" y="342932"/>
                  </a:lnTo>
                  <a:lnTo>
                    <a:pt x="531123" y="352730"/>
                  </a:lnTo>
                  <a:lnTo>
                    <a:pt x="531608" y="362528"/>
                  </a:lnTo>
                  <a:lnTo>
                    <a:pt x="532116" y="372326"/>
                  </a:lnTo>
                  <a:lnTo>
                    <a:pt x="532648" y="382124"/>
                  </a:lnTo>
                  <a:lnTo>
                    <a:pt x="533195" y="391922"/>
                  </a:lnTo>
                  <a:lnTo>
                    <a:pt x="533777" y="401720"/>
                  </a:lnTo>
                  <a:lnTo>
                    <a:pt x="534370" y="411518"/>
                  </a:lnTo>
                  <a:lnTo>
                    <a:pt x="534999" y="421316"/>
                  </a:lnTo>
                  <a:lnTo>
                    <a:pt x="535647" y="431114"/>
                  </a:lnTo>
                  <a:lnTo>
                    <a:pt x="536320" y="440912"/>
                  </a:lnTo>
                  <a:lnTo>
                    <a:pt x="537025" y="450710"/>
                  </a:lnTo>
                  <a:lnTo>
                    <a:pt x="537745" y="460508"/>
                  </a:lnTo>
                  <a:lnTo>
                    <a:pt x="538510" y="470307"/>
                  </a:lnTo>
                  <a:lnTo>
                    <a:pt x="539290" y="480105"/>
                  </a:lnTo>
                  <a:lnTo>
                    <a:pt x="540108" y="489903"/>
                  </a:lnTo>
                  <a:lnTo>
                    <a:pt x="540952" y="499701"/>
                  </a:lnTo>
                  <a:lnTo>
                    <a:pt x="541822" y="509499"/>
                  </a:lnTo>
                  <a:lnTo>
                    <a:pt x="542734" y="519297"/>
                  </a:lnTo>
                  <a:lnTo>
                    <a:pt x="543661" y="529095"/>
                  </a:lnTo>
                  <a:lnTo>
                    <a:pt x="544641" y="538893"/>
                  </a:lnTo>
                  <a:lnTo>
                    <a:pt x="545640" y="548691"/>
                  </a:lnTo>
                  <a:lnTo>
                    <a:pt x="546678" y="558489"/>
                  </a:lnTo>
                  <a:lnTo>
                    <a:pt x="547751" y="568287"/>
                  </a:lnTo>
                  <a:lnTo>
                    <a:pt x="548849" y="578085"/>
                  </a:lnTo>
                  <a:lnTo>
                    <a:pt x="550000" y="587883"/>
                  </a:lnTo>
                  <a:lnTo>
                    <a:pt x="551167" y="597681"/>
                  </a:lnTo>
                  <a:lnTo>
                    <a:pt x="552389" y="607479"/>
                  </a:lnTo>
                  <a:lnTo>
                    <a:pt x="553636" y="617277"/>
                  </a:lnTo>
                  <a:lnTo>
                    <a:pt x="554923" y="627076"/>
                  </a:lnTo>
                  <a:lnTo>
                    <a:pt x="556253" y="636874"/>
                  </a:lnTo>
                  <a:lnTo>
                    <a:pt x="557604" y="646672"/>
                  </a:lnTo>
                  <a:lnTo>
                    <a:pt x="559019" y="656470"/>
                  </a:lnTo>
                  <a:lnTo>
                    <a:pt x="560451" y="666268"/>
                  </a:lnTo>
                  <a:lnTo>
                    <a:pt x="561937" y="676066"/>
                  </a:lnTo>
                  <a:lnTo>
                    <a:pt x="563456" y="685864"/>
                  </a:lnTo>
                  <a:lnTo>
                    <a:pt x="565010" y="695662"/>
                  </a:lnTo>
                  <a:lnTo>
                    <a:pt x="566616" y="705460"/>
                  </a:lnTo>
                  <a:lnTo>
                    <a:pt x="568241" y="715258"/>
                  </a:lnTo>
                  <a:lnTo>
                    <a:pt x="569933" y="725056"/>
                  </a:lnTo>
                  <a:lnTo>
                    <a:pt x="571646" y="734854"/>
                  </a:lnTo>
                  <a:lnTo>
                    <a:pt x="573408" y="744652"/>
                  </a:lnTo>
                  <a:lnTo>
                    <a:pt x="575208" y="754450"/>
                  </a:lnTo>
                  <a:lnTo>
                    <a:pt x="577040" y="764248"/>
                  </a:lnTo>
                  <a:lnTo>
                    <a:pt x="578928" y="774046"/>
                  </a:lnTo>
                  <a:lnTo>
                    <a:pt x="580834" y="783845"/>
                  </a:lnTo>
                  <a:lnTo>
                    <a:pt x="582803" y="793643"/>
                  </a:lnTo>
                  <a:lnTo>
                    <a:pt x="584795" y="803441"/>
                  </a:lnTo>
                  <a:lnTo>
                    <a:pt x="586831" y="813239"/>
                  </a:lnTo>
                  <a:lnTo>
                    <a:pt x="588908" y="823037"/>
                  </a:lnTo>
                  <a:lnTo>
                    <a:pt x="591009" y="832835"/>
                  </a:lnTo>
                  <a:lnTo>
                    <a:pt x="593169" y="842633"/>
                  </a:lnTo>
                  <a:lnTo>
                    <a:pt x="595345" y="852431"/>
                  </a:lnTo>
                  <a:lnTo>
                    <a:pt x="597573" y="862229"/>
                  </a:lnTo>
                  <a:lnTo>
                    <a:pt x="599828" y="872027"/>
                  </a:lnTo>
                  <a:lnTo>
                    <a:pt x="602116" y="881825"/>
                  </a:lnTo>
                  <a:lnTo>
                    <a:pt x="604446" y="891623"/>
                  </a:lnTo>
                  <a:lnTo>
                    <a:pt x="606792" y="901421"/>
                  </a:lnTo>
                  <a:lnTo>
                    <a:pt x="609192" y="911219"/>
                  </a:lnTo>
                  <a:lnTo>
                    <a:pt x="611605" y="921017"/>
                  </a:lnTo>
                  <a:lnTo>
                    <a:pt x="614058" y="930816"/>
                  </a:lnTo>
                  <a:lnTo>
                    <a:pt x="616535" y="940614"/>
                  </a:lnTo>
                  <a:lnTo>
                    <a:pt x="619035" y="950412"/>
                  </a:lnTo>
                  <a:lnTo>
                    <a:pt x="621571" y="960210"/>
                  </a:lnTo>
                  <a:lnTo>
                    <a:pt x="624118" y="970008"/>
                  </a:lnTo>
                  <a:lnTo>
                    <a:pt x="626702" y="979806"/>
                  </a:lnTo>
                  <a:lnTo>
                    <a:pt x="629298" y="989604"/>
                  </a:lnTo>
                  <a:lnTo>
                    <a:pt x="631918" y="999402"/>
                  </a:lnTo>
                  <a:lnTo>
                    <a:pt x="634556" y="1009200"/>
                  </a:lnTo>
                  <a:lnTo>
                    <a:pt x="637207" y="1018998"/>
                  </a:lnTo>
                  <a:lnTo>
                    <a:pt x="639879" y="1028796"/>
                  </a:lnTo>
                  <a:lnTo>
                    <a:pt x="642558" y="1038594"/>
                  </a:lnTo>
                  <a:lnTo>
                    <a:pt x="645254" y="1048392"/>
                  </a:lnTo>
                  <a:lnTo>
                    <a:pt x="647956" y="1058190"/>
                  </a:lnTo>
                  <a:lnTo>
                    <a:pt x="650666" y="1067988"/>
                  </a:lnTo>
                  <a:lnTo>
                    <a:pt x="653382" y="1077786"/>
                  </a:lnTo>
                  <a:lnTo>
                    <a:pt x="656101" y="1087585"/>
                  </a:lnTo>
                  <a:lnTo>
                    <a:pt x="658822" y="1097383"/>
                  </a:lnTo>
                  <a:lnTo>
                    <a:pt x="661542" y="1107181"/>
                  </a:lnTo>
                  <a:lnTo>
                    <a:pt x="664259" y="1116979"/>
                  </a:lnTo>
                  <a:lnTo>
                    <a:pt x="666970" y="1126777"/>
                  </a:lnTo>
                  <a:lnTo>
                    <a:pt x="669676" y="1136575"/>
                  </a:lnTo>
                  <a:lnTo>
                    <a:pt x="672369" y="1146373"/>
                  </a:lnTo>
                  <a:lnTo>
                    <a:pt x="675057" y="1156171"/>
                  </a:lnTo>
                  <a:lnTo>
                    <a:pt x="677721" y="1165969"/>
                  </a:lnTo>
                  <a:lnTo>
                    <a:pt x="680376" y="1175767"/>
                  </a:lnTo>
                  <a:lnTo>
                    <a:pt x="683009" y="1185565"/>
                  </a:lnTo>
                  <a:lnTo>
                    <a:pt x="685620" y="1195363"/>
                  </a:lnTo>
                  <a:lnTo>
                    <a:pt x="688215" y="1205161"/>
                  </a:lnTo>
                  <a:lnTo>
                    <a:pt x="690771" y="1214959"/>
                  </a:lnTo>
                  <a:lnTo>
                    <a:pt x="693314" y="1224757"/>
                  </a:lnTo>
                  <a:lnTo>
                    <a:pt x="695811" y="1234555"/>
                  </a:lnTo>
                  <a:lnTo>
                    <a:pt x="698285" y="1244354"/>
                  </a:lnTo>
                  <a:lnTo>
                    <a:pt x="700723" y="1254152"/>
                  </a:lnTo>
                  <a:lnTo>
                    <a:pt x="703116" y="1263950"/>
                  </a:lnTo>
                  <a:lnTo>
                    <a:pt x="705487" y="1273748"/>
                  </a:lnTo>
                  <a:lnTo>
                    <a:pt x="707790" y="1283546"/>
                  </a:lnTo>
                  <a:lnTo>
                    <a:pt x="710072" y="1293344"/>
                  </a:lnTo>
                  <a:lnTo>
                    <a:pt x="712289" y="1303142"/>
                  </a:lnTo>
                  <a:lnTo>
                    <a:pt x="714466" y="1312940"/>
                  </a:lnTo>
                  <a:lnTo>
                    <a:pt x="716597" y="1322738"/>
                  </a:lnTo>
                  <a:lnTo>
                    <a:pt x="718659" y="1332536"/>
                  </a:lnTo>
                  <a:lnTo>
                    <a:pt x="720696" y="1342334"/>
                  </a:lnTo>
                  <a:lnTo>
                    <a:pt x="722634" y="1352132"/>
                  </a:lnTo>
                  <a:lnTo>
                    <a:pt x="724544" y="1361930"/>
                  </a:lnTo>
                  <a:lnTo>
                    <a:pt x="726377" y="1371728"/>
                  </a:lnTo>
                  <a:lnTo>
                    <a:pt x="728150" y="1381526"/>
                  </a:lnTo>
                  <a:lnTo>
                    <a:pt x="729873" y="1391324"/>
                  </a:lnTo>
                  <a:lnTo>
                    <a:pt x="731502" y="1401123"/>
                  </a:lnTo>
                  <a:lnTo>
                    <a:pt x="733099" y="1410921"/>
                  </a:lnTo>
                  <a:lnTo>
                    <a:pt x="734586" y="1420719"/>
                  </a:lnTo>
                  <a:lnTo>
                    <a:pt x="736028" y="1430517"/>
                  </a:lnTo>
                  <a:lnTo>
                    <a:pt x="737390" y="1440315"/>
                  </a:lnTo>
                  <a:lnTo>
                    <a:pt x="738672" y="1450113"/>
                  </a:lnTo>
                  <a:lnTo>
                    <a:pt x="739906" y="1459911"/>
                  </a:lnTo>
                  <a:lnTo>
                    <a:pt x="741021" y="1469709"/>
                  </a:lnTo>
                  <a:lnTo>
                    <a:pt x="742100" y="1479507"/>
                  </a:lnTo>
                  <a:lnTo>
                    <a:pt x="743067" y="1489305"/>
                  </a:lnTo>
                  <a:lnTo>
                    <a:pt x="743974" y="1499103"/>
                  </a:lnTo>
                  <a:lnTo>
                    <a:pt x="744803" y="1508901"/>
                  </a:lnTo>
                  <a:lnTo>
                    <a:pt x="745534" y="1518699"/>
                  </a:lnTo>
                  <a:lnTo>
                    <a:pt x="746224" y="1528497"/>
                  </a:lnTo>
                  <a:lnTo>
                    <a:pt x="746777" y="1538295"/>
                  </a:lnTo>
                  <a:lnTo>
                    <a:pt x="747293" y="1548093"/>
                  </a:lnTo>
                  <a:lnTo>
                    <a:pt x="747701" y="1557892"/>
                  </a:lnTo>
                  <a:lnTo>
                    <a:pt x="748037" y="1567690"/>
                  </a:lnTo>
                  <a:lnTo>
                    <a:pt x="748305" y="1577488"/>
                  </a:lnTo>
                  <a:lnTo>
                    <a:pt x="748462" y="1587286"/>
                  </a:lnTo>
                  <a:lnTo>
                    <a:pt x="748581" y="1597084"/>
                  </a:lnTo>
                  <a:lnTo>
                    <a:pt x="748568" y="1606882"/>
                  </a:lnTo>
                  <a:lnTo>
                    <a:pt x="748511" y="1616680"/>
                  </a:lnTo>
                  <a:lnTo>
                    <a:pt x="748360" y="1626478"/>
                  </a:lnTo>
                  <a:lnTo>
                    <a:pt x="748129" y="1636276"/>
                  </a:lnTo>
                  <a:lnTo>
                    <a:pt x="747843" y="1646074"/>
                  </a:lnTo>
                  <a:lnTo>
                    <a:pt x="747442" y="1655872"/>
                  </a:lnTo>
                  <a:lnTo>
                    <a:pt x="747006" y="1665670"/>
                  </a:lnTo>
                  <a:lnTo>
                    <a:pt x="746459" y="1675468"/>
                  </a:lnTo>
                  <a:lnTo>
                    <a:pt x="745861" y="1685266"/>
                  </a:lnTo>
                  <a:lnTo>
                    <a:pt x="745189" y="1695064"/>
                  </a:lnTo>
                  <a:lnTo>
                    <a:pt x="744435" y="1704863"/>
                  </a:lnTo>
                  <a:lnTo>
                    <a:pt x="743643" y="1714661"/>
                  </a:lnTo>
                  <a:lnTo>
                    <a:pt x="742742" y="1724459"/>
                  </a:lnTo>
                  <a:lnTo>
                    <a:pt x="741812" y="1734257"/>
                  </a:lnTo>
                  <a:lnTo>
                    <a:pt x="740796" y="1744055"/>
                  </a:lnTo>
                  <a:lnTo>
                    <a:pt x="739730" y="1753853"/>
                  </a:lnTo>
                  <a:lnTo>
                    <a:pt x="738612" y="1763651"/>
                  </a:lnTo>
                  <a:lnTo>
                    <a:pt x="737421" y="1773449"/>
                  </a:lnTo>
                  <a:lnTo>
                    <a:pt x="736205" y="1783247"/>
                  </a:lnTo>
                  <a:lnTo>
                    <a:pt x="734903" y="1793045"/>
                  </a:lnTo>
                  <a:lnTo>
                    <a:pt x="733577" y="1802843"/>
                  </a:lnTo>
                  <a:lnTo>
                    <a:pt x="732194" y="1812641"/>
                  </a:lnTo>
                  <a:lnTo>
                    <a:pt x="730771" y="1822439"/>
                  </a:lnTo>
                  <a:lnTo>
                    <a:pt x="729316" y="1832237"/>
                  </a:lnTo>
                  <a:lnTo>
                    <a:pt x="727809" y="1842035"/>
                  </a:lnTo>
                  <a:lnTo>
                    <a:pt x="726285" y="1851833"/>
                  </a:lnTo>
                  <a:lnTo>
                    <a:pt x="724712" y="1861632"/>
                  </a:lnTo>
                  <a:lnTo>
                    <a:pt x="723122" y="1871430"/>
                  </a:lnTo>
                  <a:lnTo>
                    <a:pt x="721504" y="1881228"/>
                  </a:lnTo>
                  <a:lnTo>
                    <a:pt x="719863" y="1891026"/>
                  </a:lnTo>
                  <a:lnTo>
                    <a:pt x="718210" y="1900824"/>
                  </a:lnTo>
                  <a:lnTo>
                    <a:pt x="716532" y="1910622"/>
                  </a:lnTo>
                  <a:lnTo>
                    <a:pt x="714850" y="1920420"/>
                  </a:lnTo>
                  <a:lnTo>
                    <a:pt x="713155" y="1930218"/>
                  </a:lnTo>
                  <a:lnTo>
                    <a:pt x="711457" y="1940016"/>
                  </a:lnTo>
                  <a:lnTo>
                    <a:pt x="709757" y="1949814"/>
                  </a:lnTo>
                  <a:lnTo>
                    <a:pt x="708059" y="1959612"/>
                  </a:lnTo>
                  <a:lnTo>
                    <a:pt x="706363" y="1969410"/>
                  </a:lnTo>
                  <a:lnTo>
                    <a:pt x="704682" y="1979208"/>
                  </a:lnTo>
                  <a:lnTo>
                    <a:pt x="703008" y="1989006"/>
                  </a:lnTo>
                  <a:lnTo>
                    <a:pt x="701353" y="1998804"/>
                  </a:lnTo>
                  <a:lnTo>
                    <a:pt x="699717" y="2008602"/>
                  </a:lnTo>
                  <a:lnTo>
                    <a:pt x="698098" y="2018401"/>
                  </a:lnTo>
                  <a:lnTo>
                    <a:pt x="696516" y="2028199"/>
                  </a:lnTo>
                  <a:lnTo>
                    <a:pt x="694947" y="2037997"/>
                  </a:lnTo>
                  <a:lnTo>
                    <a:pt x="693431" y="2047795"/>
                  </a:lnTo>
                  <a:lnTo>
                    <a:pt x="691938" y="2057593"/>
                  </a:lnTo>
                  <a:lnTo>
                    <a:pt x="690489" y="2067391"/>
                  </a:lnTo>
                  <a:lnTo>
                    <a:pt x="689086" y="2077189"/>
                  </a:lnTo>
                  <a:lnTo>
                    <a:pt x="687714" y="2086987"/>
                  </a:lnTo>
                  <a:lnTo>
                    <a:pt x="686418" y="2096785"/>
                  </a:lnTo>
                  <a:lnTo>
                    <a:pt x="685147" y="2106583"/>
                  </a:lnTo>
                  <a:lnTo>
                    <a:pt x="683958" y="2116381"/>
                  </a:lnTo>
                  <a:lnTo>
                    <a:pt x="682813" y="2126179"/>
                  </a:lnTo>
                  <a:lnTo>
                    <a:pt x="681729" y="2135977"/>
                  </a:lnTo>
                  <a:lnTo>
                    <a:pt x="680725" y="2145775"/>
                  </a:lnTo>
                  <a:lnTo>
                    <a:pt x="679755" y="2155573"/>
                  </a:lnTo>
                  <a:lnTo>
                    <a:pt x="678905" y="2165371"/>
                  </a:lnTo>
                  <a:lnTo>
                    <a:pt x="678089" y="2175170"/>
                  </a:lnTo>
                  <a:lnTo>
                    <a:pt x="677375" y="2184968"/>
                  </a:lnTo>
                  <a:lnTo>
                    <a:pt x="676730" y="2194766"/>
                  </a:lnTo>
                  <a:lnTo>
                    <a:pt x="676155" y="2204564"/>
                  </a:lnTo>
                  <a:lnTo>
                    <a:pt x="675693" y="2214362"/>
                  </a:lnTo>
                  <a:lnTo>
                    <a:pt x="675272" y="2224160"/>
                  </a:lnTo>
                  <a:lnTo>
                    <a:pt x="674997" y="2233958"/>
                  </a:lnTo>
                  <a:lnTo>
                    <a:pt x="674772" y="2243756"/>
                  </a:lnTo>
                  <a:lnTo>
                    <a:pt x="674658" y="2253554"/>
                  </a:lnTo>
                  <a:lnTo>
                    <a:pt x="674641" y="2263352"/>
                  </a:lnTo>
                  <a:lnTo>
                    <a:pt x="674692" y="2273150"/>
                  </a:lnTo>
                  <a:lnTo>
                    <a:pt x="674891" y="2282948"/>
                  </a:lnTo>
                  <a:lnTo>
                    <a:pt x="675137" y="2292746"/>
                  </a:lnTo>
                  <a:lnTo>
                    <a:pt x="675537" y="2302544"/>
                  </a:lnTo>
                  <a:lnTo>
                    <a:pt x="676009" y="2312342"/>
                  </a:lnTo>
                  <a:lnTo>
                    <a:pt x="676591" y="2322140"/>
                  </a:lnTo>
                  <a:lnTo>
                    <a:pt x="677295" y="2331939"/>
                  </a:lnTo>
                  <a:lnTo>
                    <a:pt x="678062" y="2341737"/>
                  </a:lnTo>
                  <a:lnTo>
                    <a:pt x="679004" y="2351535"/>
                  </a:lnTo>
                  <a:lnTo>
                    <a:pt x="679998" y="2361333"/>
                  </a:lnTo>
                  <a:lnTo>
                    <a:pt x="681144" y="2371131"/>
                  </a:lnTo>
                  <a:lnTo>
                    <a:pt x="682381" y="2380929"/>
                  </a:lnTo>
                  <a:lnTo>
                    <a:pt x="683720" y="2390727"/>
                  </a:lnTo>
                  <a:lnTo>
                    <a:pt x="685204" y="2400525"/>
                  </a:lnTo>
                  <a:lnTo>
                    <a:pt x="686740" y="2410323"/>
                  </a:lnTo>
                  <a:lnTo>
                    <a:pt x="688468" y="2420121"/>
                  </a:lnTo>
                  <a:lnTo>
                    <a:pt x="690252" y="2429919"/>
                  </a:lnTo>
                  <a:lnTo>
                    <a:pt x="692176" y="2439717"/>
                  </a:lnTo>
                  <a:lnTo>
                    <a:pt x="694209" y="2449515"/>
                  </a:lnTo>
                  <a:lnTo>
                    <a:pt x="696328" y="2459313"/>
                  </a:lnTo>
                  <a:lnTo>
                    <a:pt x="698607" y="2469111"/>
                  </a:lnTo>
                  <a:lnTo>
                    <a:pt x="700939" y="2478910"/>
                  </a:lnTo>
                  <a:lnTo>
                    <a:pt x="703445" y="2488708"/>
                  </a:lnTo>
                  <a:lnTo>
                    <a:pt x="706020" y="2498506"/>
                  </a:lnTo>
                  <a:lnTo>
                    <a:pt x="708716" y="2508304"/>
                  </a:lnTo>
                  <a:lnTo>
                    <a:pt x="711532" y="2518102"/>
                  </a:lnTo>
                  <a:lnTo>
                    <a:pt x="714415" y="2527900"/>
                  </a:lnTo>
                  <a:lnTo>
                    <a:pt x="717466" y="2537698"/>
                  </a:lnTo>
                  <a:lnTo>
                    <a:pt x="720565" y="2547496"/>
                  </a:lnTo>
                  <a:lnTo>
                    <a:pt x="723813" y="2557294"/>
                  </a:lnTo>
                  <a:lnTo>
                    <a:pt x="727139" y="2567092"/>
                  </a:lnTo>
                  <a:lnTo>
                    <a:pt x="730563" y="2576890"/>
                  </a:lnTo>
                  <a:lnTo>
                    <a:pt x="734108" y="2586688"/>
                  </a:lnTo>
                  <a:lnTo>
                    <a:pt x="737702" y="2596486"/>
                  </a:lnTo>
                  <a:lnTo>
                    <a:pt x="741458" y="2606284"/>
                  </a:lnTo>
                  <a:lnTo>
                    <a:pt x="745256" y="2616082"/>
                  </a:lnTo>
                  <a:lnTo>
                    <a:pt x="749173" y="2625880"/>
                  </a:lnTo>
                  <a:lnTo>
                    <a:pt x="753169" y="2635679"/>
                  </a:lnTo>
                  <a:lnTo>
                    <a:pt x="757237" y="2645477"/>
                  </a:lnTo>
                  <a:lnTo>
                    <a:pt x="761420" y="2655275"/>
                  </a:lnTo>
                  <a:lnTo>
                    <a:pt x="765641" y="2665073"/>
                  </a:lnTo>
                  <a:lnTo>
                    <a:pt x="769989" y="2674871"/>
                  </a:lnTo>
                  <a:lnTo>
                    <a:pt x="774380" y="2684669"/>
                  </a:lnTo>
                  <a:lnTo>
                    <a:pt x="778856" y="2694467"/>
                  </a:lnTo>
                  <a:lnTo>
                    <a:pt x="783405" y="2704265"/>
                  </a:lnTo>
                  <a:lnTo>
                    <a:pt x="788000" y="2714063"/>
                  </a:lnTo>
                  <a:lnTo>
                    <a:pt x="792691" y="2723861"/>
                  </a:lnTo>
                  <a:lnTo>
                    <a:pt x="797410" y="2733659"/>
                  </a:lnTo>
                  <a:lnTo>
                    <a:pt x="802215" y="2743457"/>
                  </a:lnTo>
                  <a:lnTo>
                    <a:pt x="807057" y="2753255"/>
                  </a:lnTo>
                  <a:lnTo>
                    <a:pt x="811951" y="2763053"/>
                  </a:lnTo>
                  <a:lnTo>
                    <a:pt x="816900" y="2772851"/>
                  </a:lnTo>
                  <a:lnTo>
                    <a:pt x="821873" y="2782649"/>
                  </a:lnTo>
                  <a:lnTo>
                    <a:pt x="826912" y="2792448"/>
                  </a:lnTo>
                  <a:lnTo>
                    <a:pt x="831966" y="2802246"/>
                  </a:lnTo>
                  <a:lnTo>
                    <a:pt x="837064" y="2812044"/>
                  </a:lnTo>
                  <a:lnTo>
                    <a:pt x="842185" y="2821842"/>
                  </a:lnTo>
                  <a:lnTo>
                    <a:pt x="847329" y="2831640"/>
                  </a:lnTo>
                  <a:lnTo>
                    <a:pt x="852497" y="2841438"/>
                  </a:lnTo>
                  <a:lnTo>
                    <a:pt x="857675" y="2851236"/>
                  </a:lnTo>
                  <a:lnTo>
                    <a:pt x="862872" y="2861034"/>
                  </a:lnTo>
                  <a:lnTo>
                    <a:pt x="868072" y="2870832"/>
                  </a:lnTo>
                  <a:lnTo>
                    <a:pt x="873278" y="2880630"/>
                  </a:lnTo>
                  <a:lnTo>
                    <a:pt x="878481" y="2890428"/>
                  </a:lnTo>
                  <a:lnTo>
                    <a:pt x="883683" y="2900226"/>
                  </a:lnTo>
                  <a:lnTo>
                    <a:pt x="888869" y="2910024"/>
                  </a:lnTo>
                  <a:lnTo>
                    <a:pt x="894050" y="2919822"/>
                  </a:lnTo>
                  <a:lnTo>
                    <a:pt x="899203" y="2929620"/>
                  </a:lnTo>
                  <a:lnTo>
                    <a:pt x="904340" y="2939418"/>
                  </a:lnTo>
                  <a:lnTo>
                    <a:pt x="909450" y="2949217"/>
                  </a:lnTo>
                  <a:lnTo>
                    <a:pt x="914522" y="2959015"/>
                  </a:lnTo>
                  <a:lnTo>
                    <a:pt x="919574" y="2968813"/>
                  </a:lnTo>
                  <a:lnTo>
                    <a:pt x="924562" y="2978611"/>
                  </a:lnTo>
                  <a:lnTo>
                    <a:pt x="929527" y="2988409"/>
                  </a:lnTo>
                  <a:lnTo>
                    <a:pt x="934425" y="2998207"/>
                  </a:lnTo>
                  <a:lnTo>
                    <a:pt x="939278" y="3008005"/>
                  </a:lnTo>
                  <a:lnTo>
                    <a:pt x="944078" y="3017803"/>
                  </a:lnTo>
                  <a:lnTo>
                    <a:pt x="948797" y="3027601"/>
                  </a:lnTo>
                  <a:lnTo>
                    <a:pt x="953486" y="3037399"/>
                  </a:lnTo>
                  <a:lnTo>
                    <a:pt x="958052" y="3047197"/>
                  </a:lnTo>
                  <a:lnTo>
                    <a:pt x="962579" y="3056995"/>
                  </a:lnTo>
                  <a:lnTo>
                    <a:pt x="967007" y="3066793"/>
                  </a:lnTo>
                  <a:lnTo>
                    <a:pt x="971353" y="3076591"/>
                  </a:lnTo>
                  <a:lnTo>
                    <a:pt x="975631" y="3086389"/>
                  </a:lnTo>
                  <a:lnTo>
                    <a:pt x="979776" y="3096187"/>
                  </a:lnTo>
                  <a:lnTo>
                    <a:pt x="983876" y="3105986"/>
                  </a:lnTo>
                  <a:lnTo>
                    <a:pt x="987815" y="3115784"/>
                  </a:lnTo>
                  <a:lnTo>
                    <a:pt x="991687" y="3125582"/>
                  </a:lnTo>
                  <a:lnTo>
                    <a:pt x="995438" y="3135380"/>
                  </a:lnTo>
                  <a:lnTo>
                    <a:pt x="999065" y="3145178"/>
                  </a:lnTo>
                  <a:lnTo>
                    <a:pt x="1002616" y="3154976"/>
                  </a:lnTo>
                  <a:lnTo>
                    <a:pt x="1005979" y="3164774"/>
                  </a:lnTo>
                  <a:lnTo>
                    <a:pt x="1009283" y="3174572"/>
                  </a:lnTo>
                  <a:lnTo>
                    <a:pt x="1012401" y="3184370"/>
                  </a:lnTo>
                  <a:lnTo>
                    <a:pt x="1015419" y="3194168"/>
                  </a:lnTo>
                  <a:lnTo>
                    <a:pt x="1018304" y="3203966"/>
                  </a:lnTo>
                  <a:lnTo>
                    <a:pt x="1021019" y="3213764"/>
                  </a:lnTo>
                  <a:lnTo>
                    <a:pt x="1023663" y="3223562"/>
                  </a:lnTo>
                  <a:lnTo>
                    <a:pt x="1026061" y="3233360"/>
                  </a:lnTo>
                  <a:lnTo>
                    <a:pt x="1028388" y="3243158"/>
                  </a:lnTo>
                  <a:lnTo>
                    <a:pt x="1030519" y="3252957"/>
                  </a:lnTo>
                  <a:lnTo>
                    <a:pt x="1032512" y="3262755"/>
                  </a:lnTo>
                  <a:lnTo>
                    <a:pt x="1034374" y="3272553"/>
                  </a:lnTo>
                  <a:lnTo>
                    <a:pt x="1036020" y="3282351"/>
                  </a:lnTo>
                  <a:lnTo>
                    <a:pt x="1037591" y="3292149"/>
                  </a:lnTo>
                  <a:lnTo>
                    <a:pt x="1038895" y="3301947"/>
                  </a:lnTo>
                  <a:lnTo>
                    <a:pt x="1040105" y="3311745"/>
                  </a:lnTo>
                  <a:lnTo>
                    <a:pt x="1041121" y="3321543"/>
                  </a:lnTo>
                  <a:lnTo>
                    <a:pt x="1041962" y="3331341"/>
                  </a:lnTo>
                  <a:lnTo>
                    <a:pt x="1042684" y="3341139"/>
                  </a:lnTo>
                  <a:lnTo>
                    <a:pt x="1043149" y="3350937"/>
                  </a:lnTo>
                  <a:lnTo>
                    <a:pt x="1043533" y="3360735"/>
                  </a:lnTo>
                  <a:lnTo>
                    <a:pt x="1043657" y="3370533"/>
                  </a:lnTo>
                  <a:lnTo>
                    <a:pt x="1043659" y="3380331"/>
                  </a:lnTo>
                  <a:lnTo>
                    <a:pt x="1043480" y="3390129"/>
                  </a:lnTo>
                  <a:lnTo>
                    <a:pt x="1043096" y="3399927"/>
                  </a:lnTo>
                  <a:lnTo>
                    <a:pt x="1042613" y="3409726"/>
                  </a:lnTo>
                  <a:lnTo>
                    <a:pt x="1041841" y="3419524"/>
                  </a:lnTo>
                  <a:lnTo>
                    <a:pt x="1040988" y="3429322"/>
                  </a:lnTo>
                  <a:lnTo>
                    <a:pt x="1039896" y="3439120"/>
                  </a:lnTo>
                  <a:lnTo>
                    <a:pt x="1038656" y="3448918"/>
                  </a:lnTo>
                  <a:lnTo>
                    <a:pt x="1037261" y="3458716"/>
                  </a:lnTo>
                  <a:lnTo>
                    <a:pt x="1035639" y="3468514"/>
                  </a:lnTo>
                  <a:lnTo>
                    <a:pt x="1033936" y="3478312"/>
                  </a:lnTo>
                  <a:lnTo>
                    <a:pt x="1031943" y="3488110"/>
                  </a:lnTo>
                  <a:lnTo>
                    <a:pt x="1029864" y="3497908"/>
                  </a:lnTo>
                  <a:lnTo>
                    <a:pt x="1027578" y="3507706"/>
                  </a:lnTo>
                  <a:lnTo>
                    <a:pt x="1025130" y="3517504"/>
                  </a:lnTo>
                  <a:lnTo>
                    <a:pt x="1022556" y="3527302"/>
                  </a:lnTo>
                  <a:lnTo>
                    <a:pt x="1019748" y="3537100"/>
                  </a:lnTo>
                  <a:lnTo>
                    <a:pt x="1016865" y="3546898"/>
                  </a:lnTo>
                  <a:lnTo>
                    <a:pt x="1013736" y="3556696"/>
                  </a:lnTo>
                  <a:lnTo>
                    <a:pt x="1010507" y="3566495"/>
                  </a:lnTo>
                  <a:lnTo>
                    <a:pt x="1007111" y="3576293"/>
                  </a:lnTo>
                  <a:lnTo>
                    <a:pt x="1003550" y="3586091"/>
                  </a:lnTo>
                  <a:lnTo>
                    <a:pt x="999897" y="3595889"/>
                  </a:lnTo>
                  <a:lnTo>
                    <a:pt x="996017" y="3605687"/>
                  </a:lnTo>
                  <a:lnTo>
                    <a:pt x="992072" y="3615485"/>
                  </a:lnTo>
                  <a:lnTo>
                    <a:pt x="987933" y="3625283"/>
                  </a:lnTo>
                  <a:lnTo>
                    <a:pt x="983691" y="3635081"/>
                  </a:lnTo>
                  <a:lnTo>
                    <a:pt x="979325" y="3644879"/>
                  </a:lnTo>
                  <a:lnTo>
                    <a:pt x="974804" y="3654677"/>
                  </a:lnTo>
                  <a:lnTo>
                    <a:pt x="970223" y="3664475"/>
                  </a:lnTo>
                  <a:lnTo>
                    <a:pt x="965441" y="3674273"/>
                  </a:lnTo>
                  <a:lnTo>
                    <a:pt x="960607" y="3684071"/>
                  </a:lnTo>
                  <a:lnTo>
                    <a:pt x="955634" y="3693869"/>
                  </a:lnTo>
                  <a:lnTo>
                    <a:pt x="950566" y="3703667"/>
                  </a:lnTo>
                  <a:lnTo>
                    <a:pt x="945416" y="3713465"/>
                  </a:lnTo>
                  <a:lnTo>
                    <a:pt x="940135" y="3723264"/>
                  </a:lnTo>
                  <a:lnTo>
                    <a:pt x="934811" y="3733062"/>
                  </a:lnTo>
                  <a:lnTo>
                    <a:pt x="929349" y="3742860"/>
                  </a:lnTo>
                  <a:lnTo>
                    <a:pt x="923841" y="3752658"/>
                  </a:lnTo>
                  <a:lnTo>
                    <a:pt x="918245" y="3762456"/>
                  </a:lnTo>
                  <a:lnTo>
                    <a:pt x="912575" y="3772254"/>
                  </a:lnTo>
                  <a:lnTo>
                    <a:pt x="906859" y="3782052"/>
                  </a:lnTo>
                  <a:lnTo>
                    <a:pt x="901051" y="3791850"/>
                  </a:lnTo>
                  <a:lnTo>
                    <a:pt x="895216" y="3801648"/>
                  </a:lnTo>
                  <a:lnTo>
                    <a:pt x="889305" y="3811446"/>
                  </a:lnTo>
                  <a:lnTo>
                    <a:pt x="883362" y="3821244"/>
                  </a:lnTo>
                  <a:lnTo>
                    <a:pt x="877375" y="3831042"/>
                  </a:lnTo>
                  <a:lnTo>
                    <a:pt x="871347" y="3840840"/>
                  </a:lnTo>
                  <a:lnTo>
                    <a:pt x="865300" y="3850638"/>
                  </a:lnTo>
                  <a:lnTo>
                    <a:pt x="859209" y="3860436"/>
                  </a:lnTo>
                  <a:lnTo>
                    <a:pt x="853108" y="3870234"/>
                  </a:lnTo>
                  <a:lnTo>
                    <a:pt x="846984" y="3880033"/>
                  </a:lnTo>
                  <a:lnTo>
                    <a:pt x="840852" y="3889831"/>
                  </a:lnTo>
                  <a:lnTo>
                    <a:pt x="834711" y="3899629"/>
                  </a:lnTo>
                  <a:lnTo>
                    <a:pt x="828567" y="3909427"/>
                  </a:lnTo>
                  <a:lnTo>
                    <a:pt x="822423" y="3919225"/>
                  </a:lnTo>
                  <a:lnTo>
                    <a:pt x="816290" y="3929023"/>
                  </a:lnTo>
                  <a:lnTo>
                    <a:pt x="810164" y="3938821"/>
                  </a:lnTo>
                  <a:lnTo>
                    <a:pt x="804054" y="3948619"/>
                  </a:lnTo>
                  <a:lnTo>
                    <a:pt x="797965" y="3958417"/>
                  </a:lnTo>
                  <a:lnTo>
                    <a:pt x="791892" y="3968215"/>
                  </a:lnTo>
                  <a:lnTo>
                    <a:pt x="785860" y="3978013"/>
                  </a:lnTo>
                  <a:lnTo>
                    <a:pt x="779843" y="3987811"/>
                  </a:lnTo>
                  <a:lnTo>
                    <a:pt x="773879" y="3997609"/>
                  </a:lnTo>
                  <a:lnTo>
                    <a:pt x="767943" y="4007407"/>
                  </a:lnTo>
                  <a:lnTo>
                    <a:pt x="762050" y="4017205"/>
                  </a:lnTo>
                  <a:lnTo>
                    <a:pt x="756211" y="4027004"/>
                  </a:lnTo>
                  <a:lnTo>
                    <a:pt x="750401" y="4036802"/>
                  </a:lnTo>
                  <a:lnTo>
                    <a:pt x="744676" y="4046600"/>
                  </a:lnTo>
                  <a:lnTo>
                    <a:pt x="738977" y="4056398"/>
                  </a:lnTo>
                  <a:lnTo>
                    <a:pt x="733359" y="4066196"/>
                  </a:lnTo>
                  <a:lnTo>
                    <a:pt x="727793" y="4075994"/>
                  </a:lnTo>
                  <a:lnTo>
                    <a:pt x="722284" y="4085792"/>
                  </a:lnTo>
                  <a:lnTo>
                    <a:pt x="716863" y="4095590"/>
                  </a:lnTo>
                  <a:lnTo>
                    <a:pt x="711473" y="4105388"/>
                  </a:lnTo>
                  <a:lnTo>
                    <a:pt x="706206" y="4115186"/>
                  </a:lnTo>
                  <a:lnTo>
                    <a:pt x="700975" y="4124984"/>
                  </a:lnTo>
                  <a:lnTo>
                    <a:pt x="695839" y="4134782"/>
                  </a:lnTo>
                  <a:lnTo>
                    <a:pt x="690777" y="4144580"/>
                  </a:lnTo>
                  <a:lnTo>
                    <a:pt x="685777" y="4154378"/>
                  </a:lnTo>
                  <a:lnTo>
                    <a:pt x="680892" y="4164176"/>
                  </a:lnTo>
                  <a:lnTo>
                    <a:pt x="676047" y="4173974"/>
                  </a:lnTo>
                  <a:lnTo>
                    <a:pt x="671332" y="4183773"/>
                  </a:lnTo>
                  <a:lnTo>
                    <a:pt x="666672" y="4193571"/>
                  </a:lnTo>
                  <a:lnTo>
                    <a:pt x="662106" y="4203369"/>
                  </a:lnTo>
                  <a:lnTo>
                    <a:pt x="657637" y="4213167"/>
                  </a:lnTo>
                  <a:lnTo>
                    <a:pt x="653223" y="4222965"/>
                  </a:lnTo>
                  <a:lnTo>
                    <a:pt x="648948" y="4232763"/>
                  </a:lnTo>
                  <a:lnTo>
                    <a:pt x="644715" y="4242561"/>
                  </a:lnTo>
                  <a:lnTo>
                    <a:pt x="640610" y="4252359"/>
                  </a:lnTo>
                  <a:lnTo>
                    <a:pt x="636574" y="4262157"/>
                  </a:lnTo>
                  <a:lnTo>
                    <a:pt x="632625" y="4271955"/>
                  </a:lnTo>
                  <a:lnTo>
                    <a:pt x="628788" y="4281753"/>
                  </a:lnTo>
                  <a:lnTo>
                    <a:pt x="624995" y="4291551"/>
                  </a:lnTo>
                  <a:lnTo>
                    <a:pt x="621356" y="4301349"/>
                  </a:lnTo>
                  <a:lnTo>
                    <a:pt x="617760" y="4311147"/>
                  </a:lnTo>
                  <a:lnTo>
                    <a:pt x="614279" y="4320945"/>
                  </a:lnTo>
                  <a:lnTo>
                    <a:pt x="610879" y="4330743"/>
                  </a:lnTo>
                  <a:lnTo>
                    <a:pt x="607552" y="4340542"/>
                  </a:lnTo>
                  <a:lnTo>
                    <a:pt x="604346" y="4350340"/>
                  </a:lnTo>
                  <a:lnTo>
                    <a:pt x="601182" y="4360138"/>
                  </a:lnTo>
                  <a:lnTo>
                    <a:pt x="598158" y="4369936"/>
                  </a:lnTo>
                  <a:lnTo>
                    <a:pt x="595183" y="4379734"/>
                  </a:lnTo>
                  <a:lnTo>
                    <a:pt x="592307" y="4389532"/>
                  </a:lnTo>
                  <a:lnTo>
                    <a:pt x="589518" y="4399330"/>
                  </a:lnTo>
                  <a:lnTo>
                    <a:pt x="586787" y="4409128"/>
                  </a:lnTo>
                  <a:lnTo>
                    <a:pt x="584179" y="4418926"/>
                  </a:lnTo>
                  <a:lnTo>
                    <a:pt x="581610" y="4428724"/>
                  </a:lnTo>
                  <a:lnTo>
                    <a:pt x="579158" y="4438522"/>
                  </a:lnTo>
                  <a:lnTo>
                    <a:pt x="576762" y="4448320"/>
                  </a:lnTo>
                  <a:lnTo>
                    <a:pt x="574445" y="4458118"/>
                  </a:lnTo>
                  <a:lnTo>
                    <a:pt x="572217" y="4467916"/>
                  </a:lnTo>
                  <a:lnTo>
                    <a:pt x="570031" y="4477714"/>
                  </a:lnTo>
                  <a:lnTo>
                    <a:pt x="567964" y="4487512"/>
                  </a:lnTo>
                  <a:lnTo>
                    <a:pt x="565931" y="4497311"/>
                  </a:lnTo>
                  <a:lnTo>
                    <a:pt x="563993" y="4507109"/>
                  </a:lnTo>
                  <a:lnTo>
                    <a:pt x="562113" y="4516907"/>
                  </a:lnTo>
                  <a:lnTo>
                    <a:pt x="560292" y="4526705"/>
                  </a:lnTo>
                  <a:lnTo>
                    <a:pt x="558558" y="4536503"/>
                  </a:lnTo>
                  <a:lnTo>
                    <a:pt x="556853" y="4546301"/>
                  </a:lnTo>
                  <a:lnTo>
                    <a:pt x="555254" y="4556099"/>
                  </a:lnTo>
                  <a:lnTo>
                    <a:pt x="553687" y="4565897"/>
                  </a:lnTo>
                  <a:lnTo>
                    <a:pt x="552191" y="4575695"/>
                  </a:lnTo>
                  <a:lnTo>
                    <a:pt x="550753" y="4585493"/>
                  </a:lnTo>
                  <a:lnTo>
                    <a:pt x="549356" y="4595291"/>
                  </a:lnTo>
                  <a:lnTo>
                    <a:pt x="548040" y="4605089"/>
                  </a:lnTo>
                  <a:lnTo>
                    <a:pt x="546749" y="4614887"/>
                  </a:lnTo>
                  <a:lnTo>
                    <a:pt x="545537" y="4624685"/>
                  </a:lnTo>
                  <a:lnTo>
                    <a:pt x="544359" y="4634483"/>
                  </a:lnTo>
                  <a:lnTo>
                    <a:pt x="543233" y="4644281"/>
                  </a:lnTo>
                  <a:lnTo>
                    <a:pt x="542160" y="4654080"/>
                  </a:lnTo>
                  <a:lnTo>
                    <a:pt x="541115" y="4663878"/>
                  </a:lnTo>
                  <a:lnTo>
                    <a:pt x="540141" y="4673676"/>
                  </a:lnTo>
                  <a:lnTo>
                    <a:pt x="539187" y="4683474"/>
                  </a:lnTo>
                  <a:lnTo>
                    <a:pt x="538291" y="4693272"/>
                  </a:lnTo>
                  <a:lnTo>
                    <a:pt x="537426" y="4703070"/>
                  </a:lnTo>
                  <a:lnTo>
                    <a:pt x="536599" y="4712868"/>
                  </a:lnTo>
                  <a:lnTo>
                    <a:pt x="535818" y="4722666"/>
                  </a:lnTo>
                  <a:lnTo>
                    <a:pt x="535055" y="4732464"/>
                  </a:lnTo>
                  <a:lnTo>
                    <a:pt x="534352" y="4742262"/>
                  </a:lnTo>
                  <a:lnTo>
                    <a:pt x="533664" y="4752060"/>
                  </a:lnTo>
                  <a:lnTo>
                    <a:pt x="533017" y="4761858"/>
                  </a:lnTo>
                  <a:lnTo>
                    <a:pt x="532399" y="4771656"/>
                  </a:lnTo>
                  <a:lnTo>
                    <a:pt x="531805" y="4781454"/>
                  </a:lnTo>
                  <a:lnTo>
                    <a:pt x="531251" y="4791252"/>
                  </a:lnTo>
                  <a:lnTo>
                    <a:pt x="530710" y="4801051"/>
                  </a:lnTo>
                  <a:lnTo>
                    <a:pt x="530211" y="4810849"/>
                  </a:lnTo>
                  <a:lnTo>
                    <a:pt x="529727" y="4820647"/>
                  </a:lnTo>
                  <a:lnTo>
                    <a:pt x="529271" y="4830445"/>
                  </a:lnTo>
                  <a:lnTo>
                    <a:pt x="528840" y="4840243"/>
                  </a:lnTo>
                  <a:lnTo>
                    <a:pt x="528423" y="4850041"/>
                  </a:lnTo>
                  <a:lnTo>
                    <a:pt x="528039" y="4859839"/>
                  </a:lnTo>
                  <a:lnTo>
                    <a:pt x="527665" y="4869637"/>
                  </a:lnTo>
                  <a:lnTo>
                    <a:pt x="527320" y="4879435"/>
                  </a:lnTo>
                  <a:lnTo>
                    <a:pt x="526988" y="4889233"/>
                  </a:lnTo>
                  <a:lnTo>
                    <a:pt x="526674" y="4899031"/>
                  </a:lnTo>
                  <a:lnTo>
                    <a:pt x="526380" y="4908829"/>
                  </a:lnTo>
                  <a:lnTo>
                    <a:pt x="526095" y="4918627"/>
                  </a:lnTo>
                  <a:lnTo>
                    <a:pt x="525835" y="4928425"/>
                  </a:lnTo>
                  <a:lnTo>
                    <a:pt x="525583" y="4938223"/>
                  </a:lnTo>
                  <a:lnTo>
                    <a:pt x="525349" y="4948021"/>
                  </a:lnTo>
                  <a:lnTo>
                    <a:pt x="525127" y="4957820"/>
                  </a:lnTo>
                  <a:lnTo>
                    <a:pt x="524915" y="4967618"/>
                  </a:lnTo>
                  <a:lnTo>
                    <a:pt x="524720" y="4977416"/>
                  </a:lnTo>
                  <a:lnTo>
                    <a:pt x="524530" y="4987214"/>
                  </a:lnTo>
                  <a:lnTo>
                    <a:pt x="524358" y="4997012"/>
                  </a:lnTo>
                  <a:lnTo>
                    <a:pt x="52419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677288"/>
              <a:ext cx="1175605" cy="4040171"/>
            </a:xfrm>
            <a:custGeom>
              <a:avLst/>
              <a:pathLst>
                <a:path w="1175605" h="4040171">
                  <a:moveTo>
                    <a:pt x="584237" y="4040171"/>
                  </a:moveTo>
                  <a:lnTo>
                    <a:pt x="583926" y="4032265"/>
                  </a:lnTo>
                  <a:lnTo>
                    <a:pt x="583597" y="4024358"/>
                  </a:lnTo>
                  <a:lnTo>
                    <a:pt x="583231" y="4016452"/>
                  </a:lnTo>
                  <a:lnTo>
                    <a:pt x="582846" y="4008545"/>
                  </a:lnTo>
                  <a:lnTo>
                    <a:pt x="582431" y="4000639"/>
                  </a:lnTo>
                  <a:lnTo>
                    <a:pt x="581979" y="3992733"/>
                  </a:lnTo>
                  <a:lnTo>
                    <a:pt x="581506" y="3984826"/>
                  </a:lnTo>
                  <a:lnTo>
                    <a:pt x="580987" y="3976920"/>
                  </a:lnTo>
                  <a:lnTo>
                    <a:pt x="580433" y="3969013"/>
                  </a:lnTo>
                  <a:lnTo>
                    <a:pt x="579854" y="3961107"/>
                  </a:lnTo>
                  <a:lnTo>
                    <a:pt x="579211" y="3953201"/>
                  </a:lnTo>
                  <a:lnTo>
                    <a:pt x="578537" y="3945294"/>
                  </a:lnTo>
                  <a:lnTo>
                    <a:pt x="577823" y="3937388"/>
                  </a:lnTo>
                  <a:lnTo>
                    <a:pt x="577043" y="3929481"/>
                  </a:lnTo>
                  <a:lnTo>
                    <a:pt x="576229" y="3921575"/>
                  </a:lnTo>
                  <a:lnTo>
                    <a:pt x="575354" y="3913669"/>
                  </a:lnTo>
                  <a:lnTo>
                    <a:pt x="574415" y="3905762"/>
                  </a:lnTo>
                  <a:lnTo>
                    <a:pt x="573438" y="3897856"/>
                  </a:lnTo>
                  <a:lnTo>
                    <a:pt x="572374" y="3889949"/>
                  </a:lnTo>
                  <a:lnTo>
                    <a:pt x="571253" y="3882043"/>
                  </a:lnTo>
                  <a:lnTo>
                    <a:pt x="570083" y="3874137"/>
                  </a:lnTo>
                  <a:lnTo>
                    <a:pt x="568804" y="3866230"/>
                  </a:lnTo>
                  <a:lnTo>
                    <a:pt x="567474" y="3858324"/>
                  </a:lnTo>
                  <a:lnTo>
                    <a:pt x="566069" y="3850417"/>
                  </a:lnTo>
                  <a:lnTo>
                    <a:pt x="564559" y="3842511"/>
                  </a:lnTo>
                  <a:lnTo>
                    <a:pt x="562992" y="3834605"/>
                  </a:lnTo>
                  <a:lnTo>
                    <a:pt x="561317" y="3826698"/>
                  </a:lnTo>
                  <a:lnTo>
                    <a:pt x="559547" y="3818792"/>
                  </a:lnTo>
                  <a:lnTo>
                    <a:pt x="557713" y="3810885"/>
                  </a:lnTo>
                  <a:lnTo>
                    <a:pt x="555733" y="3802979"/>
                  </a:lnTo>
                  <a:lnTo>
                    <a:pt x="553673" y="3795073"/>
                  </a:lnTo>
                  <a:lnTo>
                    <a:pt x="551526" y="3787166"/>
                  </a:lnTo>
                  <a:lnTo>
                    <a:pt x="549221" y="3779260"/>
                  </a:lnTo>
                  <a:lnTo>
                    <a:pt x="546839" y="3771353"/>
                  </a:lnTo>
                  <a:lnTo>
                    <a:pt x="544332" y="3763447"/>
                  </a:lnTo>
                  <a:lnTo>
                    <a:pt x="541681" y="3755541"/>
                  </a:lnTo>
                  <a:lnTo>
                    <a:pt x="538947" y="3747634"/>
                  </a:lnTo>
                  <a:lnTo>
                    <a:pt x="536044" y="3739728"/>
                  </a:lnTo>
                  <a:lnTo>
                    <a:pt x="533017" y="3731821"/>
                  </a:lnTo>
                  <a:lnTo>
                    <a:pt x="529900" y="3723915"/>
                  </a:lnTo>
                  <a:lnTo>
                    <a:pt x="526567" y="3716009"/>
                  </a:lnTo>
                  <a:lnTo>
                    <a:pt x="523134" y="3708102"/>
                  </a:lnTo>
                  <a:lnTo>
                    <a:pt x="519573" y="3700196"/>
                  </a:lnTo>
                  <a:lnTo>
                    <a:pt x="515811" y="3692289"/>
                  </a:lnTo>
                  <a:lnTo>
                    <a:pt x="511947" y="3684383"/>
                  </a:lnTo>
                  <a:lnTo>
                    <a:pt x="507909" y="3676476"/>
                  </a:lnTo>
                  <a:lnTo>
                    <a:pt x="503697" y="3668570"/>
                  </a:lnTo>
                  <a:lnTo>
                    <a:pt x="499380" y="3660664"/>
                  </a:lnTo>
                  <a:lnTo>
                    <a:pt x="494839" y="3652757"/>
                  </a:lnTo>
                  <a:lnTo>
                    <a:pt x="490159" y="3644851"/>
                  </a:lnTo>
                  <a:lnTo>
                    <a:pt x="485359" y="3636944"/>
                  </a:lnTo>
                  <a:lnTo>
                    <a:pt x="480308" y="3629038"/>
                  </a:lnTo>
                  <a:lnTo>
                    <a:pt x="475146" y="3621132"/>
                  </a:lnTo>
                  <a:lnTo>
                    <a:pt x="469820" y="3613225"/>
                  </a:lnTo>
                  <a:lnTo>
                    <a:pt x="464280" y="3605319"/>
                  </a:lnTo>
                  <a:lnTo>
                    <a:pt x="458628" y="3597412"/>
                  </a:lnTo>
                  <a:lnTo>
                    <a:pt x="452770" y="3589506"/>
                  </a:lnTo>
                  <a:lnTo>
                    <a:pt x="446741" y="3581600"/>
                  </a:lnTo>
                  <a:lnTo>
                    <a:pt x="440600" y="3573693"/>
                  </a:lnTo>
                  <a:lnTo>
                    <a:pt x="434214" y="3565787"/>
                  </a:lnTo>
                  <a:lnTo>
                    <a:pt x="427702" y="3557880"/>
                  </a:lnTo>
                  <a:lnTo>
                    <a:pt x="421058" y="3549974"/>
                  </a:lnTo>
                  <a:lnTo>
                    <a:pt x="414184" y="3542068"/>
                  </a:lnTo>
                  <a:lnTo>
                    <a:pt x="407207" y="3534161"/>
                  </a:lnTo>
                  <a:lnTo>
                    <a:pt x="400065" y="3526255"/>
                  </a:lnTo>
                  <a:lnTo>
                    <a:pt x="392745" y="3518348"/>
                  </a:lnTo>
                  <a:lnTo>
                    <a:pt x="385328" y="3510442"/>
                  </a:lnTo>
                  <a:lnTo>
                    <a:pt x="377723" y="3502536"/>
                  </a:lnTo>
                  <a:lnTo>
                    <a:pt x="369992" y="3494629"/>
                  </a:lnTo>
                  <a:lnTo>
                    <a:pt x="362171" y="3486723"/>
                  </a:lnTo>
                  <a:lnTo>
                    <a:pt x="354154" y="3478816"/>
                  </a:lnTo>
                  <a:lnTo>
                    <a:pt x="346057" y="3470910"/>
                  </a:lnTo>
                  <a:lnTo>
                    <a:pt x="337856" y="3463004"/>
                  </a:lnTo>
                  <a:lnTo>
                    <a:pt x="329512" y="3455097"/>
                  </a:lnTo>
                  <a:lnTo>
                    <a:pt x="321104" y="3447191"/>
                  </a:lnTo>
                  <a:lnTo>
                    <a:pt x="312590" y="3439284"/>
                  </a:lnTo>
                  <a:lnTo>
                    <a:pt x="303987" y="3431378"/>
                  </a:lnTo>
                  <a:lnTo>
                    <a:pt x="295334" y="3423472"/>
                  </a:lnTo>
                  <a:lnTo>
                    <a:pt x="286589" y="3415565"/>
                  </a:lnTo>
                  <a:lnTo>
                    <a:pt x="277800" y="3407659"/>
                  </a:lnTo>
                  <a:lnTo>
                    <a:pt x="268974" y="3399752"/>
                  </a:lnTo>
                  <a:lnTo>
                    <a:pt x="260094" y="3391846"/>
                  </a:lnTo>
                  <a:lnTo>
                    <a:pt x="251201" y="3383940"/>
                  </a:lnTo>
                  <a:lnTo>
                    <a:pt x="242290" y="3376033"/>
                  </a:lnTo>
                  <a:lnTo>
                    <a:pt x="233377" y="3368127"/>
                  </a:lnTo>
                  <a:lnTo>
                    <a:pt x="224469" y="3360220"/>
                  </a:lnTo>
                  <a:lnTo>
                    <a:pt x="215581" y="3352314"/>
                  </a:lnTo>
                  <a:lnTo>
                    <a:pt x="206728" y="3344408"/>
                  </a:lnTo>
                  <a:lnTo>
                    <a:pt x="197900" y="3336501"/>
                  </a:lnTo>
                  <a:lnTo>
                    <a:pt x="189151" y="3328595"/>
                  </a:lnTo>
                  <a:lnTo>
                    <a:pt x="180457" y="3320688"/>
                  </a:lnTo>
                  <a:lnTo>
                    <a:pt x="171822" y="3312782"/>
                  </a:lnTo>
                  <a:lnTo>
                    <a:pt x="163317" y="3304876"/>
                  </a:lnTo>
                  <a:lnTo>
                    <a:pt x="154884" y="3296969"/>
                  </a:lnTo>
                  <a:lnTo>
                    <a:pt x="146566" y="3289063"/>
                  </a:lnTo>
                  <a:lnTo>
                    <a:pt x="138403" y="3281156"/>
                  </a:lnTo>
                  <a:lnTo>
                    <a:pt x="130330" y="3273250"/>
                  </a:lnTo>
                  <a:lnTo>
                    <a:pt x="122451" y="3265344"/>
                  </a:lnTo>
                  <a:lnTo>
                    <a:pt x="114727" y="3257437"/>
                  </a:lnTo>
                  <a:lnTo>
                    <a:pt x="107115" y="3249531"/>
                  </a:lnTo>
                  <a:lnTo>
                    <a:pt x="99789" y="3241624"/>
                  </a:lnTo>
                  <a:lnTo>
                    <a:pt x="92602" y="3233718"/>
                  </a:lnTo>
                  <a:lnTo>
                    <a:pt x="85593" y="3225812"/>
                  </a:lnTo>
                  <a:lnTo>
                    <a:pt x="78880" y="3217905"/>
                  </a:lnTo>
                  <a:lnTo>
                    <a:pt x="72318" y="3209999"/>
                  </a:lnTo>
                  <a:lnTo>
                    <a:pt x="66022" y="3202092"/>
                  </a:lnTo>
                  <a:lnTo>
                    <a:pt x="60000" y="3194186"/>
                  </a:lnTo>
                  <a:lnTo>
                    <a:pt x="54145" y="3186280"/>
                  </a:lnTo>
                  <a:lnTo>
                    <a:pt x="48652" y="3178373"/>
                  </a:lnTo>
                  <a:lnTo>
                    <a:pt x="43394" y="3170467"/>
                  </a:lnTo>
                  <a:lnTo>
                    <a:pt x="38333" y="3162560"/>
                  </a:lnTo>
                  <a:lnTo>
                    <a:pt x="33705" y="3154654"/>
                  </a:lnTo>
                  <a:lnTo>
                    <a:pt x="29272" y="3146748"/>
                  </a:lnTo>
                  <a:lnTo>
                    <a:pt x="25125" y="3138841"/>
                  </a:lnTo>
                  <a:lnTo>
                    <a:pt x="21362" y="3130935"/>
                  </a:lnTo>
                  <a:lnTo>
                    <a:pt x="17802" y="3123028"/>
                  </a:lnTo>
                  <a:lnTo>
                    <a:pt x="14619" y="3115122"/>
                  </a:lnTo>
                  <a:lnTo>
                    <a:pt x="11757" y="3107216"/>
                  </a:lnTo>
                  <a:lnTo>
                    <a:pt x="9104" y="3099309"/>
                  </a:lnTo>
                  <a:lnTo>
                    <a:pt x="6917" y="3091403"/>
                  </a:lnTo>
                  <a:lnTo>
                    <a:pt x="4978" y="3083496"/>
                  </a:lnTo>
                  <a:lnTo>
                    <a:pt x="3296" y="3075590"/>
                  </a:lnTo>
                  <a:lnTo>
                    <a:pt x="2074" y="3067684"/>
                  </a:lnTo>
                  <a:lnTo>
                    <a:pt x="1064" y="3059777"/>
                  </a:lnTo>
                  <a:lnTo>
                    <a:pt x="389" y="3051871"/>
                  </a:lnTo>
                  <a:lnTo>
                    <a:pt x="90" y="3043964"/>
                  </a:lnTo>
                  <a:lnTo>
                    <a:pt x="0" y="3036058"/>
                  </a:lnTo>
                  <a:lnTo>
                    <a:pt x="314" y="3028152"/>
                  </a:lnTo>
                  <a:lnTo>
                    <a:pt x="917" y="3020245"/>
                  </a:lnTo>
                  <a:lnTo>
                    <a:pt x="1723" y="3012339"/>
                  </a:lnTo>
                  <a:lnTo>
                    <a:pt x="2992" y="3004432"/>
                  </a:lnTo>
                  <a:lnTo>
                    <a:pt x="4462" y="2996526"/>
                  </a:lnTo>
                  <a:lnTo>
                    <a:pt x="6188" y="2988620"/>
                  </a:lnTo>
                  <a:lnTo>
                    <a:pt x="8294" y="2980713"/>
                  </a:lnTo>
                  <a:lnTo>
                    <a:pt x="10582" y="2972807"/>
                  </a:lnTo>
                  <a:lnTo>
                    <a:pt x="13175" y="2964900"/>
                  </a:lnTo>
                  <a:lnTo>
                    <a:pt x="16053" y="2956994"/>
                  </a:lnTo>
                  <a:lnTo>
                    <a:pt x="19099" y="2949087"/>
                  </a:lnTo>
                  <a:lnTo>
                    <a:pt x="22483" y="2941181"/>
                  </a:lnTo>
                  <a:lnTo>
                    <a:pt x="26064" y="2933275"/>
                  </a:lnTo>
                  <a:lnTo>
                    <a:pt x="29811" y="2925368"/>
                  </a:lnTo>
                  <a:lnTo>
                    <a:pt x="33885" y="2917462"/>
                  </a:lnTo>
                  <a:lnTo>
                    <a:pt x="38094" y="2909555"/>
                  </a:lnTo>
                  <a:lnTo>
                    <a:pt x="42495" y="2901649"/>
                  </a:lnTo>
                  <a:lnTo>
                    <a:pt x="47131" y="2893743"/>
                  </a:lnTo>
                  <a:lnTo>
                    <a:pt x="51884" y="2885836"/>
                  </a:lnTo>
                  <a:lnTo>
                    <a:pt x="56840" y="2877930"/>
                  </a:lnTo>
                  <a:lnTo>
                    <a:pt x="61952" y="2870023"/>
                  </a:lnTo>
                  <a:lnTo>
                    <a:pt x="67162" y="2862117"/>
                  </a:lnTo>
                  <a:lnTo>
                    <a:pt x="72568" y="2854211"/>
                  </a:lnTo>
                  <a:lnTo>
                    <a:pt x="78066" y="2846304"/>
                  </a:lnTo>
                  <a:lnTo>
                    <a:pt x="83657" y="2838398"/>
                  </a:lnTo>
                  <a:lnTo>
                    <a:pt x="89394" y="2830491"/>
                  </a:lnTo>
                  <a:lnTo>
                    <a:pt x="95188" y="2822585"/>
                  </a:lnTo>
                  <a:lnTo>
                    <a:pt x="101071" y="2814679"/>
                  </a:lnTo>
                  <a:lnTo>
                    <a:pt x="107034" y="2806772"/>
                  </a:lnTo>
                  <a:lnTo>
                    <a:pt x="113037" y="2798866"/>
                  </a:lnTo>
                  <a:lnTo>
                    <a:pt x="119106" y="2790959"/>
                  </a:lnTo>
                  <a:lnTo>
                    <a:pt x="125210" y="2783053"/>
                  </a:lnTo>
                  <a:lnTo>
                    <a:pt x="131337" y="2775147"/>
                  </a:lnTo>
                  <a:lnTo>
                    <a:pt x="137495" y="2767240"/>
                  </a:lnTo>
                  <a:lnTo>
                    <a:pt x="143658" y="2759334"/>
                  </a:lnTo>
                  <a:lnTo>
                    <a:pt x="149826" y="2751427"/>
                  </a:lnTo>
                  <a:lnTo>
                    <a:pt x="155984" y="2743521"/>
                  </a:lnTo>
                  <a:lnTo>
                    <a:pt x="162130" y="2735615"/>
                  </a:lnTo>
                  <a:lnTo>
                    <a:pt x="168253" y="2727708"/>
                  </a:lnTo>
                  <a:lnTo>
                    <a:pt x="174338" y="2719802"/>
                  </a:lnTo>
                  <a:lnTo>
                    <a:pt x="180399" y="2711895"/>
                  </a:lnTo>
                  <a:lnTo>
                    <a:pt x="186398" y="2703989"/>
                  </a:lnTo>
                  <a:lnTo>
                    <a:pt x="192349" y="2696083"/>
                  </a:lnTo>
                  <a:lnTo>
                    <a:pt x="198260" y="2688176"/>
                  </a:lnTo>
                  <a:lnTo>
                    <a:pt x="204071" y="2680270"/>
                  </a:lnTo>
                  <a:lnTo>
                    <a:pt x="209832" y="2672363"/>
                  </a:lnTo>
                  <a:lnTo>
                    <a:pt x="215522" y="2664457"/>
                  </a:lnTo>
                  <a:lnTo>
                    <a:pt x="221106" y="2656551"/>
                  </a:lnTo>
                  <a:lnTo>
                    <a:pt x="226632" y="2648644"/>
                  </a:lnTo>
                  <a:lnTo>
                    <a:pt x="232049" y="2640738"/>
                  </a:lnTo>
                  <a:lnTo>
                    <a:pt x="237367" y="2632831"/>
                  </a:lnTo>
                  <a:lnTo>
                    <a:pt x="242620" y="2624925"/>
                  </a:lnTo>
                  <a:lnTo>
                    <a:pt x="247725" y="2617019"/>
                  </a:lnTo>
                  <a:lnTo>
                    <a:pt x="252746" y="2609112"/>
                  </a:lnTo>
                  <a:lnTo>
                    <a:pt x="257683" y="2601206"/>
                  </a:lnTo>
                  <a:lnTo>
                    <a:pt x="262460" y="2593299"/>
                  </a:lnTo>
                  <a:lnTo>
                    <a:pt x="267163" y="2585393"/>
                  </a:lnTo>
                  <a:lnTo>
                    <a:pt x="271747" y="2577487"/>
                  </a:lnTo>
                  <a:lnTo>
                    <a:pt x="276194" y="2569580"/>
                  </a:lnTo>
                  <a:lnTo>
                    <a:pt x="280563" y="2561674"/>
                  </a:lnTo>
                  <a:lnTo>
                    <a:pt x="284782" y="2553767"/>
                  </a:lnTo>
                  <a:lnTo>
                    <a:pt x="288889" y="2545861"/>
                  </a:lnTo>
                  <a:lnTo>
                    <a:pt x="292918" y="2537955"/>
                  </a:lnTo>
                  <a:lnTo>
                    <a:pt x="296766" y="2530048"/>
                  </a:lnTo>
                  <a:lnTo>
                    <a:pt x="300533" y="2522142"/>
                  </a:lnTo>
                  <a:lnTo>
                    <a:pt x="304197" y="2514235"/>
                  </a:lnTo>
                  <a:lnTo>
                    <a:pt x="307703" y="2506329"/>
                  </a:lnTo>
                  <a:lnTo>
                    <a:pt x="311134" y="2498423"/>
                  </a:lnTo>
                  <a:lnTo>
                    <a:pt x="314436" y="2490516"/>
                  </a:lnTo>
                  <a:lnTo>
                    <a:pt x="317613" y="2482610"/>
                  </a:lnTo>
                  <a:lnTo>
                    <a:pt x="320717" y="2474703"/>
                  </a:lnTo>
                  <a:lnTo>
                    <a:pt x="323671" y="2466797"/>
                  </a:lnTo>
                  <a:lnTo>
                    <a:pt x="326533" y="2458891"/>
                  </a:lnTo>
                  <a:lnTo>
                    <a:pt x="329320" y="2450984"/>
                  </a:lnTo>
                  <a:lnTo>
                    <a:pt x="331950" y="2443078"/>
                  </a:lnTo>
                  <a:lnTo>
                    <a:pt x="334514" y="2435171"/>
                  </a:lnTo>
                  <a:lnTo>
                    <a:pt x="336983" y="2427265"/>
                  </a:lnTo>
                  <a:lnTo>
                    <a:pt x="339331" y="2419359"/>
                  </a:lnTo>
                  <a:lnTo>
                    <a:pt x="341617" y="2411452"/>
                  </a:lnTo>
                  <a:lnTo>
                    <a:pt x="343794" y="2403546"/>
                  </a:lnTo>
                  <a:lnTo>
                    <a:pt x="345881" y="2395639"/>
                  </a:lnTo>
                  <a:lnTo>
                    <a:pt x="347912" y="2387733"/>
                  </a:lnTo>
                  <a:lnTo>
                    <a:pt x="349823" y="2379827"/>
                  </a:lnTo>
                  <a:lnTo>
                    <a:pt x="351674" y="2371920"/>
                  </a:lnTo>
                  <a:lnTo>
                    <a:pt x="353464" y="2364014"/>
                  </a:lnTo>
                  <a:lnTo>
                    <a:pt x="355148" y="2356107"/>
                  </a:lnTo>
                  <a:lnTo>
                    <a:pt x="356786" y="2348201"/>
                  </a:lnTo>
                  <a:lnTo>
                    <a:pt x="358354" y="2340295"/>
                  </a:lnTo>
                  <a:lnTo>
                    <a:pt x="359845" y="2332388"/>
                  </a:lnTo>
                  <a:lnTo>
                    <a:pt x="361296" y="2324482"/>
                  </a:lnTo>
                  <a:lnTo>
                    <a:pt x="362670" y="2316575"/>
                  </a:lnTo>
                  <a:lnTo>
                    <a:pt x="363993" y="2308669"/>
                  </a:lnTo>
                  <a:lnTo>
                    <a:pt x="365279" y="2300763"/>
                  </a:lnTo>
                  <a:lnTo>
                    <a:pt x="366488" y="2292856"/>
                  </a:lnTo>
                  <a:lnTo>
                    <a:pt x="367665" y="2284950"/>
                  </a:lnTo>
                  <a:lnTo>
                    <a:pt x="368802" y="2277043"/>
                  </a:lnTo>
                  <a:lnTo>
                    <a:pt x="369881" y="2269137"/>
                  </a:lnTo>
                  <a:lnTo>
                    <a:pt x="370934" y="2261231"/>
                  </a:lnTo>
                  <a:lnTo>
                    <a:pt x="371944" y="2253324"/>
                  </a:lnTo>
                  <a:lnTo>
                    <a:pt x="372916" y="2245418"/>
                  </a:lnTo>
                  <a:lnTo>
                    <a:pt x="373865" y="2237511"/>
                  </a:lnTo>
                  <a:lnTo>
                    <a:pt x="374771" y="2229605"/>
                  </a:lnTo>
                  <a:lnTo>
                    <a:pt x="375653" y="2221698"/>
                  </a:lnTo>
                  <a:lnTo>
                    <a:pt x="376515" y="2213792"/>
                  </a:lnTo>
                  <a:lnTo>
                    <a:pt x="377338" y="2205886"/>
                  </a:lnTo>
                  <a:lnTo>
                    <a:pt x="378146" y="2197979"/>
                  </a:lnTo>
                  <a:lnTo>
                    <a:pt x="378933" y="2190073"/>
                  </a:lnTo>
                  <a:lnTo>
                    <a:pt x="379693" y="2182166"/>
                  </a:lnTo>
                  <a:lnTo>
                    <a:pt x="380441" y="2174260"/>
                  </a:lnTo>
                  <a:lnTo>
                    <a:pt x="381167" y="2166354"/>
                  </a:lnTo>
                  <a:lnTo>
                    <a:pt x="381876" y="2158447"/>
                  </a:lnTo>
                  <a:lnTo>
                    <a:pt x="382574" y="2150541"/>
                  </a:lnTo>
                  <a:lnTo>
                    <a:pt x="383250" y="2142634"/>
                  </a:lnTo>
                  <a:lnTo>
                    <a:pt x="383916" y="2134728"/>
                  </a:lnTo>
                  <a:lnTo>
                    <a:pt x="384571" y="2126822"/>
                  </a:lnTo>
                  <a:lnTo>
                    <a:pt x="385207" y="2118915"/>
                  </a:lnTo>
                  <a:lnTo>
                    <a:pt x="385836" y="2111009"/>
                  </a:lnTo>
                  <a:lnTo>
                    <a:pt x="386451" y="2103102"/>
                  </a:lnTo>
                  <a:lnTo>
                    <a:pt x="387054" y="2095196"/>
                  </a:lnTo>
                  <a:lnTo>
                    <a:pt x="387648" y="2087290"/>
                  </a:lnTo>
                  <a:lnTo>
                    <a:pt x="388228" y="2079383"/>
                  </a:lnTo>
                  <a:lnTo>
                    <a:pt x="388797" y="2071477"/>
                  </a:lnTo>
                  <a:lnTo>
                    <a:pt x="389358" y="2063570"/>
                  </a:lnTo>
                  <a:lnTo>
                    <a:pt x="389901" y="2055664"/>
                  </a:lnTo>
                  <a:lnTo>
                    <a:pt x="390436" y="2047758"/>
                  </a:lnTo>
                  <a:lnTo>
                    <a:pt x="390960" y="2039851"/>
                  </a:lnTo>
                  <a:lnTo>
                    <a:pt x="391467" y="2031945"/>
                  </a:lnTo>
                  <a:lnTo>
                    <a:pt x="391964" y="2024038"/>
                  </a:lnTo>
                  <a:lnTo>
                    <a:pt x="392446" y="2016132"/>
                  </a:lnTo>
                  <a:lnTo>
                    <a:pt x="392912" y="2008226"/>
                  </a:lnTo>
                  <a:lnTo>
                    <a:pt x="393367" y="2000319"/>
                  </a:lnTo>
                  <a:lnTo>
                    <a:pt x="393801" y="1992413"/>
                  </a:lnTo>
                  <a:lnTo>
                    <a:pt x="394220" y="1984506"/>
                  </a:lnTo>
                  <a:lnTo>
                    <a:pt x="394626" y="1976600"/>
                  </a:lnTo>
                  <a:lnTo>
                    <a:pt x="395004" y="1968694"/>
                  </a:lnTo>
                  <a:lnTo>
                    <a:pt x="395368" y="1960787"/>
                  </a:lnTo>
                  <a:lnTo>
                    <a:pt x="395713" y="1952881"/>
                  </a:lnTo>
                  <a:lnTo>
                    <a:pt x="396030" y="1944974"/>
                  </a:lnTo>
                  <a:lnTo>
                    <a:pt x="396331" y="1937068"/>
                  </a:lnTo>
                  <a:lnTo>
                    <a:pt x="396605" y="1929162"/>
                  </a:lnTo>
                  <a:lnTo>
                    <a:pt x="396852" y="1921255"/>
                  </a:lnTo>
                  <a:lnTo>
                    <a:pt x="397082" y="1913349"/>
                  </a:lnTo>
                  <a:lnTo>
                    <a:pt x="397273" y="1905442"/>
                  </a:lnTo>
                  <a:lnTo>
                    <a:pt x="397441" y="1897536"/>
                  </a:lnTo>
                  <a:lnTo>
                    <a:pt x="397587" y="1889630"/>
                  </a:lnTo>
                  <a:lnTo>
                    <a:pt x="397688" y="1881723"/>
                  </a:lnTo>
                  <a:lnTo>
                    <a:pt x="397768" y="1873817"/>
                  </a:lnTo>
                  <a:lnTo>
                    <a:pt x="397814" y="1865910"/>
                  </a:lnTo>
                  <a:lnTo>
                    <a:pt x="397819" y="1858004"/>
                  </a:lnTo>
                  <a:lnTo>
                    <a:pt x="397802" y="1850098"/>
                  </a:lnTo>
                  <a:lnTo>
                    <a:pt x="397738" y="1842191"/>
                  </a:lnTo>
                  <a:lnTo>
                    <a:pt x="397638" y="1834285"/>
                  </a:lnTo>
                  <a:lnTo>
                    <a:pt x="397514" y="1826378"/>
                  </a:lnTo>
                  <a:lnTo>
                    <a:pt x="397330" y="1818472"/>
                  </a:lnTo>
                  <a:lnTo>
                    <a:pt x="397117" y="1810566"/>
                  </a:lnTo>
                  <a:lnTo>
                    <a:pt x="396868" y="1802659"/>
                  </a:lnTo>
                  <a:lnTo>
                    <a:pt x="396563" y="1794753"/>
                  </a:lnTo>
                  <a:lnTo>
                    <a:pt x="396228" y="1786846"/>
                  </a:lnTo>
                  <a:lnTo>
                    <a:pt x="395845" y="1778940"/>
                  </a:lnTo>
                  <a:lnTo>
                    <a:pt x="395412" y="1771034"/>
                  </a:lnTo>
                  <a:lnTo>
                    <a:pt x="394949" y="1763127"/>
                  </a:lnTo>
                  <a:lnTo>
                    <a:pt x="394423" y="1755221"/>
                  </a:lnTo>
                  <a:lnTo>
                    <a:pt x="393856" y="1747314"/>
                  </a:lnTo>
                  <a:lnTo>
                    <a:pt x="393256" y="1739408"/>
                  </a:lnTo>
                  <a:lnTo>
                    <a:pt x="392582" y="1731502"/>
                  </a:lnTo>
                  <a:lnTo>
                    <a:pt x="391875" y="1723595"/>
                  </a:lnTo>
                  <a:lnTo>
                    <a:pt x="391122" y="1715689"/>
                  </a:lnTo>
                  <a:lnTo>
                    <a:pt x="390305" y="1707782"/>
                  </a:lnTo>
                  <a:lnTo>
                    <a:pt x="389454" y="1699876"/>
                  </a:lnTo>
                  <a:lnTo>
                    <a:pt x="388542" y="1691970"/>
                  </a:lnTo>
                  <a:lnTo>
                    <a:pt x="387578" y="1684063"/>
                  </a:lnTo>
                  <a:lnTo>
                    <a:pt x="386579" y="1676157"/>
                  </a:lnTo>
                  <a:lnTo>
                    <a:pt x="385506" y="1668250"/>
                  </a:lnTo>
                  <a:lnTo>
                    <a:pt x="384392" y="1660344"/>
                  </a:lnTo>
                  <a:lnTo>
                    <a:pt x="383236" y="1652438"/>
                  </a:lnTo>
                  <a:lnTo>
                    <a:pt x="382005" y="1644531"/>
                  </a:lnTo>
                  <a:lnTo>
                    <a:pt x="380740" y="1636625"/>
                  </a:lnTo>
                  <a:lnTo>
                    <a:pt x="379420" y="1628718"/>
                  </a:lnTo>
                  <a:lnTo>
                    <a:pt x="378037" y="1620812"/>
                  </a:lnTo>
                  <a:lnTo>
                    <a:pt x="376620" y="1612906"/>
                  </a:lnTo>
                  <a:lnTo>
                    <a:pt x="375137" y="1604999"/>
                  </a:lnTo>
                  <a:lnTo>
                    <a:pt x="373604" y="1597093"/>
                  </a:lnTo>
                  <a:lnTo>
                    <a:pt x="372036" y="1589186"/>
                  </a:lnTo>
                  <a:lnTo>
                    <a:pt x="370391" y="1581280"/>
                  </a:lnTo>
                  <a:lnTo>
                    <a:pt x="368710" y="1573374"/>
                  </a:lnTo>
                  <a:lnTo>
                    <a:pt x="366985" y="1565467"/>
                  </a:lnTo>
                  <a:lnTo>
                    <a:pt x="365192" y="1557561"/>
                  </a:lnTo>
                  <a:lnTo>
                    <a:pt x="363367" y="1549654"/>
                  </a:lnTo>
                  <a:lnTo>
                    <a:pt x="361488" y="1541748"/>
                  </a:lnTo>
                  <a:lnTo>
                    <a:pt x="359556" y="1533842"/>
                  </a:lnTo>
                  <a:lnTo>
                    <a:pt x="357594" y="1525935"/>
                  </a:lnTo>
                  <a:lnTo>
                    <a:pt x="355569" y="1518029"/>
                  </a:lnTo>
                  <a:lnTo>
                    <a:pt x="353505" y="1510122"/>
                  </a:lnTo>
                  <a:lnTo>
                    <a:pt x="351411" y="1502216"/>
                  </a:lnTo>
                  <a:lnTo>
                    <a:pt x="349253" y="1494310"/>
                  </a:lnTo>
                  <a:lnTo>
                    <a:pt x="347068" y="1486403"/>
                  </a:lnTo>
                  <a:lnTo>
                    <a:pt x="344845" y="1478497"/>
                  </a:lnTo>
                  <a:lnTo>
                    <a:pt x="342574" y="1470590"/>
                  </a:lnTo>
                  <a:lnTo>
                    <a:pt x="340279" y="1462684"/>
                  </a:lnTo>
                  <a:lnTo>
                    <a:pt x="337943" y="1454777"/>
                  </a:lnTo>
                  <a:lnTo>
                    <a:pt x="335574" y="1446871"/>
                  </a:lnTo>
                  <a:lnTo>
                    <a:pt x="333185" y="1438965"/>
                  </a:lnTo>
                  <a:lnTo>
                    <a:pt x="330754" y="1431058"/>
                  </a:lnTo>
                  <a:lnTo>
                    <a:pt x="328304" y="1423152"/>
                  </a:lnTo>
                  <a:lnTo>
                    <a:pt x="325835" y="1415245"/>
                  </a:lnTo>
                  <a:lnTo>
                    <a:pt x="323335" y="1407339"/>
                  </a:lnTo>
                  <a:lnTo>
                    <a:pt x="320823" y="1399433"/>
                  </a:lnTo>
                  <a:lnTo>
                    <a:pt x="318294" y="1391526"/>
                  </a:lnTo>
                  <a:lnTo>
                    <a:pt x="315750" y="1383620"/>
                  </a:lnTo>
                  <a:lnTo>
                    <a:pt x="313199" y="1375713"/>
                  </a:lnTo>
                  <a:lnTo>
                    <a:pt x="310638" y="1367807"/>
                  </a:lnTo>
                  <a:lnTo>
                    <a:pt x="308074" y="1359901"/>
                  </a:lnTo>
                  <a:lnTo>
                    <a:pt x="305509" y="1351994"/>
                  </a:lnTo>
                  <a:lnTo>
                    <a:pt x="302948" y="1344088"/>
                  </a:lnTo>
                  <a:lnTo>
                    <a:pt x="300392" y="1336181"/>
                  </a:lnTo>
                  <a:lnTo>
                    <a:pt x="297843" y="1328275"/>
                  </a:lnTo>
                  <a:lnTo>
                    <a:pt x="295314" y="1320369"/>
                  </a:lnTo>
                  <a:lnTo>
                    <a:pt x="292796" y="1312462"/>
                  </a:lnTo>
                  <a:lnTo>
                    <a:pt x="290300" y="1304556"/>
                  </a:lnTo>
                  <a:lnTo>
                    <a:pt x="287833" y="1296649"/>
                  </a:lnTo>
                  <a:lnTo>
                    <a:pt x="285385" y="1288743"/>
                  </a:lnTo>
                  <a:lnTo>
                    <a:pt x="282981" y="1280837"/>
                  </a:lnTo>
                  <a:lnTo>
                    <a:pt x="280611" y="1272930"/>
                  </a:lnTo>
                  <a:lnTo>
                    <a:pt x="278269" y="1265024"/>
                  </a:lnTo>
                  <a:lnTo>
                    <a:pt x="275997" y="1257117"/>
                  </a:lnTo>
                  <a:lnTo>
                    <a:pt x="273759" y="1249211"/>
                  </a:lnTo>
                  <a:lnTo>
                    <a:pt x="271571" y="1241305"/>
                  </a:lnTo>
                  <a:lnTo>
                    <a:pt x="269460" y="1233398"/>
                  </a:lnTo>
                  <a:lnTo>
                    <a:pt x="267392" y="1225492"/>
                  </a:lnTo>
                  <a:lnTo>
                    <a:pt x="265402" y="1217585"/>
                  </a:lnTo>
                  <a:lnTo>
                    <a:pt x="263489" y="1209679"/>
                  </a:lnTo>
                  <a:lnTo>
                    <a:pt x="261626" y="1201773"/>
                  </a:lnTo>
                  <a:lnTo>
                    <a:pt x="259878" y="1193866"/>
                  </a:lnTo>
                  <a:lnTo>
                    <a:pt x="258200" y="1185960"/>
                  </a:lnTo>
                  <a:lnTo>
                    <a:pt x="256590" y="1178053"/>
                  </a:lnTo>
                  <a:lnTo>
                    <a:pt x="255117" y="1170147"/>
                  </a:lnTo>
                  <a:lnTo>
                    <a:pt x="253709" y="1162241"/>
                  </a:lnTo>
                  <a:lnTo>
                    <a:pt x="252404" y="1154334"/>
                  </a:lnTo>
                  <a:lnTo>
                    <a:pt x="251229" y="1146428"/>
                  </a:lnTo>
                  <a:lnTo>
                    <a:pt x="250127" y="1138521"/>
                  </a:lnTo>
                  <a:lnTo>
                    <a:pt x="249167" y="1130615"/>
                  </a:lnTo>
                  <a:lnTo>
                    <a:pt x="248322" y="1122709"/>
                  </a:lnTo>
                  <a:lnTo>
                    <a:pt x="247556" y="1114802"/>
                  </a:lnTo>
                  <a:lnTo>
                    <a:pt x="246979" y="1106896"/>
                  </a:lnTo>
                  <a:lnTo>
                    <a:pt x="246493" y="1098989"/>
                  </a:lnTo>
                  <a:lnTo>
                    <a:pt x="246119" y="1091083"/>
                  </a:lnTo>
                  <a:lnTo>
                    <a:pt x="245928" y="1083177"/>
                  </a:lnTo>
                  <a:lnTo>
                    <a:pt x="245827" y="1075270"/>
                  </a:lnTo>
                  <a:lnTo>
                    <a:pt x="245879" y="1067364"/>
                  </a:lnTo>
                  <a:lnTo>
                    <a:pt x="246090" y="1059457"/>
                  </a:lnTo>
                  <a:lnTo>
                    <a:pt x="246395" y="1051551"/>
                  </a:lnTo>
                  <a:lnTo>
                    <a:pt x="246896" y="1043645"/>
                  </a:lnTo>
                  <a:lnTo>
                    <a:pt x="247525" y="1035738"/>
                  </a:lnTo>
                  <a:lnTo>
                    <a:pt x="248256" y="1027832"/>
                  </a:lnTo>
                  <a:lnTo>
                    <a:pt x="249216" y="1019925"/>
                  </a:lnTo>
                  <a:lnTo>
                    <a:pt x="250274" y="1012019"/>
                  </a:lnTo>
                  <a:lnTo>
                    <a:pt x="251473" y="1004113"/>
                  </a:lnTo>
                  <a:lnTo>
                    <a:pt x="252867" y="996206"/>
                  </a:lnTo>
                  <a:lnTo>
                    <a:pt x="254359" y="988300"/>
                  </a:lnTo>
                  <a:lnTo>
                    <a:pt x="256030" y="980393"/>
                  </a:lnTo>
                  <a:lnTo>
                    <a:pt x="257856" y="972487"/>
                  </a:lnTo>
                  <a:lnTo>
                    <a:pt x="259781" y="964581"/>
                  </a:lnTo>
                  <a:lnTo>
                    <a:pt x="261918" y="956674"/>
                  </a:lnTo>
                  <a:lnTo>
                    <a:pt x="264170" y="948768"/>
                  </a:lnTo>
                  <a:lnTo>
                    <a:pt x="266535" y="940861"/>
                  </a:lnTo>
                  <a:lnTo>
                    <a:pt x="269107" y="932955"/>
                  </a:lnTo>
                  <a:lnTo>
                    <a:pt x="271772" y="925049"/>
                  </a:lnTo>
                  <a:lnTo>
                    <a:pt x="274579" y="917142"/>
                  </a:lnTo>
                  <a:lnTo>
                    <a:pt x="277548" y="909236"/>
                  </a:lnTo>
                  <a:lnTo>
                    <a:pt x="280605" y="901329"/>
                  </a:lnTo>
                  <a:lnTo>
                    <a:pt x="283827" y="893423"/>
                  </a:lnTo>
                  <a:lnTo>
                    <a:pt x="287168" y="885517"/>
                  </a:lnTo>
                  <a:lnTo>
                    <a:pt x="290592" y="877610"/>
                  </a:lnTo>
                  <a:lnTo>
                    <a:pt x="294195" y="869704"/>
                  </a:lnTo>
                  <a:lnTo>
                    <a:pt x="297877" y="861797"/>
                  </a:lnTo>
                  <a:lnTo>
                    <a:pt x="301656" y="853891"/>
                  </a:lnTo>
                  <a:lnTo>
                    <a:pt x="305578" y="845985"/>
                  </a:lnTo>
                  <a:lnTo>
                    <a:pt x="309567" y="838078"/>
                  </a:lnTo>
                  <a:lnTo>
                    <a:pt x="313662" y="830172"/>
                  </a:lnTo>
                  <a:lnTo>
                    <a:pt x="317859" y="822265"/>
                  </a:lnTo>
                  <a:lnTo>
                    <a:pt x="322113" y="814359"/>
                  </a:lnTo>
                  <a:lnTo>
                    <a:pt x="326476" y="806453"/>
                  </a:lnTo>
                  <a:lnTo>
                    <a:pt x="330904" y="798546"/>
                  </a:lnTo>
                  <a:lnTo>
                    <a:pt x="335382" y="790640"/>
                  </a:lnTo>
                  <a:lnTo>
                    <a:pt x="339958" y="782733"/>
                  </a:lnTo>
                  <a:lnTo>
                    <a:pt x="344572" y="774827"/>
                  </a:lnTo>
                  <a:lnTo>
                    <a:pt x="349236" y="766921"/>
                  </a:lnTo>
                  <a:lnTo>
                    <a:pt x="353961" y="759014"/>
                  </a:lnTo>
                  <a:lnTo>
                    <a:pt x="358713" y="751108"/>
                  </a:lnTo>
                  <a:lnTo>
                    <a:pt x="363508" y="743201"/>
                  </a:lnTo>
                  <a:lnTo>
                    <a:pt x="368333" y="735295"/>
                  </a:lnTo>
                  <a:lnTo>
                    <a:pt x="373175" y="727388"/>
                  </a:lnTo>
                  <a:lnTo>
                    <a:pt x="378044" y="719482"/>
                  </a:lnTo>
                  <a:lnTo>
                    <a:pt x="382921" y="711576"/>
                  </a:lnTo>
                  <a:lnTo>
                    <a:pt x="387805" y="703669"/>
                  </a:lnTo>
                  <a:lnTo>
                    <a:pt x="392692" y="695763"/>
                  </a:lnTo>
                  <a:lnTo>
                    <a:pt x="397574" y="687856"/>
                  </a:lnTo>
                  <a:lnTo>
                    <a:pt x="402450" y="679950"/>
                  </a:lnTo>
                  <a:lnTo>
                    <a:pt x="407306" y="672044"/>
                  </a:lnTo>
                  <a:lnTo>
                    <a:pt x="412149" y="664137"/>
                  </a:lnTo>
                  <a:lnTo>
                    <a:pt x="416963" y="656231"/>
                  </a:lnTo>
                  <a:lnTo>
                    <a:pt x="421747" y="648324"/>
                  </a:lnTo>
                  <a:lnTo>
                    <a:pt x="426509" y="640418"/>
                  </a:lnTo>
                  <a:lnTo>
                    <a:pt x="431214" y="632512"/>
                  </a:lnTo>
                  <a:lnTo>
                    <a:pt x="435885" y="624605"/>
                  </a:lnTo>
                  <a:lnTo>
                    <a:pt x="440519" y="616699"/>
                  </a:lnTo>
                  <a:lnTo>
                    <a:pt x="445080" y="608792"/>
                  </a:lnTo>
                  <a:lnTo>
                    <a:pt x="449605" y="600886"/>
                  </a:lnTo>
                  <a:lnTo>
                    <a:pt x="454067" y="592980"/>
                  </a:lnTo>
                  <a:lnTo>
                    <a:pt x="458457" y="585073"/>
                  </a:lnTo>
                  <a:lnTo>
                    <a:pt x="462804" y="577167"/>
                  </a:lnTo>
                  <a:lnTo>
                    <a:pt x="467059" y="569260"/>
                  </a:lnTo>
                  <a:lnTo>
                    <a:pt x="471251" y="561354"/>
                  </a:lnTo>
                  <a:lnTo>
                    <a:pt x="475393" y="553448"/>
                  </a:lnTo>
                  <a:lnTo>
                    <a:pt x="479416" y="545541"/>
                  </a:lnTo>
                  <a:lnTo>
                    <a:pt x="483387" y="537635"/>
                  </a:lnTo>
                  <a:lnTo>
                    <a:pt x="487283" y="529728"/>
                  </a:lnTo>
                  <a:lnTo>
                    <a:pt x="491072" y="521822"/>
                  </a:lnTo>
                  <a:lnTo>
                    <a:pt x="494806" y="513916"/>
                  </a:lnTo>
                  <a:lnTo>
                    <a:pt x="498439" y="506009"/>
                  </a:lnTo>
                  <a:lnTo>
                    <a:pt x="501980" y="498103"/>
                  </a:lnTo>
                  <a:lnTo>
                    <a:pt x="505464" y="490196"/>
                  </a:lnTo>
                  <a:lnTo>
                    <a:pt x="508821" y="482290"/>
                  </a:lnTo>
                  <a:lnTo>
                    <a:pt x="512107" y="474384"/>
                  </a:lnTo>
                  <a:lnTo>
                    <a:pt x="515324" y="466477"/>
                  </a:lnTo>
                  <a:lnTo>
                    <a:pt x="518410" y="458571"/>
                  </a:lnTo>
                  <a:lnTo>
                    <a:pt x="521436" y="450664"/>
                  </a:lnTo>
                  <a:lnTo>
                    <a:pt x="524372" y="442758"/>
                  </a:lnTo>
                  <a:lnTo>
                    <a:pt x="527198" y="434852"/>
                  </a:lnTo>
                  <a:lnTo>
                    <a:pt x="529965" y="426945"/>
                  </a:lnTo>
                  <a:lnTo>
                    <a:pt x="532620" y="419039"/>
                  </a:lnTo>
                  <a:lnTo>
                    <a:pt x="535190" y="411132"/>
                  </a:lnTo>
                  <a:lnTo>
                    <a:pt x="537702" y="403226"/>
                  </a:lnTo>
                  <a:lnTo>
                    <a:pt x="540084" y="395320"/>
                  </a:lnTo>
                  <a:lnTo>
                    <a:pt x="542405" y="387413"/>
                  </a:lnTo>
                  <a:lnTo>
                    <a:pt x="544654" y="379507"/>
                  </a:lnTo>
                  <a:lnTo>
                    <a:pt x="546788" y="371600"/>
                  </a:lnTo>
                  <a:lnTo>
                    <a:pt x="548868" y="363694"/>
                  </a:lnTo>
                  <a:lnTo>
                    <a:pt x="550861" y="355788"/>
                  </a:lnTo>
                  <a:lnTo>
                    <a:pt x="552764" y="347881"/>
                  </a:lnTo>
                  <a:lnTo>
                    <a:pt x="554617" y="339975"/>
                  </a:lnTo>
                  <a:lnTo>
                    <a:pt x="556367" y="332068"/>
                  </a:lnTo>
                  <a:lnTo>
                    <a:pt x="558053" y="324162"/>
                  </a:lnTo>
                  <a:lnTo>
                    <a:pt x="559690" y="316256"/>
                  </a:lnTo>
                  <a:lnTo>
                    <a:pt x="561217" y="308349"/>
                  </a:lnTo>
                  <a:lnTo>
                    <a:pt x="562700" y="300443"/>
                  </a:lnTo>
                  <a:lnTo>
                    <a:pt x="564120" y="292536"/>
                  </a:lnTo>
                  <a:lnTo>
                    <a:pt x="565457" y="284630"/>
                  </a:lnTo>
                  <a:lnTo>
                    <a:pt x="566752" y="276724"/>
                  </a:lnTo>
                  <a:lnTo>
                    <a:pt x="567975" y="268817"/>
                  </a:lnTo>
                  <a:lnTo>
                    <a:pt x="569137" y="260911"/>
                  </a:lnTo>
                  <a:lnTo>
                    <a:pt x="570261" y="253004"/>
                  </a:lnTo>
                  <a:lnTo>
                    <a:pt x="571305" y="245098"/>
                  </a:lnTo>
                  <a:lnTo>
                    <a:pt x="572308" y="237192"/>
                  </a:lnTo>
                  <a:lnTo>
                    <a:pt x="573271" y="229285"/>
                  </a:lnTo>
                  <a:lnTo>
                    <a:pt x="574162" y="221379"/>
                  </a:lnTo>
                  <a:lnTo>
                    <a:pt x="575021" y="213472"/>
                  </a:lnTo>
                  <a:lnTo>
                    <a:pt x="575834" y="205566"/>
                  </a:lnTo>
                  <a:lnTo>
                    <a:pt x="576594" y="197660"/>
                  </a:lnTo>
                  <a:lnTo>
                    <a:pt x="577326" y="189753"/>
                  </a:lnTo>
                  <a:lnTo>
                    <a:pt x="578007" y="181847"/>
                  </a:lnTo>
                  <a:lnTo>
                    <a:pt x="578651" y="173940"/>
                  </a:lnTo>
                  <a:lnTo>
                    <a:pt x="579270" y="166034"/>
                  </a:lnTo>
                  <a:lnTo>
                    <a:pt x="579835" y="158128"/>
                  </a:lnTo>
                  <a:lnTo>
                    <a:pt x="580377" y="150221"/>
                  </a:lnTo>
                  <a:lnTo>
                    <a:pt x="580891" y="142315"/>
                  </a:lnTo>
                  <a:lnTo>
                    <a:pt x="581363" y="134408"/>
                  </a:lnTo>
                  <a:lnTo>
                    <a:pt x="581816" y="126502"/>
                  </a:lnTo>
                  <a:lnTo>
                    <a:pt x="582239" y="118596"/>
                  </a:lnTo>
                  <a:lnTo>
                    <a:pt x="582632" y="110689"/>
                  </a:lnTo>
                  <a:lnTo>
                    <a:pt x="583008" y="102783"/>
                  </a:lnTo>
                  <a:lnTo>
                    <a:pt x="583352" y="94876"/>
                  </a:lnTo>
                  <a:lnTo>
                    <a:pt x="583676" y="86970"/>
                  </a:lnTo>
                  <a:lnTo>
                    <a:pt x="583986" y="79064"/>
                  </a:lnTo>
                  <a:lnTo>
                    <a:pt x="584265" y="71157"/>
                  </a:lnTo>
                  <a:lnTo>
                    <a:pt x="584531" y="63251"/>
                  </a:lnTo>
                  <a:lnTo>
                    <a:pt x="584781" y="55344"/>
                  </a:lnTo>
                  <a:lnTo>
                    <a:pt x="585008" y="47438"/>
                  </a:lnTo>
                  <a:lnTo>
                    <a:pt x="585226" y="39532"/>
                  </a:lnTo>
                  <a:lnTo>
                    <a:pt x="585425" y="31625"/>
                  </a:lnTo>
                  <a:lnTo>
                    <a:pt x="585610" y="23719"/>
                  </a:lnTo>
                  <a:lnTo>
                    <a:pt x="585786" y="15812"/>
                  </a:lnTo>
                  <a:lnTo>
                    <a:pt x="585944" y="7906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7906"/>
                  </a:lnTo>
                  <a:lnTo>
                    <a:pt x="589818" y="15812"/>
                  </a:lnTo>
                  <a:lnTo>
                    <a:pt x="589994" y="23719"/>
                  </a:lnTo>
                  <a:lnTo>
                    <a:pt x="590179" y="31625"/>
                  </a:lnTo>
                  <a:lnTo>
                    <a:pt x="590378" y="39532"/>
                  </a:lnTo>
                  <a:lnTo>
                    <a:pt x="590596" y="47438"/>
                  </a:lnTo>
                  <a:lnTo>
                    <a:pt x="590823" y="55344"/>
                  </a:lnTo>
                  <a:lnTo>
                    <a:pt x="591073" y="63251"/>
                  </a:lnTo>
                  <a:lnTo>
                    <a:pt x="591339" y="71157"/>
                  </a:lnTo>
                  <a:lnTo>
                    <a:pt x="591618" y="79064"/>
                  </a:lnTo>
                  <a:lnTo>
                    <a:pt x="591928" y="86970"/>
                  </a:lnTo>
                  <a:lnTo>
                    <a:pt x="592252" y="94876"/>
                  </a:lnTo>
                  <a:lnTo>
                    <a:pt x="592597" y="102783"/>
                  </a:lnTo>
                  <a:lnTo>
                    <a:pt x="592973" y="110689"/>
                  </a:lnTo>
                  <a:lnTo>
                    <a:pt x="593365" y="118596"/>
                  </a:lnTo>
                  <a:lnTo>
                    <a:pt x="593788" y="126502"/>
                  </a:lnTo>
                  <a:lnTo>
                    <a:pt x="594241" y="134408"/>
                  </a:lnTo>
                  <a:lnTo>
                    <a:pt x="594713" y="142315"/>
                  </a:lnTo>
                  <a:lnTo>
                    <a:pt x="595227" y="150221"/>
                  </a:lnTo>
                  <a:lnTo>
                    <a:pt x="595769" y="158128"/>
                  </a:lnTo>
                  <a:lnTo>
                    <a:pt x="596335" y="166034"/>
                  </a:lnTo>
                  <a:lnTo>
                    <a:pt x="596953" y="173940"/>
                  </a:lnTo>
                  <a:lnTo>
                    <a:pt x="597597" y="181847"/>
                  </a:lnTo>
                  <a:lnTo>
                    <a:pt x="598278" y="189753"/>
                  </a:lnTo>
                  <a:lnTo>
                    <a:pt x="599010" y="197660"/>
                  </a:lnTo>
                  <a:lnTo>
                    <a:pt x="599770" y="205566"/>
                  </a:lnTo>
                  <a:lnTo>
                    <a:pt x="600583" y="213472"/>
                  </a:lnTo>
                  <a:lnTo>
                    <a:pt x="601442" y="221379"/>
                  </a:lnTo>
                  <a:lnTo>
                    <a:pt x="602333" y="229285"/>
                  </a:lnTo>
                  <a:lnTo>
                    <a:pt x="603296" y="237192"/>
                  </a:lnTo>
                  <a:lnTo>
                    <a:pt x="604299" y="245098"/>
                  </a:lnTo>
                  <a:lnTo>
                    <a:pt x="605344" y="253004"/>
                  </a:lnTo>
                  <a:lnTo>
                    <a:pt x="606467" y="260911"/>
                  </a:lnTo>
                  <a:lnTo>
                    <a:pt x="607629" y="268817"/>
                  </a:lnTo>
                  <a:lnTo>
                    <a:pt x="608852" y="276724"/>
                  </a:lnTo>
                  <a:lnTo>
                    <a:pt x="610147" y="284630"/>
                  </a:lnTo>
                  <a:lnTo>
                    <a:pt x="611484" y="292536"/>
                  </a:lnTo>
                  <a:lnTo>
                    <a:pt x="612904" y="300443"/>
                  </a:lnTo>
                  <a:lnTo>
                    <a:pt x="614387" y="308349"/>
                  </a:lnTo>
                  <a:lnTo>
                    <a:pt x="615915" y="316256"/>
                  </a:lnTo>
                  <a:lnTo>
                    <a:pt x="617551" y="324162"/>
                  </a:lnTo>
                  <a:lnTo>
                    <a:pt x="619237" y="332068"/>
                  </a:lnTo>
                  <a:lnTo>
                    <a:pt x="620987" y="339975"/>
                  </a:lnTo>
                  <a:lnTo>
                    <a:pt x="622840" y="347881"/>
                  </a:lnTo>
                  <a:lnTo>
                    <a:pt x="624743" y="355788"/>
                  </a:lnTo>
                  <a:lnTo>
                    <a:pt x="626736" y="363694"/>
                  </a:lnTo>
                  <a:lnTo>
                    <a:pt x="628816" y="371600"/>
                  </a:lnTo>
                  <a:lnTo>
                    <a:pt x="630951" y="379507"/>
                  </a:lnTo>
                  <a:lnTo>
                    <a:pt x="633200" y="387413"/>
                  </a:lnTo>
                  <a:lnTo>
                    <a:pt x="635520" y="395320"/>
                  </a:lnTo>
                  <a:lnTo>
                    <a:pt x="637902" y="403226"/>
                  </a:lnTo>
                  <a:lnTo>
                    <a:pt x="640414" y="411132"/>
                  </a:lnTo>
                  <a:lnTo>
                    <a:pt x="642984" y="419039"/>
                  </a:lnTo>
                  <a:lnTo>
                    <a:pt x="645639" y="426945"/>
                  </a:lnTo>
                  <a:lnTo>
                    <a:pt x="648406" y="434852"/>
                  </a:lnTo>
                  <a:lnTo>
                    <a:pt x="651233" y="442758"/>
                  </a:lnTo>
                  <a:lnTo>
                    <a:pt x="654168" y="450664"/>
                  </a:lnTo>
                  <a:lnTo>
                    <a:pt x="657194" y="458571"/>
                  </a:lnTo>
                  <a:lnTo>
                    <a:pt x="660280" y="466477"/>
                  </a:lnTo>
                  <a:lnTo>
                    <a:pt x="663497" y="474384"/>
                  </a:lnTo>
                  <a:lnTo>
                    <a:pt x="666783" y="482290"/>
                  </a:lnTo>
                  <a:lnTo>
                    <a:pt x="670140" y="490196"/>
                  </a:lnTo>
                  <a:lnTo>
                    <a:pt x="673624" y="498103"/>
                  </a:lnTo>
                  <a:lnTo>
                    <a:pt x="677166" y="506009"/>
                  </a:lnTo>
                  <a:lnTo>
                    <a:pt x="680799" y="513916"/>
                  </a:lnTo>
                  <a:lnTo>
                    <a:pt x="684532" y="521822"/>
                  </a:lnTo>
                  <a:lnTo>
                    <a:pt x="688321" y="529728"/>
                  </a:lnTo>
                  <a:lnTo>
                    <a:pt x="692217" y="537635"/>
                  </a:lnTo>
                  <a:lnTo>
                    <a:pt x="696188" y="545541"/>
                  </a:lnTo>
                  <a:lnTo>
                    <a:pt x="700212" y="553448"/>
                  </a:lnTo>
                  <a:lnTo>
                    <a:pt x="704353" y="561354"/>
                  </a:lnTo>
                  <a:lnTo>
                    <a:pt x="708545" y="569260"/>
                  </a:lnTo>
                  <a:lnTo>
                    <a:pt x="712800" y="577167"/>
                  </a:lnTo>
                  <a:lnTo>
                    <a:pt x="717147" y="585073"/>
                  </a:lnTo>
                  <a:lnTo>
                    <a:pt x="721537" y="592980"/>
                  </a:lnTo>
                  <a:lnTo>
                    <a:pt x="725999" y="600886"/>
                  </a:lnTo>
                  <a:lnTo>
                    <a:pt x="730524" y="608792"/>
                  </a:lnTo>
                  <a:lnTo>
                    <a:pt x="735086" y="616699"/>
                  </a:lnTo>
                  <a:lnTo>
                    <a:pt x="739719" y="624605"/>
                  </a:lnTo>
                  <a:lnTo>
                    <a:pt x="744391" y="632512"/>
                  </a:lnTo>
                  <a:lnTo>
                    <a:pt x="749095" y="640418"/>
                  </a:lnTo>
                  <a:lnTo>
                    <a:pt x="753857" y="648324"/>
                  </a:lnTo>
                  <a:lnTo>
                    <a:pt x="758641" y="656231"/>
                  </a:lnTo>
                  <a:lnTo>
                    <a:pt x="763455" y="664137"/>
                  </a:lnTo>
                  <a:lnTo>
                    <a:pt x="768298" y="672044"/>
                  </a:lnTo>
                  <a:lnTo>
                    <a:pt x="773154" y="679950"/>
                  </a:lnTo>
                  <a:lnTo>
                    <a:pt x="778030" y="687856"/>
                  </a:lnTo>
                  <a:lnTo>
                    <a:pt x="782912" y="695763"/>
                  </a:lnTo>
                  <a:lnTo>
                    <a:pt x="787799" y="703669"/>
                  </a:lnTo>
                  <a:lnTo>
                    <a:pt x="792684" y="711576"/>
                  </a:lnTo>
                  <a:lnTo>
                    <a:pt x="797561" y="719482"/>
                  </a:lnTo>
                  <a:lnTo>
                    <a:pt x="802430" y="727388"/>
                  </a:lnTo>
                  <a:lnTo>
                    <a:pt x="807271" y="735295"/>
                  </a:lnTo>
                  <a:lnTo>
                    <a:pt x="812096" y="743201"/>
                  </a:lnTo>
                  <a:lnTo>
                    <a:pt x="816892" y="751108"/>
                  </a:lnTo>
                  <a:lnTo>
                    <a:pt x="821643" y="759014"/>
                  </a:lnTo>
                  <a:lnTo>
                    <a:pt x="826368" y="766921"/>
                  </a:lnTo>
                  <a:lnTo>
                    <a:pt x="831033" y="774827"/>
                  </a:lnTo>
                  <a:lnTo>
                    <a:pt x="835646" y="782733"/>
                  </a:lnTo>
                  <a:lnTo>
                    <a:pt x="840222" y="790640"/>
                  </a:lnTo>
                  <a:lnTo>
                    <a:pt x="844700" y="798546"/>
                  </a:lnTo>
                  <a:lnTo>
                    <a:pt x="849128" y="806453"/>
                  </a:lnTo>
                  <a:lnTo>
                    <a:pt x="853491" y="814359"/>
                  </a:lnTo>
                  <a:lnTo>
                    <a:pt x="857745" y="822265"/>
                  </a:lnTo>
                  <a:lnTo>
                    <a:pt x="861942" y="830172"/>
                  </a:lnTo>
                  <a:lnTo>
                    <a:pt x="866038" y="838078"/>
                  </a:lnTo>
                  <a:lnTo>
                    <a:pt x="870026" y="845985"/>
                  </a:lnTo>
                  <a:lnTo>
                    <a:pt x="873949" y="853891"/>
                  </a:lnTo>
                  <a:lnTo>
                    <a:pt x="877727" y="861797"/>
                  </a:lnTo>
                  <a:lnTo>
                    <a:pt x="881410" y="869704"/>
                  </a:lnTo>
                  <a:lnTo>
                    <a:pt x="885012" y="877610"/>
                  </a:lnTo>
                  <a:lnTo>
                    <a:pt x="888436" y="885517"/>
                  </a:lnTo>
                  <a:lnTo>
                    <a:pt x="891777" y="893423"/>
                  </a:lnTo>
                  <a:lnTo>
                    <a:pt x="894999" y="901329"/>
                  </a:lnTo>
                  <a:lnTo>
                    <a:pt x="898056" y="909236"/>
                  </a:lnTo>
                  <a:lnTo>
                    <a:pt x="901026" y="917142"/>
                  </a:lnTo>
                  <a:lnTo>
                    <a:pt x="903832" y="925049"/>
                  </a:lnTo>
                  <a:lnTo>
                    <a:pt x="906497" y="932955"/>
                  </a:lnTo>
                  <a:lnTo>
                    <a:pt x="909069" y="940861"/>
                  </a:lnTo>
                  <a:lnTo>
                    <a:pt x="911434" y="948768"/>
                  </a:lnTo>
                  <a:lnTo>
                    <a:pt x="913687" y="956674"/>
                  </a:lnTo>
                  <a:lnTo>
                    <a:pt x="915823" y="964581"/>
                  </a:lnTo>
                  <a:lnTo>
                    <a:pt x="917748" y="972487"/>
                  </a:lnTo>
                  <a:lnTo>
                    <a:pt x="919574" y="980393"/>
                  </a:lnTo>
                  <a:lnTo>
                    <a:pt x="921245" y="988300"/>
                  </a:lnTo>
                  <a:lnTo>
                    <a:pt x="922737" y="996206"/>
                  </a:lnTo>
                  <a:lnTo>
                    <a:pt x="924131" y="1004113"/>
                  </a:lnTo>
                  <a:lnTo>
                    <a:pt x="925330" y="1012019"/>
                  </a:lnTo>
                  <a:lnTo>
                    <a:pt x="926388" y="1019925"/>
                  </a:lnTo>
                  <a:lnTo>
                    <a:pt x="927348" y="1027832"/>
                  </a:lnTo>
                  <a:lnTo>
                    <a:pt x="928079" y="1035738"/>
                  </a:lnTo>
                  <a:lnTo>
                    <a:pt x="928708" y="1043645"/>
                  </a:lnTo>
                  <a:lnTo>
                    <a:pt x="929209" y="1051551"/>
                  </a:lnTo>
                  <a:lnTo>
                    <a:pt x="929514" y="1059457"/>
                  </a:lnTo>
                  <a:lnTo>
                    <a:pt x="929725" y="1067364"/>
                  </a:lnTo>
                  <a:lnTo>
                    <a:pt x="929777" y="1075270"/>
                  </a:lnTo>
                  <a:lnTo>
                    <a:pt x="929676" y="1083177"/>
                  </a:lnTo>
                  <a:lnTo>
                    <a:pt x="929485" y="1091083"/>
                  </a:lnTo>
                  <a:lnTo>
                    <a:pt x="929111" y="1098989"/>
                  </a:lnTo>
                  <a:lnTo>
                    <a:pt x="928625" y="1106896"/>
                  </a:lnTo>
                  <a:lnTo>
                    <a:pt x="928048" y="1114802"/>
                  </a:lnTo>
                  <a:lnTo>
                    <a:pt x="927282" y="1122709"/>
                  </a:lnTo>
                  <a:lnTo>
                    <a:pt x="926437" y="1130615"/>
                  </a:lnTo>
                  <a:lnTo>
                    <a:pt x="925478" y="1138521"/>
                  </a:lnTo>
                  <a:lnTo>
                    <a:pt x="924375" y="1146428"/>
                  </a:lnTo>
                  <a:lnTo>
                    <a:pt x="923200" y="1154334"/>
                  </a:lnTo>
                  <a:lnTo>
                    <a:pt x="921895" y="1162241"/>
                  </a:lnTo>
                  <a:lnTo>
                    <a:pt x="920488" y="1170147"/>
                  </a:lnTo>
                  <a:lnTo>
                    <a:pt x="919014" y="1178053"/>
                  </a:lnTo>
                  <a:lnTo>
                    <a:pt x="917404" y="1185960"/>
                  </a:lnTo>
                  <a:lnTo>
                    <a:pt x="915726" y="1193866"/>
                  </a:lnTo>
                  <a:lnTo>
                    <a:pt x="913978" y="1201773"/>
                  </a:lnTo>
                  <a:lnTo>
                    <a:pt x="912115" y="1209679"/>
                  </a:lnTo>
                  <a:lnTo>
                    <a:pt x="910202" y="1217585"/>
                  </a:lnTo>
                  <a:lnTo>
                    <a:pt x="908212" y="1225492"/>
                  </a:lnTo>
                  <a:lnTo>
                    <a:pt x="906144" y="1233398"/>
                  </a:lnTo>
                  <a:lnTo>
                    <a:pt x="904033" y="1241305"/>
                  </a:lnTo>
                  <a:lnTo>
                    <a:pt x="901845" y="1249211"/>
                  </a:lnTo>
                  <a:lnTo>
                    <a:pt x="899608" y="1257117"/>
                  </a:lnTo>
                  <a:lnTo>
                    <a:pt x="897336" y="1265024"/>
                  </a:lnTo>
                  <a:lnTo>
                    <a:pt x="894993" y="1272930"/>
                  </a:lnTo>
                  <a:lnTo>
                    <a:pt x="892623" y="1280837"/>
                  </a:lnTo>
                  <a:lnTo>
                    <a:pt x="890219" y="1288743"/>
                  </a:lnTo>
                  <a:lnTo>
                    <a:pt x="887771" y="1296649"/>
                  </a:lnTo>
                  <a:lnTo>
                    <a:pt x="885304" y="1304556"/>
                  </a:lnTo>
                  <a:lnTo>
                    <a:pt x="882808" y="1312462"/>
                  </a:lnTo>
                  <a:lnTo>
                    <a:pt x="880291" y="1320369"/>
                  </a:lnTo>
                  <a:lnTo>
                    <a:pt x="877761" y="1328275"/>
                  </a:lnTo>
                  <a:lnTo>
                    <a:pt x="875212" y="1336181"/>
                  </a:lnTo>
                  <a:lnTo>
                    <a:pt x="872656" y="1344088"/>
                  </a:lnTo>
                  <a:lnTo>
                    <a:pt x="870095" y="1351994"/>
                  </a:lnTo>
                  <a:lnTo>
                    <a:pt x="867530" y="1359901"/>
                  </a:lnTo>
                  <a:lnTo>
                    <a:pt x="864966" y="1367807"/>
                  </a:lnTo>
                  <a:lnTo>
                    <a:pt x="862405" y="1375713"/>
                  </a:lnTo>
                  <a:lnTo>
                    <a:pt x="859854" y="1383620"/>
                  </a:lnTo>
                  <a:lnTo>
                    <a:pt x="857310" y="1391526"/>
                  </a:lnTo>
                  <a:lnTo>
                    <a:pt x="854781" y="1399433"/>
                  </a:lnTo>
                  <a:lnTo>
                    <a:pt x="852269" y="1407339"/>
                  </a:lnTo>
                  <a:lnTo>
                    <a:pt x="849769" y="1415245"/>
                  </a:lnTo>
                  <a:lnTo>
                    <a:pt x="847300" y="1423152"/>
                  </a:lnTo>
                  <a:lnTo>
                    <a:pt x="844850" y="1431058"/>
                  </a:lnTo>
                  <a:lnTo>
                    <a:pt x="842419" y="1438965"/>
                  </a:lnTo>
                  <a:lnTo>
                    <a:pt x="840030" y="1446871"/>
                  </a:lnTo>
                  <a:lnTo>
                    <a:pt x="837661" y="1454777"/>
                  </a:lnTo>
                  <a:lnTo>
                    <a:pt x="835325" y="1462684"/>
                  </a:lnTo>
                  <a:lnTo>
                    <a:pt x="833030" y="1470590"/>
                  </a:lnTo>
                  <a:lnTo>
                    <a:pt x="830759" y="1478497"/>
                  </a:lnTo>
                  <a:lnTo>
                    <a:pt x="828537" y="1486403"/>
                  </a:lnTo>
                  <a:lnTo>
                    <a:pt x="826351" y="1494310"/>
                  </a:lnTo>
                  <a:lnTo>
                    <a:pt x="824193" y="1502216"/>
                  </a:lnTo>
                  <a:lnTo>
                    <a:pt x="822099" y="1510122"/>
                  </a:lnTo>
                  <a:lnTo>
                    <a:pt x="820035" y="1518029"/>
                  </a:lnTo>
                  <a:lnTo>
                    <a:pt x="818010" y="1525935"/>
                  </a:lnTo>
                  <a:lnTo>
                    <a:pt x="816048" y="1533842"/>
                  </a:lnTo>
                  <a:lnTo>
                    <a:pt x="814116" y="1541748"/>
                  </a:lnTo>
                  <a:lnTo>
                    <a:pt x="812237" y="1549654"/>
                  </a:lnTo>
                  <a:lnTo>
                    <a:pt x="810412" y="1557561"/>
                  </a:lnTo>
                  <a:lnTo>
                    <a:pt x="808619" y="1565467"/>
                  </a:lnTo>
                  <a:lnTo>
                    <a:pt x="806895" y="1573374"/>
                  </a:lnTo>
                  <a:lnTo>
                    <a:pt x="805213" y="1581280"/>
                  </a:lnTo>
                  <a:lnTo>
                    <a:pt x="803568" y="1589186"/>
                  </a:lnTo>
                  <a:lnTo>
                    <a:pt x="802001" y="1597093"/>
                  </a:lnTo>
                  <a:lnTo>
                    <a:pt x="800467" y="1604999"/>
                  </a:lnTo>
                  <a:lnTo>
                    <a:pt x="798984" y="1612906"/>
                  </a:lnTo>
                  <a:lnTo>
                    <a:pt x="797567" y="1620812"/>
                  </a:lnTo>
                  <a:lnTo>
                    <a:pt x="796184" y="1628718"/>
                  </a:lnTo>
                  <a:lnTo>
                    <a:pt x="794864" y="1636625"/>
                  </a:lnTo>
                  <a:lnTo>
                    <a:pt x="793599" y="1644531"/>
                  </a:lnTo>
                  <a:lnTo>
                    <a:pt x="792368" y="1652438"/>
                  </a:lnTo>
                  <a:lnTo>
                    <a:pt x="791213" y="1660344"/>
                  </a:lnTo>
                  <a:lnTo>
                    <a:pt x="790098" y="1668250"/>
                  </a:lnTo>
                  <a:lnTo>
                    <a:pt x="789025" y="1676157"/>
                  </a:lnTo>
                  <a:lnTo>
                    <a:pt x="788026" y="1684063"/>
                  </a:lnTo>
                  <a:lnTo>
                    <a:pt x="787062" y="1691970"/>
                  </a:lnTo>
                  <a:lnTo>
                    <a:pt x="786150" y="1699876"/>
                  </a:lnTo>
                  <a:lnTo>
                    <a:pt x="785299" y="1707782"/>
                  </a:lnTo>
                  <a:lnTo>
                    <a:pt x="784482" y="1715689"/>
                  </a:lnTo>
                  <a:lnTo>
                    <a:pt x="783729" y="1723595"/>
                  </a:lnTo>
                  <a:lnTo>
                    <a:pt x="783022" y="1731502"/>
                  </a:lnTo>
                  <a:lnTo>
                    <a:pt x="782348" y="1739408"/>
                  </a:lnTo>
                  <a:lnTo>
                    <a:pt x="781748" y="1747314"/>
                  </a:lnTo>
                  <a:lnTo>
                    <a:pt x="781181" y="1755221"/>
                  </a:lnTo>
                  <a:lnTo>
                    <a:pt x="780655" y="1763127"/>
                  </a:lnTo>
                  <a:lnTo>
                    <a:pt x="780192" y="1771034"/>
                  </a:lnTo>
                  <a:lnTo>
                    <a:pt x="779759" y="1778940"/>
                  </a:lnTo>
                  <a:lnTo>
                    <a:pt x="779376" y="1786846"/>
                  </a:lnTo>
                  <a:lnTo>
                    <a:pt x="779041" y="1794753"/>
                  </a:lnTo>
                  <a:lnTo>
                    <a:pt x="778736" y="1802659"/>
                  </a:lnTo>
                  <a:lnTo>
                    <a:pt x="778487" y="1810566"/>
                  </a:lnTo>
                  <a:lnTo>
                    <a:pt x="778274" y="1818472"/>
                  </a:lnTo>
                  <a:lnTo>
                    <a:pt x="778090" y="1826378"/>
                  </a:lnTo>
                  <a:lnTo>
                    <a:pt x="777966" y="1834285"/>
                  </a:lnTo>
                  <a:lnTo>
                    <a:pt x="777866" y="1842191"/>
                  </a:lnTo>
                  <a:lnTo>
                    <a:pt x="777803" y="1850098"/>
                  </a:lnTo>
                  <a:lnTo>
                    <a:pt x="777785" y="1858004"/>
                  </a:lnTo>
                  <a:lnTo>
                    <a:pt x="777790" y="1865910"/>
                  </a:lnTo>
                  <a:lnTo>
                    <a:pt x="777837" y="1873817"/>
                  </a:lnTo>
                  <a:lnTo>
                    <a:pt x="777916" y="1881723"/>
                  </a:lnTo>
                  <a:lnTo>
                    <a:pt x="778018" y="1889630"/>
                  </a:lnTo>
                  <a:lnTo>
                    <a:pt x="778163" y="1897536"/>
                  </a:lnTo>
                  <a:lnTo>
                    <a:pt x="778331" y="1905442"/>
                  </a:lnTo>
                  <a:lnTo>
                    <a:pt x="778522" y="1913349"/>
                  </a:lnTo>
                  <a:lnTo>
                    <a:pt x="778752" y="1921255"/>
                  </a:lnTo>
                  <a:lnTo>
                    <a:pt x="778999" y="1929162"/>
                  </a:lnTo>
                  <a:lnTo>
                    <a:pt x="779273" y="1937068"/>
                  </a:lnTo>
                  <a:lnTo>
                    <a:pt x="779574" y="1944974"/>
                  </a:lnTo>
                  <a:lnTo>
                    <a:pt x="779891" y="1952881"/>
                  </a:lnTo>
                  <a:lnTo>
                    <a:pt x="780236" y="1960787"/>
                  </a:lnTo>
                  <a:lnTo>
                    <a:pt x="780600" y="1968694"/>
                  </a:lnTo>
                  <a:lnTo>
                    <a:pt x="780978" y="1976600"/>
                  </a:lnTo>
                  <a:lnTo>
                    <a:pt x="781384" y="1984506"/>
                  </a:lnTo>
                  <a:lnTo>
                    <a:pt x="781803" y="1992413"/>
                  </a:lnTo>
                  <a:lnTo>
                    <a:pt x="782237" y="2000319"/>
                  </a:lnTo>
                  <a:lnTo>
                    <a:pt x="782692" y="2008226"/>
                  </a:lnTo>
                  <a:lnTo>
                    <a:pt x="783158" y="2016132"/>
                  </a:lnTo>
                  <a:lnTo>
                    <a:pt x="783640" y="2024038"/>
                  </a:lnTo>
                  <a:lnTo>
                    <a:pt x="784138" y="2031945"/>
                  </a:lnTo>
                  <a:lnTo>
                    <a:pt x="784644" y="2039851"/>
                  </a:lnTo>
                  <a:lnTo>
                    <a:pt x="785168" y="2047758"/>
                  </a:lnTo>
                  <a:lnTo>
                    <a:pt x="785703" y="2055664"/>
                  </a:lnTo>
                  <a:lnTo>
                    <a:pt x="786246" y="2063570"/>
                  </a:lnTo>
                  <a:lnTo>
                    <a:pt x="786807" y="2071477"/>
                  </a:lnTo>
                  <a:lnTo>
                    <a:pt x="787376" y="2079383"/>
                  </a:lnTo>
                  <a:lnTo>
                    <a:pt x="787956" y="2087290"/>
                  </a:lnTo>
                  <a:lnTo>
                    <a:pt x="788551" y="2095196"/>
                  </a:lnTo>
                  <a:lnTo>
                    <a:pt x="789153" y="2103102"/>
                  </a:lnTo>
                  <a:lnTo>
                    <a:pt x="789769" y="2111009"/>
                  </a:lnTo>
                  <a:lnTo>
                    <a:pt x="790397" y="2118915"/>
                  </a:lnTo>
                  <a:lnTo>
                    <a:pt x="791033" y="2126822"/>
                  </a:lnTo>
                  <a:lnTo>
                    <a:pt x="791688" y="2134728"/>
                  </a:lnTo>
                  <a:lnTo>
                    <a:pt x="792354" y="2142634"/>
                  </a:lnTo>
                  <a:lnTo>
                    <a:pt x="793030" y="2150541"/>
                  </a:lnTo>
                  <a:lnTo>
                    <a:pt x="793729" y="2158447"/>
                  </a:lnTo>
                  <a:lnTo>
                    <a:pt x="794437" y="2166354"/>
                  </a:lnTo>
                  <a:lnTo>
                    <a:pt x="795163" y="2174260"/>
                  </a:lnTo>
                  <a:lnTo>
                    <a:pt x="795911" y="2182166"/>
                  </a:lnTo>
                  <a:lnTo>
                    <a:pt x="796671" y="2190073"/>
                  </a:lnTo>
                  <a:lnTo>
                    <a:pt x="797458" y="2197979"/>
                  </a:lnTo>
                  <a:lnTo>
                    <a:pt x="798266" y="2205886"/>
                  </a:lnTo>
                  <a:lnTo>
                    <a:pt x="799089" y="2213792"/>
                  </a:lnTo>
                  <a:lnTo>
                    <a:pt x="799951" y="2221698"/>
                  </a:lnTo>
                  <a:lnTo>
                    <a:pt x="800833" y="2229605"/>
                  </a:lnTo>
                  <a:lnTo>
                    <a:pt x="801739" y="2237511"/>
                  </a:lnTo>
                  <a:lnTo>
                    <a:pt x="802688" y="2245418"/>
                  </a:lnTo>
                  <a:lnTo>
                    <a:pt x="803660" y="2253324"/>
                  </a:lnTo>
                  <a:lnTo>
                    <a:pt x="804670" y="2261231"/>
                  </a:lnTo>
                  <a:lnTo>
                    <a:pt x="805723" y="2269137"/>
                  </a:lnTo>
                  <a:lnTo>
                    <a:pt x="806802" y="2277043"/>
                  </a:lnTo>
                  <a:lnTo>
                    <a:pt x="807939" y="2284950"/>
                  </a:lnTo>
                  <a:lnTo>
                    <a:pt x="809116" y="2292856"/>
                  </a:lnTo>
                  <a:lnTo>
                    <a:pt x="810325" y="2300763"/>
                  </a:lnTo>
                  <a:lnTo>
                    <a:pt x="811611" y="2308669"/>
                  </a:lnTo>
                  <a:lnTo>
                    <a:pt x="812934" y="2316575"/>
                  </a:lnTo>
                  <a:lnTo>
                    <a:pt x="814308" y="2324482"/>
                  </a:lnTo>
                  <a:lnTo>
                    <a:pt x="815759" y="2332388"/>
                  </a:lnTo>
                  <a:lnTo>
                    <a:pt x="817250" y="2340295"/>
                  </a:lnTo>
                  <a:lnTo>
                    <a:pt x="818818" y="2348201"/>
                  </a:lnTo>
                  <a:lnTo>
                    <a:pt x="820456" y="2356107"/>
                  </a:lnTo>
                  <a:lnTo>
                    <a:pt x="822140" y="2364014"/>
                  </a:lnTo>
                  <a:lnTo>
                    <a:pt x="823930" y="2371920"/>
                  </a:lnTo>
                  <a:lnTo>
                    <a:pt x="825781" y="2379827"/>
                  </a:lnTo>
                  <a:lnTo>
                    <a:pt x="827692" y="2387733"/>
                  </a:lnTo>
                  <a:lnTo>
                    <a:pt x="829723" y="2395639"/>
                  </a:lnTo>
                  <a:lnTo>
                    <a:pt x="831810" y="2403546"/>
                  </a:lnTo>
                  <a:lnTo>
                    <a:pt x="833987" y="2411452"/>
                  </a:lnTo>
                  <a:lnTo>
                    <a:pt x="836273" y="2419359"/>
                  </a:lnTo>
                  <a:lnTo>
                    <a:pt x="838621" y="2427265"/>
                  </a:lnTo>
                  <a:lnTo>
                    <a:pt x="841090" y="2435171"/>
                  </a:lnTo>
                  <a:lnTo>
                    <a:pt x="843654" y="2443078"/>
                  </a:lnTo>
                  <a:lnTo>
                    <a:pt x="846284" y="2450984"/>
                  </a:lnTo>
                  <a:lnTo>
                    <a:pt x="849071" y="2458891"/>
                  </a:lnTo>
                  <a:lnTo>
                    <a:pt x="851933" y="2466797"/>
                  </a:lnTo>
                  <a:lnTo>
                    <a:pt x="854887" y="2474703"/>
                  </a:lnTo>
                  <a:lnTo>
                    <a:pt x="857991" y="2482610"/>
                  </a:lnTo>
                  <a:lnTo>
                    <a:pt x="861168" y="2490516"/>
                  </a:lnTo>
                  <a:lnTo>
                    <a:pt x="864470" y="2498423"/>
                  </a:lnTo>
                  <a:lnTo>
                    <a:pt x="867901" y="2506329"/>
                  </a:lnTo>
                  <a:lnTo>
                    <a:pt x="871407" y="2514235"/>
                  </a:lnTo>
                  <a:lnTo>
                    <a:pt x="875071" y="2522142"/>
                  </a:lnTo>
                  <a:lnTo>
                    <a:pt x="878838" y="2530048"/>
                  </a:lnTo>
                  <a:lnTo>
                    <a:pt x="882686" y="2537955"/>
                  </a:lnTo>
                  <a:lnTo>
                    <a:pt x="886715" y="2545861"/>
                  </a:lnTo>
                  <a:lnTo>
                    <a:pt x="890822" y="2553767"/>
                  </a:lnTo>
                  <a:lnTo>
                    <a:pt x="895041" y="2561674"/>
                  </a:lnTo>
                  <a:lnTo>
                    <a:pt x="899411" y="2569580"/>
                  </a:lnTo>
                  <a:lnTo>
                    <a:pt x="903857" y="2577487"/>
                  </a:lnTo>
                  <a:lnTo>
                    <a:pt x="908441" y="2585393"/>
                  </a:lnTo>
                  <a:lnTo>
                    <a:pt x="913144" y="2593299"/>
                  </a:lnTo>
                  <a:lnTo>
                    <a:pt x="917921" y="2601206"/>
                  </a:lnTo>
                  <a:lnTo>
                    <a:pt x="922858" y="2609112"/>
                  </a:lnTo>
                  <a:lnTo>
                    <a:pt x="927879" y="2617019"/>
                  </a:lnTo>
                  <a:lnTo>
                    <a:pt x="932984" y="2624925"/>
                  </a:lnTo>
                  <a:lnTo>
                    <a:pt x="938237" y="2632831"/>
                  </a:lnTo>
                  <a:lnTo>
                    <a:pt x="943555" y="2640738"/>
                  </a:lnTo>
                  <a:lnTo>
                    <a:pt x="948972" y="2648644"/>
                  </a:lnTo>
                  <a:lnTo>
                    <a:pt x="954498" y="2656551"/>
                  </a:lnTo>
                  <a:lnTo>
                    <a:pt x="960082" y="2664457"/>
                  </a:lnTo>
                  <a:lnTo>
                    <a:pt x="965772" y="2672363"/>
                  </a:lnTo>
                  <a:lnTo>
                    <a:pt x="971533" y="2680270"/>
                  </a:lnTo>
                  <a:lnTo>
                    <a:pt x="977344" y="2688176"/>
                  </a:lnTo>
                  <a:lnTo>
                    <a:pt x="983255" y="2696083"/>
                  </a:lnTo>
                  <a:lnTo>
                    <a:pt x="989206" y="2703989"/>
                  </a:lnTo>
                  <a:lnTo>
                    <a:pt x="995205" y="2711895"/>
                  </a:lnTo>
                  <a:lnTo>
                    <a:pt x="1001266" y="2719802"/>
                  </a:lnTo>
                  <a:lnTo>
                    <a:pt x="1007351" y="2727708"/>
                  </a:lnTo>
                  <a:lnTo>
                    <a:pt x="1013474" y="2735615"/>
                  </a:lnTo>
                  <a:lnTo>
                    <a:pt x="1019620" y="2743521"/>
                  </a:lnTo>
                  <a:lnTo>
                    <a:pt x="1025778" y="2751427"/>
                  </a:lnTo>
                  <a:lnTo>
                    <a:pt x="1031946" y="2759334"/>
                  </a:lnTo>
                  <a:lnTo>
                    <a:pt x="1038109" y="2767240"/>
                  </a:lnTo>
                  <a:lnTo>
                    <a:pt x="1044267" y="2775147"/>
                  </a:lnTo>
                  <a:lnTo>
                    <a:pt x="1050394" y="2783053"/>
                  </a:lnTo>
                  <a:lnTo>
                    <a:pt x="1056498" y="2790959"/>
                  </a:lnTo>
                  <a:lnTo>
                    <a:pt x="1062567" y="2798866"/>
                  </a:lnTo>
                  <a:lnTo>
                    <a:pt x="1068571" y="2806772"/>
                  </a:lnTo>
                  <a:lnTo>
                    <a:pt x="1074534" y="2814679"/>
                  </a:lnTo>
                  <a:lnTo>
                    <a:pt x="1080416" y="2822585"/>
                  </a:lnTo>
                  <a:lnTo>
                    <a:pt x="1086210" y="2830491"/>
                  </a:lnTo>
                  <a:lnTo>
                    <a:pt x="1091947" y="2838398"/>
                  </a:lnTo>
                  <a:lnTo>
                    <a:pt x="1097538" y="2846304"/>
                  </a:lnTo>
                  <a:lnTo>
                    <a:pt x="1103036" y="2854211"/>
                  </a:lnTo>
                  <a:lnTo>
                    <a:pt x="1108443" y="2862117"/>
                  </a:lnTo>
                  <a:lnTo>
                    <a:pt x="1113652" y="2870023"/>
                  </a:lnTo>
                  <a:lnTo>
                    <a:pt x="1118764" y="2877930"/>
                  </a:lnTo>
                  <a:lnTo>
                    <a:pt x="1123720" y="2885836"/>
                  </a:lnTo>
                  <a:lnTo>
                    <a:pt x="1128473" y="2893743"/>
                  </a:lnTo>
                  <a:lnTo>
                    <a:pt x="1133109" y="2901649"/>
                  </a:lnTo>
                  <a:lnTo>
                    <a:pt x="1137511" y="2909555"/>
                  </a:lnTo>
                  <a:lnTo>
                    <a:pt x="1141719" y="2917462"/>
                  </a:lnTo>
                  <a:lnTo>
                    <a:pt x="1145793" y="2925368"/>
                  </a:lnTo>
                  <a:lnTo>
                    <a:pt x="1149540" y="2933275"/>
                  </a:lnTo>
                  <a:lnTo>
                    <a:pt x="1153121" y="2941181"/>
                  </a:lnTo>
                  <a:lnTo>
                    <a:pt x="1156505" y="2949087"/>
                  </a:lnTo>
                  <a:lnTo>
                    <a:pt x="1159551" y="2956994"/>
                  </a:lnTo>
                  <a:lnTo>
                    <a:pt x="1162429" y="2964900"/>
                  </a:lnTo>
                  <a:lnTo>
                    <a:pt x="1165022" y="2972807"/>
                  </a:lnTo>
                  <a:lnTo>
                    <a:pt x="1167310" y="2980713"/>
                  </a:lnTo>
                  <a:lnTo>
                    <a:pt x="1169416" y="2988620"/>
                  </a:lnTo>
                  <a:lnTo>
                    <a:pt x="1171143" y="2996526"/>
                  </a:lnTo>
                  <a:lnTo>
                    <a:pt x="1172612" y="3004432"/>
                  </a:lnTo>
                  <a:lnTo>
                    <a:pt x="1173881" y="3012339"/>
                  </a:lnTo>
                  <a:lnTo>
                    <a:pt x="1174687" y="3020245"/>
                  </a:lnTo>
                  <a:lnTo>
                    <a:pt x="1175290" y="3028152"/>
                  </a:lnTo>
                  <a:lnTo>
                    <a:pt x="1175605" y="3036058"/>
                  </a:lnTo>
                  <a:lnTo>
                    <a:pt x="1175514" y="3043964"/>
                  </a:lnTo>
                  <a:lnTo>
                    <a:pt x="1175216" y="3051871"/>
                  </a:lnTo>
                  <a:lnTo>
                    <a:pt x="1174541" y="3059777"/>
                  </a:lnTo>
                  <a:lnTo>
                    <a:pt x="1173530" y="3067684"/>
                  </a:lnTo>
                  <a:lnTo>
                    <a:pt x="1172308" y="3075590"/>
                  </a:lnTo>
                  <a:lnTo>
                    <a:pt x="1170626" y="3083496"/>
                  </a:lnTo>
                  <a:lnTo>
                    <a:pt x="1168687" y="3091403"/>
                  </a:lnTo>
                  <a:lnTo>
                    <a:pt x="1166500" y="3099309"/>
                  </a:lnTo>
                  <a:lnTo>
                    <a:pt x="1163847" y="3107216"/>
                  </a:lnTo>
                  <a:lnTo>
                    <a:pt x="1160986" y="3115122"/>
                  </a:lnTo>
                  <a:lnTo>
                    <a:pt x="1157802" y="3123028"/>
                  </a:lnTo>
                  <a:lnTo>
                    <a:pt x="1154243" y="3130935"/>
                  </a:lnTo>
                  <a:lnTo>
                    <a:pt x="1150480" y="3138841"/>
                  </a:lnTo>
                  <a:lnTo>
                    <a:pt x="1146332" y="3146748"/>
                  </a:lnTo>
                  <a:lnTo>
                    <a:pt x="1141899" y="3154654"/>
                  </a:lnTo>
                  <a:lnTo>
                    <a:pt x="1137271" y="3162560"/>
                  </a:lnTo>
                  <a:lnTo>
                    <a:pt x="1132210" y="3170467"/>
                  </a:lnTo>
                  <a:lnTo>
                    <a:pt x="1126952" y="3178373"/>
                  </a:lnTo>
                  <a:lnTo>
                    <a:pt x="1121459" y="3186280"/>
                  </a:lnTo>
                  <a:lnTo>
                    <a:pt x="1115604" y="3194186"/>
                  </a:lnTo>
                  <a:lnTo>
                    <a:pt x="1109582" y="3202092"/>
                  </a:lnTo>
                  <a:lnTo>
                    <a:pt x="1103286" y="3209999"/>
                  </a:lnTo>
                  <a:lnTo>
                    <a:pt x="1096724" y="3217905"/>
                  </a:lnTo>
                  <a:lnTo>
                    <a:pt x="1090011" y="3225812"/>
                  </a:lnTo>
                  <a:lnTo>
                    <a:pt x="1083002" y="3233718"/>
                  </a:lnTo>
                  <a:lnTo>
                    <a:pt x="1075815" y="3241624"/>
                  </a:lnTo>
                  <a:lnTo>
                    <a:pt x="1068489" y="3249531"/>
                  </a:lnTo>
                  <a:lnTo>
                    <a:pt x="1060877" y="3257437"/>
                  </a:lnTo>
                  <a:lnTo>
                    <a:pt x="1053153" y="3265344"/>
                  </a:lnTo>
                  <a:lnTo>
                    <a:pt x="1045274" y="3273250"/>
                  </a:lnTo>
                  <a:lnTo>
                    <a:pt x="1037201" y="3281156"/>
                  </a:lnTo>
                  <a:lnTo>
                    <a:pt x="1029038" y="3289063"/>
                  </a:lnTo>
                  <a:lnTo>
                    <a:pt x="1020721" y="3296969"/>
                  </a:lnTo>
                  <a:lnTo>
                    <a:pt x="1012287" y="3304876"/>
                  </a:lnTo>
                  <a:lnTo>
                    <a:pt x="1003783" y="3312782"/>
                  </a:lnTo>
                  <a:lnTo>
                    <a:pt x="995147" y="3320688"/>
                  </a:lnTo>
                  <a:lnTo>
                    <a:pt x="986453" y="3328595"/>
                  </a:lnTo>
                  <a:lnTo>
                    <a:pt x="977704" y="3336501"/>
                  </a:lnTo>
                  <a:lnTo>
                    <a:pt x="968876" y="3344408"/>
                  </a:lnTo>
                  <a:lnTo>
                    <a:pt x="960024" y="3352314"/>
                  </a:lnTo>
                  <a:lnTo>
                    <a:pt x="951136" y="3360220"/>
                  </a:lnTo>
                  <a:lnTo>
                    <a:pt x="942228" y="3368127"/>
                  </a:lnTo>
                  <a:lnTo>
                    <a:pt x="933314" y="3376033"/>
                  </a:lnTo>
                  <a:lnTo>
                    <a:pt x="924403" y="3383940"/>
                  </a:lnTo>
                  <a:lnTo>
                    <a:pt x="915510" y="3391846"/>
                  </a:lnTo>
                  <a:lnTo>
                    <a:pt x="906630" y="3399752"/>
                  </a:lnTo>
                  <a:lnTo>
                    <a:pt x="897805" y="3407659"/>
                  </a:lnTo>
                  <a:lnTo>
                    <a:pt x="889016" y="3415565"/>
                  </a:lnTo>
                  <a:lnTo>
                    <a:pt x="880270" y="3423472"/>
                  </a:lnTo>
                  <a:lnTo>
                    <a:pt x="871617" y="3431378"/>
                  </a:lnTo>
                  <a:lnTo>
                    <a:pt x="863014" y="3439284"/>
                  </a:lnTo>
                  <a:lnTo>
                    <a:pt x="854500" y="3447191"/>
                  </a:lnTo>
                  <a:lnTo>
                    <a:pt x="846092" y="3455097"/>
                  </a:lnTo>
                  <a:lnTo>
                    <a:pt x="837748" y="3463004"/>
                  </a:lnTo>
                  <a:lnTo>
                    <a:pt x="829547" y="3470910"/>
                  </a:lnTo>
                  <a:lnTo>
                    <a:pt x="821450" y="3478816"/>
                  </a:lnTo>
                  <a:lnTo>
                    <a:pt x="813433" y="3486723"/>
                  </a:lnTo>
                  <a:lnTo>
                    <a:pt x="805612" y="3494629"/>
                  </a:lnTo>
                  <a:lnTo>
                    <a:pt x="797881" y="3502536"/>
                  </a:lnTo>
                  <a:lnTo>
                    <a:pt x="790277" y="3510442"/>
                  </a:lnTo>
                  <a:lnTo>
                    <a:pt x="782859" y="3518348"/>
                  </a:lnTo>
                  <a:lnTo>
                    <a:pt x="775540" y="3526255"/>
                  </a:lnTo>
                  <a:lnTo>
                    <a:pt x="768397" y="3534161"/>
                  </a:lnTo>
                  <a:lnTo>
                    <a:pt x="761420" y="3542068"/>
                  </a:lnTo>
                  <a:lnTo>
                    <a:pt x="754546" y="3549974"/>
                  </a:lnTo>
                  <a:lnTo>
                    <a:pt x="747902" y="3557880"/>
                  </a:lnTo>
                  <a:lnTo>
                    <a:pt x="741390" y="3565787"/>
                  </a:lnTo>
                  <a:lnTo>
                    <a:pt x="735004" y="3573693"/>
                  </a:lnTo>
                  <a:lnTo>
                    <a:pt x="728864" y="3581600"/>
                  </a:lnTo>
                  <a:lnTo>
                    <a:pt x="722834" y="3589506"/>
                  </a:lnTo>
                  <a:lnTo>
                    <a:pt x="716976" y="3597412"/>
                  </a:lnTo>
                  <a:lnTo>
                    <a:pt x="711324" y="3605319"/>
                  </a:lnTo>
                  <a:lnTo>
                    <a:pt x="705784" y="3613225"/>
                  </a:lnTo>
                  <a:lnTo>
                    <a:pt x="700458" y="3621132"/>
                  </a:lnTo>
                  <a:lnTo>
                    <a:pt x="695296" y="3629038"/>
                  </a:lnTo>
                  <a:lnTo>
                    <a:pt x="690245" y="3636944"/>
                  </a:lnTo>
                  <a:lnTo>
                    <a:pt x="685445" y="3644851"/>
                  </a:lnTo>
                  <a:lnTo>
                    <a:pt x="680765" y="3652757"/>
                  </a:lnTo>
                  <a:lnTo>
                    <a:pt x="676224" y="3660664"/>
                  </a:lnTo>
                  <a:lnTo>
                    <a:pt x="671907" y="3668570"/>
                  </a:lnTo>
                  <a:lnTo>
                    <a:pt x="667695" y="3676476"/>
                  </a:lnTo>
                  <a:lnTo>
                    <a:pt x="663657" y="3684383"/>
                  </a:lnTo>
                  <a:lnTo>
                    <a:pt x="659793" y="3692289"/>
                  </a:lnTo>
                  <a:lnTo>
                    <a:pt x="656031" y="3700196"/>
                  </a:lnTo>
                  <a:lnTo>
                    <a:pt x="652470" y="3708102"/>
                  </a:lnTo>
                  <a:lnTo>
                    <a:pt x="649038" y="3716009"/>
                  </a:lnTo>
                  <a:lnTo>
                    <a:pt x="645704" y="3723915"/>
                  </a:lnTo>
                  <a:lnTo>
                    <a:pt x="642587" y="3731821"/>
                  </a:lnTo>
                  <a:lnTo>
                    <a:pt x="639560" y="3739728"/>
                  </a:lnTo>
                  <a:lnTo>
                    <a:pt x="636657" y="3747634"/>
                  </a:lnTo>
                  <a:lnTo>
                    <a:pt x="633923" y="3755541"/>
                  </a:lnTo>
                  <a:lnTo>
                    <a:pt x="631272" y="3763447"/>
                  </a:lnTo>
                  <a:lnTo>
                    <a:pt x="628765" y="3771353"/>
                  </a:lnTo>
                  <a:lnTo>
                    <a:pt x="626383" y="3779260"/>
                  </a:lnTo>
                  <a:lnTo>
                    <a:pt x="624078" y="3787166"/>
                  </a:lnTo>
                  <a:lnTo>
                    <a:pt x="621932" y="3795073"/>
                  </a:lnTo>
                  <a:lnTo>
                    <a:pt x="619871" y="3802979"/>
                  </a:lnTo>
                  <a:lnTo>
                    <a:pt x="617891" y="3810885"/>
                  </a:lnTo>
                  <a:lnTo>
                    <a:pt x="616058" y="3818792"/>
                  </a:lnTo>
                  <a:lnTo>
                    <a:pt x="614287" y="3826698"/>
                  </a:lnTo>
                  <a:lnTo>
                    <a:pt x="612612" y="3834605"/>
                  </a:lnTo>
                  <a:lnTo>
                    <a:pt x="611046" y="3842511"/>
                  </a:lnTo>
                  <a:lnTo>
                    <a:pt x="609536" y="3850417"/>
                  </a:lnTo>
                  <a:lnTo>
                    <a:pt x="608130" y="3858324"/>
                  </a:lnTo>
                  <a:lnTo>
                    <a:pt x="606800" y="3866230"/>
                  </a:lnTo>
                  <a:lnTo>
                    <a:pt x="605521" y="3874137"/>
                  </a:lnTo>
                  <a:lnTo>
                    <a:pt x="604351" y="3882043"/>
                  </a:lnTo>
                  <a:lnTo>
                    <a:pt x="603230" y="3889949"/>
                  </a:lnTo>
                  <a:lnTo>
                    <a:pt x="602166" y="3897856"/>
                  </a:lnTo>
                  <a:lnTo>
                    <a:pt x="601189" y="3905762"/>
                  </a:lnTo>
                  <a:lnTo>
                    <a:pt x="600250" y="3913669"/>
                  </a:lnTo>
                  <a:lnTo>
                    <a:pt x="599375" y="3921575"/>
                  </a:lnTo>
                  <a:lnTo>
                    <a:pt x="598561" y="3929481"/>
                  </a:lnTo>
                  <a:lnTo>
                    <a:pt x="597781" y="3937388"/>
                  </a:lnTo>
                  <a:lnTo>
                    <a:pt x="597067" y="3945294"/>
                  </a:lnTo>
                  <a:lnTo>
                    <a:pt x="596393" y="3953201"/>
                  </a:lnTo>
                  <a:lnTo>
                    <a:pt x="595750" y="3961107"/>
                  </a:lnTo>
                  <a:lnTo>
                    <a:pt x="595171" y="3969013"/>
                  </a:lnTo>
                  <a:lnTo>
                    <a:pt x="594617" y="3976920"/>
                  </a:lnTo>
                  <a:lnTo>
                    <a:pt x="594098" y="3984826"/>
                  </a:lnTo>
                  <a:lnTo>
                    <a:pt x="593625" y="3992733"/>
                  </a:lnTo>
                  <a:lnTo>
                    <a:pt x="593173" y="4000639"/>
                  </a:lnTo>
                  <a:lnTo>
                    <a:pt x="592758" y="4008545"/>
                  </a:lnTo>
                  <a:lnTo>
                    <a:pt x="592374" y="4016452"/>
                  </a:lnTo>
                  <a:lnTo>
                    <a:pt x="592007" y="4024358"/>
                  </a:lnTo>
                  <a:lnTo>
                    <a:pt x="591678" y="4032265"/>
                  </a:lnTo>
                  <a:lnTo>
                    <a:pt x="591368" y="4040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570310"/>
              <a:ext cx="0" cy="682652"/>
            </a:xfrm>
            <a:custGeom>
              <a:avLst/>
              <a:pathLst>
                <a:path w="0" h="682652">
                  <a:moveTo>
                    <a:pt x="0" y="682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711044"/>
              <a:ext cx="0" cy="124847"/>
            </a:xfrm>
            <a:custGeom>
              <a:avLst/>
              <a:pathLst>
                <a:path w="0" h="124847">
                  <a:moveTo>
                    <a:pt x="0" y="0"/>
                  </a:moveTo>
                  <a:lnTo>
                    <a:pt x="0" y="1248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252962"/>
              <a:ext cx="130622" cy="1458081"/>
            </a:xfrm>
            <a:custGeom>
              <a:avLst/>
              <a:pathLst>
                <a:path w="130622" h="1458081">
                  <a:moveTo>
                    <a:pt x="0" y="0"/>
                  </a:moveTo>
                  <a:lnTo>
                    <a:pt x="0" y="1458081"/>
                  </a:lnTo>
                  <a:lnTo>
                    <a:pt x="130622" y="1458081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765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554274"/>
              <a:ext cx="0" cy="412340"/>
            </a:xfrm>
            <a:custGeom>
              <a:avLst/>
              <a:pathLst>
                <a:path w="0" h="412340">
                  <a:moveTo>
                    <a:pt x="0" y="4123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772895"/>
              <a:ext cx="0" cy="67578"/>
            </a:xfrm>
            <a:custGeom>
              <a:avLst/>
              <a:pathLst>
                <a:path w="0" h="67578">
                  <a:moveTo>
                    <a:pt x="0" y="0"/>
                  </a:moveTo>
                  <a:lnTo>
                    <a:pt x="0" y="675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966615"/>
              <a:ext cx="130622" cy="1806280"/>
            </a:xfrm>
            <a:custGeom>
              <a:avLst/>
              <a:pathLst>
                <a:path w="130622" h="1806280">
                  <a:moveTo>
                    <a:pt x="0" y="0"/>
                  </a:moveTo>
                  <a:lnTo>
                    <a:pt x="0" y="1806280"/>
                  </a:lnTo>
                  <a:lnTo>
                    <a:pt x="130622" y="180628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22196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03127" y="4815025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98270" y="3048758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05290" y="465302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04841" y="2909791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10536" y="4818090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67533" y="4376823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48351" y="3675009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63154" y="4790825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61732" y="4783477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70563" y="3329223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39756" y="4419803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28601" y="3974329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06065" y="294362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47752" y="4541972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49342" y="2905701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30644" y="3681119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6470" y="4780950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3905" y="4540734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63233" y="4214973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39304" y="3400276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5241" y="2805047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95312" y="2637496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77553" y="2509272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68209" y="2534241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15878" y="4660602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7892" y="4786083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96267" y="26011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8848" y="2712870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57099" y="4707877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79619" y="4777127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31710" y="4786448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53406" y="4683218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82025" y="4783907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52423" y="4767470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46124" y="2754742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7255" y="2516277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97684" y="478174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28689" y="423041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41487" y="4732514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61264" y="4649735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8426" y="4234392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33133" y="4542602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92248" y="2811570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56316" y="2523126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87604" y="253211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3629" y="4805155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06169" y="4756458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91015" y="2807039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96088" y="4790802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69682" y="4762912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60361" y="3838276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25311" y="471766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72374" y="4797482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39929" y="2989121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81844" y="4609926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05760" y="4726450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18603" y="4814575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97428" y="4768765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85499" y="4410387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02097" y="475885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25736" y="4627300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52970" y="4767962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01762" y="479575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30100" y="4810705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7674" y="3437488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90853" y="478634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66417" y="325677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95535" y="4516039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46242" y="4184004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84837" y="3257154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54801" y="380690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445466" y="3178919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10196" y="4199417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68146" y="3723228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97566" y="4678773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94189" y="4790960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7752" y="4728988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24352" y="478174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98365" y="3757764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76160" y="4559339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85562" y="2561519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41231" y="2779515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99368" y="2927077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31700" y="2613467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59483" y="454118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06429" y="453345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05317" y="2545077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80913" y="4621379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502218" y="4146430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02217" y="2811593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27158" y="2614754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36780" y="4706034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8411" y="2494053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99087" y="2859799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815153" y="2486924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29057" y="268977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93077" y="4616543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79395" y="4756257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20108" y="4802772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74830" y="4768064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91557" y="3098135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09326" y="3608932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4063" y="4460608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32889" y="3237118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5637" y="4398994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39466" y="2628375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01427" y="3699589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00448" y="4475016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55597" y="2553805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41849" y="2736071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5371" y="4524472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2533" y="3826278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29129" y="279034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34315" y="2919371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36250" y="253052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37728" y="399399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76933" y="401678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97700" y="2719224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56346" y="4814381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41253" y="4805968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61584" y="4795281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71604" y="251977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61935" y="4550542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42501" y="2923820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81666" y="3977783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40664" y="4795422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40368" y="2559619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21895" y="3251747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63704" y="4309840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00900" y="3757835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15022" y="4202982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06677" y="4013413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79006" y="4685592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39828" y="2525154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65451" y="3792736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01016" y="4651343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21796" y="4773087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30183" y="4620947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18649" y="4507011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37568" y="2539824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1919" y="2527579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32473" y="4766553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53162" y="3056615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11015" y="3702980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36089" y="3920810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00503" y="4552798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779884" y="4762104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64424" y="257813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508306" y="2735668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11991" y="2567991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7147" y="4229802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11420" y="46561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11722" y="4726805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70141" y="3242630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60895" y="429368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94987" y="3423297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07429" y="4811766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86365" y="2565338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5121" y="2723040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4710" y="237698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448394" y="5933348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48394" y="536028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99144" y="478795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99144" y="421489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364256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306987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24971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833716" y="59881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33716" y="54154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33716" y="48427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4270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3697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3124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25519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3" name="pt203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3" name="pt223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2024-01-21T14:08:26Z</dcterms:modified>
</cp:coreProperties>
</file>