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292008" y="1198960"/>
              <a:ext cx="767122" cy="5007971"/>
            </a:xfrm>
            <a:custGeom>
              <a:avLst/>
              <a:pathLst>
                <a:path w="767122" h="5007971">
                  <a:moveTo>
                    <a:pt x="383038" y="5007971"/>
                  </a:moveTo>
                  <a:lnTo>
                    <a:pt x="382994" y="4998171"/>
                  </a:lnTo>
                  <a:lnTo>
                    <a:pt x="382948" y="4988370"/>
                  </a:lnTo>
                  <a:lnTo>
                    <a:pt x="382899" y="4978570"/>
                  </a:lnTo>
                  <a:lnTo>
                    <a:pt x="382844" y="4968770"/>
                  </a:lnTo>
                  <a:lnTo>
                    <a:pt x="382788" y="4958969"/>
                  </a:lnTo>
                  <a:lnTo>
                    <a:pt x="382726" y="4949169"/>
                  </a:lnTo>
                  <a:lnTo>
                    <a:pt x="382659" y="4939369"/>
                  </a:lnTo>
                  <a:lnTo>
                    <a:pt x="382590" y="4929568"/>
                  </a:lnTo>
                  <a:lnTo>
                    <a:pt x="382514" y="4919768"/>
                  </a:lnTo>
                  <a:lnTo>
                    <a:pt x="382433" y="4909968"/>
                  </a:lnTo>
                  <a:lnTo>
                    <a:pt x="382348" y="4900167"/>
                  </a:lnTo>
                  <a:lnTo>
                    <a:pt x="382255" y="4890367"/>
                  </a:lnTo>
                  <a:lnTo>
                    <a:pt x="382159" y="4880567"/>
                  </a:lnTo>
                  <a:lnTo>
                    <a:pt x="382053" y="4870766"/>
                  </a:lnTo>
                  <a:lnTo>
                    <a:pt x="381942" y="4860966"/>
                  </a:lnTo>
                  <a:lnTo>
                    <a:pt x="381825" y="4851166"/>
                  </a:lnTo>
                  <a:lnTo>
                    <a:pt x="381698" y="4841365"/>
                  </a:lnTo>
                  <a:lnTo>
                    <a:pt x="381565" y="4831565"/>
                  </a:lnTo>
                  <a:lnTo>
                    <a:pt x="381423" y="4821765"/>
                  </a:lnTo>
                  <a:lnTo>
                    <a:pt x="381271" y="4811964"/>
                  </a:lnTo>
                  <a:lnTo>
                    <a:pt x="381114" y="4802164"/>
                  </a:lnTo>
                  <a:lnTo>
                    <a:pt x="380942" y="4792364"/>
                  </a:lnTo>
                  <a:lnTo>
                    <a:pt x="380763" y="4782563"/>
                  </a:lnTo>
                  <a:lnTo>
                    <a:pt x="380574" y="4772763"/>
                  </a:lnTo>
                  <a:lnTo>
                    <a:pt x="380371" y="4762963"/>
                  </a:lnTo>
                  <a:lnTo>
                    <a:pt x="380161" y="4753162"/>
                  </a:lnTo>
                  <a:lnTo>
                    <a:pt x="379934" y="4743362"/>
                  </a:lnTo>
                  <a:lnTo>
                    <a:pt x="379697" y="4733562"/>
                  </a:lnTo>
                  <a:lnTo>
                    <a:pt x="379450" y="4723761"/>
                  </a:lnTo>
                  <a:lnTo>
                    <a:pt x="379183" y="4713961"/>
                  </a:lnTo>
                  <a:lnTo>
                    <a:pt x="378908" y="4704161"/>
                  </a:lnTo>
                  <a:lnTo>
                    <a:pt x="378614" y="4694360"/>
                  </a:lnTo>
                  <a:lnTo>
                    <a:pt x="378306" y="4684560"/>
                  </a:lnTo>
                  <a:lnTo>
                    <a:pt x="377987" y="4674760"/>
                  </a:lnTo>
                  <a:lnTo>
                    <a:pt x="377642" y="4664959"/>
                  </a:lnTo>
                  <a:lnTo>
                    <a:pt x="377287" y="4655159"/>
                  </a:lnTo>
                  <a:lnTo>
                    <a:pt x="376914" y="4645359"/>
                  </a:lnTo>
                  <a:lnTo>
                    <a:pt x="376519" y="4635558"/>
                  </a:lnTo>
                  <a:lnTo>
                    <a:pt x="376112" y="4625758"/>
                  </a:lnTo>
                  <a:lnTo>
                    <a:pt x="375678" y="4615958"/>
                  </a:lnTo>
                  <a:lnTo>
                    <a:pt x="375228" y="4606157"/>
                  </a:lnTo>
                  <a:lnTo>
                    <a:pt x="374761" y="4596357"/>
                  </a:lnTo>
                  <a:lnTo>
                    <a:pt x="374264" y="4586557"/>
                  </a:lnTo>
                  <a:lnTo>
                    <a:pt x="373754" y="4576756"/>
                  </a:lnTo>
                  <a:lnTo>
                    <a:pt x="373217" y="4566956"/>
                  </a:lnTo>
                  <a:lnTo>
                    <a:pt x="372657" y="4557156"/>
                  </a:lnTo>
                  <a:lnTo>
                    <a:pt x="372082" y="4547355"/>
                  </a:lnTo>
                  <a:lnTo>
                    <a:pt x="371469" y="4537555"/>
                  </a:lnTo>
                  <a:lnTo>
                    <a:pt x="370841" y="4527755"/>
                  </a:lnTo>
                  <a:lnTo>
                    <a:pt x="370188" y="4517954"/>
                  </a:lnTo>
                  <a:lnTo>
                    <a:pt x="369504" y="4508154"/>
                  </a:lnTo>
                  <a:lnTo>
                    <a:pt x="368803" y="4498354"/>
                  </a:lnTo>
                  <a:lnTo>
                    <a:pt x="368066" y="4488553"/>
                  </a:lnTo>
                  <a:lnTo>
                    <a:pt x="367307" y="4478753"/>
                  </a:lnTo>
                  <a:lnTo>
                    <a:pt x="366526" y="4468953"/>
                  </a:lnTo>
                  <a:lnTo>
                    <a:pt x="365706" y="4459152"/>
                  </a:lnTo>
                  <a:lnTo>
                    <a:pt x="364868" y="4449352"/>
                  </a:lnTo>
                  <a:lnTo>
                    <a:pt x="363997" y="4439552"/>
                  </a:lnTo>
                  <a:lnTo>
                    <a:pt x="363096" y="4429751"/>
                  </a:lnTo>
                  <a:lnTo>
                    <a:pt x="362178" y="4419951"/>
                  </a:lnTo>
                  <a:lnTo>
                    <a:pt x="361215" y="4410151"/>
                  </a:lnTo>
                  <a:lnTo>
                    <a:pt x="360232" y="4400350"/>
                  </a:lnTo>
                  <a:lnTo>
                    <a:pt x="359221" y="4390550"/>
                  </a:lnTo>
                  <a:lnTo>
                    <a:pt x="358174" y="4380750"/>
                  </a:lnTo>
                  <a:lnTo>
                    <a:pt x="357108" y="4370949"/>
                  </a:lnTo>
                  <a:lnTo>
                    <a:pt x="356003" y="4361149"/>
                  </a:lnTo>
                  <a:lnTo>
                    <a:pt x="354873" y="4351349"/>
                  </a:lnTo>
                  <a:lnTo>
                    <a:pt x="353722" y="4341548"/>
                  </a:lnTo>
                  <a:lnTo>
                    <a:pt x="352527" y="4331748"/>
                  </a:lnTo>
                  <a:lnTo>
                    <a:pt x="351316" y="4321948"/>
                  </a:lnTo>
                  <a:lnTo>
                    <a:pt x="350073" y="4312147"/>
                  </a:lnTo>
                  <a:lnTo>
                    <a:pt x="348799" y="4302347"/>
                  </a:lnTo>
                  <a:lnTo>
                    <a:pt x="347509" y="4292547"/>
                  </a:lnTo>
                  <a:lnTo>
                    <a:pt x="346178" y="4282746"/>
                  </a:lnTo>
                  <a:lnTo>
                    <a:pt x="344829" y="4272946"/>
                  </a:lnTo>
                  <a:lnTo>
                    <a:pt x="343457" y="4263146"/>
                  </a:lnTo>
                  <a:lnTo>
                    <a:pt x="342053" y="4253345"/>
                  </a:lnTo>
                  <a:lnTo>
                    <a:pt x="340633" y="4243545"/>
                  </a:lnTo>
                  <a:lnTo>
                    <a:pt x="339184" y="4233745"/>
                  </a:lnTo>
                  <a:lnTo>
                    <a:pt x="337715" y="4223944"/>
                  </a:lnTo>
                  <a:lnTo>
                    <a:pt x="336230" y="4214144"/>
                  </a:lnTo>
                  <a:lnTo>
                    <a:pt x="334715" y="4204344"/>
                  </a:lnTo>
                  <a:lnTo>
                    <a:pt x="333189" y="4194543"/>
                  </a:lnTo>
                  <a:lnTo>
                    <a:pt x="331643" y="4184743"/>
                  </a:lnTo>
                  <a:lnTo>
                    <a:pt x="330078" y="4174943"/>
                  </a:lnTo>
                  <a:lnTo>
                    <a:pt x="328505" y="4165142"/>
                  </a:lnTo>
                  <a:lnTo>
                    <a:pt x="326910" y="4155342"/>
                  </a:lnTo>
                  <a:lnTo>
                    <a:pt x="325307" y="4145542"/>
                  </a:lnTo>
                  <a:lnTo>
                    <a:pt x="323695" y="4135741"/>
                  </a:lnTo>
                  <a:lnTo>
                    <a:pt x="322070" y="4125941"/>
                  </a:lnTo>
                  <a:lnTo>
                    <a:pt x="320440" y="4116141"/>
                  </a:lnTo>
                  <a:lnTo>
                    <a:pt x="318803" y="4106340"/>
                  </a:lnTo>
                  <a:lnTo>
                    <a:pt x="317162" y="4096540"/>
                  </a:lnTo>
                  <a:lnTo>
                    <a:pt x="315519" y="4086740"/>
                  </a:lnTo>
                  <a:lnTo>
                    <a:pt x="313875" y="4076939"/>
                  </a:lnTo>
                  <a:lnTo>
                    <a:pt x="312233" y="4067139"/>
                  </a:lnTo>
                  <a:lnTo>
                    <a:pt x="310593" y="4057339"/>
                  </a:lnTo>
                  <a:lnTo>
                    <a:pt x="308960" y="4047538"/>
                  </a:lnTo>
                  <a:lnTo>
                    <a:pt x="307331" y="4037738"/>
                  </a:lnTo>
                  <a:lnTo>
                    <a:pt x="305715" y="4027938"/>
                  </a:lnTo>
                  <a:lnTo>
                    <a:pt x="304108" y="4018137"/>
                  </a:lnTo>
                  <a:lnTo>
                    <a:pt x="302512" y="4008337"/>
                  </a:lnTo>
                  <a:lnTo>
                    <a:pt x="300936" y="3998537"/>
                  </a:lnTo>
                  <a:lnTo>
                    <a:pt x="299372" y="3988736"/>
                  </a:lnTo>
                  <a:lnTo>
                    <a:pt x="297831" y="3978936"/>
                  </a:lnTo>
                  <a:lnTo>
                    <a:pt x="296311" y="3969136"/>
                  </a:lnTo>
                  <a:lnTo>
                    <a:pt x="294806" y="3959335"/>
                  </a:lnTo>
                  <a:lnTo>
                    <a:pt x="293341" y="3949535"/>
                  </a:lnTo>
                  <a:lnTo>
                    <a:pt x="291893" y="3939735"/>
                  </a:lnTo>
                  <a:lnTo>
                    <a:pt x="290475" y="3929934"/>
                  </a:lnTo>
                  <a:lnTo>
                    <a:pt x="289095" y="3920134"/>
                  </a:lnTo>
                  <a:lnTo>
                    <a:pt x="287734" y="3910334"/>
                  </a:lnTo>
                  <a:lnTo>
                    <a:pt x="286424" y="3900533"/>
                  </a:lnTo>
                  <a:lnTo>
                    <a:pt x="285144" y="3890733"/>
                  </a:lnTo>
                  <a:lnTo>
                    <a:pt x="283895" y="3880933"/>
                  </a:lnTo>
                  <a:lnTo>
                    <a:pt x="282703" y="3871132"/>
                  </a:lnTo>
                  <a:lnTo>
                    <a:pt x="281537" y="3861332"/>
                  </a:lnTo>
                  <a:lnTo>
                    <a:pt x="280424" y="3851532"/>
                  </a:lnTo>
                  <a:lnTo>
                    <a:pt x="279357" y="3841731"/>
                  </a:lnTo>
                  <a:lnTo>
                    <a:pt x="278317" y="3831931"/>
                  </a:lnTo>
                  <a:lnTo>
                    <a:pt x="277356" y="3822131"/>
                  </a:lnTo>
                  <a:lnTo>
                    <a:pt x="276426" y="3812330"/>
                  </a:lnTo>
                  <a:lnTo>
                    <a:pt x="275546" y="3802530"/>
                  </a:lnTo>
                  <a:lnTo>
                    <a:pt x="274729" y="3792729"/>
                  </a:lnTo>
                  <a:lnTo>
                    <a:pt x="273945" y="3782929"/>
                  </a:lnTo>
                  <a:lnTo>
                    <a:pt x="273236" y="3773129"/>
                  </a:lnTo>
                  <a:lnTo>
                    <a:pt x="272573" y="3763328"/>
                  </a:lnTo>
                  <a:lnTo>
                    <a:pt x="271953" y="3753528"/>
                  </a:lnTo>
                  <a:lnTo>
                    <a:pt x="271414" y="3743728"/>
                  </a:lnTo>
                  <a:lnTo>
                    <a:pt x="270909" y="3733927"/>
                  </a:lnTo>
                  <a:lnTo>
                    <a:pt x="270472" y="3724127"/>
                  </a:lnTo>
                  <a:lnTo>
                    <a:pt x="270095" y="3714327"/>
                  </a:lnTo>
                  <a:lnTo>
                    <a:pt x="269753" y="3704526"/>
                  </a:lnTo>
                  <a:lnTo>
                    <a:pt x="269502" y="3694726"/>
                  </a:lnTo>
                  <a:lnTo>
                    <a:pt x="269288" y="3684926"/>
                  </a:lnTo>
                  <a:lnTo>
                    <a:pt x="269131" y="3675125"/>
                  </a:lnTo>
                  <a:lnTo>
                    <a:pt x="269045" y="3665325"/>
                  </a:lnTo>
                  <a:lnTo>
                    <a:pt x="268994" y="3655525"/>
                  </a:lnTo>
                  <a:lnTo>
                    <a:pt x="269021" y="3645724"/>
                  </a:lnTo>
                  <a:lnTo>
                    <a:pt x="269095" y="3635924"/>
                  </a:lnTo>
                  <a:lnTo>
                    <a:pt x="269212" y="3626124"/>
                  </a:lnTo>
                  <a:lnTo>
                    <a:pt x="269408" y="3616323"/>
                  </a:lnTo>
                  <a:lnTo>
                    <a:pt x="269637" y="3606523"/>
                  </a:lnTo>
                  <a:lnTo>
                    <a:pt x="269927" y="3596723"/>
                  </a:lnTo>
                  <a:lnTo>
                    <a:pt x="270272" y="3586922"/>
                  </a:lnTo>
                  <a:lnTo>
                    <a:pt x="270648" y="3577122"/>
                  </a:lnTo>
                  <a:lnTo>
                    <a:pt x="271100" y="3567322"/>
                  </a:lnTo>
                  <a:lnTo>
                    <a:pt x="271584" y="3557521"/>
                  </a:lnTo>
                  <a:lnTo>
                    <a:pt x="272113" y="3547721"/>
                  </a:lnTo>
                  <a:lnTo>
                    <a:pt x="272698" y="3537921"/>
                  </a:lnTo>
                  <a:lnTo>
                    <a:pt x="273310" y="3528120"/>
                  </a:lnTo>
                  <a:lnTo>
                    <a:pt x="273978" y="3518320"/>
                  </a:lnTo>
                  <a:lnTo>
                    <a:pt x="274680" y="3508520"/>
                  </a:lnTo>
                  <a:lnTo>
                    <a:pt x="275411" y="3498719"/>
                  </a:lnTo>
                  <a:lnTo>
                    <a:pt x="276196" y="3488919"/>
                  </a:lnTo>
                  <a:lnTo>
                    <a:pt x="277001" y="3479119"/>
                  </a:lnTo>
                  <a:lnTo>
                    <a:pt x="277844" y="3469318"/>
                  </a:lnTo>
                  <a:lnTo>
                    <a:pt x="278719" y="3459518"/>
                  </a:lnTo>
                  <a:lnTo>
                    <a:pt x="279611" y="3449718"/>
                  </a:lnTo>
                  <a:lnTo>
                    <a:pt x="280544" y="3439917"/>
                  </a:lnTo>
                  <a:lnTo>
                    <a:pt x="281493" y="3430117"/>
                  </a:lnTo>
                  <a:lnTo>
                    <a:pt x="282464" y="3420317"/>
                  </a:lnTo>
                  <a:lnTo>
                    <a:pt x="283459" y="3410516"/>
                  </a:lnTo>
                  <a:lnTo>
                    <a:pt x="284466" y="3400716"/>
                  </a:lnTo>
                  <a:lnTo>
                    <a:pt x="285494" y="3390916"/>
                  </a:lnTo>
                  <a:lnTo>
                    <a:pt x="286534" y="3381115"/>
                  </a:lnTo>
                  <a:lnTo>
                    <a:pt x="287583" y="3371315"/>
                  </a:lnTo>
                  <a:lnTo>
                    <a:pt x="288646" y="3361515"/>
                  </a:lnTo>
                  <a:lnTo>
                    <a:pt x="289713" y="3351714"/>
                  </a:lnTo>
                  <a:lnTo>
                    <a:pt x="290787" y="3341914"/>
                  </a:lnTo>
                  <a:lnTo>
                    <a:pt x="291864" y="3332114"/>
                  </a:lnTo>
                  <a:lnTo>
                    <a:pt x="292942" y="3322313"/>
                  </a:lnTo>
                  <a:lnTo>
                    <a:pt x="294020" y="3312513"/>
                  </a:lnTo>
                  <a:lnTo>
                    <a:pt x="295096" y="3302713"/>
                  </a:lnTo>
                  <a:lnTo>
                    <a:pt x="296169" y="3292912"/>
                  </a:lnTo>
                  <a:lnTo>
                    <a:pt x="297234" y="3283112"/>
                  </a:lnTo>
                  <a:lnTo>
                    <a:pt x="298294" y="3273312"/>
                  </a:lnTo>
                  <a:lnTo>
                    <a:pt x="299343" y="3263511"/>
                  </a:lnTo>
                  <a:lnTo>
                    <a:pt x="300381" y="3253711"/>
                  </a:lnTo>
                  <a:lnTo>
                    <a:pt x="301412" y="3243911"/>
                  </a:lnTo>
                  <a:lnTo>
                    <a:pt x="302421" y="3234110"/>
                  </a:lnTo>
                  <a:lnTo>
                    <a:pt x="303421" y="3224310"/>
                  </a:lnTo>
                  <a:lnTo>
                    <a:pt x="304404" y="3214510"/>
                  </a:lnTo>
                  <a:lnTo>
                    <a:pt x="305366" y="3204709"/>
                  </a:lnTo>
                  <a:lnTo>
                    <a:pt x="306317" y="3194909"/>
                  </a:lnTo>
                  <a:lnTo>
                    <a:pt x="307239" y="3185109"/>
                  </a:lnTo>
                  <a:lnTo>
                    <a:pt x="308146" y="3175308"/>
                  </a:lnTo>
                  <a:lnTo>
                    <a:pt x="309034" y="3165508"/>
                  </a:lnTo>
                  <a:lnTo>
                    <a:pt x="309892" y="3155708"/>
                  </a:lnTo>
                  <a:lnTo>
                    <a:pt x="310736" y="3145907"/>
                  </a:lnTo>
                  <a:lnTo>
                    <a:pt x="311550" y="3136107"/>
                  </a:lnTo>
                  <a:lnTo>
                    <a:pt x="312340" y="3126307"/>
                  </a:lnTo>
                  <a:lnTo>
                    <a:pt x="313114" y="3116506"/>
                  </a:lnTo>
                  <a:lnTo>
                    <a:pt x="313849" y="3106706"/>
                  </a:lnTo>
                  <a:lnTo>
                    <a:pt x="314568" y="3096906"/>
                  </a:lnTo>
                  <a:lnTo>
                    <a:pt x="315261" y="3087105"/>
                  </a:lnTo>
                  <a:lnTo>
                    <a:pt x="315922" y="3077305"/>
                  </a:lnTo>
                  <a:lnTo>
                    <a:pt x="316568" y="3067505"/>
                  </a:lnTo>
                  <a:lnTo>
                    <a:pt x="317176" y="3057704"/>
                  </a:lnTo>
                  <a:lnTo>
                    <a:pt x="317764" y="3047904"/>
                  </a:lnTo>
                  <a:lnTo>
                    <a:pt x="318330" y="3038104"/>
                  </a:lnTo>
                  <a:lnTo>
                    <a:pt x="318861" y="3028303"/>
                  </a:lnTo>
                  <a:lnTo>
                    <a:pt x="319375" y="3018503"/>
                  </a:lnTo>
                  <a:lnTo>
                    <a:pt x="319859" y="3008703"/>
                  </a:lnTo>
                  <a:lnTo>
                    <a:pt x="320317" y="2998902"/>
                  </a:lnTo>
                  <a:lnTo>
                    <a:pt x="320760" y="2989102"/>
                  </a:lnTo>
                  <a:lnTo>
                    <a:pt x="321164" y="2979302"/>
                  </a:lnTo>
                  <a:lnTo>
                    <a:pt x="321554" y="2969501"/>
                  </a:lnTo>
                  <a:lnTo>
                    <a:pt x="321920" y="2959701"/>
                  </a:lnTo>
                  <a:lnTo>
                    <a:pt x="322258" y="2949901"/>
                  </a:lnTo>
                  <a:lnTo>
                    <a:pt x="322582" y="2940100"/>
                  </a:lnTo>
                  <a:lnTo>
                    <a:pt x="322876" y="2930300"/>
                  </a:lnTo>
                  <a:lnTo>
                    <a:pt x="323153" y="2920500"/>
                  </a:lnTo>
                  <a:lnTo>
                    <a:pt x="323412" y="2910699"/>
                  </a:lnTo>
                  <a:lnTo>
                    <a:pt x="323644" y="2900899"/>
                  </a:lnTo>
                  <a:lnTo>
                    <a:pt x="323864" y="2891099"/>
                  </a:lnTo>
                  <a:lnTo>
                    <a:pt x="324060" y="2881298"/>
                  </a:lnTo>
                  <a:lnTo>
                    <a:pt x="324239" y="2871498"/>
                  </a:lnTo>
                  <a:lnTo>
                    <a:pt x="324407" y="2861698"/>
                  </a:lnTo>
                  <a:lnTo>
                    <a:pt x="324548" y="2851897"/>
                  </a:lnTo>
                  <a:lnTo>
                    <a:pt x="324678" y="2842097"/>
                  </a:lnTo>
                  <a:lnTo>
                    <a:pt x="324793" y="2832297"/>
                  </a:lnTo>
                  <a:lnTo>
                    <a:pt x="324890" y="2822496"/>
                  </a:lnTo>
                  <a:lnTo>
                    <a:pt x="324978" y="2812696"/>
                  </a:lnTo>
                  <a:lnTo>
                    <a:pt x="325046" y="2802896"/>
                  </a:lnTo>
                  <a:lnTo>
                    <a:pt x="325103" y="2793095"/>
                  </a:lnTo>
                  <a:lnTo>
                    <a:pt x="325150" y="2783295"/>
                  </a:lnTo>
                  <a:lnTo>
                    <a:pt x="325179" y="2773495"/>
                  </a:lnTo>
                  <a:lnTo>
                    <a:pt x="325201" y="2763694"/>
                  </a:lnTo>
                  <a:lnTo>
                    <a:pt x="325210" y="2753894"/>
                  </a:lnTo>
                  <a:lnTo>
                    <a:pt x="325206" y="2744094"/>
                  </a:lnTo>
                  <a:lnTo>
                    <a:pt x="325196" y="2734293"/>
                  </a:lnTo>
                  <a:lnTo>
                    <a:pt x="325169" y="2724493"/>
                  </a:lnTo>
                  <a:lnTo>
                    <a:pt x="325136" y="2714693"/>
                  </a:lnTo>
                  <a:lnTo>
                    <a:pt x="325093" y="2704892"/>
                  </a:lnTo>
                  <a:lnTo>
                    <a:pt x="325037" y="2695092"/>
                  </a:lnTo>
                  <a:lnTo>
                    <a:pt x="324976" y="2685292"/>
                  </a:lnTo>
                  <a:lnTo>
                    <a:pt x="324901" y="2675491"/>
                  </a:lnTo>
                  <a:lnTo>
                    <a:pt x="324818" y="2665691"/>
                  </a:lnTo>
                  <a:lnTo>
                    <a:pt x="324728" y="2655891"/>
                  </a:lnTo>
                  <a:lnTo>
                    <a:pt x="324624" y="2646090"/>
                  </a:lnTo>
                  <a:lnTo>
                    <a:pt x="324514" y="2636290"/>
                  </a:lnTo>
                  <a:lnTo>
                    <a:pt x="324393" y="2626490"/>
                  </a:lnTo>
                  <a:lnTo>
                    <a:pt x="324261" y="2616689"/>
                  </a:lnTo>
                  <a:lnTo>
                    <a:pt x="324122" y="2606889"/>
                  </a:lnTo>
                  <a:lnTo>
                    <a:pt x="323968" y="2597089"/>
                  </a:lnTo>
                  <a:lnTo>
                    <a:pt x="323806" y="2587288"/>
                  </a:lnTo>
                  <a:lnTo>
                    <a:pt x="323634" y="2577488"/>
                  </a:lnTo>
                  <a:lnTo>
                    <a:pt x="323447" y="2567688"/>
                  </a:lnTo>
                  <a:lnTo>
                    <a:pt x="323252" y="2557887"/>
                  </a:lnTo>
                  <a:lnTo>
                    <a:pt x="323042" y="2548087"/>
                  </a:lnTo>
                  <a:lnTo>
                    <a:pt x="322819" y="2538286"/>
                  </a:lnTo>
                  <a:lnTo>
                    <a:pt x="322586" y="2528486"/>
                  </a:lnTo>
                  <a:lnTo>
                    <a:pt x="322332" y="2518686"/>
                  </a:lnTo>
                  <a:lnTo>
                    <a:pt x="322069" y="2508885"/>
                  </a:lnTo>
                  <a:lnTo>
                    <a:pt x="321789" y="2499085"/>
                  </a:lnTo>
                  <a:lnTo>
                    <a:pt x="321491" y="2489285"/>
                  </a:lnTo>
                  <a:lnTo>
                    <a:pt x="321182" y="2479484"/>
                  </a:lnTo>
                  <a:lnTo>
                    <a:pt x="320846" y="2469684"/>
                  </a:lnTo>
                  <a:lnTo>
                    <a:pt x="320497" y="2459884"/>
                  </a:lnTo>
                  <a:lnTo>
                    <a:pt x="320130" y="2450083"/>
                  </a:lnTo>
                  <a:lnTo>
                    <a:pt x="319736" y="2440283"/>
                  </a:lnTo>
                  <a:lnTo>
                    <a:pt x="319328" y="2430483"/>
                  </a:lnTo>
                  <a:lnTo>
                    <a:pt x="318892" y="2420682"/>
                  </a:lnTo>
                  <a:lnTo>
                    <a:pt x="318433" y="2410882"/>
                  </a:lnTo>
                  <a:lnTo>
                    <a:pt x="317958" y="2401082"/>
                  </a:lnTo>
                  <a:lnTo>
                    <a:pt x="317444" y="2391281"/>
                  </a:lnTo>
                  <a:lnTo>
                    <a:pt x="316912" y="2381481"/>
                  </a:lnTo>
                  <a:lnTo>
                    <a:pt x="316351" y="2371681"/>
                  </a:lnTo>
                  <a:lnTo>
                    <a:pt x="315756" y="2361880"/>
                  </a:lnTo>
                  <a:lnTo>
                    <a:pt x="315143" y="2352080"/>
                  </a:lnTo>
                  <a:lnTo>
                    <a:pt x="314484" y="2342280"/>
                  </a:lnTo>
                  <a:lnTo>
                    <a:pt x="313800" y="2332479"/>
                  </a:lnTo>
                  <a:lnTo>
                    <a:pt x="313086" y="2322679"/>
                  </a:lnTo>
                  <a:lnTo>
                    <a:pt x="312325" y="2312879"/>
                  </a:lnTo>
                  <a:lnTo>
                    <a:pt x="311541" y="2303078"/>
                  </a:lnTo>
                  <a:lnTo>
                    <a:pt x="310709" y="2293278"/>
                  </a:lnTo>
                  <a:lnTo>
                    <a:pt x="309839" y="2283478"/>
                  </a:lnTo>
                  <a:lnTo>
                    <a:pt x="308942" y="2273677"/>
                  </a:lnTo>
                  <a:lnTo>
                    <a:pt x="307980" y="2263877"/>
                  </a:lnTo>
                  <a:lnTo>
                    <a:pt x="306991" y="2254077"/>
                  </a:lnTo>
                  <a:lnTo>
                    <a:pt x="305955" y="2244276"/>
                  </a:lnTo>
                  <a:lnTo>
                    <a:pt x="304864" y="2234476"/>
                  </a:lnTo>
                  <a:lnTo>
                    <a:pt x="303744" y="2224676"/>
                  </a:lnTo>
                  <a:lnTo>
                    <a:pt x="302553" y="2214875"/>
                  </a:lnTo>
                  <a:lnTo>
                    <a:pt x="301322" y="2205075"/>
                  </a:lnTo>
                  <a:lnTo>
                    <a:pt x="300048" y="2195275"/>
                  </a:lnTo>
                  <a:lnTo>
                    <a:pt x="298699" y="2185474"/>
                  </a:lnTo>
                  <a:lnTo>
                    <a:pt x="297317" y="2175674"/>
                  </a:lnTo>
                  <a:lnTo>
                    <a:pt x="295865" y="2165874"/>
                  </a:lnTo>
                  <a:lnTo>
                    <a:pt x="294355" y="2156073"/>
                  </a:lnTo>
                  <a:lnTo>
                    <a:pt x="292809" y="2146273"/>
                  </a:lnTo>
                  <a:lnTo>
                    <a:pt x="291165" y="2136473"/>
                  </a:lnTo>
                  <a:lnTo>
                    <a:pt x="289483" y="2126672"/>
                  </a:lnTo>
                  <a:lnTo>
                    <a:pt x="287736" y="2116872"/>
                  </a:lnTo>
                  <a:lnTo>
                    <a:pt x="285910" y="2107072"/>
                  </a:lnTo>
                  <a:lnTo>
                    <a:pt x="284044" y="2097271"/>
                  </a:lnTo>
                  <a:lnTo>
                    <a:pt x="282083" y="2087471"/>
                  </a:lnTo>
                  <a:lnTo>
                    <a:pt x="280065" y="2077671"/>
                  </a:lnTo>
                  <a:lnTo>
                    <a:pt x="277991" y="2067870"/>
                  </a:lnTo>
                  <a:lnTo>
                    <a:pt x="275816" y="2058070"/>
                  </a:lnTo>
                  <a:lnTo>
                    <a:pt x="273596" y="2048270"/>
                  </a:lnTo>
                  <a:lnTo>
                    <a:pt x="271288" y="2038469"/>
                  </a:lnTo>
                  <a:lnTo>
                    <a:pt x="268904" y="2028669"/>
                  </a:lnTo>
                  <a:lnTo>
                    <a:pt x="266474" y="2018869"/>
                  </a:lnTo>
                  <a:lnTo>
                    <a:pt x="263921" y="2009068"/>
                  </a:lnTo>
                  <a:lnTo>
                    <a:pt x="261321" y="1999268"/>
                  </a:lnTo>
                  <a:lnTo>
                    <a:pt x="258643" y="1989468"/>
                  </a:lnTo>
                  <a:lnTo>
                    <a:pt x="255868" y="1979667"/>
                  </a:lnTo>
                  <a:lnTo>
                    <a:pt x="253046" y="1969867"/>
                  </a:lnTo>
                  <a:lnTo>
                    <a:pt x="250113" y="1960067"/>
                  </a:lnTo>
                  <a:lnTo>
                    <a:pt x="247113" y="1950266"/>
                  </a:lnTo>
                  <a:lnTo>
                    <a:pt x="244051" y="1940466"/>
                  </a:lnTo>
                  <a:lnTo>
                    <a:pt x="240874" y="1930666"/>
                  </a:lnTo>
                  <a:lnTo>
                    <a:pt x="237648" y="1920865"/>
                  </a:lnTo>
                  <a:lnTo>
                    <a:pt x="234329" y="1911065"/>
                  </a:lnTo>
                  <a:lnTo>
                    <a:pt x="230927" y="1901265"/>
                  </a:lnTo>
                  <a:lnTo>
                    <a:pt x="227476" y="1891464"/>
                  </a:lnTo>
                  <a:lnTo>
                    <a:pt x="223903" y="1881664"/>
                  </a:lnTo>
                  <a:lnTo>
                    <a:pt x="220281" y="1871864"/>
                  </a:lnTo>
                  <a:lnTo>
                    <a:pt x="216584" y="1862063"/>
                  </a:lnTo>
                  <a:lnTo>
                    <a:pt x="212793" y="1852263"/>
                  </a:lnTo>
                  <a:lnTo>
                    <a:pt x="208958" y="1842463"/>
                  </a:lnTo>
                  <a:lnTo>
                    <a:pt x="205024" y="1832662"/>
                  </a:lnTo>
                  <a:lnTo>
                    <a:pt x="201031" y="1822862"/>
                  </a:lnTo>
                  <a:lnTo>
                    <a:pt x="196985" y="1813062"/>
                  </a:lnTo>
                  <a:lnTo>
                    <a:pt x="192843" y="1803261"/>
                  </a:lnTo>
                  <a:lnTo>
                    <a:pt x="188662" y="1793461"/>
                  </a:lnTo>
                  <a:lnTo>
                    <a:pt x="184410" y="1783661"/>
                  </a:lnTo>
                  <a:lnTo>
                    <a:pt x="180097" y="1773860"/>
                  </a:lnTo>
                  <a:lnTo>
                    <a:pt x="175749" y="1764060"/>
                  </a:lnTo>
                  <a:lnTo>
                    <a:pt x="171320" y="1754260"/>
                  </a:lnTo>
                  <a:lnTo>
                    <a:pt x="166859" y="1744459"/>
                  </a:lnTo>
                  <a:lnTo>
                    <a:pt x="162355" y="1734659"/>
                  </a:lnTo>
                  <a:lnTo>
                    <a:pt x="157798" y="1724859"/>
                  </a:lnTo>
                  <a:lnTo>
                    <a:pt x="153219" y="1715058"/>
                  </a:lnTo>
                  <a:lnTo>
                    <a:pt x="148595" y="1705258"/>
                  </a:lnTo>
                  <a:lnTo>
                    <a:pt x="143947" y="1695458"/>
                  </a:lnTo>
                  <a:lnTo>
                    <a:pt x="139280" y="1685657"/>
                  </a:lnTo>
                  <a:lnTo>
                    <a:pt x="134586" y="1675857"/>
                  </a:lnTo>
                  <a:lnTo>
                    <a:pt x="129883" y="1666057"/>
                  </a:lnTo>
                  <a:lnTo>
                    <a:pt x="125170" y="1656256"/>
                  </a:lnTo>
                  <a:lnTo>
                    <a:pt x="120454" y="1646456"/>
                  </a:lnTo>
                  <a:lnTo>
                    <a:pt x="115739" y="1636656"/>
                  </a:lnTo>
                  <a:lnTo>
                    <a:pt x="111035" y="1626855"/>
                  </a:lnTo>
                  <a:lnTo>
                    <a:pt x="106343" y="1617055"/>
                  </a:lnTo>
                  <a:lnTo>
                    <a:pt x="101667" y="1607255"/>
                  </a:lnTo>
                  <a:lnTo>
                    <a:pt x="97028" y="1597454"/>
                  </a:lnTo>
                  <a:lnTo>
                    <a:pt x="92407" y="1587654"/>
                  </a:lnTo>
                  <a:lnTo>
                    <a:pt x="87836" y="1577854"/>
                  </a:lnTo>
                  <a:lnTo>
                    <a:pt x="83309" y="1568053"/>
                  </a:lnTo>
                  <a:lnTo>
                    <a:pt x="78816" y="1558253"/>
                  </a:lnTo>
                  <a:lnTo>
                    <a:pt x="74413" y="1548453"/>
                  </a:lnTo>
                  <a:lnTo>
                    <a:pt x="70052" y="1538652"/>
                  </a:lnTo>
                  <a:lnTo>
                    <a:pt x="65766" y="1528852"/>
                  </a:lnTo>
                  <a:lnTo>
                    <a:pt x="61573" y="1519052"/>
                  </a:lnTo>
                  <a:lnTo>
                    <a:pt x="57430" y="1509251"/>
                  </a:lnTo>
                  <a:lnTo>
                    <a:pt x="53423" y="1499451"/>
                  </a:lnTo>
                  <a:lnTo>
                    <a:pt x="49493" y="1489651"/>
                  </a:lnTo>
                  <a:lnTo>
                    <a:pt x="45652" y="1479850"/>
                  </a:lnTo>
                  <a:lnTo>
                    <a:pt x="41965" y="1470050"/>
                  </a:lnTo>
                  <a:lnTo>
                    <a:pt x="38350" y="1460250"/>
                  </a:lnTo>
                  <a:lnTo>
                    <a:pt x="34893" y="1450449"/>
                  </a:lnTo>
                  <a:lnTo>
                    <a:pt x="31564" y="1440649"/>
                  </a:lnTo>
                  <a:lnTo>
                    <a:pt x="28325" y="1430849"/>
                  </a:lnTo>
                  <a:lnTo>
                    <a:pt x="25310" y="1421048"/>
                  </a:lnTo>
                  <a:lnTo>
                    <a:pt x="22388" y="1411248"/>
                  </a:lnTo>
                  <a:lnTo>
                    <a:pt x="19630" y="1401448"/>
                  </a:lnTo>
                  <a:lnTo>
                    <a:pt x="17061" y="1391647"/>
                  </a:lnTo>
                  <a:lnTo>
                    <a:pt x="14592" y="1381847"/>
                  </a:lnTo>
                  <a:lnTo>
                    <a:pt x="12373" y="1372047"/>
                  </a:lnTo>
                  <a:lnTo>
                    <a:pt x="10291" y="1362246"/>
                  </a:lnTo>
                  <a:lnTo>
                    <a:pt x="8360" y="1352446"/>
                  </a:lnTo>
                  <a:lnTo>
                    <a:pt x="6685" y="1342646"/>
                  </a:lnTo>
                  <a:lnTo>
                    <a:pt x="5126" y="1332845"/>
                  </a:lnTo>
                  <a:lnTo>
                    <a:pt x="3805" y="1323045"/>
                  </a:lnTo>
                  <a:lnTo>
                    <a:pt x="2678" y="1313245"/>
                  </a:lnTo>
                  <a:lnTo>
                    <a:pt x="1676" y="1303444"/>
                  </a:lnTo>
                  <a:lnTo>
                    <a:pt x="995" y="1293644"/>
                  </a:lnTo>
                  <a:lnTo>
                    <a:pt x="439" y="1283844"/>
                  </a:lnTo>
                  <a:lnTo>
                    <a:pt x="95" y="1274043"/>
                  </a:lnTo>
                  <a:lnTo>
                    <a:pt x="0" y="1264243"/>
                  </a:lnTo>
                  <a:lnTo>
                    <a:pt x="31" y="1254442"/>
                  </a:lnTo>
                  <a:lnTo>
                    <a:pt x="362" y="1244642"/>
                  </a:lnTo>
                  <a:lnTo>
                    <a:pt x="860" y="1234842"/>
                  </a:lnTo>
                  <a:lnTo>
                    <a:pt x="1532" y="1225041"/>
                  </a:lnTo>
                  <a:lnTo>
                    <a:pt x="2498" y="1215241"/>
                  </a:lnTo>
                  <a:lnTo>
                    <a:pt x="3591" y="1205441"/>
                  </a:lnTo>
                  <a:lnTo>
                    <a:pt x="4939" y="1195640"/>
                  </a:lnTo>
                  <a:lnTo>
                    <a:pt x="6494" y="1185840"/>
                  </a:lnTo>
                  <a:lnTo>
                    <a:pt x="8176" y="1176040"/>
                  </a:lnTo>
                  <a:lnTo>
                    <a:pt x="10185" y="1166239"/>
                  </a:lnTo>
                  <a:lnTo>
                    <a:pt x="12315" y="1156439"/>
                  </a:lnTo>
                  <a:lnTo>
                    <a:pt x="14645" y="1146639"/>
                  </a:lnTo>
                  <a:lnTo>
                    <a:pt x="17212" y="1136838"/>
                  </a:lnTo>
                  <a:lnTo>
                    <a:pt x="19894" y="1127038"/>
                  </a:lnTo>
                  <a:lnTo>
                    <a:pt x="22840" y="1117238"/>
                  </a:lnTo>
                  <a:lnTo>
                    <a:pt x="25934" y="1107437"/>
                  </a:lnTo>
                  <a:lnTo>
                    <a:pt x="29171" y="1097637"/>
                  </a:lnTo>
                  <a:lnTo>
                    <a:pt x="32655" y="1087837"/>
                  </a:lnTo>
                  <a:lnTo>
                    <a:pt x="36241" y="1078036"/>
                  </a:lnTo>
                  <a:lnTo>
                    <a:pt x="40022" y="1068236"/>
                  </a:lnTo>
                  <a:lnTo>
                    <a:pt x="43963" y="1058436"/>
                  </a:lnTo>
                  <a:lnTo>
                    <a:pt x="47999" y="1048635"/>
                  </a:lnTo>
                  <a:lnTo>
                    <a:pt x="52264" y="1038835"/>
                  </a:lnTo>
                  <a:lnTo>
                    <a:pt x="56616" y="1029035"/>
                  </a:lnTo>
                  <a:lnTo>
                    <a:pt x="61099" y="1019234"/>
                  </a:lnTo>
                  <a:lnTo>
                    <a:pt x="65736" y="1009434"/>
                  </a:lnTo>
                  <a:lnTo>
                    <a:pt x="70447" y="999634"/>
                  </a:lnTo>
                  <a:lnTo>
                    <a:pt x="75312" y="989833"/>
                  </a:lnTo>
                  <a:lnTo>
                    <a:pt x="80263" y="980033"/>
                  </a:lnTo>
                  <a:lnTo>
                    <a:pt x="85291" y="970233"/>
                  </a:lnTo>
                  <a:lnTo>
                    <a:pt x="90450" y="960432"/>
                  </a:lnTo>
                  <a:lnTo>
                    <a:pt x="95657" y="950632"/>
                  </a:lnTo>
                  <a:lnTo>
                    <a:pt x="100955" y="940832"/>
                  </a:lnTo>
                  <a:lnTo>
                    <a:pt x="106321" y="931031"/>
                  </a:lnTo>
                  <a:lnTo>
                    <a:pt x="111728" y="921231"/>
                  </a:lnTo>
                  <a:lnTo>
                    <a:pt x="117217" y="911431"/>
                  </a:lnTo>
                  <a:lnTo>
                    <a:pt x="122734" y="901630"/>
                  </a:lnTo>
                  <a:lnTo>
                    <a:pt x="128290" y="891830"/>
                  </a:lnTo>
                  <a:lnTo>
                    <a:pt x="133884" y="882030"/>
                  </a:lnTo>
                  <a:lnTo>
                    <a:pt x="139493" y="872229"/>
                  </a:lnTo>
                  <a:lnTo>
                    <a:pt x="145126" y="862429"/>
                  </a:lnTo>
                  <a:lnTo>
                    <a:pt x="150766" y="852629"/>
                  </a:lnTo>
                  <a:lnTo>
                    <a:pt x="156411" y="842828"/>
                  </a:lnTo>
                  <a:lnTo>
                    <a:pt x="162050" y="833028"/>
                  </a:lnTo>
                  <a:lnTo>
                    <a:pt x="167681" y="823228"/>
                  </a:lnTo>
                  <a:lnTo>
                    <a:pt x="173296" y="813427"/>
                  </a:lnTo>
                  <a:lnTo>
                    <a:pt x="178884" y="803627"/>
                  </a:lnTo>
                  <a:lnTo>
                    <a:pt x="184457" y="793827"/>
                  </a:lnTo>
                  <a:lnTo>
                    <a:pt x="189978" y="784026"/>
                  </a:lnTo>
                  <a:lnTo>
                    <a:pt x="195469" y="774226"/>
                  </a:lnTo>
                  <a:lnTo>
                    <a:pt x="200921" y="764426"/>
                  </a:lnTo>
                  <a:lnTo>
                    <a:pt x="206305" y="754625"/>
                  </a:lnTo>
                  <a:lnTo>
                    <a:pt x="211656" y="744825"/>
                  </a:lnTo>
                  <a:lnTo>
                    <a:pt x="216930" y="735025"/>
                  </a:lnTo>
                  <a:lnTo>
                    <a:pt x="222143" y="725224"/>
                  </a:lnTo>
                  <a:lnTo>
                    <a:pt x="227309" y="715424"/>
                  </a:lnTo>
                  <a:lnTo>
                    <a:pt x="232365" y="705624"/>
                  </a:lnTo>
                  <a:lnTo>
                    <a:pt x="237374" y="695823"/>
                  </a:lnTo>
                  <a:lnTo>
                    <a:pt x="242296" y="686023"/>
                  </a:lnTo>
                  <a:lnTo>
                    <a:pt x="247125" y="676223"/>
                  </a:lnTo>
                  <a:lnTo>
                    <a:pt x="251901" y="666422"/>
                  </a:lnTo>
                  <a:lnTo>
                    <a:pt x="256546" y="656622"/>
                  </a:lnTo>
                  <a:lnTo>
                    <a:pt x="261124" y="646822"/>
                  </a:lnTo>
                  <a:lnTo>
                    <a:pt x="265619" y="637021"/>
                  </a:lnTo>
                  <a:lnTo>
                    <a:pt x="269988" y="627221"/>
                  </a:lnTo>
                  <a:lnTo>
                    <a:pt x="274297" y="617421"/>
                  </a:lnTo>
                  <a:lnTo>
                    <a:pt x="278481" y="607620"/>
                  </a:lnTo>
                  <a:lnTo>
                    <a:pt x="282570" y="597820"/>
                  </a:lnTo>
                  <a:lnTo>
                    <a:pt x="286592" y="588020"/>
                  </a:lnTo>
                  <a:lnTo>
                    <a:pt x="290457" y="578219"/>
                  </a:lnTo>
                  <a:lnTo>
                    <a:pt x="294260" y="568419"/>
                  </a:lnTo>
                  <a:lnTo>
                    <a:pt x="297953" y="558619"/>
                  </a:lnTo>
                  <a:lnTo>
                    <a:pt x="301528" y="548818"/>
                  </a:lnTo>
                  <a:lnTo>
                    <a:pt x="305040" y="539018"/>
                  </a:lnTo>
                  <a:lnTo>
                    <a:pt x="308402" y="529218"/>
                  </a:lnTo>
                  <a:lnTo>
                    <a:pt x="311687" y="519417"/>
                  </a:lnTo>
                  <a:lnTo>
                    <a:pt x="314884" y="509617"/>
                  </a:lnTo>
                  <a:lnTo>
                    <a:pt x="317944" y="499817"/>
                  </a:lnTo>
                  <a:lnTo>
                    <a:pt x="320943" y="490016"/>
                  </a:lnTo>
                  <a:lnTo>
                    <a:pt x="323817" y="480216"/>
                  </a:lnTo>
                  <a:lnTo>
                    <a:pt x="326597" y="470416"/>
                  </a:lnTo>
                  <a:lnTo>
                    <a:pt x="329313" y="460615"/>
                  </a:lnTo>
                  <a:lnTo>
                    <a:pt x="331879" y="450815"/>
                  </a:lnTo>
                  <a:lnTo>
                    <a:pt x="334388" y="441015"/>
                  </a:lnTo>
                  <a:lnTo>
                    <a:pt x="336800" y="431214"/>
                  </a:lnTo>
                  <a:lnTo>
                    <a:pt x="339105" y="421414"/>
                  </a:lnTo>
                  <a:lnTo>
                    <a:pt x="341355" y="411614"/>
                  </a:lnTo>
                  <a:lnTo>
                    <a:pt x="343479" y="401813"/>
                  </a:lnTo>
                  <a:lnTo>
                    <a:pt x="345537" y="392013"/>
                  </a:lnTo>
                  <a:lnTo>
                    <a:pt x="347524" y="382213"/>
                  </a:lnTo>
                  <a:lnTo>
                    <a:pt x="349399" y="372412"/>
                  </a:lnTo>
                  <a:lnTo>
                    <a:pt x="351224" y="362612"/>
                  </a:lnTo>
                  <a:lnTo>
                    <a:pt x="352954" y="352812"/>
                  </a:lnTo>
                  <a:lnTo>
                    <a:pt x="354609" y="343011"/>
                  </a:lnTo>
                  <a:lnTo>
                    <a:pt x="356219" y="333211"/>
                  </a:lnTo>
                  <a:lnTo>
                    <a:pt x="357713" y="323411"/>
                  </a:lnTo>
                  <a:lnTo>
                    <a:pt x="359166" y="313610"/>
                  </a:lnTo>
                  <a:lnTo>
                    <a:pt x="360550" y="303810"/>
                  </a:lnTo>
                  <a:lnTo>
                    <a:pt x="361856" y="294010"/>
                  </a:lnTo>
                  <a:lnTo>
                    <a:pt x="363124" y="284209"/>
                  </a:lnTo>
                  <a:lnTo>
                    <a:pt x="364305" y="274409"/>
                  </a:lnTo>
                  <a:lnTo>
                    <a:pt x="365440" y="264609"/>
                  </a:lnTo>
                  <a:lnTo>
                    <a:pt x="366529" y="254808"/>
                  </a:lnTo>
                  <a:lnTo>
                    <a:pt x="367540" y="245008"/>
                  </a:lnTo>
                  <a:lnTo>
                    <a:pt x="368520" y="235208"/>
                  </a:lnTo>
                  <a:lnTo>
                    <a:pt x="369438" y="225407"/>
                  </a:lnTo>
                  <a:lnTo>
                    <a:pt x="370308" y="215607"/>
                  </a:lnTo>
                  <a:lnTo>
                    <a:pt x="371149" y="205807"/>
                  </a:lnTo>
                  <a:lnTo>
                    <a:pt x="371918" y="196006"/>
                  </a:lnTo>
                  <a:lnTo>
                    <a:pt x="372661" y="186206"/>
                  </a:lnTo>
                  <a:lnTo>
                    <a:pt x="373364" y="176406"/>
                  </a:lnTo>
                  <a:lnTo>
                    <a:pt x="374018" y="166605"/>
                  </a:lnTo>
                  <a:lnTo>
                    <a:pt x="374649" y="156805"/>
                  </a:lnTo>
                  <a:lnTo>
                    <a:pt x="375231" y="147005"/>
                  </a:lnTo>
                  <a:lnTo>
                    <a:pt x="375784" y="137204"/>
                  </a:lnTo>
                  <a:lnTo>
                    <a:pt x="376312" y="127404"/>
                  </a:lnTo>
                  <a:lnTo>
                    <a:pt x="376795" y="117604"/>
                  </a:lnTo>
                  <a:lnTo>
                    <a:pt x="377261" y="107803"/>
                  </a:lnTo>
                  <a:lnTo>
                    <a:pt x="377693" y="98003"/>
                  </a:lnTo>
                  <a:lnTo>
                    <a:pt x="378098" y="88203"/>
                  </a:lnTo>
                  <a:lnTo>
                    <a:pt x="378487" y="78402"/>
                  </a:lnTo>
                  <a:lnTo>
                    <a:pt x="378839" y="68602"/>
                  </a:lnTo>
                  <a:lnTo>
                    <a:pt x="379176" y="58802"/>
                  </a:lnTo>
                  <a:lnTo>
                    <a:pt x="379492" y="49001"/>
                  </a:lnTo>
                  <a:lnTo>
                    <a:pt x="379783" y="39201"/>
                  </a:lnTo>
                  <a:lnTo>
                    <a:pt x="380062" y="29401"/>
                  </a:lnTo>
                  <a:lnTo>
                    <a:pt x="380316" y="19600"/>
                  </a:lnTo>
                  <a:lnTo>
                    <a:pt x="380556" y="9800"/>
                  </a:lnTo>
                  <a:lnTo>
                    <a:pt x="380784" y="0"/>
                  </a:lnTo>
                  <a:lnTo>
                    <a:pt x="386338" y="0"/>
                  </a:lnTo>
                  <a:lnTo>
                    <a:pt x="386565" y="9800"/>
                  </a:lnTo>
                  <a:lnTo>
                    <a:pt x="386805" y="19600"/>
                  </a:lnTo>
                  <a:lnTo>
                    <a:pt x="387059" y="29401"/>
                  </a:lnTo>
                  <a:lnTo>
                    <a:pt x="387338" y="39201"/>
                  </a:lnTo>
                  <a:lnTo>
                    <a:pt x="387629" y="49001"/>
                  </a:lnTo>
                  <a:lnTo>
                    <a:pt x="387945" y="58802"/>
                  </a:lnTo>
                  <a:lnTo>
                    <a:pt x="388282" y="68602"/>
                  </a:lnTo>
                  <a:lnTo>
                    <a:pt x="388634" y="78402"/>
                  </a:lnTo>
                  <a:lnTo>
                    <a:pt x="389023" y="88203"/>
                  </a:lnTo>
                  <a:lnTo>
                    <a:pt x="389428" y="98003"/>
                  </a:lnTo>
                  <a:lnTo>
                    <a:pt x="389860" y="107803"/>
                  </a:lnTo>
                  <a:lnTo>
                    <a:pt x="390326" y="117604"/>
                  </a:lnTo>
                  <a:lnTo>
                    <a:pt x="390809" y="127404"/>
                  </a:lnTo>
                  <a:lnTo>
                    <a:pt x="391337" y="137204"/>
                  </a:lnTo>
                  <a:lnTo>
                    <a:pt x="391890" y="147005"/>
                  </a:lnTo>
                  <a:lnTo>
                    <a:pt x="392472" y="156805"/>
                  </a:lnTo>
                  <a:lnTo>
                    <a:pt x="393103" y="166605"/>
                  </a:lnTo>
                  <a:lnTo>
                    <a:pt x="393758" y="176406"/>
                  </a:lnTo>
                  <a:lnTo>
                    <a:pt x="394460" y="186206"/>
                  </a:lnTo>
                  <a:lnTo>
                    <a:pt x="395203" y="196006"/>
                  </a:lnTo>
                  <a:lnTo>
                    <a:pt x="395973" y="205807"/>
                  </a:lnTo>
                  <a:lnTo>
                    <a:pt x="396813" y="215607"/>
                  </a:lnTo>
                  <a:lnTo>
                    <a:pt x="397683" y="225407"/>
                  </a:lnTo>
                  <a:lnTo>
                    <a:pt x="398602" y="235208"/>
                  </a:lnTo>
                  <a:lnTo>
                    <a:pt x="399581" y="245008"/>
                  </a:lnTo>
                  <a:lnTo>
                    <a:pt x="400593" y="254808"/>
                  </a:lnTo>
                  <a:lnTo>
                    <a:pt x="401681" y="264609"/>
                  </a:lnTo>
                  <a:lnTo>
                    <a:pt x="402816" y="274409"/>
                  </a:lnTo>
                  <a:lnTo>
                    <a:pt x="403997" y="284209"/>
                  </a:lnTo>
                  <a:lnTo>
                    <a:pt x="405265" y="294010"/>
                  </a:lnTo>
                  <a:lnTo>
                    <a:pt x="406571" y="303810"/>
                  </a:lnTo>
                  <a:lnTo>
                    <a:pt x="407955" y="313610"/>
                  </a:lnTo>
                  <a:lnTo>
                    <a:pt x="409408" y="323411"/>
                  </a:lnTo>
                  <a:lnTo>
                    <a:pt x="410903" y="333211"/>
                  </a:lnTo>
                  <a:lnTo>
                    <a:pt x="412512" y="343011"/>
                  </a:lnTo>
                  <a:lnTo>
                    <a:pt x="414167" y="352812"/>
                  </a:lnTo>
                  <a:lnTo>
                    <a:pt x="415897" y="362612"/>
                  </a:lnTo>
                  <a:lnTo>
                    <a:pt x="417723" y="372412"/>
                  </a:lnTo>
                  <a:lnTo>
                    <a:pt x="419597" y="382213"/>
                  </a:lnTo>
                  <a:lnTo>
                    <a:pt x="421584" y="392013"/>
                  </a:lnTo>
                  <a:lnTo>
                    <a:pt x="423642" y="401813"/>
                  </a:lnTo>
                  <a:lnTo>
                    <a:pt x="425766" y="411614"/>
                  </a:lnTo>
                  <a:lnTo>
                    <a:pt x="428017" y="421414"/>
                  </a:lnTo>
                  <a:lnTo>
                    <a:pt x="430322" y="431214"/>
                  </a:lnTo>
                  <a:lnTo>
                    <a:pt x="432734" y="441015"/>
                  </a:lnTo>
                  <a:lnTo>
                    <a:pt x="435242" y="450815"/>
                  </a:lnTo>
                  <a:lnTo>
                    <a:pt x="437808" y="460615"/>
                  </a:lnTo>
                  <a:lnTo>
                    <a:pt x="440525" y="470416"/>
                  </a:lnTo>
                  <a:lnTo>
                    <a:pt x="443304" y="480216"/>
                  </a:lnTo>
                  <a:lnTo>
                    <a:pt x="446178" y="490016"/>
                  </a:lnTo>
                  <a:lnTo>
                    <a:pt x="449177" y="499817"/>
                  </a:lnTo>
                  <a:lnTo>
                    <a:pt x="452237" y="509617"/>
                  </a:lnTo>
                  <a:lnTo>
                    <a:pt x="455434" y="519417"/>
                  </a:lnTo>
                  <a:lnTo>
                    <a:pt x="458719" y="529218"/>
                  </a:lnTo>
                  <a:lnTo>
                    <a:pt x="462081" y="539018"/>
                  </a:lnTo>
                  <a:lnTo>
                    <a:pt x="465593" y="548818"/>
                  </a:lnTo>
                  <a:lnTo>
                    <a:pt x="469168" y="558619"/>
                  </a:lnTo>
                  <a:lnTo>
                    <a:pt x="472861" y="568419"/>
                  </a:lnTo>
                  <a:lnTo>
                    <a:pt x="476664" y="578219"/>
                  </a:lnTo>
                  <a:lnTo>
                    <a:pt x="480529" y="588020"/>
                  </a:lnTo>
                  <a:lnTo>
                    <a:pt x="484551" y="597820"/>
                  </a:lnTo>
                  <a:lnTo>
                    <a:pt x="488641" y="607620"/>
                  </a:lnTo>
                  <a:lnTo>
                    <a:pt x="492824" y="617421"/>
                  </a:lnTo>
                  <a:lnTo>
                    <a:pt x="497133" y="627221"/>
                  </a:lnTo>
                  <a:lnTo>
                    <a:pt x="501502" y="637021"/>
                  </a:lnTo>
                  <a:lnTo>
                    <a:pt x="505998" y="646822"/>
                  </a:lnTo>
                  <a:lnTo>
                    <a:pt x="510575" y="656622"/>
                  </a:lnTo>
                  <a:lnTo>
                    <a:pt x="515220" y="666422"/>
                  </a:lnTo>
                  <a:lnTo>
                    <a:pt x="519997" y="676223"/>
                  </a:lnTo>
                  <a:lnTo>
                    <a:pt x="524825" y="686023"/>
                  </a:lnTo>
                  <a:lnTo>
                    <a:pt x="529747" y="695823"/>
                  </a:lnTo>
                  <a:lnTo>
                    <a:pt x="534756" y="705624"/>
                  </a:lnTo>
                  <a:lnTo>
                    <a:pt x="539812" y="715424"/>
                  </a:lnTo>
                  <a:lnTo>
                    <a:pt x="544978" y="725224"/>
                  </a:lnTo>
                  <a:lnTo>
                    <a:pt x="550192" y="735025"/>
                  </a:lnTo>
                  <a:lnTo>
                    <a:pt x="555465" y="744825"/>
                  </a:lnTo>
                  <a:lnTo>
                    <a:pt x="560816" y="754625"/>
                  </a:lnTo>
                  <a:lnTo>
                    <a:pt x="566201" y="764426"/>
                  </a:lnTo>
                  <a:lnTo>
                    <a:pt x="571652" y="774226"/>
                  </a:lnTo>
                  <a:lnTo>
                    <a:pt x="577143" y="784026"/>
                  </a:lnTo>
                  <a:lnTo>
                    <a:pt x="582664" y="793827"/>
                  </a:lnTo>
                  <a:lnTo>
                    <a:pt x="588237" y="803627"/>
                  </a:lnTo>
                  <a:lnTo>
                    <a:pt x="593825" y="813427"/>
                  </a:lnTo>
                  <a:lnTo>
                    <a:pt x="599440" y="823228"/>
                  </a:lnTo>
                  <a:lnTo>
                    <a:pt x="605072" y="833028"/>
                  </a:lnTo>
                  <a:lnTo>
                    <a:pt x="610710" y="842828"/>
                  </a:lnTo>
                  <a:lnTo>
                    <a:pt x="616355" y="852629"/>
                  </a:lnTo>
                  <a:lnTo>
                    <a:pt x="621995" y="862429"/>
                  </a:lnTo>
                  <a:lnTo>
                    <a:pt x="627628" y="872229"/>
                  </a:lnTo>
                  <a:lnTo>
                    <a:pt x="633237" y="882030"/>
                  </a:lnTo>
                  <a:lnTo>
                    <a:pt x="638831" y="891830"/>
                  </a:lnTo>
                  <a:lnTo>
                    <a:pt x="644388" y="901630"/>
                  </a:lnTo>
                  <a:lnTo>
                    <a:pt x="649904" y="911431"/>
                  </a:lnTo>
                  <a:lnTo>
                    <a:pt x="655394" y="921231"/>
                  </a:lnTo>
                  <a:lnTo>
                    <a:pt x="660800" y="931031"/>
                  </a:lnTo>
                  <a:lnTo>
                    <a:pt x="666167" y="940832"/>
                  </a:lnTo>
                  <a:lnTo>
                    <a:pt x="671464" y="950632"/>
                  </a:lnTo>
                  <a:lnTo>
                    <a:pt x="676672" y="960432"/>
                  </a:lnTo>
                  <a:lnTo>
                    <a:pt x="681830" y="970233"/>
                  </a:lnTo>
                  <a:lnTo>
                    <a:pt x="686859" y="980033"/>
                  </a:lnTo>
                  <a:lnTo>
                    <a:pt x="691810" y="989833"/>
                  </a:lnTo>
                  <a:lnTo>
                    <a:pt x="696674" y="999634"/>
                  </a:lnTo>
                  <a:lnTo>
                    <a:pt x="701385" y="1009434"/>
                  </a:lnTo>
                  <a:lnTo>
                    <a:pt x="706022" y="1019234"/>
                  </a:lnTo>
                  <a:lnTo>
                    <a:pt x="710505" y="1029035"/>
                  </a:lnTo>
                  <a:lnTo>
                    <a:pt x="714857" y="1038835"/>
                  </a:lnTo>
                  <a:lnTo>
                    <a:pt x="719122" y="1048635"/>
                  </a:lnTo>
                  <a:lnTo>
                    <a:pt x="723158" y="1058436"/>
                  </a:lnTo>
                  <a:lnTo>
                    <a:pt x="727099" y="1068236"/>
                  </a:lnTo>
                  <a:lnTo>
                    <a:pt x="730880" y="1078036"/>
                  </a:lnTo>
                  <a:lnTo>
                    <a:pt x="734466" y="1087837"/>
                  </a:lnTo>
                  <a:lnTo>
                    <a:pt x="737950" y="1097637"/>
                  </a:lnTo>
                  <a:lnTo>
                    <a:pt x="741187" y="1107437"/>
                  </a:lnTo>
                  <a:lnTo>
                    <a:pt x="744281" y="1117238"/>
                  </a:lnTo>
                  <a:lnTo>
                    <a:pt x="747227" y="1127038"/>
                  </a:lnTo>
                  <a:lnTo>
                    <a:pt x="749910" y="1136838"/>
                  </a:lnTo>
                  <a:lnTo>
                    <a:pt x="752476" y="1146639"/>
                  </a:lnTo>
                  <a:lnTo>
                    <a:pt x="754806" y="1156439"/>
                  </a:lnTo>
                  <a:lnTo>
                    <a:pt x="756937" y="1166239"/>
                  </a:lnTo>
                  <a:lnTo>
                    <a:pt x="758946" y="1176040"/>
                  </a:lnTo>
                  <a:lnTo>
                    <a:pt x="760627" y="1185840"/>
                  </a:lnTo>
                  <a:lnTo>
                    <a:pt x="762183" y="1195640"/>
                  </a:lnTo>
                  <a:lnTo>
                    <a:pt x="763530" y="1205441"/>
                  </a:lnTo>
                  <a:lnTo>
                    <a:pt x="764624" y="1215241"/>
                  </a:lnTo>
                  <a:lnTo>
                    <a:pt x="765590" y="1225041"/>
                  </a:lnTo>
                  <a:lnTo>
                    <a:pt x="766261" y="1234842"/>
                  </a:lnTo>
                  <a:lnTo>
                    <a:pt x="766759" y="1244642"/>
                  </a:lnTo>
                  <a:lnTo>
                    <a:pt x="767091" y="1254442"/>
                  </a:lnTo>
                  <a:lnTo>
                    <a:pt x="767122" y="1264243"/>
                  </a:lnTo>
                  <a:lnTo>
                    <a:pt x="767026" y="1274043"/>
                  </a:lnTo>
                  <a:lnTo>
                    <a:pt x="766682" y="1283844"/>
                  </a:lnTo>
                  <a:lnTo>
                    <a:pt x="766126" y="1293644"/>
                  </a:lnTo>
                  <a:lnTo>
                    <a:pt x="765445" y="1303444"/>
                  </a:lnTo>
                  <a:lnTo>
                    <a:pt x="764443" y="1313245"/>
                  </a:lnTo>
                  <a:lnTo>
                    <a:pt x="763316" y="1323045"/>
                  </a:lnTo>
                  <a:lnTo>
                    <a:pt x="761996" y="1332845"/>
                  </a:lnTo>
                  <a:lnTo>
                    <a:pt x="760436" y="1342646"/>
                  </a:lnTo>
                  <a:lnTo>
                    <a:pt x="758761" y="1352446"/>
                  </a:lnTo>
                  <a:lnTo>
                    <a:pt x="756831" y="1362246"/>
                  </a:lnTo>
                  <a:lnTo>
                    <a:pt x="754748" y="1372047"/>
                  </a:lnTo>
                  <a:lnTo>
                    <a:pt x="752529" y="1381847"/>
                  </a:lnTo>
                  <a:lnTo>
                    <a:pt x="750060" y="1391647"/>
                  </a:lnTo>
                  <a:lnTo>
                    <a:pt x="747491" y="1401448"/>
                  </a:lnTo>
                  <a:lnTo>
                    <a:pt x="744733" y="1411248"/>
                  </a:lnTo>
                  <a:lnTo>
                    <a:pt x="741811" y="1421048"/>
                  </a:lnTo>
                  <a:lnTo>
                    <a:pt x="738797" y="1430849"/>
                  </a:lnTo>
                  <a:lnTo>
                    <a:pt x="735557" y="1440649"/>
                  </a:lnTo>
                  <a:lnTo>
                    <a:pt x="732228" y="1450449"/>
                  </a:lnTo>
                  <a:lnTo>
                    <a:pt x="728772" y="1460250"/>
                  </a:lnTo>
                  <a:lnTo>
                    <a:pt x="725157" y="1470050"/>
                  </a:lnTo>
                  <a:lnTo>
                    <a:pt x="721469" y="1479850"/>
                  </a:lnTo>
                  <a:lnTo>
                    <a:pt x="717629" y="1489651"/>
                  </a:lnTo>
                  <a:lnTo>
                    <a:pt x="713698" y="1499451"/>
                  </a:lnTo>
                  <a:lnTo>
                    <a:pt x="709692" y="1509251"/>
                  </a:lnTo>
                  <a:lnTo>
                    <a:pt x="705549" y="1519052"/>
                  </a:lnTo>
                  <a:lnTo>
                    <a:pt x="701355" y="1528852"/>
                  </a:lnTo>
                  <a:lnTo>
                    <a:pt x="697070" y="1538652"/>
                  </a:lnTo>
                  <a:lnTo>
                    <a:pt x="692708" y="1548453"/>
                  </a:lnTo>
                  <a:lnTo>
                    <a:pt x="688305" y="1558253"/>
                  </a:lnTo>
                  <a:lnTo>
                    <a:pt x="683812" y="1568053"/>
                  </a:lnTo>
                  <a:lnTo>
                    <a:pt x="679285" y="1577854"/>
                  </a:lnTo>
                  <a:lnTo>
                    <a:pt x="674714" y="1587654"/>
                  </a:lnTo>
                  <a:lnTo>
                    <a:pt x="670094" y="1597454"/>
                  </a:lnTo>
                  <a:lnTo>
                    <a:pt x="665454" y="1607255"/>
                  </a:lnTo>
                  <a:lnTo>
                    <a:pt x="660778" y="1617055"/>
                  </a:lnTo>
                  <a:lnTo>
                    <a:pt x="656086" y="1626855"/>
                  </a:lnTo>
                  <a:lnTo>
                    <a:pt x="651382" y="1636656"/>
                  </a:lnTo>
                  <a:lnTo>
                    <a:pt x="646667" y="1646456"/>
                  </a:lnTo>
                  <a:lnTo>
                    <a:pt x="641951" y="1656256"/>
                  </a:lnTo>
                  <a:lnTo>
                    <a:pt x="637238" y="1666057"/>
                  </a:lnTo>
                  <a:lnTo>
                    <a:pt x="632536" y="1675857"/>
                  </a:lnTo>
                  <a:lnTo>
                    <a:pt x="627841" y="1685657"/>
                  </a:lnTo>
                  <a:lnTo>
                    <a:pt x="623174" y="1695458"/>
                  </a:lnTo>
                  <a:lnTo>
                    <a:pt x="618526" y="1705258"/>
                  </a:lnTo>
                  <a:lnTo>
                    <a:pt x="613902" y="1715058"/>
                  </a:lnTo>
                  <a:lnTo>
                    <a:pt x="609323" y="1724859"/>
                  </a:lnTo>
                  <a:lnTo>
                    <a:pt x="604767" y="1734659"/>
                  </a:lnTo>
                  <a:lnTo>
                    <a:pt x="600262" y="1744459"/>
                  </a:lnTo>
                  <a:lnTo>
                    <a:pt x="595802" y="1754260"/>
                  </a:lnTo>
                  <a:lnTo>
                    <a:pt x="591373" y="1764060"/>
                  </a:lnTo>
                  <a:lnTo>
                    <a:pt x="587025" y="1773860"/>
                  </a:lnTo>
                  <a:lnTo>
                    <a:pt x="582711" y="1783661"/>
                  </a:lnTo>
                  <a:lnTo>
                    <a:pt x="578459" y="1793461"/>
                  </a:lnTo>
                  <a:lnTo>
                    <a:pt x="574279" y="1803261"/>
                  </a:lnTo>
                  <a:lnTo>
                    <a:pt x="570136" y="1813062"/>
                  </a:lnTo>
                  <a:lnTo>
                    <a:pt x="566090" y="1822862"/>
                  </a:lnTo>
                  <a:lnTo>
                    <a:pt x="562097" y="1832662"/>
                  </a:lnTo>
                  <a:lnTo>
                    <a:pt x="558163" y="1842463"/>
                  </a:lnTo>
                  <a:lnTo>
                    <a:pt x="554328" y="1852263"/>
                  </a:lnTo>
                  <a:lnTo>
                    <a:pt x="550537" y="1862063"/>
                  </a:lnTo>
                  <a:lnTo>
                    <a:pt x="546841" y="1871864"/>
                  </a:lnTo>
                  <a:lnTo>
                    <a:pt x="543218" y="1881664"/>
                  </a:lnTo>
                  <a:lnTo>
                    <a:pt x="539645" y="1891464"/>
                  </a:lnTo>
                  <a:lnTo>
                    <a:pt x="536195" y="1901265"/>
                  </a:lnTo>
                  <a:lnTo>
                    <a:pt x="532792" y="1911065"/>
                  </a:lnTo>
                  <a:lnTo>
                    <a:pt x="529473" y="1920865"/>
                  </a:lnTo>
                  <a:lnTo>
                    <a:pt x="526247" y="1930666"/>
                  </a:lnTo>
                  <a:lnTo>
                    <a:pt x="523070" y="1940466"/>
                  </a:lnTo>
                  <a:lnTo>
                    <a:pt x="520008" y="1950266"/>
                  </a:lnTo>
                  <a:lnTo>
                    <a:pt x="517009" y="1960067"/>
                  </a:lnTo>
                  <a:lnTo>
                    <a:pt x="514076" y="1969867"/>
                  </a:lnTo>
                  <a:lnTo>
                    <a:pt x="511253" y="1979667"/>
                  </a:lnTo>
                  <a:lnTo>
                    <a:pt x="508478" y="1989468"/>
                  </a:lnTo>
                  <a:lnTo>
                    <a:pt x="505800" y="1999268"/>
                  </a:lnTo>
                  <a:lnTo>
                    <a:pt x="503200" y="2009068"/>
                  </a:lnTo>
                  <a:lnTo>
                    <a:pt x="500647" y="2018869"/>
                  </a:lnTo>
                  <a:lnTo>
                    <a:pt x="498217" y="2028669"/>
                  </a:lnTo>
                  <a:lnTo>
                    <a:pt x="495833" y="2038469"/>
                  </a:lnTo>
                  <a:lnTo>
                    <a:pt x="493525" y="2048270"/>
                  </a:lnTo>
                  <a:lnTo>
                    <a:pt x="491305" y="2058070"/>
                  </a:lnTo>
                  <a:lnTo>
                    <a:pt x="489130" y="2067870"/>
                  </a:lnTo>
                  <a:lnTo>
                    <a:pt x="487056" y="2077671"/>
                  </a:lnTo>
                  <a:lnTo>
                    <a:pt x="485039" y="2087471"/>
                  </a:lnTo>
                  <a:lnTo>
                    <a:pt x="483077" y="2097271"/>
                  </a:lnTo>
                  <a:lnTo>
                    <a:pt x="481211" y="2107072"/>
                  </a:lnTo>
                  <a:lnTo>
                    <a:pt x="479386" y="2116872"/>
                  </a:lnTo>
                  <a:lnTo>
                    <a:pt x="477639" y="2126672"/>
                  </a:lnTo>
                  <a:lnTo>
                    <a:pt x="475956" y="2136473"/>
                  </a:lnTo>
                  <a:lnTo>
                    <a:pt x="474313" y="2146273"/>
                  </a:lnTo>
                  <a:lnTo>
                    <a:pt x="472766" y="2156073"/>
                  </a:lnTo>
                  <a:lnTo>
                    <a:pt x="471256" y="2165874"/>
                  </a:lnTo>
                  <a:lnTo>
                    <a:pt x="469804" y="2175674"/>
                  </a:lnTo>
                  <a:lnTo>
                    <a:pt x="468422" y="2185474"/>
                  </a:lnTo>
                  <a:lnTo>
                    <a:pt x="467073" y="2195275"/>
                  </a:lnTo>
                  <a:lnTo>
                    <a:pt x="465799" y="2205075"/>
                  </a:lnTo>
                  <a:lnTo>
                    <a:pt x="464568" y="2214875"/>
                  </a:lnTo>
                  <a:lnTo>
                    <a:pt x="463377" y="2224676"/>
                  </a:lnTo>
                  <a:lnTo>
                    <a:pt x="462257" y="2234476"/>
                  </a:lnTo>
                  <a:lnTo>
                    <a:pt x="461167" y="2244276"/>
                  </a:lnTo>
                  <a:lnTo>
                    <a:pt x="460130" y="2254077"/>
                  </a:lnTo>
                  <a:lnTo>
                    <a:pt x="459141" y="2263877"/>
                  </a:lnTo>
                  <a:lnTo>
                    <a:pt x="458179" y="2273677"/>
                  </a:lnTo>
                  <a:lnTo>
                    <a:pt x="457283" y="2283478"/>
                  </a:lnTo>
                  <a:lnTo>
                    <a:pt x="456413" y="2293278"/>
                  </a:lnTo>
                  <a:lnTo>
                    <a:pt x="455581" y="2303078"/>
                  </a:lnTo>
                  <a:lnTo>
                    <a:pt x="454797" y="2312879"/>
                  </a:lnTo>
                  <a:lnTo>
                    <a:pt x="454035" y="2322679"/>
                  </a:lnTo>
                  <a:lnTo>
                    <a:pt x="453322" y="2332479"/>
                  </a:lnTo>
                  <a:lnTo>
                    <a:pt x="452637" y="2342280"/>
                  </a:lnTo>
                  <a:lnTo>
                    <a:pt x="451978" y="2352080"/>
                  </a:lnTo>
                  <a:lnTo>
                    <a:pt x="451365" y="2361880"/>
                  </a:lnTo>
                  <a:lnTo>
                    <a:pt x="450770" y="2371681"/>
                  </a:lnTo>
                  <a:lnTo>
                    <a:pt x="450209" y="2381481"/>
                  </a:lnTo>
                  <a:lnTo>
                    <a:pt x="449678" y="2391281"/>
                  </a:lnTo>
                  <a:lnTo>
                    <a:pt x="449163" y="2401082"/>
                  </a:lnTo>
                  <a:lnTo>
                    <a:pt x="448688" y="2410882"/>
                  </a:lnTo>
                  <a:lnTo>
                    <a:pt x="448229" y="2420682"/>
                  </a:lnTo>
                  <a:lnTo>
                    <a:pt x="447793" y="2430483"/>
                  </a:lnTo>
                  <a:lnTo>
                    <a:pt x="447386" y="2440283"/>
                  </a:lnTo>
                  <a:lnTo>
                    <a:pt x="446991" y="2450083"/>
                  </a:lnTo>
                  <a:lnTo>
                    <a:pt x="446625" y="2459884"/>
                  </a:lnTo>
                  <a:lnTo>
                    <a:pt x="446275" y="2469684"/>
                  </a:lnTo>
                  <a:lnTo>
                    <a:pt x="445939" y="2479484"/>
                  </a:lnTo>
                  <a:lnTo>
                    <a:pt x="445631" y="2489285"/>
                  </a:lnTo>
                  <a:lnTo>
                    <a:pt x="445332" y="2499085"/>
                  </a:lnTo>
                  <a:lnTo>
                    <a:pt x="445052" y="2508885"/>
                  </a:lnTo>
                  <a:lnTo>
                    <a:pt x="444789" y="2518686"/>
                  </a:lnTo>
                  <a:lnTo>
                    <a:pt x="444535" y="2528486"/>
                  </a:lnTo>
                  <a:lnTo>
                    <a:pt x="444303" y="2538286"/>
                  </a:lnTo>
                  <a:lnTo>
                    <a:pt x="444080" y="2548087"/>
                  </a:lnTo>
                  <a:lnTo>
                    <a:pt x="443869" y="2557887"/>
                  </a:lnTo>
                  <a:lnTo>
                    <a:pt x="443674" y="2567688"/>
                  </a:lnTo>
                  <a:lnTo>
                    <a:pt x="443487" y="2577488"/>
                  </a:lnTo>
                  <a:lnTo>
                    <a:pt x="443315" y="2587288"/>
                  </a:lnTo>
                  <a:lnTo>
                    <a:pt x="443153" y="2597089"/>
                  </a:lnTo>
                  <a:lnTo>
                    <a:pt x="442999" y="2606889"/>
                  </a:lnTo>
                  <a:lnTo>
                    <a:pt x="442860" y="2616689"/>
                  </a:lnTo>
                  <a:lnTo>
                    <a:pt x="442728" y="2626490"/>
                  </a:lnTo>
                  <a:lnTo>
                    <a:pt x="442607" y="2636290"/>
                  </a:lnTo>
                  <a:lnTo>
                    <a:pt x="442497" y="2646090"/>
                  </a:lnTo>
                  <a:lnTo>
                    <a:pt x="442393" y="2655891"/>
                  </a:lnTo>
                  <a:lnTo>
                    <a:pt x="442303" y="2665691"/>
                  </a:lnTo>
                  <a:lnTo>
                    <a:pt x="442220" y="2675491"/>
                  </a:lnTo>
                  <a:lnTo>
                    <a:pt x="442146" y="2685292"/>
                  </a:lnTo>
                  <a:lnTo>
                    <a:pt x="442084" y="2695092"/>
                  </a:lnTo>
                  <a:lnTo>
                    <a:pt x="442029" y="2704892"/>
                  </a:lnTo>
                  <a:lnTo>
                    <a:pt x="441985" y="2714693"/>
                  </a:lnTo>
                  <a:lnTo>
                    <a:pt x="441952" y="2724493"/>
                  </a:lnTo>
                  <a:lnTo>
                    <a:pt x="441925" y="2734293"/>
                  </a:lnTo>
                  <a:lnTo>
                    <a:pt x="441915" y="2744094"/>
                  </a:lnTo>
                  <a:lnTo>
                    <a:pt x="441912" y="2753894"/>
                  </a:lnTo>
                  <a:lnTo>
                    <a:pt x="441920" y="2763694"/>
                  </a:lnTo>
                  <a:lnTo>
                    <a:pt x="441942" y="2773495"/>
                  </a:lnTo>
                  <a:lnTo>
                    <a:pt x="441971" y="2783295"/>
                  </a:lnTo>
                  <a:lnTo>
                    <a:pt x="442018" y="2793095"/>
                  </a:lnTo>
                  <a:lnTo>
                    <a:pt x="442075" y="2802896"/>
                  </a:lnTo>
                  <a:lnTo>
                    <a:pt x="442143" y="2812696"/>
                  </a:lnTo>
                  <a:lnTo>
                    <a:pt x="442231" y="2822496"/>
                  </a:lnTo>
                  <a:lnTo>
                    <a:pt x="442328" y="2832297"/>
                  </a:lnTo>
                  <a:lnTo>
                    <a:pt x="442443" y="2842097"/>
                  </a:lnTo>
                  <a:lnTo>
                    <a:pt x="442574" y="2851897"/>
                  </a:lnTo>
                  <a:lnTo>
                    <a:pt x="442714" y="2861698"/>
                  </a:lnTo>
                  <a:lnTo>
                    <a:pt x="442882" y="2871498"/>
                  </a:lnTo>
                  <a:lnTo>
                    <a:pt x="443061" y="2881298"/>
                  </a:lnTo>
                  <a:lnTo>
                    <a:pt x="443258" y="2891099"/>
                  </a:lnTo>
                  <a:lnTo>
                    <a:pt x="443477" y="2900899"/>
                  </a:lnTo>
                  <a:lnTo>
                    <a:pt x="443709" y="2910699"/>
                  </a:lnTo>
                  <a:lnTo>
                    <a:pt x="443969" y="2920500"/>
                  </a:lnTo>
                  <a:lnTo>
                    <a:pt x="444245" y="2930300"/>
                  </a:lnTo>
                  <a:lnTo>
                    <a:pt x="444539" y="2940100"/>
                  </a:lnTo>
                  <a:lnTo>
                    <a:pt x="444863" y="2949901"/>
                  </a:lnTo>
                  <a:lnTo>
                    <a:pt x="445201" y="2959701"/>
                  </a:lnTo>
                  <a:lnTo>
                    <a:pt x="445567" y="2969501"/>
                  </a:lnTo>
                  <a:lnTo>
                    <a:pt x="445957" y="2979302"/>
                  </a:lnTo>
                  <a:lnTo>
                    <a:pt x="446361" y="2989102"/>
                  </a:lnTo>
                  <a:lnTo>
                    <a:pt x="446804" y="2998902"/>
                  </a:lnTo>
                  <a:lnTo>
                    <a:pt x="447263" y="3008703"/>
                  </a:lnTo>
                  <a:lnTo>
                    <a:pt x="447746" y="3018503"/>
                  </a:lnTo>
                  <a:lnTo>
                    <a:pt x="448261" y="3028303"/>
                  </a:lnTo>
                  <a:lnTo>
                    <a:pt x="448791" y="3038104"/>
                  </a:lnTo>
                  <a:lnTo>
                    <a:pt x="449357" y="3047904"/>
                  </a:lnTo>
                  <a:lnTo>
                    <a:pt x="449945" y="3057704"/>
                  </a:lnTo>
                  <a:lnTo>
                    <a:pt x="450553" y="3067505"/>
                  </a:lnTo>
                  <a:lnTo>
                    <a:pt x="451199" y="3077305"/>
                  </a:lnTo>
                  <a:lnTo>
                    <a:pt x="451861" y="3087105"/>
                  </a:lnTo>
                  <a:lnTo>
                    <a:pt x="452553" y="3096906"/>
                  </a:lnTo>
                  <a:lnTo>
                    <a:pt x="453272" y="3106706"/>
                  </a:lnTo>
                  <a:lnTo>
                    <a:pt x="454007" y="3116506"/>
                  </a:lnTo>
                  <a:lnTo>
                    <a:pt x="454781" y="3126307"/>
                  </a:lnTo>
                  <a:lnTo>
                    <a:pt x="455572" y="3136107"/>
                  </a:lnTo>
                  <a:lnTo>
                    <a:pt x="456386" y="3145907"/>
                  </a:lnTo>
                  <a:lnTo>
                    <a:pt x="457229" y="3155708"/>
                  </a:lnTo>
                  <a:lnTo>
                    <a:pt x="458087" y="3165508"/>
                  </a:lnTo>
                  <a:lnTo>
                    <a:pt x="458975" y="3175308"/>
                  </a:lnTo>
                  <a:lnTo>
                    <a:pt x="459882" y="3185109"/>
                  </a:lnTo>
                  <a:lnTo>
                    <a:pt x="460804" y="3194909"/>
                  </a:lnTo>
                  <a:lnTo>
                    <a:pt x="461755" y="3204709"/>
                  </a:lnTo>
                  <a:lnTo>
                    <a:pt x="462718" y="3214510"/>
                  </a:lnTo>
                  <a:lnTo>
                    <a:pt x="463700" y="3224310"/>
                  </a:lnTo>
                  <a:lnTo>
                    <a:pt x="464700" y="3234110"/>
                  </a:lnTo>
                  <a:lnTo>
                    <a:pt x="465710" y="3243911"/>
                  </a:lnTo>
                  <a:lnTo>
                    <a:pt x="466740" y="3253711"/>
                  </a:lnTo>
                  <a:lnTo>
                    <a:pt x="467778" y="3263511"/>
                  </a:lnTo>
                  <a:lnTo>
                    <a:pt x="468827" y="3273312"/>
                  </a:lnTo>
                  <a:lnTo>
                    <a:pt x="469887" y="3283112"/>
                  </a:lnTo>
                  <a:lnTo>
                    <a:pt x="470952" y="3292912"/>
                  </a:lnTo>
                  <a:lnTo>
                    <a:pt x="472025" y="3302713"/>
                  </a:lnTo>
                  <a:lnTo>
                    <a:pt x="473101" y="3312513"/>
                  </a:lnTo>
                  <a:lnTo>
                    <a:pt x="474179" y="3322313"/>
                  </a:lnTo>
                  <a:lnTo>
                    <a:pt x="475258" y="3332114"/>
                  </a:lnTo>
                  <a:lnTo>
                    <a:pt x="476335" y="3341914"/>
                  </a:lnTo>
                  <a:lnTo>
                    <a:pt x="477408" y="3351714"/>
                  </a:lnTo>
                  <a:lnTo>
                    <a:pt x="478475" y="3361515"/>
                  </a:lnTo>
                  <a:lnTo>
                    <a:pt x="479539" y="3371315"/>
                  </a:lnTo>
                  <a:lnTo>
                    <a:pt x="480587" y="3381115"/>
                  </a:lnTo>
                  <a:lnTo>
                    <a:pt x="481627" y="3390916"/>
                  </a:lnTo>
                  <a:lnTo>
                    <a:pt x="482655" y="3400716"/>
                  </a:lnTo>
                  <a:lnTo>
                    <a:pt x="483662" y="3410516"/>
                  </a:lnTo>
                  <a:lnTo>
                    <a:pt x="484658" y="3420317"/>
                  </a:lnTo>
                  <a:lnTo>
                    <a:pt x="485628" y="3430117"/>
                  </a:lnTo>
                  <a:lnTo>
                    <a:pt x="486577" y="3439917"/>
                  </a:lnTo>
                  <a:lnTo>
                    <a:pt x="487510" y="3449718"/>
                  </a:lnTo>
                  <a:lnTo>
                    <a:pt x="488403" y="3459518"/>
                  </a:lnTo>
                  <a:lnTo>
                    <a:pt x="489278" y="3469318"/>
                  </a:lnTo>
                  <a:lnTo>
                    <a:pt x="490120" y="3479119"/>
                  </a:lnTo>
                  <a:lnTo>
                    <a:pt x="490925" y="3488919"/>
                  </a:lnTo>
                  <a:lnTo>
                    <a:pt x="491710" y="3498719"/>
                  </a:lnTo>
                  <a:lnTo>
                    <a:pt x="492441" y="3508520"/>
                  </a:lnTo>
                  <a:lnTo>
                    <a:pt x="493143" y="3518320"/>
                  </a:lnTo>
                  <a:lnTo>
                    <a:pt x="493811" y="3528120"/>
                  </a:lnTo>
                  <a:lnTo>
                    <a:pt x="494423" y="3537921"/>
                  </a:lnTo>
                  <a:lnTo>
                    <a:pt x="495008" y="3547721"/>
                  </a:lnTo>
                  <a:lnTo>
                    <a:pt x="495537" y="3557521"/>
                  </a:lnTo>
                  <a:lnTo>
                    <a:pt x="496021" y="3567322"/>
                  </a:lnTo>
                  <a:lnTo>
                    <a:pt x="496473" y="3577122"/>
                  </a:lnTo>
                  <a:lnTo>
                    <a:pt x="496849" y="3586922"/>
                  </a:lnTo>
                  <a:lnTo>
                    <a:pt x="497194" y="3596723"/>
                  </a:lnTo>
                  <a:lnTo>
                    <a:pt x="497484" y="3606523"/>
                  </a:lnTo>
                  <a:lnTo>
                    <a:pt x="497713" y="3616323"/>
                  </a:lnTo>
                  <a:lnTo>
                    <a:pt x="497910" y="3626124"/>
                  </a:lnTo>
                  <a:lnTo>
                    <a:pt x="498026" y="3635924"/>
                  </a:lnTo>
                  <a:lnTo>
                    <a:pt x="498100" y="3645724"/>
                  </a:lnTo>
                  <a:lnTo>
                    <a:pt x="498127" y="3655525"/>
                  </a:lnTo>
                  <a:lnTo>
                    <a:pt x="498076" y="3665325"/>
                  </a:lnTo>
                  <a:lnTo>
                    <a:pt x="497990" y="3675125"/>
                  </a:lnTo>
                  <a:lnTo>
                    <a:pt x="497833" y="3684926"/>
                  </a:lnTo>
                  <a:lnTo>
                    <a:pt x="497619" y="3694726"/>
                  </a:lnTo>
                  <a:lnTo>
                    <a:pt x="497368" y="3704526"/>
                  </a:lnTo>
                  <a:lnTo>
                    <a:pt x="497026" y="3714327"/>
                  </a:lnTo>
                  <a:lnTo>
                    <a:pt x="496649" y="3724127"/>
                  </a:lnTo>
                  <a:lnTo>
                    <a:pt x="496212" y="3733927"/>
                  </a:lnTo>
                  <a:lnTo>
                    <a:pt x="495707" y="3743728"/>
                  </a:lnTo>
                  <a:lnTo>
                    <a:pt x="495168" y="3753528"/>
                  </a:lnTo>
                  <a:lnTo>
                    <a:pt x="494548" y="3763328"/>
                  </a:lnTo>
                  <a:lnTo>
                    <a:pt x="493885" y="3773129"/>
                  </a:lnTo>
                  <a:lnTo>
                    <a:pt x="493176" y="3782929"/>
                  </a:lnTo>
                  <a:lnTo>
                    <a:pt x="492392" y="3792729"/>
                  </a:lnTo>
                  <a:lnTo>
                    <a:pt x="491575" y="3802530"/>
                  </a:lnTo>
                  <a:lnTo>
                    <a:pt x="490695" y="3812330"/>
                  </a:lnTo>
                  <a:lnTo>
                    <a:pt x="489765" y="3822131"/>
                  </a:lnTo>
                  <a:lnTo>
                    <a:pt x="488804" y="3831931"/>
                  </a:lnTo>
                  <a:lnTo>
                    <a:pt x="487765" y="3841731"/>
                  </a:lnTo>
                  <a:lnTo>
                    <a:pt x="486698" y="3851532"/>
                  </a:lnTo>
                  <a:lnTo>
                    <a:pt x="485585" y="3861332"/>
                  </a:lnTo>
                  <a:lnTo>
                    <a:pt x="484418" y="3871132"/>
                  </a:lnTo>
                  <a:lnTo>
                    <a:pt x="483226" y="3880933"/>
                  </a:lnTo>
                  <a:lnTo>
                    <a:pt x="481977" y="3890733"/>
                  </a:lnTo>
                  <a:lnTo>
                    <a:pt x="480697" y="3900533"/>
                  </a:lnTo>
                  <a:lnTo>
                    <a:pt x="479387" y="3910334"/>
                  </a:lnTo>
                  <a:lnTo>
                    <a:pt x="478027" y="3920134"/>
                  </a:lnTo>
                  <a:lnTo>
                    <a:pt x="476646" y="3929934"/>
                  </a:lnTo>
                  <a:lnTo>
                    <a:pt x="475228" y="3939735"/>
                  </a:lnTo>
                  <a:lnTo>
                    <a:pt x="473781" y="3949535"/>
                  </a:lnTo>
                  <a:lnTo>
                    <a:pt x="472315" y="3959335"/>
                  </a:lnTo>
                  <a:lnTo>
                    <a:pt x="470810" y="3969136"/>
                  </a:lnTo>
                  <a:lnTo>
                    <a:pt x="469291" y="3978936"/>
                  </a:lnTo>
                  <a:lnTo>
                    <a:pt x="467749" y="3988736"/>
                  </a:lnTo>
                  <a:lnTo>
                    <a:pt x="466185" y="3998537"/>
                  </a:lnTo>
                  <a:lnTo>
                    <a:pt x="464610" y="4008337"/>
                  </a:lnTo>
                  <a:lnTo>
                    <a:pt x="463013" y="4018137"/>
                  </a:lnTo>
                  <a:lnTo>
                    <a:pt x="461406" y="4027938"/>
                  </a:lnTo>
                  <a:lnTo>
                    <a:pt x="459790" y="4037738"/>
                  </a:lnTo>
                  <a:lnTo>
                    <a:pt x="458161" y="4047538"/>
                  </a:lnTo>
                  <a:lnTo>
                    <a:pt x="456528" y="4057339"/>
                  </a:lnTo>
                  <a:lnTo>
                    <a:pt x="454888" y="4067139"/>
                  </a:lnTo>
                  <a:lnTo>
                    <a:pt x="453246" y="4076939"/>
                  </a:lnTo>
                  <a:lnTo>
                    <a:pt x="451602" y="4086740"/>
                  </a:lnTo>
                  <a:lnTo>
                    <a:pt x="449959" y="4096540"/>
                  </a:lnTo>
                  <a:lnTo>
                    <a:pt x="448319" y="4106340"/>
                  </a:lnTo>
                  <a:lnTo>
                    <a:pt x="446681" y="4116141"/>
                  </a:lnTo>
                  <a:lnTo>
                    <a:pt x="445052" y="4125941"/>
                  </a:lnTo>
                  <a:lnTo>
                    <a:pt x="443427" y="4135741"/>
                  </a:lnTo>
                  <a:lnTo>
                    <a:pt x="441814" y="4145542"/>
                  </a:lnTo>
                  <a:lnTo>
                    <a:pt x="440211" y="4155342"/>
                  </a:lnTo>
                  <a:lnTo>
                    <a:pt x="438617" y="4165142"/>
                  </a:lnTo>
                  <a:lnTo>
                    <a:pt x="437043" y="4174943"/>
                  </a:lnTo>
                  <a:lnTo>
                    <a:pt x="435479" y="4184743"/>
                  </a:lnTo>
                  <a:lnTo>
                    <a:pt x="433932" y="4194543"/>
                  </a:lnTo>
                  <a:lnTo>
                    <a:pt x="432406" y="4204344"/>
                  </a:lnTo>
                  <a:lnTo>
                    <a:pt x="430891" y="4214144"/>
                  </a:lnTo>
                  <a:lnTo>
                    <a:pt x="429407" y="4223944"/>
                  </a:lnTo>
                  <a:lnTo>
                    <a:pt x="427937" y="4233745"/>
                  </a:lnTo>
                  <a:lnTo>
                    <a:pt x="426488" y="4243545"/>
                  </a:lnTo>
                  <a:lnTo>
                    <a:pt x="425069" y="4253345"/>
                  </a:lnTo>
                  <a:lnTo>
                    <a:pt x="423664" y="4263146"/>
                  </a:lnTo>
                  <a:lnTo>
                    <a:pt x="422292" y="4272946"/>
                  </a:lnTo>
                  <a:lnTo>
                    <a:pt x="420943" y="4282746"/>
                  </a:lnTo>
                  <a:lnTo>
                    <a:pt x="419612" y="4292547"/>
                  </a:lnTo>
                  <a:lnTo>
                    <a:pt x="418322" y="4302347"/>
                  </a:lnTo>
                  <a:lnTo>
                    <a:pt x="417048" y="4312147"/>
                  </a:lnTo>
                  <a:lnTo>
                    <a:pt x="415805" y="4321948"/>
                  </a:lnTo>
                  <a:lnTo>
                    <a:pt x="414594" y="4331748"/>
                  </a:lnTo>
                  <a:lnTo>
                    <a:pt x="413399" y="4341548"/>
                  </a:lnTo>
                  <a:lnTo>
                    <a:pt x="412248" y="4351349"/>
                  </a:lnTo>
                  <a:lnTo>
                    <a:pt x="411118" y="4361149"/>
                  </a:lnTo>
                  <a:lnTo>
                    <a:pt x="410013" y="4370949"/>
                  </a:lnTo>
                  <a:lnTo>
                    <a:pt x="408948" y="4380750"/>
                  </a:lnTo>
                  <a:lnTo>
                    <a:pt x="407900" y="4390550"/>
                  </a:lnTo>
                  <a:lnTo>
                    <a:pt x="406889" y="4400350"/>
                  </a:lnTo>
                  <a:lnTo>
                    <a:pt x="405907" y="4410151"/>
                  </a:lnTo>
                  <a:lnTo>
                    <a:pt x="404943" y="4419951"/>
                  </a:lnTo>
                  <a:lnTo>
                    <a:pt x="404025" y="4429751"/>
                  </a:lnTo>
                  <a:lnTo>
                    <a:pt x="403124" y="4439552"/>
                  </a:lnTo>
                  <a:lnTo>
                    <a:pt x="402254" y="4449352"/>
                  </a:lnTo>
                  <a:lnTo>
                    <a:pt x="401416" y="4459152"/>
                  </a:lnTo>
                  <a:lnTo>
                    <a:pt x="400595" y="4468953"/>
                  </a:lnTo>
                  <a:lnTo>
                    <a:pt x="399815" y="4478753"/>
                  </a:lnTo>
                  <a:lnTo>
                    <a:pt x="399055" y="4488553"/>
                  </a:lnTo>
                  <a:lnTo>
                    <a:pt x="398318" y="4498354"/>
                  </a:lnTo>
                  <a:lnTo>
                    <a:pt x="397618" y="4508154"/>
                  </a:lnTo>
                  <a:lnTo>
                    <a:pt x="396933" y="4517954"/>
                  </a:lnTo>
                  <a:lnTo>
                    <a:pt x="396280" y="4527755"/>
                  </a:lnTo>
                  <a:lnTo>
                    <a:pt x="395652" y="4537555"/>
                  </a:lnTo>
                  <a:lnTo>
                    <a:pt x="395039" y="4547355"/>
                  </a:lnTo>
                  <a:lnTo>
                    <a:pt x="394465" y="4557156"/>
                  </a:lnTo>
                  <a:lnTo>
                    <a:pt x="393904" y="4566956"/>
                  </a:lnTo>
                  <a:lnTo>
                    <a:pt x="393367" y="4576756"/>
                  </a:lnTo>
                  <a:lnTo>
                    <a:pt x="392857" y="4586557"/>
                  </a:lnTo>
                  <a:lnTo>
                    <a:pt x="392360" y="4596357"/>
                  </a:lnTo>
                  <a:lnTo>
                    <a:pt x="391894" y="4606157"/>
                  </a:lnTo>
                  <a:lnTo>
                    <a:pt x="391443" y="4615958"/>
                  </a:lnTo>
                  <a:lnTo>
                    <a:pt x="391009" y="4625758"/>
                  </a:lnTo>
                  <a:lnTo>
                    <a:pt x="390603" y="4635558"/>
                  </a:lnTo>
                  <a:lnTo>
                    <a:pt x="390207" y="4645359"/>
                  </a:lnTo>
                  <a:lnTo>
                    <a:pt x="389834" y="4655159"/>
                  </a:lnTo>
                  <a:lnTo>
                    <a:pt x="389479" y="4664959"/>
                  </a:lnTo>
                  <a:lnTo>
                    <a:pt x="389134" y="4674760"/>
                  </a:lnTo>
                  <a:lnTo>
                    <a:pt x="388816" y="4684560"/>
                  </a:lnTo>
                  <a:lnTo>
                    <a:pt x="388507" y="4694360"/>
                  </a:lnTo>
                  <a:lnTo>
                    <a:pt x="388214" y="4704161"/>
                  </a:lnTo>
                  <a:lnTo>
                    <a:pt x="387938" y="4713961"/>
                  </a:lnTo>
                  <a:lnTo>
                    <a:pt x="387671" y="4723761"/>
                  </a:lnTo>
                  <a:lnTo>
                    <a:pt x="387424" y="4733562"/>
                  </a:lnTo>
                  <a:lnTo>
                    <a:pt x="387187" y="4743362"/>
                  </a:lnTo>
                  <a:lnTo>
                    <a:pt x="386960" y="4753162"/>
                  </a:lnTo>
                  <a:lnTo>
                    <a:pt x="386750" y="4762963"/>
                  </a:lnTo>
                  <a:lnTo>
                    <a:pt x="386548" y="4772763"/>
                  </a:lnTo>
                  <a:lnTo>
                    <a:pt x="386358" y="4782563"/>
                  </a:lnTo>
                  <a:lnTo>
                    <a:pt x="386179" y="4792364"/>
                  </a:lnTo>
                  <a:lnTo>
                    <a:pt x="386007" y="4802164"/>
                  </a:lnTo>
                  <a:lnTo>
                    <a:pt x="385850" y="4811964"/>
                  </a:lnTo>
                  <a:lnTo>
                    <a:pt x="385699" y="4821765"/>
                  </a:lnTo>
                  <a:lnTo>
                    <a:pt x="385556" y="4831565"/>
                  </a:lnTo>
                  <a:lnTo>
                    <a:pt x="385424" y="4841365"/>
                  </a:lnTo>
                  <a:lnTo>
                    <a:pt x="385296" y="4851166"/>
                  </a:lnTo>
                  <a:lnTo>
                    <a:pt x="385179" y="4860966"/>
                  </a:lnTo>
                  <a:lnTo>
                    <a:pt x="385068" y="4870766"/>
                  </a:lnTo>
                  <a:lnTo>
                    <a:pt x="384963" y="4880567"/>
                  </a:lnTo>
                  <a:lnTo>
                    <a:pt x="384866" y="4890367"/>
                  </a:lnTo>
                  <a:lnTo>
                    <a:pt x="384774" y="4900167"/>
                  </a:lnTo>
                  <a:lnTo>
                    <a:pt x="384688" y="4909968"/>
                  </a:lnTo>
                  <a:lnTo>
                    <a:pt x="384608" y="4919768"/>
                  </a:lnTo>
                  <a:lnTo>
                    <a:pt x="384531" y="4929568"/>
                  </a:lnTo>
                  <a:lnTo>
                    <a:pt x="384462" y="4939369"/>
                  </a:lnTo>
                  <a:lnTo>
                    <a:pt x="384396" y="4949169"/>
                  </a:lnTo>
                  <a:lnTo>
                    <a:pt x="384334" y="4958969"/>
                  </a:lnTo>
                  <a:lnTo>
                    <a:pt x="384277" y="4968770"/>
                  </a:lnTo>
                  <a:lnTo>
                    <a:pt x="384223" y="4978570"/>
                  </a:lnTo>
                  <a:lnTo>
                    <a:pt x="384173" y="4988370"/>
                  </a:lnTo>
                  <a:lnTo>
                    <a:pt x="384127" y="4998171"/>
                  </a:lnTo>
                  <a:lnTo>
                    <a:pt x="384083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654045" y="1289064"/>
              <a:ext cx="545959" cy="4827763"/>
            </a:xfrm>
            <a:custGeom>
              <a:avLst/>
              <a:pathLst>
                <a:path w="545959" h="4827763">
                  <a:moveTo>
                    <a:pt x="271721" y="4827763"/>
                  </a:moveTo>
                  <a:lnTo>
                    <a:pt x="271618" y="4818315"/>
                  </a:lnTo>
                  <a:lnTo>
                    <a:pt x="271503" y="4808867"/>
                  </a:lnTo>
                  <a:lnTo>
                    <a:pt x="271381" y="4799419"/>
                  </a:lnTo>
                  <a:lnTo>
                    <a:pt x="271252" y="4789972"/>
                  </a:lnTo>
                  <a:lnTo>
                    <a:pt x="271109" y="4780524"/>
                  </a:lnTo>
                  <a:lnTo>
                    <a:pt x="270960" y="4771076"/>
                  </a:lnTo>
                  <a:lnTo>
                    <a:pt x="270799" y="4761629"/>
                  </a:lnTo>
                  <a:lnTo>
                    <a:pt x="270625" y="4752181"/>
                  </a:lnTo>
                  <a:lnTo>
                    <a:pt x="270444" y="4742733"/>
                  </a:lnTo>
                  <a:lnTo>
                    <a:pt x="270245" y="4733286"/>
                  </a:lnTo>
                  <a:lnTo>
                    <a:pt x="270035" y="4723838"/>
                  </a:lnTo>
                  <a:lnTo>
                    <a:pt x="269814" y="4714390"/>
                  </a:lnTo>
                  <a:lnTo>
                    <a:pt x="269571" y="4704943"/>
                  </a:lnTo>
                  <a:lnTo>
                    <a:pt x="269318" y="4695495"/>
                  </a:lnTo>
                  <a:lnTo>
                    <a:pt x="269048" y="4686047"/>
                  </a:lnTo>
                  <a:lnTo>
                    <a:pt x="268758" y="4676600"/>
                  </a:lnTo>
                  <a:lnTo>
                    <a:pt x="268456" y="4667152"/>
                  </a:lnTo>
                  <a:lnTo>
                    <a:pt x="268128" y="4657704"/>
                  </a:lnTo>
                  <a:lnTo>
                    <a:pt x="267782" y="4648257"/>
                  </a:lnTo>
                  <a:lnTo>
                    <a:pt x="267421" y="4638809"/>
                  </a:lnTo>
                  <a:lnTo>
                    <a:pt x="267028" y="4629361"/>
                  </a:lnTo>
                  <a:lnTo>
                    <a:pt x="266620" y="4619914"/>
                  </a:lnTo>
                  <a:lnTo>
                    <a:pt x="266187" y="4610466"/>
                  </a:lnTo>
                  <a:lnTo>
                    <a:pt x="265724" y="4601018"/>
                  </a:lnTo>
                  <a:lnTo>
                    <a:pt x="265244" y="4591571"/>
                  </a:lnTo>
                  <a:lnTo>
                    <a:pt x="264728" y="4582123"/>
                  </a:lnTo>
                  <a:lnTo>
                    <a:pt x="264187" y="4572675"/>
                  </a:lnTo>
                  <a:lnTo>
                    <a:pt x="263626" y="4563228"/>
                  </a:lnTo>
                  <a:lnTo>
                    <a:pt x="263018" y="4553780"/>
                  </a:lnTo>
                  <a:lnTo>
                    <a:pt x="262390" y="4544332"/>
                  </a:lnTo>
                  <a:lnTo>
                    <a:pt x="261729" y="4534885"/>
                  </a:lnTo>
                  <a:lnTo>
                    <a:pt x="261026" y="4525437"/>
                  </a:lnTo>
                  <a:lnTo>
                    <a:pt x="260301" y="4515989"/>
                  </a:lnTo>
                  <a:lnTo>
                    <a:pt x="259529" y="4506541"/>
                  </a:lnTo>
                  <a:lnTo>
                    <a:pt x="258722" y="4497094"/>
                  </a:lnTo>
                  <a:lnTo>
                    <a:pt x="257890" y="4487646"/>
                  </a:lnTo>
                  <a:lnTo>
                    <a:pt x="256996" y="4478198"/>
                  </a:lnTo>
                  <a:lnTo>
                    <a:pt x="256076" y="4468751"/>
                  </a:lnTo>
                  <a:lnTo>
                    <a:pt x="255115" y="4459303"/>
                  </a:lnTo>
                  <a:lnTo>
                    <a:pt x="254100" y="4449855"/>
                  </a:lnTo>
                  <a:lnTo>
                    <a:pt x="253057" y="4440408"/>
                  </a:lnTo>
                  <a:lnTo>
                    <a:pt x="251957" y="4430960"/>
                  </a:lnTo>
                  <a:lnTo>
                    <a:pt x="250813" y="4421512"/>
                  </a:lnTo>
                  <a:lnTo>
                    <a:pt x="249638" y="4412065"/>
                  </a:lnTo>
                  <a:lnTo>
                    <a:pt x="248388" y="4402617"/>
                  </a:lnTo>
                  <a:lnTo>
                    <a:pt x="247106" y="4393169"/>
                  </a:lnTo>
                  <a:lnTo>
                    <a:pt x="245778" y="4383722"/>
                  </a:lnTo>
                  <a:lnTo>
                    <a:pt x="244385" y="4374274"/>
                  </a:lnTo>
                  <a:lnTo>
                    <a:pt x="242959" y="4364826"/>
                  </a:lnTo>
                  <a:lnTo>
                    <a:pt x="241468" y="4355379"/>
                  </a:lnTo>
                  <a:lnTo>
                    <a:pt x="239925" y="4345931"/>
                  </a:lnTo>
                  <a:lnTo>
                    <a:pt x="238349" y="4336483"/>
                  </a:lnTo>
                  <a:lnTo>
                    <a:pt x="236690" y="4327036"/>
                  </a:lnTo>
                  <a:lnTo>
                    <a:pt x="234995" y="4317588"/>
                  </a:lnTo>
                  <a:lnTo>
                    <a:pt x="233250" y="4308140"/>
                  </a:lnTo>
                  <a:lnTo>
                    <a:pt x="231434" y="4298693"/>
                  </a:lnTo>
                  <a:lnTo>
                    <a:pt x="229583" y="4289245"/>
                  </a:lnTo>
                  <a:lnTo>
                    <a:pt x="227666" y="4279797"/>
                  </a:lnTo>
                  <a:lnTo>
                    <a:pt x="225694" y="4270350"/>
                  </a:lnTo>
                  <a:lnTo>
                    <a:pt x="223687" y="4260902"/>
                  </a:lnTo>
                  <a:lnTo>
                    <a:pt x="221599" y="4251454"/>
                  </a:lnTo>
                  <a:lnTo>
                    <a:pt x="219473" y="4242007"/>
                  </a:lnTo>
                  <a:lnTo>
                    <a:pt x="217300" y="4232559"/>
                  </a:lnTo>
                  <a:lnTo>
                    <a:pt x="215057" y="4223111"/>
                  </a:lnTo>
                  <a:lnTo>
                    <a:pt x="212782" y="4213663"/>
                  </a:lnTo>
                  <a:lnTo>
                    <a:pt x="210446" y="4204216"/>
                  </a:lnTo>
                  <a:lnTo>
                    <a:pt x="208059" y="4194768"/>
                  </a:lnTo>
                  <a:lnTo>
                    <a:pt x="205641" y="4185320"/>
                  </a:lnTo>
                  <a:lnTo>
                    <a:pt x="203152" y="4175873"/>
                  </a:lnTo>
                  <a:lnTo>
                    <a:pt x="200631" y="4166425"/>
                  </a:lnTo>
                  <a:lnTo>
                    <a:pt x="198072" y="4156977"/>
                  </a:lnTo>
                  <a:lnTo>
                    <a:pt x="195454" y="4147530"/>
                  </a:lnTo>
                  <a:lnTo>
                    <a:pt x="192811" y="4138082"/>
                  </a:lnTo>
                  <a:lnTo>
                    <a:pt x="190122" y="4128634"/>
                  </a:lnTo>
                  <a:lnTo>
                    <a:pt x="187395" y="4119187"/>
                  </a:lnTo>
                  <a:lnTo>
                    <a:pt x="184646" y="4109739"/>
                  </a:lnTo>
                  <a:lnTo>
                    <a:pt x="181848" y="4100291"/>
                  </a:lnTo>
                  <a:lnTo>
                    <a:pt x="179030" y="4090844"/>
                  </a:lnTo>
                  <a:lnTo>
                    <a:pt x="176188" y="4081396"/>
                  </a:lnTo>
                  <a:lnTo>
                    <a:pt x="173311" y="4071948"/>
                  </a:lnTo>
                  <a:lnTo>
                    <a:pt x="170422" y="4062501"/>
                  </a:lnTo>
                  <a:lnTo>
                    <a:pt x="167510" y="4053053"/>
                  </a:lnTo>
                  <a:lnTo>
                    <a:pt x="164581" y="4043605"/>
                  </a:lnTo>
                  <a:lnTo>
                    <a:pt x="161643" y="4034158"/>
                  </a:lnTo>
                  <a:lnTo>
                    <a:pt x="158691" y="4024710"/>
                  </a:lnTo>
                  <a:lnTo>
                    <a:pt x="155735" y="4015262"/>
                  </a:lnTo>
                  <a:lnTo>
                    <a:pt x="152775" y="4005815"/>
                  </a:lnTo>
                  <a:lnTo>
                    <a:pt x="149816" y="3996367"/>
                  </a:lnTo>
                  <a:lnTo>
                    <a:pt x="146860" y="3986919"/>
                  </a:lnTo>
                  <a:lnTo>
                    <a:pt x="143910" y="3977472"/>
                  </a:lnTo>
                  <a:lnTo>
                    <a:pt x="140973" y="3968024"/>
                  </a:lnTo>
                  <a:lnTo>
                    <a:pt x="138044" y="3958576"/>
                  </a:lnTo>
                  <a:lnTo>
                    <a:pt x="135140" y="3949129"/>
                  </a:lnTo>
                  <a:lnTo>
                    <a:pt x="132254" y="3939681"/>
                  </a:lnTo>
                  <a:lnTo>
                    <a:pt x="129386" y="3930233"/>
                  </a:lnTo>
                  <a:lnTo>
                    <a:pt x="126560" y="3920785"/>
                  </a:lnTo>
                  <a:lnTo>
                    <a:pt x="123755" y="3911338"/>
                  </a:lnTo>
                  <a:lnTo>
                    <a:pt x="120987" y="3901890"/>
                  </a:lnTo>
                  <a:lnTo>
                    <a:pt x="118266" y="3892442"/>
                  </a:lnTo>
                  <a:lnTo>
                    <a:pt x="115571" y="3882995"/>
                  </a:lnTo>
                  <a:lnTo>
                    <a:pt x="112940" y="3873547"/>
                  </a:lnTo>
                  <a:lnTo>
                    <a:pt x="110351" y="3864099"/>
                  </a:lnTo>
                  <a:lnTo>
                    <a:pt x="107801" y="3854652"/>
                  </a:lnTo>
                  <a:lnTo>
                    <a:pt x="105334" y="3845204"/>
                  </a:lnTo>
                  <a:lnTo>
                    <a:pt x="102906" y="3835756"/>
                  </a:lnTo>
                  <a:lnTo>
                    <a:pt x="100543" y="3826309"/>
                  </a:lnTo>
                  <a:lnTo>
                    <a:pt x="98257" y="3816861"/>
                  </a:lnTo>
                  <a:lnTo>
                    <a:pt x="96015" y="3807413"/>
                  </a:lnTo>
                  <a:lnTo>
                    <a:pt x="93868" y="3797966"/>
                  </a:lnTo>
                  <a:lnTo>
                    <a:pt x="91787" y="3788518"/>
                  </a:lnTo>
                  <a:lnTo>
                    <a:pt x="89759" y="3779070"/>
                  </a:lnTo>
                  <a:lnTo>
                    <a:pt x="87850" y="3769623"/>
                  </a:lnTo>
                  <a:lnTo>
                    <a:pt x="85994" y="3760175"/>
                  </a:lnTo>
                  <a:lnTo>
                    <a:pt x="84221" y="3750727"/>
                  </a:lnTo>
                  <a:lnTo>
                    <a:pt x="82551" y="3741280"/>
                  </a:lnTo>
                  <a:lnTo>
                    <a:pt x="80936" y="3731832"/>
                  </a:lnTo>
                  <a:lnTo>
                    <a:pt x="79437" y="3722384"/>
                  </a:lnTo>
                  <a:lnTo>
                    <a:pt x="78019" y="3712937"/>
                  </a:lnTo>
                  <a:lnTo>
                    <a:pt x="76663" y="3703489"/>
                  </a:lnTo>
                  <a:lnTo>
                    <a:pt x="75449" y="3694041"/>
                  </a:lnTo>
                  <a:lnTo>
                    <a:pt x="74294" y="3684594"/>
                  </a:lnTo>
                  <a:lnTo>
                    <a:pt x="73230" y="3675146"/>
                  </a:lnTo>
                  <a:lnTo>
                    <a:pt x="72283" y="3665698"/>
                  </a:lnTo>
                  <a:lnTo>
                    <a:pt x="71397" y="3656251"/>
                  </a:lnTo>
                  <a:lnTo>
                    <a:pt x="70631" y="3646803"/>
                  </a:lnTo>
                  <a:lnTo>
                    <a:pt x="69954" y="3637355"/>
                  </a:lnTo>
                  <a:lnTo>
                    <a:pt x="69338" y="3627908"/>
                  </a:lnTo>
                  <a:lnTo>
                    <a:pt x="68870" y="3618460"/>
                  </a:lnTo>
                  <a:lnTo>
                    <a:pt x="68461" y="3609012"/>
                  </a:lnTo>
                  <a:lnTo>
                    <a:pt x="68140" y="3599564"/>
                  </a:lnTo>
                  <a:lnTo>
                    <a:pt x="67936" y="3590117"/>
                  </a:lnTo>
                  <a:lnTo>
                    <a:pt x="67789" y="3580669"/>
                  </a:lnTo>
                  <a:lnTo>
                    <a:pt x="67755" y="3571221"/>
                  </a:lnTo>
                  <a:lnTo>
                    <a:pt x="67805" y="3561774"/>
                  </a:lnTo>
                  <a:lnTo>
                    <a:pt x="67911" y="3552326"/>
                  </a:lnTo>
                  <a:lnTo>
                    <a:pt x="68150" y="3542878"/>
                  </a:lnTo>
                  <a:lnTo>
                    <a:pt x="68443" y="3533431"/>
                  </a:lnTo>
                  <a:lnTo>
                    <a:pt x="68811" y="3523983"/>
                  </a:lnTo>
                  <a:lnTo>
                    <a:pt x="69283" y="3514535"/>
                  </a:lnTo>
                  <a:lnTo>
                    <a:pt x="69803" y="3505088"/>
                  </a:lnTo>
                  <a:lnTo>
                    <a:pt x="70415" y="3495640"/>
                  </a:lnTo>
                  <a:lnTo>
                    <a:pt x="71100" y="3486192"/>
                  </a:lnTo>
                  <a:lnTo>
                    <a:pt x="71829" y="3476745"/>
                  </a:lnTo>
                  <a:lnTo>
                    <a:pt x="72663" y="3467297"/>
                  </a:lnTo>
                  <a:lnTo>
                    <a:pt x="73541" y="3457849"/>
                  </a:lnTo>
                  <a:lnTo>
                    <a:pt x="74475" y="3448402"/>
                  </a:lnTo>
                  <a:lnTo>
                    <a:pt x="75489" y="3438954"/>
                  </a:lnTo>
                  <a:lnTo>
                    <a:pt x="76539" y="3429506"/>
                  </a:lnTo>
                  <a:lnTo>
                    <a:pt x="77655" y="3420059"/>
                  </a:lnTo>
                  <a:lnTo>
                    <a:pt x="78824" y="3410611"/>
                  </a:lnTo>
                  <a:lnTo>
                    <a:pt x="80025" y="3401163"/>
                  </a:lnTo>
                  <a:lnTo>
                    <a:pt x="81295" y="3391716"/>
                  </a:lnTo>
                  <a:lnTo>
                    <a:pt x="82596" y="3382268"/>
                  </a:lnTo>
                  <a:lnTo>
                    <a:pt x="83933" y="3372820"/>
                  </a:lnTo>
                  <a:lnTo>
                    <a:pt x="85321" y="3363373"/>
                  </a:lnTo>
                  <a:lnTo>
                    <a:pt x="86732" y="3353925"/>
                  </a:lnTo>
                  <a:lnTo>
                    <a:pt x="88181" y="3344477"/>
                  </a:lnTo>
                  <a:lnTo>
                    <a:pt x="89661" y="3335030"/>
                  </a:lnTo>
                  <a:lnTo>
                    <a:pt x="91160" y="3325582"/>
                  </a:lnTo>
                  <a:lnTo>
                    <a:pt x="92695" y="3316134"/>
                  </a:lnTo>
                  <a:lnTo>
                    <a:pt x="94246" y="3306686"/>
                  </a:lnTo>
                  <a:lnTo>
                    <a:pt x="95814" y="3297239"/>
                  </a:lnTo>
                  <a:lnTo>
                    <a:pt x="97407" y="3287791"/>
                  </a:lnTo>
                  <a:lnTo>
                    <a:pt x="99008" y="3278343"/>
                  </a:lnTo>
                  <a:lnTo>
                    <a:pt x="100625" y="3268896"/>
                  </a:lnTo>
                  <a:lnTo>
                    <a:pt x="102253" y="3259448"/>
                  </a:lnTo>
                  <a:lnTo>
                    <a:pt x="103887" y="3250000"/>
                  </a:lnTo>
                  <a:lnTo>
                    <a:pt x="105531" y="3240553"/>
                  </a:lnTo>
                  <a:lnTo>
                    <a:pt x="107177" y="3231105"/>
                  </a:lnTo>
                  <a:lnTo>
                    <a:pt x="108826" y="3221657"/>
                  </a:lnTo>
                  <a:lnTo>
                    <a:pt x="110477" y="3212210"/>
                  </a:lnTo>
                  <a:lnTo>
                    <a:pt x="112126" y="3202762"/>
                  </a:lnTo>
                  <a:lnTo>
                    <a:pt x="113773" y="3193314"/>
                  </a:lnTo>
                  <a:lnTo>
                    <a:pt x="115416" y="3183867"/>
                  </a:lnTo>
                  <a:lnTo>
                    <a:pt x="117055" y="3174419"/>
                  </a:lnTo>
                  <a:lnTo>
                    <a:pt x="118685" y="3164971"/>
                  </a:lnTo>
                  <a:lnTo>
                    <a:pt x="120308" y="3155524"/>
                  </a:lnTo>
                  <a:lnTo>
                    <a:pt x="121925" y="3146076"/>
                  </a:lnTo>
                  <a:lnTo>
                    <a:pt x="123526" y="3136628"/>
                  </a:lnTo>
                  <a:lnTo>
                    <a:pt x="125120" y="3127181"/>
                  </a:lnTo>
                  <a:lnTo>
                    <a:pt x="126700" y="3117733"/>
                  </a:lnTo>
                  <a:lnTo>
                    <a:pt x="128266" y="3108285"/>
                  </a:lnTo>
                  <a:lnTo>
                    <a:pt x="129822" y="3098838"/>
                  </a:lnTo>
                  <a:lnTo>
                    <a:pt x="131358" y="3089390"/>
                  </a:lnTo>
                  <a:lnTo>
                    <a:pt x="132881" y="3079942"/>
                  </a:lnTo>
                  <a:lnTo>
                    <a:pt x="134392" y="3070495"/>
                  </a:lnTo>
                  <a:lnTo>
                    <a:pt x="135878" y="3061047"/>
                  </a:lnTo>
                  <a:lnTo>
                    <a:pt x="137354" y="3051599"/>
                  </a:lnTo>
                  <a:lnTo>
                    <a:pt x="138811" y="3042152"/>
                  </a:lnTo>
                  <a:lnTo>
                    <a:pt x="140246" y="3032704"/>
                  </a:lnTo>
                  <a:lnTo>
                    <a:pt x="141670" y="3023256"/>
                  </a:lnTo>
                  <a:lnTo>
                    <a:pt x="143069" y="3013808"/>
                  </a:lnTo>
                  <a:lnTo>
                    <a:pt x="144451" y="3004361"/>
                  </a:lnTo>
                  <a:lnTo>
                    <a:pt x="145820" y="2994913"/>
                  </a:lnTo>
                  <a:lnTo>
                    <a:pt x="147159" y="2985465"/>
                  </a:lnTo>
                  <a:lnTo>
                    <a:pt x="148486" y="2976018"/>
                  </a:lnTo>
                  <a:lnTo>
                    <a:pt x="149792" y="2966570"/>
                  </a:lnTo>
                  <a:lnTo>
                    <a:pt x="151075" y="2957122"/>
                  </a:lnTo>
                  <a:lnTo>
                    <a:pt x="152345" y="2947675"/>
                  </a:lnTo>
                  <a:lnTo>
                    <a:pt x="153589" y="2938227"/>
                  </a:lnTo>
                  <a:lnTo>
                    <a:pt x="154814" y="2928779"/>
                  </a:lnTo>
                  <a:lnTo>
                    <a:pt x="156026" y="2919332"/>
                  </a:lnTo>
                  <a:lnTo>
                    <a:pt x="157207" y="2909884"/>
                  </a:lnTo>
                  <a:lnTo>
                    <a:pt x="158375" y="2900436"/>
                  </a:lnTo>
                  <a:lnTo>
                    <a:pt x="159523" y="2890989"/>
                  </a:lnTo>
                  <a:lnTo>
                    <a:pt x="160646" y="2881541"/>
                  </a:lnTo>
                  <a:lnTo>
                    <a:pt x="161756" y="2872093"/>
                  </a:lnTo>
                  <a:lnTo>
                    <a:pt x="162840" y="2862646"/>
                  </a:lnTo>
                  <a:lnTo>
                    <a:pt x="163906" y="2853198"/>
                  </a:lnTo>
                  <a:lnTo>
                    <a:pt x="164958" y="2843750"/>
                  </a:lnTo>
                  <a:lnTo>
                    <a:pt x="165978" y="2834303"/>
                  </a:lnTo>
                  <a:lnTo>
                    <a:pt x="166985" y="2824855"/>
                  </a:lnTo>
                  <a:lnTo>
                    <a:pt x="167973" y="2815407"/>
                  </a:lnTo>
                  <a:lnTo>
                    <a:pt x="168936" y="2805960"/>
                  </a:lnTo>
                  <a:lnTo>
                    <a:pt x="169885" y="2796512"/>
                  </a:lnTo>
                  <a:lnTo>
                    <a:pt x="170808" y="2787064"/>
                  </a:lnTo>
                  <a:lnTo>
                    <a:pt x="171712" y="2777617"/>
                  </a:lnTo>
                  <a:lnTo>
                    <a:pt x="172603" y="2768169"/>
                  </a:lnTo>
                  <a:lnTo>
                    <a:pt x="173462" y="2758721"/>
                  </a:lnTo>
                  <a:lnTo>
                    <a:pt x="174307" y="2749274"/>
                  </a:lnTo>
                  <a:lnTo>
                    <a:pt x="175133" y="2739826"/>
                  </a:lnTo>
                  <a:lnTo>
                    <a:pt x="175932" y="2730378"/>
                  </a:lnTo>
                  <a:lnTo>
                    <a:pt x="176718" y="2720931"/>
                  </a:lnTo>
                  <a:lnTo>
                    <a:pt x="177479" y="2711483"/>
                  </a:lnTo>
                  <a:lnTo>
                    <a:pt x="178218" y="2702035"/>
                  </a:lnTo>
                  <a:lnTo>
                    <a:pt x="178945" y="2692587"/>
                  </a:lnTo>
                  <a:lnTo>
                    <a:pt x="179639" y="2683140"/>
                  </a:lnTo>
                  <a:lnTo>
                    <a:pt x="180318" y="2673692"/>
                  </a:lnTo>
                  <a:lnTo>
                    <a:pt x="180978" y="2664244"/>
                  </a:lnTo>
                  <a:lnTo>
                    <a:pt x="181610" y="2654797"/>
                  </a:lnTo>
                  <a:lnTo>
                    <a:pt x="182228" y="2645349"/>
                  </a:lnTo>
                  <a:lnTo>
                    <a:pt x="182821" y="2635901"/>
                  </a:lnTo>
                  <a:lnTo>
                    <a:pt x="183391" y="2626454"/>
                  </a:lnTo>
                  <a:lnTo>
                    <a:pt x="183948" y="2617006"/>
                  </a:lnTo>
                  <a:lnTo>
                    <a:pt x="184472" y="2607558"/>
                  </a:lnTo>
                  <a:lnTo>
                    <a:pt x="184981" y="2598111"/>
                  </a:lnTo>
                  <a:lnTo>
                    <a:pt x="185470" y="2588663"/>
                  </a:lnTo>
                  <a:lnTo>
                    <a:pt x="185930" y="2579215"/>
                  </a:lnTo>
                  <a:lnTo>
                    <a:pt x="186376" y="2569768"/>
                  </a:lnTo>
                  <a:lnTo>
                    <a:pt x="186797" y="2560320"/>
                  </a:lnTo>
                  <a:lnTo>
                    <a:pt x="187194" y="2550872"/>
                  </a:lnTo>
                  <a:lnTo>
                    <a:pt x="187577" y="2541425"/>
                  </a:lnTo>
                  <a:lnTo>
                    <a:pt x="187928" y="2531977"/>
                  </a:lnTo>
                  <a:lnTo>
                    <a:pt x="188262" y="2522529"/>
                  </a:lnTo>
                  <a:lnTo>
                    <a:pt x="188578" y="2513082"/>
                  </a:lnTo>
                  <a:lnTo>
                    <a:pt x="188864" y="2503634"/>
                  </a:lnTo>
                  <a:lnTo>
                    <a:pt x="189136" y="2494186"/>
                  </a:lnTo>
                  <a:lnTo>
                    <a:pt x="189383" y="2484739"/>
                  </a:lnTo>
                  <a:lnTo>
                    <a:pt x="189606" y="2475291"/>
                  </a:lnTo>
                  <a:lnTo>
                    <a:pt x="189815" y="2465843"/>
                  </a:lnTo>
                  <a:lnTo>
                    <a:pt x="189993" y="2456396"/>
                  </a:lnTo>
                  <a:lnTo>
                    <a:pt x="190155" y="2446948"/>
                  </a:lnTo>
                  <a:lnTo>
                    <a:pt x="190298" y="2437500"/>
                  </a:lnTo>
                  <a:lnTo>
                    <a:pt x="190412" y="2428053"/>
                  </a:lnTo>
                  <a:lnTo>
                    <a:pt x="190512" y="2418605"/>
                  </a:lnTo>
                  <a:lnTo>
                    <a:pt x="190588" y="2409157"/>
                  </a:lnTo>
                  <a:lnTo>
                    <a:pt x="190641" y="2399709"/>
                  </a:lnTo>
                  <a:lnTo>
                    <a:pt x="190680" y="2390262"/>
                  </a:lnTo>
                  <a:lnTo>
                    <a:pt x="190689" y="2380814"/>
                  </a:lnTo>
                  <a:lnTo>
                    <a:pt x="190682" y="2371366"/>
                  </a:lnTo>
                  <a:lnTo>
                    <a:pt x="190659" y="2361919"/>
                  </a:lnTo>
                  <a:lnTo>
                    <a:pt x="190605" y="2352471"/>
                  </a:lnTo>
                  <a:lnTo>
                    <a:pt x="190539" y="2343023"/>
                  </a:lnTo>
                  <a:lnTo>
                    <a:pt x="190450" y="2333576"/>
                  </a:lnTo>
                  <a:lnTo>
                    <a:pt x="190338" y="2324128"/>
                  </a:lnTo>
                  <a:lnTo>
                    <a:pt x="190212" y="2314680"/>
                  </a:lnTo>
                  <a:lnTo>
                    <a:pt x="190059" y="2305233"/>
                  </a:lnTo>
                  <a:lnTo>
                    <a:pt x="189888" y="2295785"/>
                  </a:lnTo>
                  <a:lnTo>
                    <a:pt x="189703" y="2286337"/>
                  </a:lnTo>
                  <a:lnTo>
                    <a:pt x="189487" y="2276890"/>
                  </a:lnTo>
                  <a:lnTo>
                    <a:pt x="189258" y="2267442"/>
                  </a:lnTo>
                  <a:lnTo>
                    <a:pt x="189008" y="2257994"/>
                  </a:lnTo>
                  <a:lnTo>
                    <a:pt x="188734" y="2248547"/>
                  </a:lnTo>
                  <a:lnTo>
                    <a:pt x="188447" y="2239099"/>
                  </a:lnTo>
                  <a:lnTo>
                    <a:pt x="188132" y="2229651"/>
                  </a:lnTo>
                  <a:lnTo>
                    <a:pt x="187799" y="2220204"/>
                  </a:lnTo>
                  <a:lnTo>
                    <a:pt x="187450" y="2210756"/>
                  </a:lnTo>
                  <a:lnTo>
                    <a:pt x="187070" y="2201308"/>
                  </a:lnTo>
                  <a:lnTo>
                    <a:pt x="186677" y="2191861"/>
                  </a:lnTo>
                  <a:lnTo>
                    <a:pt x="186261" y="2182413"/>
                  </a:lnTo>
                  <a:lnTo>
                    <a:pt x="185819" y="2172965"/>
                  </a:lnTo>
                  <a:lnTo>
                    <a:pt x="185363" y="2163518"/>
                  </a:lnTo>
                  <a:lnTo>
                    <a:pt x="184877" y="2154070"/>
                  </a:lnTo>
                  <a:lnTo>
                    <a:pt x="184370" y="2144622"/>
                  </a:lnTo>
                  <a:lnTo>
                    <a:pt x="183847" y="2135175"/>
                  </a:lnTo>
                  <a:lnTo>
                    <a:pt x="183287" y="2125727"/>
                  </a:lnTo>
                  <a:lnTo>
                    <a:pt x="182712" y="2116279"/>
                  </a:lnTo>
                  <a:lnTo>
                    <a:pt x="182113" y="2106831"/>
                  </a:lnTo>
                  <a:lnTo>
                    <a:pt x="181481" y="2097384"/>
                  </a:lnTo>
                  <a:lnTo>
                    <a:pt x="180833" y="2087936"/>
                  </a:lnTo>
                  <a:lnTo>
                    <a:pt x="180151" y="2078488"/>
                  </a:lnTo>
                  <a:lnTo>
                    <a:pt x="179443" y="2069041"/>
                  </a:lnTo>
                  <a:lnTo>
                    <a:pt x="178716" y="2059593"/>
                  </a:lnTo>
                  <a:lnTo>
                    <a:pt x="177944" y="2050145"/>
                  </a:lnTo>
                  <a:lnTo>
                    <a:pt x="177153" y="2040698"/>
                  </a:lnTo>
                  <a:lnTo>
                    <a:pt x="176333" y="2031250"/>
                  </a:lnTo>
                  <a:lnTo>
                    <a:pt x="175473" y="2021802"/>
                  </a:lnTo>
                  <a:lnTo>
                    <a:pt x="174593" y="2012355"/>
                  </a:lnTo>
                  <a:lnTo>
                    <a:pt x="173671" y="2002907"/>
                  </a:lnTo>
                  <a:lnTo>
                    <a:pt x="172715" y="1993459"/>
                  </a:lnTo>
                  <a:lnTo>
                    <a:pt x="171738" y="1984012"/>
                  </a:lnTo>
                  <a:lnTo>
                    <a:pt x="170704" y="1974564"/>
                  </a:lnTo>
                  <a:lnTo>
                    <a:pt x="169646" y="1965116"/>
                  </a:lnTo>
                  <a:lnTo>
                    <a:pt x="168552" y="1955669"/>
                  </a:lnTo>
                  <a:lnTo>
                    <a:pt x="167408" y="1946221"/>
                  </a:lnTo>
                  <a:lnTo>
                    <a:pt x="166239" y="1936773"/>
                  </a:lnTo>
                  <a:lnTo>
                    <a:pt x="165019" y="1927326"/>
                  </a:lnTo>
                  <a:lnTo>
                    <a:pt x="163758" y="1917878"/>
                  </a:lnTo>
                  <a:lnTo>
                    <a:pt x="162469" y="1908430"/>
                  </a:lnTo>
                  <a:lnTo>
                    <a:pt x="161113" y="1898983"/>
                  </a:lnTo>
                  <a:lnTo>
                    <a:pt x="159726" y="1889535"/>
                  </a:lnTo>
                  <a:lnTo>
                    <a:pt x="158298" y="1880087"/>
                  </a:lnTo>
                  <a:lnTo>
                    <a:pt x="156809" y="1870640"/>
                  </a:lnTo>
                  <a:lnTo>
                    <a:pt x="155289" y="1861192"/>
                  </a:lnTo>
                  <a:lnTo>
                    <a:pt x="153712" y="1851744"/>
                  </a:lnTo>
                  <a:lnTo>
                    <a:pt x="152085" y="1842297"/>
                  </a:lnTo>
                  <a:lnTo>
                    <a:pt x="150426" y="1832849"/>
                  </a:lnTo>
                  <a:lnTo>
                    <a:pt x="148691" y="1823401"/>
                  </a:lnTo>
                  <a:lnTo>
                    <a:pt x="146921" y="1813954"/>
                  </a:lnTo>
                  <a:lnTo>
                    <a:pt x="145105" y="1804506"/>
                  </a:lnTo>
                  <a:lnTo>
                    <a:pt x="143221" y="1795058"/>
                  </a:lnTo>
                  <a:lnTo>
                    <a:pt x="141303" y="1785610"/>
                  </a:lnTo>
                  <a:lnTo>
                    <a:pt x="139324" y="1776163"/>
                  </a:lnTo>
                  <a:lnTo>
                    <a:pt x="137291" y="1766715"/>
                  </a:lnTo>
                  <a:lnTo>
                    <a:pt x="135224" y="1757267"/>
                  </a:lnTo>
                  <a:lnTo>
                    <a:pt x="133081" y="1747820"/>
                  </a:lnTo>
                  <a:lnTo>
                    <a:pt x="130899" y="1738372"/>
                  </a:lnTo>
                  <a:lnTo>
                    <a:pt x="128674" y="1728924"/>
                  </a:lnTo>
                  <a:lnTo>
                    <a:pt x="126379" y="1719477"/>
                  </a:lnTo>
                  <a:lnTo>
                    <a:pt x="124053" y="1710029"/>
                  </a:lnTo>
                  <a:lnTo>
                    <a:pt x="121669" y="1700581"/>
                  </a:lnTo>
                  <a:lnTo>
                    <a:pt x="119234" y="1691134"/>
                  </a:lnTo>
                  <a:lnTo>
                    <a:pt x="116769" y="1681686"/>
                  </a:lnTo>
                  <a:lnTo>
                    <a:pt x="114237" y="1672238"/>
                  </a:lnTo>
                  <a:lnTo>
                    <a:pt x="111671" y="1662791"/>
                  </a:lnTo>
                  <a:lnTo>
                    <a:pt x="109069" y="1653343"/>
                  </a:lnTo>
                  <a:lnTo>
                    <a:pt x="106410" y="1643895"/>
                  </a:lnTo>
                  <a:lnTo>
                    <a:pt x="103726" y="1634448"/>
                  </a:lnTo>
                  <a:lnTo>
                    <a:pt x="101000" y="1625000"/>
                  </a:lnTo>
                  <a:lnTo>
                    <a:pt x="98236" y="1615552"/>
                  </a:lnTo>
                  <a:lnTo>
                    <a:pt x="95451" y="1606105"/>
                  </a:lnTo>
                  <a:lnTo>
                    <a:pt x="92623" y="1596657"/>
                  </a:lnTo>
                  <a:lnTo>
                    <a:pt x="89775" y="1587209"/>
                  </a:lnTo>
                  <a:lnTo>
                    <a:pt x="86907" y="1577762"/>
                  </a:lnTo>
                  <a:lnTo>
                    <a:pt x="84008" y="1568314"/>
                  </a:lnTo>
                  <a:lnTo>
                    <a:pt x="81100" y="1558866"/>
                  </a:lnTo>
                  <a:lnTo>
                    <a:pt x="78174" y="1549419"/>
                  </a:lnTo>
                  <a:lnTo>
                    <a:pt x="75238" y="1539971"/>
                  </a:lnTo>
                  <a:lnTo>
                    <a:pt x="72296" y="1530523"/>
                  </a:lnTo>
                  <a:lnTo>
                    <a:pt x="69350" y="1521076"/>
                  </a:lnTo>
                  <a:lnTo>
                    <a:pt x="66407" y="1511628"/>
                  </a:lnTo>
                  <a:lnTo>
                    <a:pt x="63466" y="1502180"/>
                  </a:lnTo>
                  <a:lnTo>
                    <a:pt x="60539" y="1492732"/>
                  </a:lnTo>
                  <a:lnTo>
                    <a:pt x="57622" y="1483285"/>
                  </a:lnTo>
                  <a:lnTo>
                    <a:pt x="54724" y="1473837"/>
                  </a:lnTo>
                  <a:lnTo>
                    <a:pt x="51854" y="1464389"/>
                  </a:lnTo>
                  <a:lnTo>
                    <a:pt x="49001" y="1454942"/>
                  </a:lnTo>
                  <a:lnTo>
                    <a:pt x="46192" y="1445494"/>
                  </a:lnTo>
                  <a:lnTo>
                    <a:pt x="43418" y="1436046"/>
                  </a:lnTo>
                  <a:lnTo>
                    <a:pt x="40672" y="1426599"/>
                  </a:lnTo>
                  <a:lnTo>
                    <a:pt x="37999" y="1417151"/>
                  </a:lnTo>
                  <a:lnTo>
                    <a:pt x="35360" y="1407703"/>
                  </a:lnTo>
                  <a:lnTo>
                    <a:pt x="32779" y="1398256"/>
                  </a:lnTo>
                  <a:lnTo>
                    <a:pt x="30275" y="1388808"/>
                  </a:lnTo>
                  <a:lnTo>
                    <a:pt x="27813" y="1379360"/>
                  </a:lnTo>
                  <a:lnTo>
                    <a:pt x="25448" y="1369913"/>
                  </a:lnTo>
                  <a:lnTo>
                    <a:pt x="23153" y="1360465"/>
                  </a:lnTo>
                  <a:lnTo>
                    <a:pt x="20915" y="1351017"/>
                  </a:lnTo>
                  <a:lnTo>
                    <a:pt x="18810" y="1341570"/>
                  </a:lnTo>
                  <a:lnTo>
                    <a:pt x="16767" y="1332122"/>
                  </a:lnTo>
                  <a:lnTo>
                    <a:pt x="14818" y="1322674"/>
                  </a:lnTo>
                  <a:lnTo>
                    <a:pt x="12996" y="1313227"/>
                  </a:lnTo>
                  <a:lnTo>
                    <a:pt x="11241" y="1303779"/>
                  </a:lnTo>
                  <a:lnTo>
                    <a:pt x="9629" y="1294331"/>
                  </a:lnTo>
                  <a:lnTo>
                    <a:pt x="8124" y="1284884"/>
                  </a:lnTo>
                  <a:lnTo>
                    <a:pt x="6696" y="1275436"/>
                  </a:lnTo>
                  <a:lnTo>
                    <a:pt x="5460" y="1265988"/>
                  </a:lnTo>
                  <a:lnTo>
                    <a:pt x="4306" y="1256541"/>
                  </a:lnTo>
                  <a:lnTo>
                    <a:pt x="3275" y="1247093"/>
                  </a:lnTo>
                  <a:lnTo>
                    <a:pt x="2413" y="1237645"/>
                  </a:lnTo>
                  <a:lnTo>
                    <a:pt x="1637" y="1228198"/>
                  </a:lnTo>
                  <a:lnTo>
                    <a:pt x="1036" y="1218750"/>
                  </a:lnTo>
                  <a:lnTo>
                    <a:pt x="571" y="1209302"/>
                  </a:lnTo>
                  <a:lnTo>
                    <a:pt x="196" y="1199854"/>
                  </a:lnTo>
                  <a:lnTo>
                    <a:pt x="50" y="1190407"/>
                  </a:lnTo>
                  <a:lnTo>
                    <a:pt x="0" y="1180959"/>
                  </a:lnTo>
                  <a:lnTo>
                    <a:pt x="88" y="1171511"/>
                  </a:lnTo>
                  <a:lnTo>
                    <a:pt x="368" y="1162064"/>
                  </a:lnTo>
                  <a:lnTo>
                    <a:pt x="744" y="1152616"/>
                  </a:lnTo>
                  <a:lnTo>
                    <a:pt x="1308" y="1143168"/>
                  </a:lnTo>
                  <a:lnTo>
                    <a:pt x="2020" y="1133721"/>
                  </a:lnTo>
                  <a:lnTo>
                    <a:pt x="2828" y="1124273"/>
                  </a:lnTo>
                  <a:lnTo>
                    <a:pt x="3869" y="1114825"/>
                  </a:lnTo>
                  <a:lnTo>
                    <a:pt x="5011" y="1105378"/>
                  </a:lnTo>
                  <a:lnTo>
                    <a:pt x="6289" y="1095930"/>
                  </a:lnTo>
                  <a:lnTo>
                    <a:pt x="7760" y="1086482"/>
                  </a:lnTo>
                  <a:lnTo>
                    <a:pt x="9325" y="1077035"/>
                  </a:lnTo>
                  <a:lnTo>
                    <a:pt x="11065" y="1067587"/>
                  </a:lnTo>
                  <a:lnTo>
                    <a:pt x="12947" y="1058139"/>
                  </a:lnTo>
                  <a:lnTo>
                    <a:pt x="14920" y="1048692"/>
                  </a:lnTo>
                  <a:lnTo>
                    <a:pt x="17101" y="1039244"/>
                  </a:lnTo>
                  <a:lnTo>
                    <a:pt x="19374" y="1029796"/>
                  </a:lnTo>
                  <a:lnTo>
                    <a:pt x="21764" y="1020349"/>
                  </a:lnTo>
                  <a:lnTo>
                    <a:pt x="24325" y="1010901"/>
                  </a:lnTo>
                  <a:lnTo>
                    <a:pt x="26964" y="1001453"/>
                  </a:lnTo>
                  <a:lnTo>
                    <a:pt x="29745" y="992006"/>
                  </a:lnTo>
                  <a:lnTo>
                    <a:pt x="32646" y="982558"/>
                  </a:lnTo>
                  <a:lnTo>
                    <a:pt x="35618" y="973110"/>
                  </a:lnTo>
                  <a:lnTo>
                    <a:pt x="38750" y="963663"/>
                  </a:lnTo>
                  <a:lnTo>
                    <a:pt x="41954" y="954215"/>
                  </a:lnTo>
                  <a:lnTo>
                    <a:pt x="45243" y="944767"/>
                  </a:lnTo>
                  <a:lnTo>
                    <a:pt x="48657" y="935320"/>
                  </a:lnTo>
                  <a:lnTo>
                    <a:pt x="52126" y="925872"/>
                  </a:lnTo>
                  <a:lnTo>
                    <a:pt x="55691" y="916424"/>
                  </a:lnTo>
                  <a:lnTo>
                    <a:pt x="59336" y="906977"/>
                  </a:lnTo>
                  <a:lnTo>
                    <a:pt x="63027" y="897529"/>
                  </a:lnTo>
                  <a:lnTo>
                    <a:pt x="66815" y="888081"/>
                  </a:lnTo>
                  <a:lnTo>
                    <a:pt x="70645" y="878633"/>
                  </a:lnTo>
                  <a:lnTo>
                    <a:pt x="74522" y="869186"/>
                  </a:lnTo>
                  <a:lnTo>
                    <a:pt x="78467" y="859738"/>
                  </a:lnTo>
                  <a:lnTo>
                    <a:pt x="82438" y="850290"/>
                  </a:lnTo>
                  <a:lnTo>
                    <a:pt x="86452" y="840843"/>
                  </a:lnTo>
                  <a:lnTo>
                    <a:pt x="90500" y="831395"/>
                  </a:lnTo>
                  <a:lnTo>
                    <a:pt x="94565" y="821947"/>
                  </a:lnTo>
                  <a:lnTo>
                    <a:pt x="98661" y="812500"/>
                  </a:lnTo>
                  <a:lnTo>
                    <a:pt x="102766" y="803052"/>
                  </a:lnTo>
                  <a:lnTo>
                    <a:pt x="106881" y="793604"/>
                  </a:lnTo>
                  <a:lnTo>
                    <a:pt x="111002" y="784157"/>
                  </a:lnTo>
                  <a:lnTo>
                    <a:pt x="115121" y="774709"/>
                  </a:lnTo>
                  <a:lnTo>
                    <a:pt x="119235" y="765261"/>
                  </a:lnTo>
                  <a:lnTo>
                    <a:pt x="123336" y="755814"/>
                  </a:lnTo>
                  <a:lnTo>
                    <a:pt x="127427" y="746366"/>
                  </a:lnTo>
                  <a:lnTo>
                    <a:pt x="131491" y="736918"/>
                  </a:lnTo>
                  <a:lnTo>
                    <a:pt x="135533" y="727471"/>
                  </a:lnTo>
                  <a:lnTo>
                    <a:pt x="139554" y="718023"/>
                  </a:lnTo>
                  <a:lnTo>
                    <a:pt x="143526" y="708575"/>
                  </a:lnTo>
                  <a:lnTo>
                    <a:pt x="147473" y="699128"/>
                  </a:lnTo>
                  <a:lnTo>
                    <a:pt x="151377" y="689680"/>
                  </a:lnTo>
                  <a:lnTo>
                    <a:pt x="155228" y="680232"/>
                  </a:lnTo>
                  <a:lnTo>
                    <a:pt x="159049" y="670785"/>
                  </a:lnTo>
                  <a:lnTo>
                    <a:pt x="162799" y="661337"/>
                  </a:lnTo>
                  <a:lnTo>
                    <a:pt x="166502" y="651889"/>
                  </a:lnTo>
                  <a:lnTo>
                    <a:pt x="170163" y="642442"/>
                  </a:lnTo>
                  <a:lnTo>
                    <a:pt x="173734" y="632994"/>
                  </a:lnTo>
                  <a:lnTo>
                    <a:pt x="177265" y="623546"/>
                  </a:lnTo>
                  <a:lnTo>
                    <a:pt x="180729" y="614099"/>
                  </a:lnTo>
                  <a:lnTo>
                    <a:pt x="184112" y="604651"/>
                  </a:lnTo>
                  <a:lnTo>
                    <a:pt x="187451" y="595203"/>
                  </a:lnTo>
                  <a:lnTo>
                    <a:pt x="190696" y="585755"/>
                  </a:lnTo>
                  <a:lnTo>
                    <a:pt x="193877" y="576308"/>
                  </a:lnTo>
                  <a:lnTo>
                    <a:pt x="197006" y="566860"/>
                  </a:lnTo>
                  <a:lnTo>
                    <a:pt x="200022" y="557412"/>
                  </a:lnTo>
                  <a:lnTo>
                    <a:pt x="202989" y="547965"/>
                  </a:lnTo>
                  <a:lnTo>
                    <a:pt x="205880" y="538517"/>
                  </a:lnTo>
                  <a:lnTo>
                    <a:pt x="208676" y="529069"/>
                  </a:lnTo>
                  <a:lnTo>
                    <a:pt x="211423" y="519622"/>
                  </a:lnTo>
                  <a:lnTo>
                    <a:pt x="214069" y="510174"/>
                  </a:lnTo>
                  <a:lnTo>
                    <a:pt x="216643" y="500726"/>
                  </a:lnTo>
                  <a:lnTo>
                    <a:pt x="219166" y="491279"/>
                  </a:lnTo>
                  <a:lnTo>
                    <a:pt x="221568" y="481831"/>
                  </a:lnTo>
                  <a:lnTo>
                    <a:pt x="223921" y="472383"/>
                  </a:lnTo>
                  <a:lnTo>
                    <a:pt x="226199" y="462936"/>
                  </a:lnTo>
                  <a:lnTo>
                    <a:pt x="228382" y="453488"/>
                  </a:lnTo>
                  <a:lnTo>
                    <a:pt x="230517" y="444040"/>
                  </a:lnTo>
                  <a:lnTo>
                    <a:pt x="232556" y="434593"/>
                  </a:lnTo>
                  <a:lnTo>
                    <a:pt x="234526" y="425145"/>
                  </a:lnTo>
                  <a:lnTo>
                    <a:pt x="236449" y="415697"/>
                  </a:lnTo>
                  <a:lnTo>
                    <a:pt x="238260" y="406250"/>
                  </a:lnTo>
                  <a:lnTo>
                    <a:pt x="240025" y="396802"/>
                  </a:lnTo>
                  <a:lnTo>
                    <a:pt x="241725" y="387354"/>
                  </a:lnTo>
                  <a:lnTo>
                    <a:pt x="243339" y="377907"/>
                  </a:lnTo>
                  <a:lnTo>
                    <a:pt x="244910" y="368459"/>
                  </a:lnTo>
                  <a:lnTo>
                    <a:pt x="246400" y="359011"/>
                  </a:lnTo>
                  <a:lnTo>
                    <a:pt x="247829" y="349564"/>
                  </a:lnTo>
                  <a:lnTo>
                    <a:pt x="249218" y="340116"/>
                  </a:lnTo>
                  <a:lnTo>
                    <a:pt x="250513" y="330668"/>
                  </a:lnTo>
                  <a:lnTo>
                    <a:pt x="251770" y="321221"/>
                  </a:lnTo>
                  <a:lnTo>
                    <a:pt x="252974" y="311773"/>
                  </a:lnTo>
                  <a:lnTo>
                    <a:pt x="254105" y="302325"/>
                  </a:lnTo>
                  <a:lnTo>
                    <a:pt x="255203" y="292877"/>
                  </a:lnTo>
                  <a:lnTo>
                    <a:pt x="256236" y="283430"/>
                  </a:lnTo>
                  <a:lnTo>
                    <a:pt x="257220" y="273982"/>
                  </a:lnTo>
                  <a:lnTo>
                    <a:pt x="258172" y="264534"/>
                  </a:lnTo>
                  <a:lnTo>
                    <a:pt x="259053" y="255087"/>
                  </a:lnTo>
                  <a:lnTo>
                    <a:pt x="259902" y="245639"/>
                  </a:lnTo>
                  <a:lnTo>
                    <a:pt x="260712" y="236191"/>
                  </a:lnTo>
                  <a:lnTo>
                    <a:pt x="261466" y="226744"/>
                  </a:lnTo>
                  <a:lnTo>
                    <a:pt x="262195" y="217296"/>
                  </a:lnTo>
                  <a:lnTo>
                    <a:pt x="262876" y="207848"/>
                  </a:lnTo>
                  <a:lnTo>
                    <a:pt x="263520" y="198401"/>
                  </a:lnTo>
                  <a:lnTo>
                    <a:pt x="264141" y="188953"/>
                  </a:lnTo>
                  <a:lnTo>
                    <a:pt x="264710" y="179505"/>
                  </a:lnTo>
                  <a:lnTo>
                    <a:pt x="265256" y="170058"/>
                  </a:lnTo>
                  <a:lnTo>
                    <a:pt x="265775" y="160610"/>
                  </a:lnTo>
                  <a:lnTo>
                    <a:pt x="266253" y="151162"/>
                  </a:lnTo>
                  <a:lnTo>
                    <a:pt x="266712" y="141715"/>
                  </a:lnTo>
                  <a:lnTo>
                    <a:pt x="267140" y="132267"/>
                  </a:lnTo>
                  <a:lnTo>
                    <a:pt x="267541" y="122819"/>
                  </a:lnTo>
                  <a:lnTo>
                    <a:pt x="267926" y="113372"/>
                  </a:lnTo>
                  <a:lnTo>
                    <a:pt x="268277" y="103924"/>
                  </a:lnTo>
                  <a:lnTo>
                    <a:pt x="268611" y="94476"/>
                  </a:lnTo>
                  <a:lnTo>
                    <a:pt x="268927" y="85029"/>
                  </a:lnTo>
                  <a:lnTo>
                    <a:pt x="269215" y="75581"/>
                  </a:lnTo>
                  <a:lnTo>
                    <a:pt x="269492" y="66133"/>
                  </a:lnTo>
                  <a:lnTo>
                    <a:pt x="269748" y="56686"/>
                  </a:lnTo>
                  <a:lnTo>
                    <a:pt x="269985" y="47238"/>
                  </a:lnTo>
                  <a:lnTo>
                    <a:pt x="270213" y="37790"/>
                  </a:lnTo>
                  <a:lnTo>
                    <a:pt x="270418" y="28343"/>
                  </a:lnTo>
                  <a:lnTo>
                    <a:pt x="270613" y="18895"/>
                  </a:lnTo>
                  <a:lnTo>
                    <a:pt x="270796" y="9447"/>
                  </a:lnTo>
                  <a:lnTo>
                    <a:pt x="270962" y="0"/>
                  </a:lnTo>
                  <a:lnTo>
                    <a:pt x="274996" y="0"/>
                  </a:lnTo>
                  <a:lnTo>
                    <a:pt x="275162" y="9447"/>
                  </a:lnTo>
                  <a:lnTo>
                    <a:pt x="275346" y="18895"/>
                  </a:lnTo>
                  <a:lnTo>
                    <a:pt x="275541" y="28343"/>
                  </a:lnTo>
                  <a:lnTo>
                    <a:pt x="275746" y="37790"/>
                  </a:lnTo>
                  <a:lnTo>
                    <a:pt x="275973" y="47238"/>
                  </a:lnTo>
                  <a:lnTo>
                    <a:pt x="276211" y="56686"/>
                  </a:lnTo>
                  <a:lnTo>
                    <a:pt x="276467" y="66133"/>
                  </a:lnTo>
                  <a:lnTo>
                    <a:pt x="276743" y="75581"/>
                  </a:lnTo>
                  <a:lnTo>
                    <a:pt x="277032" y="85029"/>
                  </a:lnTo>
                  <a:lnTo>
                    <a:pt x="277348" y="94476"/>
                  </a:lnTo>
                  <a:lnTo>
                    <a:pt x="277682" y="103924"/>
                  </a:lnTo>
                  <a:lnTo>
                    <a:pt x="278032" y="113372"/>
                  </a:lnTo>
                  <a:lnTo>
                    <a:pt x="278417" y="122819"/>
                  </a:lnTo>
                  <a:lnTo>
                    <a:pt x="278818" y="132267"/>
                  </a:lnTo>
                  <a:lnTo>
                    <a:pt x="279246" y="141715"/>
                  </a:lnTo>
                  <a:lnTo>
                    <a:pt x="279706" y="151162"/>
                  </a:lnTo>
                  <a:lnTo>
                    <a:pt x="280184" y="160610"/>
                  </a:lnTo>
                  <a:lnTo>
                    <a:pt x="280703" y="170058"/>
                  </a:lnTo>
                  <a:lnTo>
                    <a:pt x="281249" y="179505"/>
                  </a:lnTo>
                  <a:lnTo>
                    <a:pt x="281818" y="188953"/>
                  </a:lnTo>
                  <a:lnTo>
                    <a:pt x="282438" y="198401"/>
                  </a:lnTo>
                  <a:lnTo>
                    <a:pt x="283082" y="207848"/>
                  </a:lnTo>
                  <a:lnTo>
                    <a:pt x="283764" y="217296"/>
                  </a:lnTo>
                  <a:lnTo>
                    <a:pt x="284492" y="226744"/>
                  </a:lnTo>
                  <a:lnTo>
                    <a:pt x="285246" y="236191"/>
                  </a:lnTo>
                  <a:lnTo>
                    <a:pt x="286057" y="245639"/>
                  </a:lnTo>
                  <a:lnTo>
                    <a:pt x="286906" y="255087"/>
                  </a:lnTo>
                  <a:lnTo>
                    <a:pt x="287786" y="264534"/>
                  </a:lnTo>
                  <a:lnTo>
                    <a:pt x="288738" y="273982"/>
                  </a:lnTo>
                  <a:lnTo>
                    <a:pt x="289722" y="283430"/>
                  </a:lnTo>
                  <a:lnTo>
                    <a:pt x="290756" y="292877"/>
                  </a:lnTo>
                  <a:lnTo>
                    <a:pt x="291853" y="302325"/>
                  </a:lnTo>
                  <a:lnTo>
                    <a:pt x="292985" y="311773"/>
                  </a:lnTo>
                  <a:lnTo>
                    <a:pt x="294189" y="321221"/>
                  </a:lnTo>
                  <a:lnTo>
                    <a:pt x="295445" y="330668"/>
                  </a:lnTo>
                  <a:lnTo>
                    <a:pt x="296741" y="340116"/>
                  </a:lnTo>
                  <a:lnTo>
                    <a:pt x="298129" y="349564"/>
                  </a:lnTo>
                  <a:lnTo>
                    <a:pt x="299558" y="359011"/>
                  </a:lnTo>
                  <a:lnTo>
                    <a:pt x="301048" y="368459"/>
                  </a:lnTo>
                  <a:lnTo>
                    <a:pt x="302620" y="377907"/>
                  </a:lnTo>
                  <a:lnTo>
                    <a:pt x="304233" y="387354"/>
                  </a:lnTo>
                  <a:lnTo>
                    <a:pt x="305933" y="396802"/>
                  </a:lnTo>
                  <a:lnTo>
                    <a:pt x="307699" y="406250"/>
                  </a:lnTo>
                  <a:lnTo>
                    <a:pt x="309509" y="415697"/>
                  </a:lnTo>
                  <a:lnTo>
                    <a:pt x="311433" y="425145"/>
                  </a:lnTo>
                  <a:lnTo>
                    <a:pt x="313403" y="434593"/>
                  </a:lnTo>
                  <a:lnTo>
                    <a:pt x="315442" y="444040"/>
                  </a:lnTo>
                  <a:lnTo>
                    <a:pt x="317577" y="453488"/>
                  </a:lnTo>
                  <a:lnTo>
                    <a:pt x="319760" y="462936"/>
                  </a:lnTo>
                  <a:lnTo>
                    <a:pt x="322038" y="472383"/>
                  </a:lnTo>
                  <a:lnTo>
                    <a:pt x="324391" y="481831"/>
                  </a:lnTo>
                  <a:lnTo>
                    <a:pt x="326793" y="491279"/>
                  </a:lnTo>
                  <a:lnTo>
                    <a:pt x="329315" y="500726"/>
                  </a:lnTo>
                  <a:lnTo>
                    <a:pt x="331890" y="510174"/>
                  </a:lnTo>
                  <a:lnTo>
                    <a:pt x="334535" y="519622"/>
                  </a:lnTo>
                  <a:lnTo>
                    <a:pt x="337282" y="529069"/>
                  </a:lnTo>
                  <a:lnTo>
                    <a:pt x="340079" y="538517"/>
                  </a:lnTo>
                  <a:lnTo>
                    <a:pt x="342970" y="547965"/>
                  </a:lnTo>
                  <a:lnTo>
                    <a:pt x="345937" y="557412"/>
                  </a:lnTo>
                  <a:lnTo>
                    <a:pt x="348952" y="566860"/>
                  </a:lnTo>
                  <a:lnTo>
                    <a:pt x="352082" y="576308"/>
                  </a:lnTo>
                  <a:lnTo>
                    <a:pt x="355262" y="585755"/>
                  </a:lnTo>
                  <a:lnTo>
                    <a:pt x="358507" y="595203"/>
                  </a:lnTo>
                  <a:lnTo>
                    <a:pt x="361847" y="604651"/>
                  </a:lnTo>
                  <a:lnTo>
                    <a:pt x="365230" y="614099"/>
                  </a:lnTo>
                  <a:lnTo>
                    <a:pt x="368694" y="623546"/>
                  </a:lnTo>
                  <a:lnTo>
                    <a:pt x="372224" y="632994"/>
                  </a:lnTo>
                  <a:lnTo>
                    <a:pt x="375795" y="642442"/>
                  </a:lnTo>
                  <a:lnTo>
                    <a:pt x="379457" y="651889"/>
                  </a:lnTo>
                  <a:lnTo>
                    <a:pt x="383160" y="661337"/>
                  </a:lnTo>
                  <a:lnTo>
                    <a:pt x="386910" y="670785"/>
                  </a:lnTo>
                  <a:lnTo>
                    <a:pt x="390731" y="680232"/>
                  </a:lnTo>
                  <a:lnTo>
                    <a:pt x="394582" y="689680"/>
                  </a:lnTo>
                  <a:lnTo>
                    <a:pt x="398486" y="699128"/>
                  </a:lnTo>
                  <a:lnTo>
                    <a:pt x="402433" y="708575"/>
                  </a:lnTo>
                  <a:lnTo>
                    <a:pt x="406405" y="718023"/>
                  </a:lnTo>
                  <a:lnTo>
                    <a:pt x="410426" y="727471"/>
                  </a:lnTo>
                  <a:lnTo>
                    <a:pt x="414467" y="736918"/>
                  </a:lnTo>
                  <a:lnTo>
                    <a:pt x="418531" y="746366"/>
                  </a:lnTo>
                  <a:lnTo>
                    <a:pt x="422623" y="755814"/>
                  </a:lnTo>
                  <a:lnTo>
                    <a:pt x="426723" y="765261"/>
                  </a:lnTo>
                  <a:lnTo>
                    <a:pt x="430838" y="774709"/>
                  </a:lnTo>
                  <a:lnTo>
                    <a:pt x="434957" y="784157"/>
                  </a:lnTo>
                  <a:lnTo>
                    <a:pt x="439077" y="793604"/>
                  </a:lnTo>
                  <a:lnTo>
                    <a:pt x="443193" y="803052"/>
                  </a:lnTo>
                  <a:lnTo>
                    <a:pt x="447298" y="812500"/>
                  </a:lnTo>
                  <a:lnTo>
                    <a:pt x="451393" y="821947"/>
                  </a:lnTo>
                  <a:lnTo>
                    <a:pt x="455459" y="831395"/>
                  </a:lnTo>
                  <a:lnTo>
                    <a:pt x="459506" y="840843"/>
                  </a:lnTo>
                  <a:lnTo>
                    <a:pt x="463521" y="850290"/>
                  </a:lnTo>
                  <a:lnTo>
                    <a:pt x="467492" y="859738"/>
                  </a:lnTo>
                  <a:lnTo>
                    <a:pt x="471436" y="869186"/>
                  </a:lnTo>
                  <a:lnTo>
                    <a:pt x="475313" y="878633"/>
                  </a:lnTo>
                  <a:lnTo>
                    <a:pt x="479144" y="888081"/>
                  </a:lnTo>
                  <a:lnTo>
                    <a:pt x="482931" y="897529"/>
                  </a:lnTo>
                  <a:lnTo>
                    <a:pt x="486622" y="906977"/>
                  </a:lnTo>
                  <a:lnTo>
                    <a:pt x="490267" y="916424"/>
                  </a:lnTo>
                  <a:lnTo>
                    <a:pt x="493832" y="925872"/>
                  </a:lnTo>
                  <a:lnTo>
                    <a:pt x="497301" y="935320"/>
                  </a:lnTo>
                  <a:lnTo>
                    <a:pt x="500716" y="944767"/>
                  </a:lnTo>
                  <a:lnTo>
                    <a:pt x="504005" y="954215"/>
                  </a:lnTo>
                  <a:lnTo>
                    <a:pt x="507209" y="963663"/>
                  </a:lnTo>
                  <a:lnTo>
                    <a:pt x="510341" y="973110"/>
                  </a:lnTo>
                  <a:lnTo>
                    <a:pt x="513313" y="982558"/>
                  </a:lnTo>
                  <a:lnTo>
                    <a:pt x="516213" y="992006"/>
                  </a:lnTo>
                  <a:lnTo>
                    <a:pt x="518995" y="1001453"/>
                  </a:lnTo>
                  <a:lnTo>
                    <a:pt x="521634" y="1010901"/>
                  </a:lnTo>
                  <a:lnTo>
                    <a:pt x="524194" y="1020349"/>
                  </a:lnTo>
                  <a:lnTo>
                    <a:pt x="526584" y="1029796"/>
                  </a:lnTo>
                  <a:lnTo>
                    <a:pt x="528858" y="1039244"/>
                  </a:lnTo>
                  <a:lnTo>
                    <a:pt x="531039" y="1048692"/>
                  </a:lnTo>
                  <a:lnTo>
                    <a:pt x="533011" y="1058139"/>
                  </a:lnTo>
                  <a:lnTo>
                    <a:pt x="534894" y="1067587"/>
                  </a:lnTo>
                  <a:lnTo>
                    <a:pt x="536634" y="1077035"/>
                  </a:lnTo>
                  <a:lnTo>
                    <a:pt x="538199" y="1086482"/>
                  </a:lnTo>
                  <a:lnTo>
                    <a:pt x="539670" y="1095930"/>
                  </a:lnTo>
                  <a:lnTo>
                    <a:pt x="540948" y="1105378"/>
                  </a:lnTo>
                  <a:lnTo>
                    <a:pt x="542090" y="1114825"/>
                  </a:lnTo>
                  <a:lnTo>
                    <a:pt x="543131" y="1124273"/>
                  </a:lnTo>
                  <a:lnTo>
                    <a:pt x="543939" y="1133721"/>
                  </a:lnTo>
                  <a:lnTo>
                    <a:pt x="544651" y="1143168"/>
                  </a:lnTo>
                  <a:lnTo>
                    <a:pt x="545214" y="1152616"/>
                  </a:lnTo>
                  <a:lnTo>
                    <a:pt x="545591" y="1162064"/>
                  </a:lnTo>
                  <a:lnTo>
                    <a:pt x="545871" y="1171511"/>
                  </a:lnTo>
                  <a:lnTo>
                    <a:pt x="545959" y="1180959"/>
                  </a:lnTo>
                  <a:lnTo>
                    <a:pt x="545909" y="1190407"/>
                  </a:lnTo>
                  <a:lnTo>
                    <a:pt x="545763" y="1199854"/>
                  </a:lnTo>
                  <a:lnTo>
                    <a:pt x="545388" y="1209302"/>
                  </a:lnTo>
                  <a:lnTo>
                    <a:pt x="544922" y="1218750"/>
                  </a:lnTo>
                  <a:lnTo>
                    <a:pt x="544322" y="1228198"/>
                  </a:lnTo>
                  <a:lnTo>
                    <a:pt x="543546" y="1237645"/>
                  </a:lnTo>
                  <a:lnTo>
                    <a:pt x="542683" y="1247093"/>
                  </a:lnTo>
                  <a:lnTo>
                    <a:pt x="541653" y="1256541"/>
                  </a:lnTo>
                  <a:lnTo>
                    <a:pt x="540498" y="1265988"/>
                  </a:lnTo>
                  <a:lnTo>
                    <a:pt x="539262" y="1275436"/>
                  </a:lnTo>
                  <a:lnTo>
                    <a:pt x="537835" y="1284884"/>
                  </a:lnTo>
                  <a:lnTo>
                    <a:pt x="536330" y="1294331"/>
                  </a:lnTo>
                  <a:lnTo>
                    <a:pt x="534718" y="1303779"/>
                  </a:lnTo>
                  <a:lnTo>
                    <a:pt x="532963" y="1313227"/>
                  </a:lnTo>
                  <a:lnTo>
                    <a:pt x="531140" y="1322674"/>
                  </a:lnTo>
                  <a:lnTo>
                    <a:pt x="529192" y="1332122"/>
                  </a:lnTo>
                  <a:lnTo>
                    <a:pt x="527148" y="1341570"/>
                  </a:lnTo>
                  <a:lnTo>
                    <a:pt x="525044" y="1351017"/>
                  </a:lnTo>
                  <a:lnTo>
                    <a:pt x="522805" y="1360465"/>
                  </a:lnTo>
                  <a:lnTo>
                    <a:pt x="520511" y="1369913"/>
                  </a:lnTo>
                  <a:lnTo>
                    <a:pt x="518145" y="1379360"/>
                  </a:lnTo>
                  <a:lnTo>
                    <a:pt x="515684" y="1388808"/>
                  </a:lnTo>
                  <a:lnTo>
                    <a:pt x="513179" y="1398256"/>
                  </a:lnTo>
                  <a:lnTo>
                    <a:pt x="510598" y="1407703"/>
                  </a:lnTo>
                  <a:lnTo>
                    <a:pt x="507960" y="1417151"/>
                  </a:lnTo>
                  <a:lnTo>
                    <a:pt x="505286" y="1426599"/>
                  </a:lnTo>
                  <a:lnTo>
                    <a:pt x="502541" y="1436046"/>
                  </a:lnTo>
                  <a:lnTo>
                    <a:pt x="499766" y="1445494"/>
                  </a:lnTo>
                  <a:lnTo>
                    <a:pt x="496957" y="1454942"/>
                  </a:lnTo>
                  <a:lnTo>
                    <a:pt x="494105" y="1464389"/>
                  </a:lnTo>
                  <a:lnTo>
                    <a:pt x="491235" y="1473837"/>
                  </a:lnTo>
                  <a:lnTo>
                    <a:pt x="488336" y="1483285"/>
                  </a:lnTo>
                  <a:lnTo>
                    <a:pt x="485420" y="1492732"/>
                  </a:lnTo>
                  <a:lnTo>
                    <a:pt x="482493" y="1502180"/>
                  </a:lnTo>
                  <a:lnTo>
                    <a:pt x="479552" y="1511628"/>
                  </a:lnTo>
                  <a:lnTo>
                    <a:pt x="476608" y="1521076"/>
                  </a:lnTo>
                  <a:lnTo>
                    <a:pt x="473662" y="1530523"/>
                  </a:lnTo>
                  <a:lnTo>
                    <a:pt x="470721" y="1539971"/>
                  </a:lnTo>
                  <a:lnTo>
                    <a:pt x="467784" y="1549419"/>
                  </a:lnTo>
                  <a:lnTo>
                    <a:pt x="464859" y="1558866"/>
                  </a:lnTo>
                  <a:lnTo>
                    <a:pt x="461950" y="1568314"/>
                  </a:lnTo>
                  <a:lnTo>
                    <a:pt x="459052" y="1577762"/>
                  </a:lnTo>
                  <a:lnTo>
                    <a:pt x="456183" y="1587209"/>
                  </a:lnTo>
                  <a:lnTo>
                    <a:pt x="453335" y="1596657"/>
                  </a:lnTo>
                  <a:lnTo>
                    <a:pt x="450507" y="1606105"/>
                  </a:lnTo>
                  <a:lnTo>
                    <a:pt x="447722" y="1615552"/>
                  </a:lnTo>
                  <a:lnTo>
                    <a:pt x="444958" y="1625000"/>
                  </a:lnTo>
                  <a:lnTo>
                    <a:pt x="442232" y="1634448"/>
                  </a:lnTo>
                  <a:lnTo>
                    <a:pt x="439548" y="1643895"/>
                  </a:lnTo>
                  <a:lnTo>
                    <a:pt x="436889" y="1653343"/>
                  </a:lnTo>
                  <a:lnTo>
                    <a:pt x="434288" y="1662791"/>
                  </a:lnTo>
                  <a:lnTo>
                    <a:pt x="431722" y="1672238"/>
                  </a:lnTo>
                  <a:lnTo>
                    <a:pt x="429190" y="1681686"/>
                  </a:lnTo>
                  <a:lnTo>
                    <a:pt x="426724" y="1691134"/>
                  </a:lnTo>
                  <a:lnTo>
                    <a:pt x="424289" y="1700581"/>
                  </a:lnTo>
                  <a:lnTo>
                    <a:pt x="421906" y="1710029"/>
                  </a:lnTo>
                  <a:lnTo>
                    <a:pt x="419579" y="1719477"/>
                  </a:lnTo>
                  <a:lnTo>
                    <a:pt x="417284" y="1728924"/>
                  </a:lnTo>
                  <a:lnTo>
                    <a:pt x="415059" y="1738372"/>
                  </a:lnTo>
                  <a:lnTo>
                    <a:pt x="412878" y="1747820"/>
                  </a:lnTo>
                  <a:lnTo>
                    <a:pt x="410734" y="1757267"/>
                  </a:lnTo>
                  <a:lnTo>
                    <a:pt x="408668" y="1766715"/>
                  </a:lnTo>
                  <a:lnTo>
                    <a:pt x="406635" y="1776163"/>
                  </a:lnTo>
                  <a:lnTo>
                    <a:pt x="404656" y="1785610"/>
                  </a:lnTo>
                  <a:lnTo>
                    <a:pt x="402738" y="1795058"/>
                  </a:lnTo>
                  <a:lnTo>
                    <a:pt x="400853" y="1804506"/>
                  </a:lnTo>
                  <a:lnTo>
                    <a:pt x="399038" y="1813954"/>
                  </a:lnTo>
                  <a:lnTo>
                    <a:pt x="397267" y="1823401"/>
                  </a:lnTo>
                  <a:lnTo>
                    <a:pt x="395533" y="1832849"/>
                  </a:lnTo>
                  <a:lnTo>
                    <a:pt x="393874" y="1842297"/>
                  </a:lnTo>
                  <a:lnTo>
                    <a:pt x="392247" y="1851744"/>
                  </a:lnTo>
                  <a:lnTo>
                    <a:pt x="390669" y="1861192"/>
                  </a:lnTo>
                  <a:lnTo>
                    <a:pt x="389150" y="1870640"/>
                  </a:lnTo>
                  <a:lnTo>
                    <a:pt x="387660" y="1880087"/>
                  </a:lnTo>
                  <a:lnTo>
                    <a:pt x="386232" y="1889535"/>
                  </a:lnTo>
                  <a:lnTo>
                    <a:pt x="384846" y="1898983"/>
                  </a:lnTo>
                  <a:lnTo>
                    <a:pt x="383490" y="1908430"/>
                  </a:lnTo>
                  <a:lnTo>
                    <a:pt x="382201" y="1917878"/>
                  </a:lnTo>
                  <a:lnTo>
                    <a:pt x="380940" y="1927326"/>
                  </a:lnTo>
                  <a:lnTo>
                    <a:pt x="379720" y="1936773"/>
                  </a:lnTo>
                  <a:lnTo>
                    <a:pt x="378550" y="1946221"/>
                  </a:lnTo>
                  <a:lnTo>
                    <a:pt x="377406" y="1955669"/>
                  </a:lnTo>
                  <a:lnTo>
                    <a:pt x="376313" y="1965116"/>
                  </a:lnTo>
                  <a:lnTo>
                    <a:pt x="375255" y="1974564"/>
                  </a:lnTo>
                  <a:lnTo>
                    <a:pt x="374221" y="1984012"/>
                  </a:lnTo>
                  <a:lnTo>
                    <a:pt x="373243" y="1993459"/>
                  </a:lnTo>
                  <a:lnTo>
                    <a:pt x="372288" y="2002907"/>
                  </a:lnTo>
                  <a:lnTo>
                    <a:pt x="371366" y="2012355"/>
                  </a:lnTo>
                  <a:lnTo>
                    <a:pt x="370485" y="2021802"/>
                  </a:lnTo>
                  <a:lnTo>
                    <a:pt x="369625" y="2031250"/>
                  </a:lnTo>
                  <a:lnTo>
                    <a:pt x="368805" y="2040698"/>
                  </a:lnTo>
                  <a:lnTo>
                    <a:pt x="368014" y="2050145"/>
                  </a:lnTo>
                  <a:lnTo>
                    <a:pt x="367242" y="2059593"/>
                  </a:lnTo>
                  <a:lnTo>
                    <a:pt x="366516" y="2069041"/>
                  </a:lnTo>
                  <a:lnTo>
                    <a:pt x="365808" y="2078488"/>
                  </a:lnTo>
                  <a:lnTo>
                    <a:pt x="365125" y="2087936"/>
                  </a:lnTo>
                  <a:lnTo>
                    <a:pt x="364477" y="2097384"/>
                  </a:lnTo>
                  <a:lnTo>
                    <a:pt x="363846" y="2106831"/>
                  </a:lnTo>
                  <a:lnTo>
                    <a:pt x="363246" y="2116279"/>
                  </a:lnTo>
                  <a:lnTo>
                    <a:pt x="362671" y="2125727"/>
                  </a:lnTo>
                  <a:lnTo>
                    <a:pt x="362112" y="2135175"/>
                  </a:lnTo>
                  <a:lnTo>
                    <a:pt x="361589" y="2144622"/>
                  </a:lnTo>
                  <a:lnTo>
                    <a:pt x="361082" y="2154070"/>
                  </a:lnTo>
                  <a:lnTo>
                    <a:pt x="360596" y="2163518"/>
                  </a:lnTo>
                  <a:lnTo>
                    <a:pt x="360140" y="2172965"/>
                  </a:lnTo>
                  <a:lnTo>
                    <a:pt x="359698" y="2182413"/>
                  </a:lnTo>
                  <a:lnTo>
                    <a:pt x="359282" y="2191861"/>
                  </a:lnTo>
                  <a:lnTo>
                    <a:pt x="358888" y="2201308"/>
                  </a:lnTo>
                  <a:lnTo>
                    <a:pt x="358508" y="2210756"/>
                  </a:lnTo>
                  <a:lnTo>
                    <a:pt x="358160" y="2220204"/>
                  </a:lnTo>
                  <a:lnTo>
                    <a:pt x="357827" y="2229651"/>
                  </a:lnTo>
                  <a:lnTo>
                    <a:pt x="357512" y="2239099"/>
                  </a:lnTo>
                  <a:lnTo>
                    <a:pt x="357224" y="2248547"/>
                  </a:lnTo>
                  <a:lnTo>
                    <a:pt x="356950" y="2257994"/>
                  </a:lnTo>
                  <a:lnTo>
                    <a:pt x="356700" y="2267442"/>
                  </a:lnTo>
                  <a:lnTo>
                    <a:pt x="356471" y="2276890"/>
                  </a:lnTo>
                  <a:lnTo>
                    <a:pt x="356256" y="2286337"/>
                  </a:lnTo>
                  <a:lnTo>
                    <a:pt x="356070" y="2295785"/>
                  </a:lnTo>
                  <a:lnTo>
                    <a:pt x="355900" y="2305233"/>
                  </a:lnTo>
                  <a:lnTo>
                    <a:pt x="355746" y="2314680"/>
                  </a:lnTo>
                  <a:lnTo>
                    <a:pt x="355621" y="2324128"/>
                  </a:lnTo>
                  <a:lnTo>
                    <a:pt x="355509" y="2333576"/>
                  </a:lnTo>
                  <a:lnTo>
                    <a:pt x="355420" y="2343023"/>
                  </a:lnTo>
                  <a:lnTo>
                    <a:pt x="355353" y="2352471"/>
                  </a:lnTo>
                  <a:lnTo>
                    <a:pt x="355300" y="2361919"/>
                  </a:lnTo>
                  <a:lnTo>
                    <a:pt x="355276" y="2371366"/>
                  </a:lnTo>
                  <a:lnTo>
                    <a:pt x="355269" y="2380814"/>
                  </a:lnTo>
                  <a:lnTo>
                    <a:pt x="355279" y="2390262"/>
                  </a:lnTo>
                  <a:lnTo>
                    <a:pt x="355318" y="2399709"/>
                  </a:lnTo>
                  <a:lnTo>
                    <a:pt x="355371" y="2409157"/>
                  </a:lnTo>
                  <a:lnTo>
                    <a:pt x="355447" y="2418605"/>
                  </a:lnTo>
                  <a:lnTo>
                    <a:pt x="355547" y="2428053"/>
                  </a:lnTo>
                  <a:lnTo>
                    <a:pt x="355660" y="2437500"/>
                  </a:lnTo>
                  <a:lnTo>
                    <a:pt x="355804" y="2446948"/>
                  </a:lnTo>
                  <a:lnTo>
                    <a:pt x="355965" y="2456396"/>
                  </a:lnTo>
                  <a:lnTo>
                    <a:pt x="356143" y="2465843"/>
                  </a:lnTo>
                  <a:lnTo>
                    <a:pt x="356353" y="2475291"/>
                  </a:lnTo>
                  <a:lnTo>
                    <a:pt x="356576" y="2484739"/>
                  </a:lnTo>
                  <a:lnTo>
                    <a:pt x="356823" y="2494186"/>
                  </a:lnTo>
                  <a:lnTo>
                    <a:pt x="357094" y="2503634"/>
                  </a:lnTo>
                  <a:lnTo>
                    <a:pt x="357380" y="2513082"/>
                  </a:lnTo>
                  <a:lnTo>
                    <a:pt x="357696" y="2522529"/>
                  </a:lnTo>
                  <a:lnTo>
                    <a:pt x="358031" y="2531977"/>
                  </a:lnTo>
                  <a:lnTo>
                    <a:pt x="358382" y="2541425"/>
                  </a:lnTo>
                  <a:lnTo>
                    <a:pt x="358765" y="2550872"/>
                  </a:lnTo>
                  <a:lnTo>
                    <a:pt x="359162" y="2560320"/>
                  </a:lnTo>
                  <a:lnTo>
                    <a:pt x="359582" y="2569768"/>
                  </a:lnTo>
                  <a:lnTo>
                    <a:pt x="360028" y="2579215"/>
                  </a:lnTo>
                  <a:lnTo>
                    <a:pt x="360488" y="2588663"/>
                  </a:lnTo>
                  <a:lnTo>
                    <a:pt x="360978" y="2598111"/>
                  </a:lnTo>
                  <a:lnTo>
                    <a:pt x="361486" y="2607558"/>
                  </a:lnTo>
                  <a:lnTo>
                    <a:pt x="362010" y="2617006"/>
                  </a:lnTo>
                  <a:lnTo>
                    <a:pt x="362567" y="2626454"/>
                  </a:lnTo>
                  <a:lnTo>
                    <a:pt x="363138" y="2635901"/>
                  </a:lnTo>
                  <a:lnTo>
                    <a:pt x="363730" y="2645349"/>
                  </a:lnTo>
                  <a:lnTo>
                    <a:pt x="364348" y="2654797"/>
                  </a:lnTo>
                  <a:lnTo>
                    <a:pt x="364980" y="2664244"/>
                  </a:lnTo>
                  <a:lnTo>
                    <a:pt x="365641" y="2673692"/>
                  </a:lnTo>
                  <a:lnTo>
                    <a:pt x="366320" y="2683140"/>
                  </a:lnTo>
                  <a:lnTo>
                    <a:pt x="367014" y="2692587"/>
                  </a:lnTo>
                  <a:lnTo>
                    <a:pt x="367740" y="2702035"/>
                  </a:lnTo>
                  <a:lnTo>
                    <a:pt x="368480" y="2711483"/>
                  </a:lnTo>
                  <a:lnTo>
                    <a:pt x="369240" y="2720931"/>
                  </a:lnTo>
                  <a:lnTo>
                    <a:pt x="370026" y="2730378"/>
                  </a:lnTo>
                  <a:lnTo>
                    <a:pt x="370825" y="2739826"/>
                  </a:lnTo>
                  <a:lnTo>
                    <a:pt x="371652" y="2749274"/>
                  </a:lnTo>
                  <a:lnTo>
                    <a:pt x="372497" y="2758721"/>
                  </a:lnTo>
                  <a:lnTo>
                    <a:pt x="373355" y="2768169"/>
                  </a:lnTo>
                  <a:lnTo>
                    <a:pt x="374246" y="2777617"/>
                  </a:lnTo>
                  <a:lnTo>
                    <a:pt x="375150" y="2787064"/>
                  </a:lnTo>
                  <a:lnTo>
                    <a:pt x="376074" y="2796512"/>
                  </a:lnTo>
                  <a:lnTo>
                    <a:pt x="377023" y="2805960"/>
                  </a:lnTo>
                  <a:lnTo>
                    <a:pt x="377985" y="2815407"/>
                  </a:lnTo>
                  <a:lnTo>
                    <a:pt x="378973" y="2824855"/>
                  </a:lnTo>
                  <a:lnTo>
                    <a:pt x="379980" y="2834303"/>
                  </a:lnTo>
                  <a:lnTo>
                    <a:pt x="381001" y="2843750"/>
                  </a:lnTo>
                  <a:lnTo>
                    <a:pt x="382053" y="2853198"/>
                  </a:lnTo>
                  <a:lnTo>
                    <a:pt x="383118" y="2862646"/>
                  </a:lnTo>
                  <a:lnTo>
                    <a:pt x="384202" y="2872093"/>
                  </a:lnTo>
                  <a:lnTo>
                    <a:pt x="385312" y="2881541"/>
                  </a:lnTo>
                  <a:lnTo>
                    <a:pt x="386435" y="2890989"/>
                  </a:lnTo>
                  <a:lnTo>
                    <a:pt x="387584" y="2900436"/>
                  </a:lnTo>
                  <a:lnTo>
                    <a:pt x="388752" y="2909884"/>
                  </a:lnTo>
                  <a:lnTo>
                    <a:pt x="389932" y="2919332"/>
                  </a:lnTo>
                  <a:lnTo>
                    <a:pt x="391144" y="2928779"/>
                  </a:lnTo>
                  <a:lnTo>
                    <a:pt x="392370" y="2938227"/>
                  </a:lnTo>
                  <a:lnTo>
                    <a:pt x="393613" y="2947675"/>
                  </a:lnTo>
                  <a:lnTo>
                    <a:pt x="394883" y="2957122"/>
                  </a:lnTo>
                  <a:lnTo>
                    <a:pt x="396166" y="2966570"/>
                  </a:lnTo>
                  <a:lnTo>
                    <a:pt x="397473" y="2976018"/>
                  </a:lnTo>
                  <a:lnTo>
                    <a:pt x="398800" y="2985465"/>
                  </a:lnTo>
                  <a:lnTo>
                    <a:pt x="400139" y="2994913"/>
                  </a:lnTo>
                  <a:lnTo>
                    <a:pt x="401507" y="3004361"/>
                  </a:lnTo>
                  <a:lnTo>
                    <a:pt x="402890" y="3013808"/>
                  </a:lnTo>
                  <a:lnTo>
                    <a:pt x="404288" y="3023256"/>
                  </a:lnTo>
                  <a:lnTo>
                    <a:pt x="405712" y="3032704"/>
                  </a:lnTo>
                  <a:lnTo>
                    <a:pt x="407148" y="3042152"/>
                  </a:lnTo>
                  <a:lnTo>
                    <a:pt x="408605" y="3051599"/>
                  </a:lnTo>
                  <a:lnTo>
                    <a:pt x="410080" y="3061047"/>
                  </a:lnTo>
                  <a:lnTo>
                    <a:pt x="411566" y="3070495"/>
                  </a:lnTo>
                  <a:lnTo>
                    <a:pt x="413078" y="3079942"/>
                  </a:lnTo>
                  <a:lnTo>
                    <a:pt x="414600" y="3089390"/>
                  </a:lnTo>
                  <a:lnTo>
                    <a:pt x="416137" y="3098838"/>
                  </a:lnTo>
                  <a:lnTo>
                    <a:pt x="417693" y="3108285"/>
                  </a:lnTo>
                  <a:lnTo>
                    <a:pt x="419258" y="3117733"/>
                  </a:lnTo>
                  <a:lnTo>
                    <a:pt x="420839" y="3127181"/>
                  </a:lnTo>
                  <a:lnTo>
                    <a:pt x="422433" y="3136628"/>
                  </a:lnTo>
                  <a:lnTo>
                    <a:pt x="424034" y="3146076"/>
                  </a:lnTo>
                  <a:lnTo>
                    <a:pt x="425650" y="3155524"/>
                  </a:lnTo>
                  <a:lnTo>
                    <a:pt x="427273" y="3164971"/>
                  </a:lnTo>
                  <a:lnTo>
                    <a:pt x="428903" y="3174419"/>
                  </a:lnTo>
                  <a:lnTo>
                    <a:pt x="430543" y="3183867"/>
                  </a:lnTo>
                  <a:lnTo>
                    <a:pt x="432185" y="3193314"/>
                  </a:lnTo>
                  <a:lnTo>
                    <a:pt x="433833" y="3202762"/>
                  </a:lnTo>
                  <a:lnTo>
                    <a:pt x="435482" y="3212210"/>
                  </a:lnTo>
                  <a:lnTo>
                    <a:pt x="437132" y="3221657"/>
                  </a:lnTo>
                  <a:lnTo>
                    <a:pt x="438782" y="3231105"/>
                  </a:lnTo>
                  <a:lnTo>
                    <a:pt x="440428" y="3240553"/>
                  </a:lnTo>
                  <a:lnTo>
                    <a:pt x="442071" y="3250000"/>
                  </a:lnTo>
                  <a:lnTo>
                    <a:pt x="443705" y="3259448"/>
                  </a:lnTo>
                  <a:lnTo>
                    <a:pt x="445333" y="3268896"/>
                  </a:lnTo>
                  <a:lnTo>
                    <a:pt x="446950" y="3278343"/>
                  </a:lnTo>
                  <a:lnTo>
                    <a:pt x="448552" y="3287791"/>
                  </a:lnTo>
                  <a:lnTo>
                    <a:pt x="450144" y="3297239"/>
                  </a:lnTo>
                  <a:lnTo>
                    <a:pt x="451713" y="3306686"/>
                  </a:lnTo>
                  <a:lnTo>
                    <a:pt x="453264" y="3316134"/>
                  </a:lnTo>
                  <a:lnTo>
                    <a:pt x="454799" y="3325582"/>
                  </a:lnTo>
                  <a:lnTo>
                    <a:pt x="456297" y="3335030"/>
                  </a:lnTo>
                  <a:lnTo>
                    <a:pt x="457778" y="3344477"/>
                  </a:lnTo>
                  <a:lnTo>
                    <a:pt x="459227" y="3353925"/>
                  </a:lnTo>
                  <a:lnTo>
                    <a:pt x="460638" y="3363373"/>
                  </a:lnTo>
                  <a:lnTo>
                    <a:pt x="462026" y="3372820"/>
                  </a:lnTo>
                  <a:lnTo>
                    <a:pt x="463363" y="3382268"/>
                  </a:lnTo>
                  <a:lnTo>
                    <a:pt x="464664" y="3391716"/>
                  </a:lnTo>
                  <a:lnTo>
                    <a:pt x="465934" y="3401163"/>
                  </a:lnTo>
                  <a:lnTo>
                    <a:pt x="467135" y="3410611"/>
                  </a:lnTo>
                  <a:lnTo>
                    <a:pt x="468303" y="3420059"/>
                  </a:lnTo>
                  <a:lnTo>
                    <a:pt x="469419" y="3429506"/>
                  </a:lnTo>
                  <a:lnTo>
                    <a:pt x="470470" y="3438954"/>
                  </a:lnTo>
                  <a:lnTo>
                    <a:pt x="471483" y="3448402"/>
                  </a:lnTo>
                  <a:lnTo>
                    <a:pt x="472418" y="3457849"/>
                  </a:lnTo>
                  <a:lnTo>
                    <a:pt x="473296" y="3467297"/>
                  </a:lnTo>
                  <a:lnTo>
                    <a:pt x="474129" y="3476745"/>
                  </a:lnTo>
                  <a:lnTo>
                    <a:pt x="474859" y="3486192"/>
                  </a:lnTo>
                  <a:lnTo>
                    <a:pt x="475543" y="3495640"/>
                  </a:lnTo>
                  <a:lnTo>
                    <a:pt x="476156" y="3505088"/>
                  </a:lnTo>
                  <a:lnTo>
                    <a:pt x="476676" y="3514535"/>
                  </a:lnTo>
                  <a:lnTo>
                    <a:pt x="477147" y="3523983"/>
                  </a:lnTo>
                  <a:lnTo>
                    <a:pt x="477516" y="3533431"/>
                  </a:lnTo>
                  <a:lnTo>
                    <a:pt x="477809" y="3542878"/>
                  </a:lnTo>
                  <a:lnTo>
                    <a:pt x="478047" y="3552326"/>
                  </a:lnTo>
                  <a:lnTo>
                    <a:pt x="478153" y="3561774"/>
                  </a:lnTo>
                  <a:lnTo>
                    <a:pt x="478204" y="3571221"/>
                  </a:lnTo>
                  <a:lnTo>
                    <a:pt x="478170" y="3580669"/>
                  </a:lnTo>
                  <a:lnTo>
                    <a:pt x="478023" y="3590117"/>
                  </a:lnTo>
                  <a:lnTo>
                    <a:pt x="477818" y="3599564"/>
                  </a:lnTo>
                  <a:lnTo>
                    <a:pt x="477498" y="3609012"/>
                  </a:lnTo>
                  <a:lnTo>
                    <a:pt x="477089" y="3618460"/>
                  </a:lnTo>
                  <a:lnTo>
                    <a:pt x="476620" y="3627908"/>
                  </a:lnTo>
                  <a:lnTo>
                    <a:pt x="476004" y="3637355"/>
                  </a:lnTo>
                  <a:lnTo>
                    <a:pt x="475327" y="3646803"/>
                  </a:lnTo>
                  <a:lnTo>
                    <a:pt x="474562" y="3656251"/>
                  </a:lnTo>
                  <a:lnTo>
                    <a:pt x="473675" y="3665698"/>
                  </a:lnTo>
                  <a:lnTo>
                    <a:pt x="472729" y="3675146"/>
                  </a:lnTo>
                  <a:lnTo>
                    <a:pt x="471665" y="3684594"/>
                  </a:lnTo>
                  <a:lnTo>
                    <a:pt x="470510" y="3694041"/>
                  </a:lnTo>
                  <a:lnTo>
                    <a:pt x="469296" y="3703489"/>
                  </a:lnTo>
                  <a:lnTo>
                    <a:pt x="467939" y="3712937"/>
                  </a:lnTo>
                  <a:lnTo>
                    <a:pt x="466522" y="3722384"/>
                  </a:lnTo>
                  <a:lnTo>
                    <a:pt x="465023" y="3731832"/>
                  </a:lnTo>
                  <a:lnTo>
                    <a:pt x="463408" y="3741280"/>
                  </a:lnTo>
                  <a:lnTo>
                    <a:pt x="461738" y="3750727"/>
                  </a:lnTo>
                  <a:lnTo>
                    <a:pt x="459965" y="3760175"/>
                  </a:lnTo>
                  <a:lnTo>
                    <a:pt x="458108" y="3769623"/>
                  </a:lnTo>
                  <a:lnTo>
                    <a:pt x="456200" y="3779070"/>
                  </a:lnTo>
                  <a:lnTo>
                    <a:pt x="454171" y="3788518"/>
                  </a:lnTo>
                  <a:lnTo>
                    <a:pt x="452090" y="3797966"/>
                  </a:lnTo>
                  <a:lnTo>
                    <a:pt x="449943" y="3807413"/>
                  </a:lnTo>
                  <a:lnTo>
                    <a:pt x="447701" y="3816861"/>
                  </a:lnTo>
                  <a:lnTo>
                    <a:pt x="445416" y="3826309"/>
                  </a:lnTo>
                  <a:lnTo>
                    <a:pt x="443052" y="3835756"/>
                  </a:lnTo>
                  <a:lnTo>
                    <a:pt x="440624" y="3845204"/>
                  </a:lnTo>
                  <a:lnTo>
                    <a:pt x="438158" y="3854652"/>
                  </a:lnTo>
                  <a:lnTo>
                    <a:pt x="435607" y="3864099"/>
                  </a:lnTo>
                  <a:lnTo>
                    <a:pt x="433019" y="3873547"/>
                  </a:lnTo>
                  <a:lnTo>
                    <a:pt x="430387" y="3882995"/>
                  </a:lnTo>
                  <a:lnTo>
                    <a:pt x="427693" y="3892442"/>
                  </a:lnTo>
                  <a:lnTo>
                    <a:pt x="424971" y="3901890"/>
                  </a:lnTo>
                  <a:lnTo>
                    <a:pt x="422203" y="3911338"/>
                  </a:lnTo>
                  <a:lnTo>
                    <a:pt x="419399" y="3920785"/>
                  </a:lnTo>
                  <a:lnTo>
                    <a:pt x="416573" y="3930233"/>
                  </a:lnTo>
                  <a:lnTo>
                    <a:pt x="413705" y="3939681"/>
                  </a:lnTo>
                  <a:lnTo>
                    <a:pt x="410819" y="3949129"/>
                  </a:lnTo>
                  <a:lnTo>
                    <a:pt x="407915" y="3958576"/>
                  </a:lnTo>
                  <a:lnTo>
                    <a:pt x="404986" y="3968024"/>
                  </a:lnTo>
                  <a:lnTo>
                    <a:pt x="402049" y="3977472"/>
                  </a:lnTo>
                  <a:lnTo>
                    <a:pt x="399099" y="3986919"/>
                  </a:lnTo>
                  <a:lnTo>
                    <a:pt x="396143" y="3996367"/>
                  </a:lnTo>
                  <a:lnTo>
                    <a:pt x="393183" y="4005815"/>
                  </a:lnTo>
                  <a:lnTo>
                    <a:pt x="390223" y="4015262"/>
                  </a:lnTo>
                  <a:lnTo>
                    <a:pt x="387267" y="4024710"/>
                  </a:lnTo>
                  <a:lnTo>
                    <a:pt x="384315" y="4034158"/>
                  </a:lnTo>
                  <a:lnTo>
                    <a:pt x="381378" y="4043605"/>
                  </a:lnTo>
                  <a:lnTo>
                    <a:pt x="378449" y="4053053"/>
                  </a:lnTo>
                  <a:lnTo>
                    <a:pt x="375537" y="4062501"/>
                  </a:lnTo>
                  <a:lnTo>
                    <a:pt x="372647" y="4071948"/>
                  </a:lnTo>
                  <a:lnTo>
                    <a:pt x="369771" y="4081396"/>
                  </a:lnTo>
                  <a:lnTo>
                    <a:pt x="366929" y="4090844"/>
                  </a:lnTo>
                  <a:lnTo>
                    <a:pt x="364110" y="4100291"/>
                  </a:lnTo>
                  <a:lnTo>
                    <a:pt x="361313" y="4109739"/>
                  </a:lnTo>
                  <a:lnTo>
                    <a:pt x="358563" y="4119187"/>
                  </a:lnTo>
                  <a:lnTo>
                    <a:pt x="355836" y="4128634"/>
                  </a:lnTo>
                  <a:lnTo>
                    <a:pt x="353148" y="4138082"/>
                  </a:lnTo>
                  <a:lnTo>
                    <a:pt x="350504" y="4147530"/>
                  </a:lnTo>
                  <a:lnTo>
                    <a:pt x="347887" y="4156977"/>
                  </a:lnTo>
                  <a:lnTo>
                    <a:pt x="345327" y="4166425"/>
                  </a:lnTo>
                  <a:lnTo>
                    <a:pt x="342806" y="4175873"/>
                  </a:lnTo>
                  <a:lnTo>
                    <a:pt x="340318" y="4185320"/>
                  </a:lnTo>
                  <a:lnTo>
                    <a:pt x="337900" y="4194768"/>
                  </a:lnTo>
                  <a:lnTo>
                    <a:pt x="335513" y="4204216"/>
                  </a:lnTo>
                  <a:lnTo>
                    <a:pt x="333177" y="4213663"/>
                  </a:lnTo>
                  <a:lnTo>
                    <a:pt x="330901" y="4223111"/>
                  </a:lnTo>
                  <a:lnTo>
                    <a:pt x="328659" y="4232559"/>
                  </a:lnTo>
                  <a:lnTo>
                    <a:pt x="326486" y="4242007"/>
                  </a:lnTo>
                  <a:lnTo>
                    <a:pt x="324360" y="4251454"/>
                  </a:lnTo>
                  <a:lnTo>
                    <a:pt x="322271" y="4260902"/>
                  </a:lnTo>
                  <a:lnTo>
                    <a:pt x="320265" y="4270350"/>
                  </a:lnTo>
                  <a:lnTo>
                    <a:pt x="318293" y="4279797"/>
                  </a:lnTo>
                  <a:lnTo>
                    <a:pt x="316375" y="4289245"/>
                  </a:lnTo>
                  <a:lnTo>
                    <a:pt x="314525" y="4298693"/>
                  </a:lnTo>
                  <a:lnTo>
                    <a:pt x="312709" y="4308140"/>
                  </a:lnTo>
                  <a:lnTo>
                    <a:pt x="310964" y="4317588"/>
                  </a:lnTo>
                  <a:lnTo>
                    <a:pt x="309268" y="4327036"/>
                  </a:lnTo>
                  <a:lnTo>
                    <a:pt x="307609" y="4336483"/>
                  </a:lnTo>
                  <a:lnTo>
                    <a:pt x="306033" y="4345931"/>
                  </a:lnTo>
                  <a:lnTo>
                    <a:pt x="304491" y="4355379"/>
                  </a:lnTo>
                  <a:lnTo>
                    <a:pt x="303000" y="4364826"/>
                  </a:lnTo>
                  <a:lnTo>
                    <a:pt x="301574" y="4374274"/>
                  </a:lnTo>
                  <a:lnTo>
                    <a:pt x="300181" y="4383722"/>
                  </a:lnTo>
                  <a:lnTo>
                    <a:pt x="298852" y="4393169"/>
                  </a:lnTo>
                  <a:lnTo>
                    <a:pt x="297570" y="4402617"/>
                  </a:lnTo>
                  <a:lnTo>
                    <a:pt x="296320" y="4412065"/>
                  </a:lnTo>
                  <a:lnTo>
                    <a:pt x="295146" y="4421512"/>
                  </a:lnTo>
                  <a:lnTo>
                    <a:pt x="294002" y="4430960"/>
                  </a:lnTo>
                  <a:lnTo>
                    <a:pt x="292901" y="4440408"/>
                  </a:lnTo>
                  <a:lnTo>
                    <a:pt x="291858" y="4449855"/>
                  </a:lnTo>
                  <a:lnTo>
                    <a:pt x="290843" y="4459303"/>
                  </a:lnTo>
                  <a:lnTo>
                    <a:pt x="289883" y="4468751"/>
                  </a:lnTo>
                  <a:lnTo>
                    <a:pt x="288962" y="4478198"/>
                  </a:lnTo>
                  <a:lnTo>
                    <a:pt x="288068" y="4487646"/>
                  </a:lnTo>
                  <a:lnTo>
                    <a:pt x="287236" y="4497094"/>
                  </a:lnTo>
                  <a:lnTo>
                    <a:pt x="286429" y="4506541"/>
                  </a:lnTo>
                  <a:lnTo>
                    <a:pt x="285657" y="4515989"/>
                  </a:lnTo>
                  <a:lnTo>
                    <a:pt x="284932" y="4525437"/>
                  </a:lnTo>
                  <a:lnTo>
                    <a:pt x="284230" y="4534885"/>
                  </a:lnTo>
                  <a:lnTo>
                    <a:pt x="283569" y="4544332"/>
                  </a:lnTo>
                  <a:lnTo>
                    <a:pt x="282940" y="4553780"/>
                  </a:lnTo>
                  <a:lnTo>
                    <a:pt x="282333" y="4563228"/>
                  </a:lnTo>
                  <a:lnTo>
                    <a:pt x="281771" y="4572675"/>
                  </a:lnTo>
                  <a:lnTo>
                    <a:pt x="281230" y="4582123"/>
                  </a:lnTo>
                  <a:lnTo>
                    <a:pt x="280714" y="4591571"/>
                  </a:lnTo>
                  <a:lnTo>
                    <a:pt x="280235" y="4601018"/>
                  </a:lnTo>
                  <a:lnTo>
                    <a:pt x="279772" y="4610466"/>
                  </a:lnTo>
                  <a:lnTo>
                    <a:pt x="279339" y="4619914"/>
                  </a:lnTo>
                  <a:lnTo>
                    <a:pt x="278931" y="4629361"/>
                  </a:lnTo>
                  <a:lnTo>
                    <a:pt x="278537" y="4638809"/>
                  </a:lnTo>
                  <a:lnTo>
                    <a:pt x="278177" y="4648257"/>
                  </a:lnTo>
                  <a:lnTo>
                    <a:pt x="277831" y="4657704"/>
                  </a:lnTo>
                  <a:lnTo>
                    <a:pt x="277503" y="4667152"/>
                  </a:lnTo>
                  <a:lnTo>
                    <a:pt x="277201" y="4676600"/>
                  </a:lnTo>
                  <a:lnTo>
                    <a:pt x="276910" y="4686047"/>
                  </a:lnTo>
                  <a:lnTo>
                    <a:pt x="276640" y="4695495"/>
                  </a:lnTo>
                  <a:lnTo>
                    <a:pt x="276387" y="4704943"/>
                  </a:lnTo>
                  <a:lnTo>
                    <a:pt x="276145" y="4714390"/>
                  </a:lnTo>
                  <a:lnTo>
                    <a:pt x="275924" y="4723838"/>
                  </a:lnTo>
                  <a:lnTo>
                    <a:pt x="275714" y="4733286"/>
                  </a:lnTo>
                  <a:lnTo>
                    <a:pt x="275515" y="4742733"/>
                  </a:lnTo>
                  <a:lnTo>
                    <a:pt x="275333" y="4752181"/>
                  </a:lnTo>
                  <a:lnTo>
                    <a:pt x="275160" y="4761629"/>
                  </a:lnTo>
                  <a:lnTo>
                    <a:pt x="274999" y="4771076"/>
                  </a:lnTo>
                  <a:lnTo>
                    <a:pt x="274850" y="4780524"/>
                  </a:lnTo>
                  <a:lnTo>
                    <a:pt x="274707" y="4789972"/>
                  </a:lnTo>
                  <a:lnTo>
                    <a:pt x="274578" y="4799419"/>
                  </a:lnTo>
                  <a:lnTo>
                    <a:pt x="274456" y="4808867"/>
                  </a:lnTo>
                  <a:lnTo>
                    <a:pt x="274341" y="4818315"/>
                  </a:lnTo>
                  <a:lnTo>
                    <a:pt x="274237" y="482776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615326" y="1824289"/>
              <a:ext cx="1126310" cy="3757313"/>
            </a:xfrm>
            <a:custGeom>
              <a:avLst/>
              <a:pathLst>
                <a:path w="1126310" h="3757313">
                  <a:moveTo>
                    <a:pt x="561557" y="3757313"/>
                  </a:moveTo>
                  <a:lnTo>
                    <a:pt x="561346" y="3749960"/>
                  </a:lnTo>
                  <a:lnTo>
                    <a:pt x="561105" y="3742607"/>
                  </a:lnTo>
                  <a:lnTo>
                    <a:pt x="560840" y="3735254"/>
                  </a:lnTo>
                  <a:lnTo>
                    <a:pt x="560550" y="3727901"/>
                  </a:lnTo>
                  <a:lnTo>
                    <a:pt x="560219" y="3720548"/>
                  </a:lnTo>
                  <a:lnTo>
                    <a:pt x="559851" y="3713196"/>
                  </a:lnTo>
                  <a:lnTo>
                    <a:pt x="559451" y="3705843"/>
                  </a:lnTo>
                  <a:lnTo>
                    <a:pt x="559011" y="3698490"/>
                  </a:lnTo>
                  <a:lnTo>
                    <a:pt x="558511" y="3691137"/>
                  </a:lnTo>
                  <a:lnTo>
                    <a:pt x="557966" y="3683784"/>
                  </a:lnTo>
                  <a:lnTo>
                    <a:pt x="557377" y="3676431"/>
                  </a:lnTo>
                  <a:lnTo>
                    <a:pt x="556720" y="3669078"/>
                  </a:lnTo>
                  <a:lnTo>
                    <a:pt x="555995" y="3661726"/>
                  </a:lnTo>
                  <a:lnTo>
                    <a:pt x="555211" y="3654373"/>
                  </a:lnTo>
                  <a:lnTo>
                    <a:pt x="554367" y="3647020"/>
                  </a:lnTo>
                  <a:lnTo>
                    <a:pt x="553416" y="3639667"/>
                  </a:lnTo>
                  <a:lnTo>
                    <a:pt x="552393" y="3632314"/>
                  </a:lnTo>
                  <a:lnTo>
                    <a:pt x="551295" y="3624961"/>
                  </a:lnTo>
                  <a:lnTo>
                    <a:pt x="550099" y="3617608"/>
                  </a:lnTo>
                  <a:lnTo>
                    <a:pt x="548786" y="3610255"/>
                  </a:lnTo>
                  <a:lnTo>
                    <a:pt x="547383" y="3602903"/>
                  </a:lnTo>
                  <a:lnTo>
                    <a:pt x="545887" y="3595550"/>
                  </a:lnTo>
                  <a:lnTo>
                    <a:pt x="544243" y="3588197"/>
                  </a:lnTo>
                  <a:lnTo>
                    <a:pt x="542481" y="3580844"/>
                  </a:lnTo>
                  <a:lnTo>
                    <a:pt x="540611" y="3573491"/>
                  </a:lnTo>
                  <a:lnTo>
                    <a:pt x="538615" y="3566138"/>
                  </a:lnTo>
                  <a:lnTo>
                    <a:pt x="536441" y="3558785"/>
                  </a:lnTo>
                  <a:lnTo>
                    <a:pt x="534145" y="3551433"/>
                  </a:lnTo>
                  <a:lnTo>
                    <a:pt x="531722" y="3544080"/>
                  </a:lnTo>
                  <a:lnTo>
                    <a:pt x="529120" y="3536727"/>
                  </a:lnTo>
                  <a:lnTo>
                    <a:pt x="526349" y="3529374"/>
                  </a:lnTo>
                  <a:lnTo>
                    <a:pt x="523441" y="3522021"/>
                  </a:lnTo>
                  <a:lnTo>
                    <a:pt x="520390" y="3514668"/>
                  </a:lnTo>
                  <a:lnTo>
                    <a:pt x="517107" y="3507315"/>
                  </a:lnTo>
                  <a:lnTo>
                    <a:pt x="513678" y="3499963"/>
                  </a:lnTo>
                  <a:lnTo>
                    <a:pt x="510102" y="3492610"/>
                  </a:lnTo>
                  <a:lnTo>
                    <a:pt x="506335" y="3485257"/>
                  </a:lnTo>
                  <a:lnTo>
                    <a:pt x="502366" y="3477904"/>
                  </a:lnTo>
                  <a:lnTo>
                    <a:pt x="498246" y="3470551"/>
                  </a:lnTo>
                  <a:lnTo>
                    <a:pt x="493978" y="3463198"/>
                  </a:lnTo>
                  <a:lnTo>
                    <a:pt x="489481" y="3455845"/>
                  </a:lnTo>
                  <a:lnTo>
                    <a:pt x="484825" y="3448492"/>
                  </a:lnTo>
                  <a:lnTo>
                    <a:pt x="480025" y="3441140"/>
                  </a:lnTo>
                  <a:lnTo>
                    <a:pt x="475061" y="3433787"/>
                  </a:lnTo>
                  <a:lnTo>
                    <a:pt x="469897" y="3426434"/>
                  </a:lnTo>
                  <a:lnTo>
                    <a:pt x="464604" y="3419081"/>
                  </a:lnTo>
                  <a:lnTo>
                    <a:pt x="459184" y="3411728"/>
                  </a:lnTo>
                  <a:lnTo>
                    <a:pt x="453593" y="3404375"/>
                  </a:lnTo>
                  <a:lnTo>
                    <a:pt x="447870" y="3397022"/>
                  </a:lnTo>
                  <a:lnTo>
                    <a:pt x="442043" y="3389670"/>
                  </a:lnTo>
                  <a:lnTo>
                    <a:pt x="436114" y="3382317"/>
                  </a:lnTo>
                  <a:lnTo>
                    <a:pt x="430050" y="3374964"/>
                  </a:lnTo>
                  <a:lnTo>
                    <a:pt x="423915" y="3367611"/>
                  </a:lnTo>
                  <a:lnTo>
                    <a:pt x="417714" y="3360258"/>
                  </a:lnTo>
                  <a:lnTo>
                    <a:pt x="411442" y="3352905"/>
                  </a:lnTo>
                  <a:lnTo>
                    <a:pt x="405119" y="3345552"/>
                  </a:lnTo>
                  <a:lnTo>
                    <a:pt x="398771" y="3338200"/>
                  </a:lnTo>
                  <a:lnTo>
                    <a:pt x="392404" y="3330847"/>
                  </a:lnTo>
                  <a:lnTo>
                    <a:pt x="386034" y="3323494"/>
                  </a:lnTo>
                  <a:lnTo>
                    <a:pt x="379683" y="3316141"/>
                  </a:lnTo>
                  <a:lnTo>
                    <a:pt x="373358" y="3308788"/>
                  </a:lnTo>
                  <a:lnTo>
                    <a:pt x="367077" y="3301435"/>
                  </a:lnTo>
                  <a:lnTo>
                    <a:pt x="360879" y="3294082"/>
                  </a:lnTo>
                  <a:lnTo>
                    <a:pt x="354754" y="3286729"/>
                  </a:lnTo>
                  <a:lnTo>
                    <a:pt x="348709" y="3279377"/>
                  </a:lnTo>
                  <a:lnTo>
                    <a:pt x="342806" y="3272024"/>
                  </a:lnTo>
                  <a:lnTo>
                    <a:pt x="337038" y="3264671"/>
                  </a:lnTo>
                  <a:lnTo>
                    <a:pt x="331397" y="3257318"/>
                  </a:lnTo>
                  <a:lnTo>
                    <a:pt x="325901" y="3249965"/>
                  </a:lnTo>
                  <a:lnTo>
                    <a:pt x="320640" y="3242612"/>
                  </a:lnTo>
                  <a:lnTo>
                    <a:pt x="315547" y="3235259"/>
                  </a:lnTo>
                  <a:lnTo>
                    <a:pt x="310626" y="3227907"/>
                  </a:lnTo>
                  <a:lnTo>
                    <a:pt x="305953" y="3220554"/>
                  </a:lnTo>
                  <a:lnTo>
                    <a:pt x="301534" y="3213201"/>
                  </a:lnTo>
                  <a:lnTo>
                    <a:pt x="297321" y="3205848"/>
                  </a:lnTo>
                  <a:lnTo>
                    <a:pt x="293317" y="3198495"/>
                  </a:lnTo>
                  <a:lnTo>
                    <a:pt x="289668" y="3191142"/>
                  </a:lnTo>
                  <a:lnTo>
                    <a:pt x="286253" y="3183789"/>
                  </a:lnTo>
                  <a:lnTo>
                    <a:pt x="283070" y="3176437"/>
                  </a:lnTo>
                  <a:lnTo>
                    <a:pt x="280178" y="3169084"/>
                  </a:lnTo>
                  <a:lnTo>
                    <a:pt x="277622" y="3161731"/>
                  </a:lnTo>
                  <a:lnTo>
                    <a:pt x="275309" y="3154378"/>
                  </a:lnTo>
                  <a:lnTo>
                    <a:pt x="273239" y="3147025"/>
                  </a:lnTo>
                  <a:lnTo>
                    <a:pt x="271535" y="3139672"/>
                  </a:lnTo>
                  <a:lnTo>
                    <a:pt x="270108" y="3132319"/>
                  </a:lnTo>
                  <a:lnTo>
                    <a:pt x="268924" y="3124967"/>
                  </a:lnTo>
                  <a:lnTo>
                    <a:pt x="268010" y="3117614"/>
                  </a:lnTo>
                  <a:lnTo>
                    <a:pt x="267453" y="3110261"/>
                  </a:lnTo>
                  <a:lnTo>
                    <a:pt x="267128" y="3102908"/>
                  </a:lnTo>
                  <a:lnTo>
                    <a:pt x="267032" y="3095555"/>
                  </a:lnTo>
                  <a:lnTo>
                    <a:pt x="267244" y="3088202"/>
                  </a:lnTo>
                  <a:lnTo>
                    <a:pt x="267725" y="3080849"/>
                  </a:lnTo>
                  <a:lnTo>
                    <a:pt x="268414" y="3073496"/>
                  </a:lnTo>
                  <a:lnTo>
                    <a:pt x="269310" y="3066144"/>
                  </a:lnTo>
                  <a:lnTo>
                    <a:pt x="270521" y="3058791"/>
                  </a:lnTo>
                  <a:lnTo>
                    <a:pt x="271914" y="3051438"/>
                  </a:lnTo>
                  <a:lnTo>
                    <a:pt x="273485" y="3044085"/>
                  </a:lnTo>
                  <a:lnTo>
                    <a:pt x="275271" y="3036732"/>
                  </a:lnTo>
                  <a:lnTo>
                    <a:pt x="277272" y="3029379"/>
                  </a:lnTo>
                  <a:lnTo>
                    <a:pt x="279421" y="3022026"/>
                  </a:lnTo>
                  <a:lnTo>
                    <a:pt x="281713" y="3014674"/>
                  </a:lnTo>
                  <a:lnTo>
                    <a:pt x="284205" y="3007321"/>
                  </a:lnTo>
                  <a:lnTo>
                    <a:pt x="286827" y="2999968"/>
                  </a:lnTo>
                  <a:lnTo>
                    <a:pt x="289561" y="2992615"/>
                  </a:lnTo>
                  <a:lnTo>
                    <a:pt x="292416" y="2985262"/>
                  </a:lnTo>
                  <a:lnTo>
                    <a:pt x="295407" y="2977909"/>
                  </a:lnTo>
                  <a:lnTo>
                    <a:pt x="298480" y="2970556"/>
                  </a:lnTo>
                  <a:lnTo>
                    <a:pt x="301630" y="2963204"/>
                  </a:lnTo>
                  <a:lnTo>
                    <a:pt x="304876" y="2955851"/>
                  </a:lnTo>
                  <a:lnTo>
                    <a:pt x="308190" y="2948498"/>
                  </a:lnTo>
                  <a:lnTo>
                    <a:pt x="311554" y="2941145"/>
                  </a:lnTo>
                  <a:lnTo>
                    <a:pt x="314966" y="2933792"/>
                  </a:lnTo>
                  <a:lnTo>
                    <a:pt x="318434" y="2926439"/>
                  </a:lnTo>
                  <a:lnTo>
                    <a:pt x="321929" y="2919086"/>
                  </a:lnTo>
                  <a:lnTo>
                    <a:pt x="325446" y="2911733"/>
                  </a:lnTo>
                  <a:lnTo>
                    <a:pt x="328985" y="2904381"/>
                  </a:lnTo>
                  <a:lnTo>
                    <a:pt x="332536" y="2897028"/>
                  </a:lnTo>
                  <a:lnTo>
                    <a:pt x="336091" y="2889675"/>
                  </a:lnTo>
                  <a:lnTo>
                    <a:pt x="339646" y="2882322"/>
                  </a:lnTo>
                  <a:lnTo>
                    <a:pt x="343193" y="2874969"/>
                  </a:lnTo>
                  <a:lnTo>
                    <a:pt x="346728" y="2867616"/>
                  </a:lnTo>
                  <a:lnTo>
                    <a:pt x="350249" y="2860263"/>
                  </a:lnTo>
                  <a:lnTo>
                    <a:pt x="353749" y="2852911"/>
                  </a:lnTo>
                  <a:lnTo>
                    <a:pt x="357217" y="2845558"/>
                  </a:lnTo>
                  <a:lnTo>
                    <a:pt x="360660" y="2838205"/>
                  </a:lnTo>
                  <a:lnTo>
                    <a:pt x="364075" y="2830852"/>
                  </a:lnTo>
                  <a:lnTo>
                    <a:pt x="367446" y="2823499"/>
                  </a:lnTo>
                  <a:lnTo>
                    <a:pt x="370777" y="2816146"/>
                  </a:lnTo>
                  <a:lnTo>
                    <a:pt x="374073" y="2808793"/>
                  </a:lnTo>
                  <a:lnTo>
                    <a:pt x="377328" y="2801441"/>
                  </a:lnTo>
                  <a:lnTo>
                    <a:pt x="380522" y="2794088"/>
                  </a:lnTo>
                  <a:lnTo>
                    <a:pt x="383675" y="2786735"/>
                  </a:lnTo>
                  <a:lnTo>
                    <a:pt x="386785" y="2779382"/>
                  </a:lnTo>
                  <a:lnTo>
                    <a:pt x="389836" y="2772029"/>
                  </a:lnTo>
                  <a:lnTo>
                    <a:pt x="392828" y="2764676"/>
                  </a:lnTo>
                  <a:lnTo>
                    <a:pt x="395774" y="2757323"/>
                  </a:lnTo>
                  <a:lnTo>
                    <a:pt x="398672" y="2749970"/>
                  </a:lnTo>
                  <a:lnTo>
                    <a:pt x="401493" y="2742618"/>
                  </a:lnTo>
                  <a:lnTo>
                    <a:pt x="404264" y="2735265"/>
                  </a:lnTo>
                  <a:lnTo>
                    <a:pt x="406984" y="2727912"/>
                  </a:lnTo>
                  <a:lnTo>
                    <a:pt x="409643" y="2720559"/>
                  </a:lnTo>
                  <a:lnTo>
                    <a:pt x="412231" y="2713206"/>
                  </a:lnTo>
                  <a:lnTo>
                    <a:pt x="414767" y="2705853"/>
                  </a:lnTo>
                  <a:lnTo>
                    <a:pt x="417251" y="2698500"/>
                  </a:lnTo>
                  <a:lnTo>
                    <a:pt x="419659" y="2691148"/>
                  </a:lnTo>
                  <a:lnTo>
                    <a:pt x="422007" y="2683795"/>
                  </a:lnTo>
                  <a:lnTo>
                    <a:pt x="424302" y="2676442"/>
                  </a:lnTo>
                  <a:lnTo>
                    <a:pt x="426539" y="2669089"/>
                  </a:lnTo>
                  <a:lnTo>
                    <a:pt x="428697" y="2661736"/>
                  </a:lnTo>
                  <a:lnTo>
                    <a:pt x="430801" y="2654383"/>
                  </a:lnTo>
                  <a:lnTo>
                    <a:pt x="432854" y="2647030"/>
                  </a:lnTo>
                  <a:lnTo>
                    <a:pt x="434835" y="2639678"/>
                  </a:lnTo>
                  <a:lnTo>
                    <a:pt x="436750" y="2632325"/>
                  </a:lnTo>
                  <a:lnTo>
                    <a:pt x="438613" y="2624972"/>
                  </a:lnTo>
                  <a:lnTo>
                    <a:pt x="440424" y="2617619"/>
                  </a:lnTo>
                  <a:lnTo>
                    <a:pt x="442151" y="2610266"/>
                  </a:lnTo>
                  <a:lnTo>
                    <a:pt x="443827" y="2602913"/>
                  </a:lnTo>
                  <a:lnTo>
                    <a:pt x="445453" y="2595560"/>
                  </a:lnTo>
                  <a:lnTo>
                    <a:pt x="447014" y="2588207"/>
                  </a:lnTo>
                  <a:lnTo>
                    <a:pt x="448508" y="2580855"/>
                  </a:lnTo>
                  <a:lnTo>
                    <a:pt x="449952" y="2573502"/>
                  </a:lnTo>
                  <a:lnTo>
                    <a:pt x="451348" y="2566149"/>
                  </a:lnTo>
                  <a:lnTo>
                    <a:pt x="452670" y="2558796"/>
                  </a:lnTo>
                  <a:lnTo>
                    <a:pt x="453940" y="2551443"/>
                  </a:lnTo>
                  <a:lnTo>
                    <a:pt x="455163" y="2544090"/>
                  </a:lnTo>
                  <a:lnTo>
                    <a:pt x="456333" y="2536737"/>
                  </a:lnTo>
                  <a:lnTo>
                    <a:pt x="457437" y="2529385"/>
                  </a:lnTo>
                  <a:lnTo>
                    <a:pt x="458497" y="2522032"/>
                  </a:lnTo>
                  <a:lnTo>
                    <a:pt x="459513" y="2514679"/>
                  </a:lnTo>
                  <a:lnTo>
                    <a:pt x="460470" y="2507326"/>
                  </a:lnTo>
                  <a:lnTo>
                    <a:pt x="461377" y="2499973"/>
                  </a:lnTo>
                  <a:lnTo>
                    <a:pt x="462244" y="2492620"/>
                  </a:lnTo>
                  <a:lnTo>
                    <a:pt x="463071" y="2485267"/>
                  </a:lnTo>
                  <a:lnTo>
                    <a:pt x="463838" y="2477915"/>
                  </a:lnTo>
                  <a:lnTo>
                    <a:pt x="464569" y="2470562"/>
                  </a:lnTo>
                  <a:lnTo>
                    <a:pt x="465266" y="2463209"/>
                  </a:lnTo>
                  <a:lnTo>
                    <a:pt x="465919" y="2455856"/>
                  </a:lnTo>
                  <a:lnTo>
                    <a:pt x="466530" y="2448503"/>
                  </a:lnTo>
                  <a:lnTo>
                    <a:pt x="467111" y="2441150"/>
                  </a:lnTo>
                  <a:lnTo>
                    <a:pt x="467662" y="2433797"/>
                  </a:lnTo>
                  <a:lnTo>
                    <a:pt x="468172" y="2426444"/>
                  </a:lnTo>
                  <a:lnTo>
                    <a:pt x="468655" y="2419092"/>
                  </a:lnTo>
                  <a:lnTo>
                    <a:pt x="469114" y="2411739"/>
                  </a:lnTo>
                  <a:lnTo>
                    <a:pt x="469547" y="2404386"/>
                  </a:lnTo>
                  <a:lnTo>
                    <a:pt x="469952" y="2397033"/>
                  </a:lnTo>
                  <a:lnTo>
                    <a:pt x="470338" y="2389680"/>
                  </a:lnTo>
                  <a:lnTo>
                    <a:pt x="470708" y="2382327"/>
                  </a:lnTo>
                  <a:lnTo>
                    <a:pt x="471057" y="2374974"/>
                  </a:lnTo>
                  <a:lnTo>
                    <a:pt x="471391" y="2367622"/>
                  </a:lnTo>
                  <a:lnTo>
                    <a:pt x="471715" y="2360269"/>
                  </a:lnTo>
                  <a:lnTo>
                    <a:pt x="472029" y="2352916"/>
                  </a:lnTo>
                  <a:lnTo>
                    <a:pt x="472332" y="2345563"/>
                  </a:lnTo>
                  <a:lnTo>
                    <a:pt x="472632" y="2338210"/>
                  </a:lnTo>
                  <a:lnTo>
                    <a:pt x="472927" y="2330857"/>
                  </a:lnTo>
                  <a:lnTo>
                    <a:pt x="473221" y="2323504"/>
                  </a:lnTo>
                  <a:lnTo>
                    <a:pt x="473516" y="2316152"/>
                  </a:lnTo>
                  <a:lnTo>
                    <a:pt x="473814" y="2308799"/>
                  </a:lnTo>
                  <a:lnTo>
                    <a:pt x="474116" y="2301446"/>
                  </a:lnTo>
                  <a:lnTo>
                    <a:pt x="474427" y="2294093"/>
                  </a:lnTo>
                  <a:lnTo>
                    <a:pt x="474746" y="2286740"/>
                  </a:lnTo>
                  <a:lnTo>
                    <a:pt x="475074" y="2279387"/>
                  </a:lnTo>
                  <a:lnTo>
                    <a:pt x="475414" y="2272034"/>
                  </a:lnTo>
                  <a:lnTo>
                    <a:pt x="475772" y="2264681"/>
                  </a:lnTo>
                  <a:lnTo>
                    <a:pt x="476143" y="2257329"/>
                  </a:lnTo>
                  <a:lnTo>
                    <a:pt x="476529" y="2249976"/>
                  </a:lnTo>
                  <a:lnTo>
                    <a:pt x="476937" y="2242623"/>
                  </a:lnTo>
                  <a:lnTo>
                    <a:pt x="477365" y="2235270"/>
                  </a:lnTo>
                  <a:lnTo>
                    <a:pt x="477811" y="2227917"/>
                  </a:lnTo>
                  <a:lnTo>
                    <a:pt x="478277" y="2220564"/>
                  </a:lnTo>
                  <a:lnTo>
                    <a:pt x="478771" y="2213211"/>
                  </a:lnTo>
                  <a:lnTo>
                    <a:pt x="479286" y="2205859"/>
                  </a:lnTo>
                  <a:lnTo>
                    <a:pt x="479820" y="2198506"/>
                  </a:lnTo>
                  <a:lnTo>
                    <a:pt x="480383" y="2191153"/>
                  </a:lnTo>
                  <a:lnTo>
                    <a:pt x="480971" y="2183800"/>
                  </a:lnTo>
                  <a:lnTo>
                    <a:pt x="481580" y="2176447"/>
                  </a:lnTo>
                  <a:lnTo>
                    <a:pt x="482209" y="2169094"/>
                  </a:lnTo>
                  <a:lnTo>
                    <a:pt x="482872" y="2161741"/>
                  </a:lnTo>
                  <a:lnTo>
                    <a:pt x="483554" y="2154389"/>
                  </a:lnTo>
                  <a:lnTo>
                    <a:pt x="484256" y="2147036"/>
                  </a:lnTo>
                  <a:lnTo>
                    <a:pt x="484982" y="2139683"/>
                  </a:lnTo>
                  <a:lnTo>
                    <a:pt x="485733" y="2132330"/>
                  </a:lnTo>
                  <a:lnTo>
                    <a:pt x="486501" y="2124977"/>
                  </a:lnTo>
                  <a:lnTo>
                    <a:pt x="487287" y="2117624"/>
                  </a:lnTo>
                  <a:lnTo>
                    <a:pt x="488095" y="2110271"/>
                  </a:lnTo>
                  <a:lnTo>
                    <a:pt x="488920" y="2102918"/>
                  </a:lnTo>
                  <a:lnTo>
                    <a:pt x="489758" y="2095566"/>
                  </a:lnTo>
                  <a:lnTo>
                    <a:pt x="490610" y="2088213"/>
                  </a:lnTo>
                  <a:lnTo>
                    <a:pt x="491478" y="2080860"/>
                  </a:lnTo>
                  <a:lnTo>
                    <a:pt x="492355" y="2073507"/>
                  </a:lnTo>
                  <a:lnTo>
                    <a:pt x="493239" y="2066154"/>
                  </a:lnTo>
                  <a:lnTo>
                    <a:pt x="494133" y="2058801"/>
                  </a:lnTo>
                  <a:lnTo>
                    <a:pt x="495033" y="2051448"/>
                  </a:lnTo>
                  <a:lnTo>
                    <a:pt x="495935" y="2044096"/>
                  </a:lnTo>
                  <a:lnTo>
                    <a:pt x="496839" y="2036743"/>
                  </a:lnTo>
                  <a:lnTo>
                    <a:pt x="497744" y="2029390"/>
                  </a:lnTo>
                  <a:lnTo>
                    <a:pt x="498646" y="2022037"/>
                  </a:lnTo>
                  <a:lnTo>
                    <a:pt x="499545" y="2014684"/>
                  </a:lnTo>
                  <a:lnTo>
                    <a:pt x="500439" y="2007331"/>
                  </a:lnTo>
                  <a:lnTo>
                    <a:pt x="501324" y="1999978"/>
                  </a:lnTo>
                  <a:lnTo>
                    <a:pt x="502200" y="1992626"/>
                  </a:lnTo>
                  <a:lnTo>
                    <a:pt x="503068" y="1985273"/>
                  </a:lnTo>
                  <a:lnTo>
                    <a:pt x="503919" y="1977920"/>
                  </a:lnTo>
                  <a:lnTo>
                    <a:pt x="504757" y="1970567"/>
                  </a:lnTo>
                  <a:lnTo>
                    <a:pt x="505581" y="1963214"/>
                  </a:lnTo>
                  <a:lnTo>
                    <a:pt x="506389" y="1955861"/>
                  </a:lnTo>
                  <a:lnTo>
                    <a:pt x="507173" y="1948508"/>
                  </a:lnTo>
                  <a:lnTo>
                    <a:pt x="507940" y="1941155"/>
                  </a:lnTo>
                  <a:lnTo>
                    <a:pt x="508690" y="1933803"/>
                  </a:lnTo>
                  <a:lnTo>
                    <a:pt x="509413" y="1926450"/>
                  </a:lnTo>
                  <a:lnTo>
                    <a:pt x="510113" y="1919097"/>
                  </a:lnTo>
                  <a:lnTo>
                    <a:pt x="510792" y="1911744"/>
                  </a:lnTo>
                  <a:lnTo>
                    <a:pt x="511449" y="1904391"/>
                  </a:lnTo>
                  <a:lnTo>
                    <a:pt x="512073" y="1897038"/>
                  </a:lnTo>
                  <a:lnTo>
                    <a:pt x="512674" y="1889685"/>
                  </a:lnTo>
                  <a:lnTo>
                    <a:pt x="513253" y="1882333"/>
                  </a:lnTo>
                  <a:lnTo>
                    <a:pt x="513803" y="1874980"/>
                  </a:lnTo>
                  <a:lnTo>
                    <a:pt x="514322" y="1867627"/>
                  </a:lnTo>
                  <a:lnTo>
                    <a:pt x="514818" y="1860274"/>
                  </a:lnTo>
                  <a:lnTo>
                    <a:pt x="515292" y="1852921"/>
                  </a:lnTo>
                  <a:lnTo>
                    <a:pt x="515729" y="1845568"/>
                  </a:lnTo>
                  <a:lnTo>
                    <a:pt x="516141" y="1838215"/>
                  </a:lnTo>
                  <a:lnTo>
                    <a:pt x="516531" y="1830863"/>
                  </a:lnTo>
                  <a:lnTo>
                    <a:pt x="516894" y="1823510"/>
                  </a:lnTo>
                  <a:lnTo>
                    <a:pt x="517224" y="1816157"/>
                  </a:lnTo>
                  <a:lnTo>
                    <a:pt x="517532" y="1808804"/>
                  </a:lnTo>
                  <a:lnTo>
                    <a:pt x="517818" y="1801451"/>
                  </a:lnTo>
                  <a:lnTo>
                    <a:pt x="518073" y="1794098"/>
                  </a:lnTo>
                  <a:lnTo>
                    <a:pt x="518302" y="1786745"/>
                  </a:lnTo>
                  <a:lnTo>
                    <a:pt x="518511" y="1779392"/>
                  </a:lnTo>
                  <a:lnTo>
                    <a:pt x="518697" y="1772040"/>
                  </a:lnTo>
                  <a:lnTo>
                    <a:pt x="518852" y="1764687"/>
                  </a:lnTo>
                  <a:lnTo>
                    <a:pt x="518987" y="1757334"/>
                  </a:lnTo>
                  <a:lnTo>
                    <a:pt x="519102" y="1749981"/>
                  </a:lnTo>
                  <a:lnTo>
                    <a:pt x="519192" y="1742628"/>
                  </a:lnTo>
                  <a:lnTo>
                    <a:pt x="519258" y="1735275"/>
                  </a:lnTo>
                  <a:lnTo>
                    <a:pt x="519305" y="1727922"/>
                  </a:lnTo>
                  <a:lnTo>
                    <a:pt x="519334" y="1720570"/>
                  </a:lnTo>
                  <a:lnTo>
                    <a:pt x="519334" y="1713217"/>
                  </a:lnTo>
                  <a:lnTo>
                    <a:pt x="519316" y="1705864"/>
                  </a:lnTo>
                  <a:lnTo>
                    <a:pt x="519281" y="1698511"/>
                  </a:lnTo>
                  <a:lnTo>
                    <a:pt x="519224" y="1691158"/>
                  </a:lnTo>
                  <a:lnTo>
                    <a:pt x="519144" y="1683805"/>
                  </a:lnTo>
                  <a:lnTo>
                    <a:pt x="519047" y="1676452"/>
                  </a:lnTo>
                  <a:lnTo>
                    <a:pt x="518933" y="1669100"/>
                  </a:lnTo>
                  <a:lnTo>
                    <a:pt x="518794" y="1661747"/>
                  </a:lnTo>
                  <a:lnTo>
                    <a:pt x="518636" y="1654394"/>
                  </a:lnTo>
                  <a:lnTo>
                    <a:pt x="518462" y="1647041"/>
                  </a:lnTo>
                  <a:lnTo>
                    <a:pt x="518269" y="1639688"/>
                  </a:lnTo>
                  <a:lnTo>
                    <a:pt x="518052" y="1632335"/>
                  </a:lnTo>
                  <a:lnTo>
                    <a:pt x="517817" y="1624982"/>
                  </a:lnTo>
                  <a:lnTo>
                    <a:pt x="517567" y="1617629"/>
                  </a:lnTo>
                  <a:lnTo>
                    <a:pt x="517293" y="1610277"/>
                  </a:lnTo>
                  <a:lnTo>
                    <a:pt x="516999" y="1602924"/>
                  </a:lnTo>
                  <a:lnTo>
                    <a:pt x="516688" y="1595571"/>
                  </a:lnTo>
                  <a:lnTo>
                    <a:pt x="516360" y="1588218"/>
                  </a:lnTo>
                  <a:lnTo>
                    <a:pt x="516005" y="1580865"/>
                  </a:lnTo>
                  <a:lnTo>
                    <a:pt x="515634" y="1573512"/>
                  </a:lnTo>
                  <a:lnTo>
                    <a:pt x="515246" y="1566159"/>
                  </a:lnTo>
                  <a:lnTo>
                    <a:pt x="514837" y="1558807"/>
                  </a:lnTo>
                  <a:lnTo>
                    <a:pt x="514406" y="1551454"/>
                  </a:lnTo>
                  <a:lnTo>
                    <a:pt x="513959" y="1544101"/>
                  </a:lnTo>
                  <a:lnTo>
                    <a:pt x="513495" y="1536748"/>
                  </a:lnTo>
                  <a:lnTo>
                    <a:pt x="513007" y="1529395"/>
                  </a:lnTo>
                  <a:lnTo>
                    <a:pt x="512501" y="1522042"/>
                  </a:lnTo>
                  <a:lnTo>
                    <a:pt x="511980" y="1514689"/>
                  </a:lnTo>
                  <a:lnTo>
                    <a:pt x="511441" y="1507337"/>
                  </a:lnTo>
                  <a:lnTo>
                    <a:pt x="510881" y="1499984"/>
                  </a:lnTo>
                  <a:lnTo>
                    <a:pt x="510306" y="1492631"/>
                  </a:lnTo>
                  <a:lnTo>
                    <a:pt x="509717" y="1485278"/>
                  </a:lnTo>
                  <a:lnTo>
                    <a:pt x="509108" y="1477925"/>
                  </a:lnTo>
                  <a:lnTo>
                    <a:pt x="508484" y="1470572"/>
                  </a:lnTo>
                  <a:lnTo>
                    <a:pt x="507848" y="1463219"/>
                  </a:lnTo>
                  <a:lnTo>
                    <a:pt x="507199" y="1455866"/>
                  </a:lnTo>
                  <a:lnTo>
                    <a:pt x="506532" y="1448514"/>
                  </a:lnTo>
                  <a:lnTo>
                    <a:pt x="505854" y="1441161"/>
                  </a:lnTo>
                  <a:lnTo>
                    <a:pt x="505167" y="1433808"/>
                  </a:lnTo>
                  <a:lnTo>
                    <a:pt x="504467" y="1426455"/>
                  </a:lnTo>
                  <a:lnTo>
                    <a:pt x="503756" y="1419102"/>
                  </a:lnTo>
                  <a:lnTo>
                    <a:pt x="503038" y="1411749"/>
                  </a:lnTo>
                  <a:lnTo>
                    <a:pt x="502311" y="1404396"/>
                  </a:lnTo>
                  <a:lnTo>
                    <a:pt x="501575" y="1397044"/>
                  </a:lnTo>
                  <a:lnTo>
                    <a:pt x="500833" y="1389691"/>
                  </a:lnTo>
                  <a:lnTo>
                    <a:pt x="500085" y="1382338"/>
                  </a:lnTo>
                  <a:lnTo>
                    <a:pt x="499332" y="1374985"/>
                  </a:lnTo>
                  <a:lnTo>
                    <a:pt x="498573" y="1367632"/>
                  </a:lnTo>
                  <a:lnTo>
                    <a:pt x="497810" y="1360279"/>
                  </a:lnTo>
                  <a:lnTo>
                    <a:pt x="497044" y="1352926"/>
                  </a:lnTo>
                  <a:lnTo>
                    <a:pt x="496274" y="1345574"/>
                  </a:lnTo>
                  <a:lnTo>
                    <a:pt x="495502" y="1338221"/>
                  </a:lnTo>
                  <a:lnTo>
                    <a:pt x="494726" y="1330868"/>
                  </a:lnTo>
                  <a:lnTo>
                    <a:pt x="493948" y="1323515"/>
                  </a:lnTo>
                  <a:lnTo>
                    <a:pt x="493167" y="1316162"/>
                  </a:lnTo>
                  <a:lnTo>
                    <a:pt x="492383" y="1308809"/>
                  </a:lnTo>
                  <a:lnTo>
                    <a:pt x="491597" y="1301456"/>
                  </a:lnTo>
                  <a:lnTo>
                    <a:pt x="490806" y="1294103"/>
                  </a:lnTo>
                  <a:lnTo>
                    <a:pt x="490011" y="1286751"/>
                  </a:lnTo>
                  <a:lnTo>
                    <a:pt x="489211" y="1279398"/>
                  </a:lnTo>
                  <a:lnTo>
                    <a:pt x="488407" y="1272045"/>
                  </a:lnTo>
                  <a:lnTo>
                    <a:pt x="487593" y="1264692"/>
                  </a:lnTo>
                  <a:lnTo>
                    <a:pt x="486771" y="1257339"/>
                  </a:lnTo>
                  <a:lnTo>
                    <a:pt x="485941" y="1249986"/>
                  </a:lnTo>
                  <a:lnTo>
                    <a:pt x="485099" y="1242633"/>
                  </a:lnTo>
                  <a:lnTo>
                    <a:pt x="484241" y="1235281"/>
                  </a:lnTo>
                  <a:lnTo>
                    <a:pt x="483369" y="1227928"/>
                  </a:lnTo>
                  <a:lnTo>
                    <a:pt x="482482" y="1220575"/>
                  </a:lnTo>
                  <a:lnTo>
                    <a:pt x="481570" y="1213222"/>
                  </a:lnTo>
                  <a:lnTo>
                    <a:pt x="480634" y="1205869"/>
                  </a:lnTo>
                  <a:lnTo>
                    <a:pt x="479676" y="1198516"/>
                  </a:lnTo>
                  <a:lnTo>
                    <a:pt x="478691" y="1191163"/>
                  </a:lnTo>
                  <a:lnTo>
                    <a:pt x="477663" y="1183811"/>
                  </a:lnTo>
                  <a:lnTo>
                    <a:pt x="476602" y="1176458"/>
                  </a:lnTo>
                  <a:lnTo>
                    <a:pt x="475508" y="1169105"/>
                  </a:lnTo>
                  <a:lnTo>
                    <a:pt x="474362" y="1161752"/>
                  </a:lnTo>
                  <a:lnTo>
                    <a:pt x="473161" y="1154399"/>
                  </a:lnTo>
                  <a:lnTo>
                    <a:pt x="471914" y="1147046"/>
                  </a:lnTo>
                  <a:lnTo>
                    <a:pt x="470618" y="1139693"/>
                  </a:lnTo>
                  <a:lnTo>
                    <a:pt x="469232" y="1132340"/>
                  </a:lnTo>
                  <a:lnTo>
                    <a:pt x="467784" y="1124988"/>
                  </a:lnTo>
                  <a:lnTo>
                    <a:pt x="466272" y="1117635"/>
                  </a:lnTo>
                  <a:lnTo>
                    <a:pt x="464672" y="1110282"/>
                  </a:lnTo>
                  <a:lnTo>
                    <a:pt x="462967" y="1102929"/>
                  </a:lnTo>
                  <a:lnTo>
                    <a:pt x="461179" y="1095576"/>
                  </a:lnTo>
                  <a:lnTo>
                    <a:pt x="459305" y="1088223"/>
                  </a:lnTo>
                  <a:lnTo>
                    <a:pt x="457288" y="1080870"/>
                  </a:lnTo>
                  <a:lnTo>
                    <a:pt x="455156" y="1073518"/>
                  </a:lnTo>
                  <a:lnTo>
                    <a:pt x="452917" y="1066165"/>
                  </a:lnTo>
                  <a:lnTo>
                    <a:pt x="450548" y="1058812"/>
                  </a:lnTo>
                  <a:lnTo>
                    <a:pt x="447996" y="1051459"/>
                  </a:lnTo>
                  <a:lnTo>
                    <a:pt x="445313" y="1044106"/>
                  </a:lnTo>
                  <a:lnTo>
                    <a:pt x="442493" y="1036753"/>
                  </a:lnTo>
                  <a:lnTo>
                    <a:pt x="439470" y="1029400"/>
                  </a:lnTo>
                  <a:lnTo>
                    <a:pt x="436258" y="1022048"/>
                  </a:lnTo>
                  <a:lnTo>
                    <a:pt x="432882" y="1014695"/>
                  </a:lnTo>
                  <a:lnTo>
                    <a:pt x="429334" y="1007342"/>
                  </a:lnTo>
                  <a:lnTo>
                    <a:pt x="425503" y="999989"/>
                  </a:lnTo>
                  <a:lnTo>
                    <a:pt x="421482" y="992636"/>
                  </a:lnTo>
                  <a:lnTo>
                    <a:pt x="417268" y="985283"/>
                  </a:lnTo>
                  <a:lnTo>
                    <a:pt x="412795" y="977930"/>
                  </a:lnTo>
                  <a:lnTo>
                    <a:pt x="408041" y="970577"/>
                  </a:lnTo>
                  <a:lnTo>
                    <a:pt x="403068" y="963225"/>
                  </a:lnTo>
                  <a:lnTo>
                    <a:pt x="397874" y="955872"/>
                  </a:lnTo>
                  <a:lnTo>
                    <a:pt x="392323" y="948519"/>
                  </a:lnTo>
                  <a:lnTo>
                    <a:pt x="386516" y="941166"/>
                  </a:lnTo>
                  <a:lnTo>
                    <a:pt x="380467" y="933813"/>
                  </a:lnTo>
                  <a:lnTo>
                    <a:pt x="374129" y="926460"/>
                  </a:lnTo>
                  <a:lnTo>
                    <a:pt x="367429" y="919107"/>
                  </a:lnTo>
                  <a:lnTo>
                    <a:pt x="360476" y="911755"/>
                  </a:lnTo>
                  <a:lnTo>
                    <a:pt x="353268" y="904402"/>
                  </a:lnTo>
                  <a:lnTo>
                    <a:pt x="345693" y="897049"/>
                  </a:lnTo>
                  <a:lnTo>
                    <a:pt x="337816" y="889696"/>
                  </a:lnTo>
                  <a:lnTo>
                    <a:pt x="329686" y="882343"/>
                  </a:lnTo>
                  <a:lnTo>
                    <a:pt x="321287" y="874990"/>
                  </a:lnTo>
                  <a:lnTo>
                    <a:pt x="312506" y="867637"/>
                  </a:lnTo>
                  <a:lnTo>
                    <a:pt x="303488" y="860285"/>
                  </a:lnTo>
                  <a:lnTo>
                    <a:pt x="294239" y="852932"/>
                  </a:lnTo>
                  <a:lnTo>
                    <a:pt x="284691" y="845579"/>
                  </a:lnTo>
                  <a:lnTo>
                    <a:pt x="274873" y="838226"/>
                  </a:lnTo>
                  <a:lnTo>
                    <a:pt x="264860" y="830873"/>
                  </a:lnTo>
                  <a:lnTo>
                    <a:pt x="254658" y="823520"/>
                  </a:lnTo>
                  <a:lnTo>
                    <a:pt x="244191" y="816167"/>
                  </a:lnTo>
                  <a:lnTo>
                    <a:pt x="233577" y="808814"/>
                  </a:lnTo>
                  <a:lnTo>
                    <a:pt x="222834" y="801462"/>
                  </a:lnTo>
                  <a:lnTo>
                    <a:pt x="211955" y="794109"/>
                  </a:lnTo>
                  <a:lnTo>
                    <a:pt x="200965" y="786756"/>
                  </a:lnTo>
                  <a:lnTo>
                    <a:pt x="189923" y="779403"/>
                  </a:lnTo>
                  <a:lnTo>
                    <a:pt x="178845" y="772050"/>
                  </a:lnTo>
                  <a:lnTo>
                    <a:pt x="167760" y="764697"/>
                  </a:lnTo>
                  <a:lnTo>
                    <a:pt x="156718" y="757344"/>
                  </a:lnTo>
                  <a:lnTo>
                    <a:pt x="145736" y="749992"/>
                  </a:lnTo>
                  <a:lnTo>
                    <a:pt x="134844" y="742639"/>
                  </a:lnTo>
                  <a:lnTo>
                    <a:pt x="124145" y="735286"/>
                  </a:lnTo>
                  <a:lnTo>
                    <a:pt x="113616" y="727933"/>
                  </a:lnTo>
                  <a:lnTo>
                    <a:pt x="103273" y="720580"/>
                  </a:lnTo>
                  <a:lnTo>
                    <a:pt x="93233" y="713227"/>
                  </a:lnTo>
                  <a:lnTo>
                    <a:pt x="83535" y="705874"/>
                  </a:lnTo>
                  <a:lnTo>
                    <a:pt x="74140" y="698522"/>
                  </a:lnTo>
                  <a:lnTo>
                    <a:pt x="65064" y="691169"/>
                  </a:lnTo>
                  <a:lnTo>
                    <a:pt x="56583" y="683816"/>
                  </a:lnTo>
                  <a:lnTo>
                    <a:pt x="48518" y="676463"/>
                  </a:lnTo>
                  <a:lnTo>
                    <a:pt x="40882" y="669110"/>
                  </a:lnTo>
                  <a:lnTo>
                    <a:pt x="33819" y="661757"/>
                  </a:lnTo>
                  <a:lnTo>
                    <a:pt x="27442" y="654404"/>
                  </a:lnTo>
                  <a:lnTo>
                    <a:pt x="21593" y="647051"/>
                  </a:lnTo>
                  <a:lnTo>
                    <a:pt x="16285" y="639699"/>
                  </a:lnTo>
                  <a:lnTo>
                    <a:pt x="11839" y="632346"/>
                  </a:lnTo>
                  <a:lnTo>
                    <a:pt x="8067" y="624993"/>
                  </a:lnTo>
                  <a:lnTo>
                    <a:pt x="4908" y="617640"/>
                  </a:lnTo>
                  <a:lnTo>
                    <a:pt x="2462" y="610287"/>
                  </a:lnTo>
                  <a:lnTo>
                    <a:pt x="981" y="602934"/>
                  </a:lnTo>
                  <a:lnTo>
                    <a:pt x="159" y="595581"/>
                  </a:lnTo>
                  <a:lnTo>
                    <a:pt x="0" y="588229"/>
                  </a:lnTo>
                  <a:lnTo>
                    <a:pt x="776" y="580876"/>
                  </a:lnTo>
                  <a:lnTo>
                    <a:pt x="2382" y="573523"/>
                  </a:lnTo>
                  <a:lnTo>
                    <a:pt x="4658" y="566170"/>
                  </a:lnTo>
                  <a:lnTo>
                    <a:pt x="7621" y="558817"/>
                  </a:lnTo>
                  <a:lnTo>
                    <a:pt x="11642" y="551464"/>
                  </a:lnTo>
                  <a:lnTo>
                    <a:pt x="16309" y="544111"/>
                  </a:lnTo>
                  <a:lnTo>
                    <a:pt x="21613" y="536759"/>
                  </a:lnTo>
                  <a:lnTo>
                    <a:pt x="27719" y="529406"/>
                  </a:lnTo>
                  <a:lnTo>
                    <a:pt x="34628" y="522053"/>
                  </a:lnTo>
                  <a:lnTo>
                    <a:pt x="42113" y="514700"/>
                  </a:lnTo>
                  <a:lnTo>
                    <a:pt x="50160" y="507347"/>
                  </a:lnTo>
                  <a:lnTo>
                    <a:pt x="59026" y="499994"/>
                  </a:lnTo>
                  <a:lnTo>
                    <a:pt x="68424" y="492641"/>
                  </a:lnTo>
                  <a:lnTo>
                    <a:pt x="78292" y="485288"/>
                  </a:lnTo>
                  <a:lnTo>
                    <a:pt x="88683" y="477936"/>
                  </a:lnTo>
                  <a:lnTo>
                    <a:pt x="99656" y="470583"/>
                  </a:lnTo>
                  <a:lnTo>
                    <a:pt x="110988" y="463230"/>
                  </a:lnTo>
                  <a:lnTo>
                    <a:pt x="122660" y="455877"/>
                  </a:lnTo>
                  <a:lnTo>
                    <a:pt x="134760" y="448524"/>
                  </a:lnTo>
                  <a:lnTo>
                    <a:pt x="147157" y="441171"/>
                  </a:lnTo>
                  <a:lnTo>
                    <a:pt x="159771" y="433818"/>
                  </a:lnTo>
                  <a:lnTo>
                    <a:pt x="172592" y="426466"/>
                  </a:lnTo>
                  <a:lnTo>
                    <a:pt x="185638" y="419113"/>
                  </a:lnTo>
                  <a:lnTo>
                    <a:pt x="198777" y="411760"/>
                  </a:lnTo>
                  <a:lnTo>
                    <a:pt x="211993" y="404407"/>
                  </a:lnTo>
                  <a:lnTo>
                    <a:pt x="225264" y="397054"/>
                  </a:lnTo>
                  <a:lnTo>
                    <a:pt x="238526" y="389701"/>
                  </a:lnTo>
                  <a:lnTo>
                    <a:pt x="251751" y="382348"/>
                  </a:lnTo>
                  <a:lnTo>
                    <a:pt x="264922" y="374996"/>
                  </a:lnTo>
                  <a:lnTo>
                    <a:pt x="277942" y="367643"/>
                  </a:lnTo>
                  <a:lnTo>
                    <a:pt x="290821" y="360290"/>
                  </a:lnTo>
                  <a:lnTo>
                    <a:pt x="303550" y="352937"/>
                  </a:lnTo>
                  <a:lnTo>
                    <a:pt x="316073" y="345584"/>
                  </a:lnTo>
                  <a:lnTo>
                    <a:pt x="328306" y="338231"/>
                  </a:lnTo>
                  <a:lnTo>
                    <a:pt x="340313" y="330878"/>
                  </a:lnTo>
                  <a:lnTo>
                    <a:pt x="352084" y="323525"/>
                  </a:lnTo>
                  <a:lnTo>
                    <a:pt x="363477" y="316173"/>
                  </a:lnTo>
                  <a:lnTo>
                    <a:pt x="374547" y="308820"/>
                  </a:lnTo>
                  <a:lnTo>
                    <a:pt x="385330" y="301467"/>
                  </a:lnTo>
                  <a:lnTo>
                    <a:pt x="395789" y="294114"/>
                  </a:lnTo>
                  <a:lnTo>
                    <a:pt x="405776" y="286761"/>
                  </a:lnTo>
                  <a:lnTo>
                    <a:pt x="415445" y="279408"/>
                  </a:lnTo>
                  <a:lnTo>
                    <a:pt x="424794" y="272055"/>
                  </a:lnTo>
                  <a:lnTo>
                    <a:pt x="433705" y="264703"/>
                  </a:lnTo>
                  <a:lnTo>
                    <a:pt x="442198" y="257350"/>
                  </a:lnTo>
                  <a:lnTo>
                    <a:pt x="450364" y="249997"/>
                  </a:lnTo>
                  <a:lnTo>
                    <a:pt x="458204" y="242644"/>
                  </a:lnTo>
                  <a:lnTo>
                    <a:pt x="465522" y="235291"/>
                  </a:lnTo>
                  <a:lnTo>
                    <a:pt x="472516" y="227938"/>
                  </a:lnTo>
                  <a:lnTo>
                    <a:pt x="479194" y="220585"/>
                  </a:lnTo>
                  <a:lnTo>
                    <a:pt x="485487" y="213233"/>
                  </a:lnTo>
                  <a:lnTo>
                    <a:pt x="491362" y="205880"/>
                  </a:lnTo>
                  <a:lnTo>
                    <a:pt x="496943" y="198527"/>
                  </a:lnTo>
                  <a:lnTo>
                    <a:pt x="502236" y="191174"/>
                  </a:lnTo>
                  <a:lnTo>
                    <a:pt x="507113" y="183821"/>
                  </a:lnTo>
                  <a:lnTo>
                    <a:pt x="511690" y="176468"/>
                  </a:lnTo>
                  <a:lnTo>
                    <a:pt x="516011" y="169115"/>
                  </a:lnTo>
                  <a:lnTo>
                    <a:pt x="520049" y="161762"/>
                  </a:lnTo>
                  <a:lnTo>
                    <a:pt x="523734" y="154410"/>
                  </a:lnTo>
                  <a:lnTo>
                    <a:pt x="527196" y="147057"/>
                  </a:lnTo>
                  <a:lnTo>
                    <a:pt x="530441" y="139704"/>
                  </a:lnTo>
                  <a:lnTo>
                    <a:pt x="533402" y="132351"/>
                  </a:lnTo>
                  <a:lnTo>
                    <a:pt x="536126" y="124998"/>
                  </a:lnTo>
                  <a:lnTo>
                    <a:pt x="538669" y="117645"/>
                  </a:lnTo>
                  <a:lnTo>
                    <a:pt x="541033" y="110292"/>
                  </a:lnTo>
                  <a:lnTo>
                    <a:pt x="543137" y="102940"/>
                  </a:lnTo>
                  <a:lnTo>
                    <a:pt x="545094" y="95587"/>
                  </a:lnTo>
                  <a:lnTo>
                    <a:pt x="546908" y="88234"/>
                  </a:lnTo>
                  <a:lnTo>
                    <a:pt x="548550" y="80881"/>
                  </a:lnTo>
                  <a:lnTo>
                    <a:pt x="550029" y="73528"/>
                  </a:lnTo>
                  <a:lnTo>
                    <a:pt x="551394" y="66175"/>
                  </a:lnTo>
                  <a:lnTo>
                    <a:pt x="552651" y="58822"/>
                  </a:lnTo>
                  <a:lnTo>
                    <a:pt x="553758" y="51470"/>
                  </a:lnTo>
                  <a:lnTo>
                    <a:pt x="554767" y="44117"/>
                  </a:lnTo>
                  <a:lnTo>
                    <a:pt x="555694" y="36764"/>
                  </a:lnTo>
                  <a:lnTo>
                    <a:pt x="556529" y="29411"/>
                  </a:lnTo>
                  <a:lnTo>
                    <a:pt x="557262" y="22058"/>
                  </a:lnTo>
                  <a:lnTo>
                    <a:pt x="557933" y="14705"/>
                  </a:lnTo>
                  <a:lnTo>
                    <a:pt x="558544" y="7352"/>
                  </a:lnTo>
                  <a:lnTo>
                    <a:pt x="559078" y="0"/>
                  </a:lnTo>
                  <a:lnTo>
                    <a:pt x="567232" y="0"/>
                  </a:lnTo>
                  <a:lnTo>
                    <a:pt x="567766" y="7352"/>
                  </a:lnTo>
                  <a:lnTo>
                    <a:pt x="568377" y="14705"/>
                  </a:lnTo>
                  <a:lnTo>
                    <a:pt x="569047" y="22058"/>
                  </a:lnTo>
                  <a:lnTo>
                    <a:pt x="569781" y="29411"/>
                  </a:lnTo>
                  <a:lnTo>
                    <a:pt x="570616" y="36764"/>
                  </a:lnTo>
                  <a:lnTo>
                    <a:pt x="571542" y="44117"/>
                  </a:lnTo>
                  <a:lnTo>
                    <a:pt x="572552" y="51470"/>
                  </a:lnTo>
                  <a:lnTo>
                    <a:pt x="573658" y="58822"/>
                  </a:lnTo>
                  <a:lnTo>
                    <a:pt x="574915" y="66175"/>
                  </a:lnTo>
                  <a:lnTo>
                    <a:pt x="576281" y="73528"/>
                  </a:lnTo>
                  <a:lnTo>
                    <a:pt x="577759" y="80881"/>
                  </a:lnTo>
                  <a:lnTo>
                    <a:pt x="579402" y="88234"/>
                  </a:lnTo>
                  <a:lnTo>
                    <a:pt x="581216" y="95587"/>
                  </a:lnTo>
                  <a:lnTo>
                    <a:pt x="583172" y="102940"/>
                  </a:lnTo>
                  <a:lnTo>
                    <a:pt x="585276" y="110292"/>
                  </a:lnTo>
                  <a:lnTo>
                    <a:pt x="587641" y="117645"/>
                  </a:lnTo>
                  <a:lnTo>
                    <a:pt x="590183" y="124998"/>
                  </a:lnTo>
                  <a:lnTo>
                    <a:pt x="592907" y="132351"/>
                  </a:lnTo>
                  <a:lnTo>
                    <a:pt x="595868" y="139704"/>
                  </a:lnTo>
                  <a:lnTo>
                    <a:pt x="599114" y="147057"/>
                  </a:lnTo>
                  <a:lnTo>
                    <a:pt x="602576" y="154410"/>
                  </a:lnTo>
                  <a:lnTo>
                    <a:pt x="606260" y="161762"/>
                  </a:lnTo>
                  <a:lnTo>
                    <a:pt x="610299" y="169115"/>
                  </a:lnTo>
                  <a:lnTo>
                    <a:pt x="614619" y="176468"/>
                  </a:lnTo>
                  <a:lnTo>
                    <a:pt x="619197" y="183821"/>
                  </a:lnTo>
                  <a:lnTo>
                    <a:pt x="624073" y="191174"/>
                  </a:lnTo>
                  <a:lnTo>
                    <a:pt x="629366" y="198527"/>
                  </a:lnTo>
                  <a:lnTo>
                    <a:pt x="634948" y="205880"/>
                  </a:lnTo>
                  <a:lnTo>
                    <a:pt x="640822" y="213233"/>
                  </a:lnTo>
                  <a:lnTo>
                    <a:pt x="647115" y="220585"/>
                  </a:lnTo>
                  <a:lnTo>
                    <a:pt x="653793" y="227938"/>
                  </a:lnTo>
                  <a:lnTo>
                    <a:pt x="660787" y="235291"/>
                  </a:lnTo>
                  <a:lnTo>
                    <a:pt x="668105" y="242644"/>
                  </a:lnTo>
                  <a:lnTo>
                    <a:pt x="675945" y="249997"/>
                  </a:lnTo>
                  <a:lnTo>
                    <a:pt x="684112" y="257350"/>
                  </a:lnTo>
                  <a:lnTo>
                    <a:pt x="692605" y="264703"/>
                  </a:lnTo>
                  <a:lnTo>
                    <a:pt x="701516" y="272055"/>
                  </a:lnTo>
                  <a:lnTo>
                    <a:pt x="710865" y="279408"/>
                  </a:lnTo>
                  <a:lnTo>
                    <a:pt x="720534" y="286761"/>
                  </a:lnTo>
                  <a:lnTo>
                    <a:pt x="730520" y="294114"/>
                  </a:lnTo>
                  <a:lnTo>
                    <a:pt x="740980" y="301467"/>
                  </a:lnTo>
                  <a:lnTo>
                    <a:pt x="751762" y="308820"/>
                  </a:lnTo>
                  <a:lnTo>
                    <a:pt x="762832" y="316173"/>
                  </a:lnTo>
                  <a:lnTo>
                    <a:pt x="774226" y="323525"/>
                  </a:lnTo>
                  <a:lnTo>
                    <a:pt x="785996" y="330878"/>
                  </a:lnTo>
                  <a:lnTo>
                    <a:pt x="798003" y="338231"/>
                  </a:lnTo>
                  <a:lnTo>
                    <a:pt x="810236" y="345584"/>
                  </a:lnTo>
                  <a:lnTo>
                    <a:pt x="822759" y="352937"/>
                  </a:lnTo>
                  <a:lnTo>
                    <a:pt x="835488" y="360290"/>
                  </a:lnTo>
                  <a:lnTo>
                    <a:pt x="848367" y="367643"/>
                  </a:lnTo>
                  <a:lnTo>
                    <a:pt x="861388" y="374996"/>
                  </a:lnTo>
                  <a:lnTo>
                    <a:pt x="874558" y="382348"/>
                  </a:lnTo>
                  <a:lnTo>
                    <a:pt x="887783" y="389701"/>
                  </a:lnTo>
                  <a:lnTo>
                    <a:pt x="901045" y="397054"/>
                  </a:lnTo>
                  <a:lnTo>
                    <a:pt x="914316" y="404407"/>
                  </a:lnTo>
                  <a:lnTo>
                    <a:pt x="927532" y="411760"/>
                  </a:lnTo>
                  <a:lnTo>
                    <a:pt x="940672" y="419113"/>
                  </a:lnTo>
                  <a:lnTo>
                    <a:pt x="953717" y="426466"/>
                  </a:lnTo>
                  <a:lnTo>
                    <a:pt x="966538" y="433818"/>
                  </a:lnTo>
                  <a:lnTo>
                    <a:pt x="979153" y="441171"/>
                  </a:lnTo>
                  <a:lnTo>
                    <a:pt x="991549" y="448524"/>
                  </a:lnTo>
                  <a:lnTo>
                    <a:pt x="1003650" y="455877"/>
                  </a:lnTo>
                  <a:lnTo>
                    <a:pt x="1015321" y="463230"/>
                  </a:lnTo>
                  <a:lnTo>
                    <a:pt x="1026653" y="470583"/>
                  </a:lnTo>
                  <a:lnTo>
                    <a:pt x="1037626" y="477936"/>
                  </a:lnTo>
                  <a:lnTo>
                    <a:pt x="1048017" y="485288"/>
                  </a:lnTo>
                  <a:lnTo>
                    <a:pt x="1057885" y="492641"/>
                  </a:lnTo>
                  <a:lnTo>
                    <a:pt x="1067283" y="499994"/>
                  </a:lnTo>
                  <a:lnTo>
                    <a:pt x="1076149" y="507347"/>
                  </a:lnTo>
                  <a:lnTo>
                    <a:pt x="1084197" y="514700"/>
                  </a:lnTo>
                  <a:lnTo>
                    <a:pt x="1091681" y="522053"/>
                  </a:lnTo>
                  <a:lnTo>
                    <a:pt x="1098591" y="529406"/>
                  </a:lnTo>
                  <a:lnTo>
                    <a:pt x="1104697" y="536759"/>
                  </a:lnTo>
                  <a:lnTo>
                    <a:pt x="1110001" y="544111"/>
                  </a:lnTo>
                  <a:lnTo>
                    <a:pt x="1114667" y="551464"/>
                  </a:lnTo>
                  <a:lnTo>
                    <a:pt x="1118689" y="558817"/>
                  </a:lnTo>
                  <a:lnTo>
                    <a:pt x="1121652" y="566170"/>
                  </a:lnTo>
                  <a:lnTo>
                    <a:pt x="1123928" y="573523"/>
                  </a:lnTo>
                  <a:lnTo>
                    <a:pt x="1125534" y="580876"/>
                  </a:lnTo>
                  <a:lnTo>
                    <a:pt x="1126310" y="588229"/>
                  </a:lnTo>
                  <a:lnTo>
                    <a:pt x="1126151" y="595581"/>
                  </a:lnTo>
                  <a:lnTo>
                    <a:pt x="1125329" y="602934"/>
                  </a:lnTo>
                  <a:lnTo>
                    <a:pt x="1123847" y="610287"/>
                  </a:lnTo>
                  <a:lnTo>
                    <a:pt x="1121402" y="617640"/>
                  </a:lnTo>
                  <a:lnTo>
                    <a:pt x="1118243" y="624993"/>
                  </a:lnTo>
                  <a:lnTo>
                    <a:pt x="1114470" y="632346"/>
                  </a:lnTo>
                  <a:lnTo>
                    <a:pt x="1110024" y="639699"/>
                  </a:lnTo>
                  <a:lnTo>
                    <a:pt x="1104716" y="647051"/>
                  </a:lnTo>
                  <a:lnTo>
                    <a:pt x="1098867" y="654404"/>
                  </a:lnTo>
                  <a:lnTo>
                    <a:pt x="1092491" y="661757"/>
                  </a:lnTo>
                  <a:lnTo>
                    <a:pt x="1085427" y="669110"/>
                  </a:lnTo>
                  <a:lnTo>
                    <a:pt x="1077792" y="676463"/>
                  </a:lnTo>
                  <a:lnTo>
                    <a:pt x="1069727" y="683816"/>
                  </a:lnTo>
                  <a:lnTo>
                    <a:pt x="1061245" y="691169"/>
                  </a:lnTo>
                  <a:lnTo>
                    <a:pt x="1052169" y="698522"/>
                  </a:lnTo>
                  <a:lnTo>
                    <a:pt x="1042774" y="705874"/>
                  </a:lnTo>
                  <a:lnTo>
                    <a:pt x="1033077" y="713227"/>
                  </a:lnTo>
                  <a:lnTo>
                    <a:pt x="1023037" y="720580"/>
                  </a:lnTo>
                  <a:lnTo>
                    <a:pt x="1012694" y="727933"/>
                  </a:lnTo>
                  <a:lnTo>
                    <a:pt x="1002164" y="735286"/>
                  </a:lnTo>
                  <a:lnTo>
                    <a:pt x="991465" y="742639"/>
                  </a:lnTo>
                  <a:lnTo>
                    <a:pt x="980573" y="749992"/>
                  </a:lnTo>
                  <a:lnTo>
                    <a:pt x="969591" y="757344"/>
                  </a:lnTo>
                  <a:lnTo>
                    <a:pt x="958549" y="764697"/>
                  </a:lnTo>
                  <a:lnTo>
                    <a:pt x="947465" y="772050"/>
                  </a:lnTo>
                  <a:lnTo>
                    <a:pt x="936386" y="779403"/>
                  </a:lnTo>
                  <a:lnTo>
                    <a:pt x="925345" y="786756"/>
                  </a:lnTo>
                  <a:lnTo>
                    <a:pt x="914354" y="794109"/>
                  </a:lnTo>
                  <a:lnTo>
                    <a:pt x="903476" y="801462"/>
                  </a:lnTo>
                  <a:lnTo>
                    <a:pt x="892733" y="808814"/>
                  </a:lnTo>
                  <a:lnTo>
                    <a:pt x="882119" y="816167"/>
                  </a:lnTo>
                  <a:lnTo>
                    <a:pt x="871652" y="823520"/>
                  </a:lnTo>
                  <a:lnTo>
                    <a:pt x="861450" y="830873"/>
                  </a:lnTo>
                  <a:lnTo>
                    <a:pt x="851436" y="838226"/>
                  </a:lnTo>
                  <a:lnTo>
                    <a:pt x="841618" y="845579"/>
                  </a:lnTo>
                  <a:lnTo>
                    <a:pt x="832071" y="852932"/>
                  </a:lnTo>
                  <a:lnTo>
                    <a:pt x="822821" y="860285"/>
                  </a:lnTo>
                  <a:lnTo>
                    <a:pt x="813803" y="867637"/>
                  </a:lnTo>
                  <a:lnTo>
                    <a:pt x="805023" y="874990"/>
                  </a:lnTo>
                  <a:lnTo>
                    <a:pt x="796624" y="882343"/>
                  </a:lnTo>
                  <a:lnTo>
                    <a:pt x="788494" y="889696"/>
                  </a:lnTo>
                  <a:lnTo>
                    <a:pt x="780616" y="897049"/>
                  </a:lnTo>
                  <a:lnTo>
                    <a:pt x="773041" y="904402"/>
                  </a:lnTo>
                  <a:lnTo>
                    <a:pt x="765834" y="911755"/>
                  </a:lnTo>
                  <a:lnTo>
                    <a:pt x="758880" y="919107"/>
                  </a:lnTo>
                  <a:lnTo>
                    <a:pt x="752180" y="926460"/>
                  </a:lnTo>
                  <a:lnTo>
                    <a:pt x="745842" y="933813"/>
                  </a:lnTo>
                  <a:lnTo>
                    <a:pt x="739794" y="941166"/>
                  </a:lnTo>
                  <a:lnTo>
                    <a:pt x="733986" y="948519"/>
                  </a:lnTo>
                  <a:lnTo>
                    <a:pt x="728435" y="955872"/>
                  </a:lnTo>
                  <a:lnTo>
                    <a:pt x="723241" y="963225"/>
                  </a:lnTo>
                  <a:lnTo>
                    <a:pt x="718269" y="970577"/>
                  </a:lnTo>
                  <a:lnTo>
                    <a:pt x="713514" y="977930"/>
                  </a:lnTo>
                  <a:lnTo>
                    <a:pt x="709041" y="985283"/>
                  </a:lnTo>
                  <a:lnTo>
                    <a:pt x="704828" y="992636"/>
                  </a:lnTo>
                  <a:lnTo>
                    <a:pt x="700807" y="999989"/>
                  </a:lnTo>
                  <a:lnTo>
                    <a:pt x="696975" y="1007342"/>
                  </a:lnTo>
                  <a:lnTo>
                    <a:pt x="693427" y="1014695"/>
                  </a:lnTo>
                  <a:lnTo>
                    <a:pt x="690052" y="1022048"/>
                  </a:lnTo>
                  <a:lnTo>
                    <a:pt x="686839" y="1029400"/>
                  </a:lnTo>
                  <a:lnTo>
                    <a:pt x="683816" y="1036753"/>
                  </a:lnTo>
                  <a:lnTo>
                    <a:pt x="680997" y="1044106"/>
                  </a:lnTo>
                  <a:lnTo>
                    <a:pt x="678313" y="1051459"/>
                  </a:lnTo>
                  <a:lnTo>
                    <a:pt x="675762" y="1058812"/>
                  </a:lnTo>
                  <a:lnTo>
                    <a:pt x="673393" y="1066165"/>
                  </a:lnTo>
                  <a:lnTo>
                    <a:pt x="671153" y="1073518"/>
                  </a:lnTo>
                  <a:lnTo>
                    <a:pt x="669021" y="1080870"/>
                  </a:lnTo>
                  <a:lnTo>
                    <a:pt x="667004" y="1088223"/>
                  </a:lnTo>
                  <a:lnTo>
                    <a:pt x="665130" y="1095576"/>
                  </a:lnTo>
                  <a:lnTo>
                    <a:pt x="663342" y="1102929"/>
                  </a:lnTo>
                  <a:lnTo>
                    <a:pt x="661637" y="1110282"/>
                  </a:lnTo>
                  <a:lnTo>
                    <a:pt x="660037" y="1117635"/>
                  </a:lnTo>
                  <a:lnTo>
                    <a:pt x="658525" y="1124988"/>
                  </a:lnTo>
                  <a:lnTo>
                    <a:pt x="657077" y="1132340"/>
                  </a:lnTo>
                  <a:lnTo>
                    <a:pt x="655691" y="1139693"/>
                  </a:lnTo>
                  <a:lnTo>
                    <a:pt x="654395" y="1147046"/>
                  </a:lnTo>
                  <a:lnTo>
                    <a:pt x="653148" y="1154399"/>
                  </a:lnTo>
                  <a:lnTo>
                    <a:pt x="651948" y="1161752"/>
                  </a:lnTo>
                  <a:lnTo>
                    <a:pt x="650802" y="1169105"/>
                  </a:lnTo>
                  <a:lnTo>
                    <a:pt x="649707" y="1176458"/>
                  </a:lnTo>
                  <a:lnTo>
                    <a:pt x="648647" y="1183811"/>
                  </a:lnTo>
                  <a:lnTo>
                    <a:pt x="647619" y="1191163"/>
                  </a:lnTo>
                  <a:lnTo>
                    <a:pt x="646633" y="1198516"/>
                  </a:lnTo>
                  <a:lnTo>
                    <a:pt x="645675" y="1205869"/>
                  </a:lnTo>
                  <a:lnTo>
                    <a:pt x="644740" y="1213222"/>
                  </a:lnTo>
                  <a:lnTo>
                    <a:pt x="643827" y="1220575"/>
                  </a:lnTo>
                  <a:lnTo>
                    <a:pt x="642941" y="1227928"/>
                  </a:lnTo>
                  <a:lnTo>
                    <a:pt x="642069" y="1235281"/>
                  </a:lnTo>
                  <a:lnTo>
                    <a:pt x="641210" y="1242633"/>
                  </a:lnTo>
                  <a:lnTo>
                    <a:pt x="640369" y="1249986"/>
                  </a:lnTo>
                  <a:lnTo>
                    <a:pt x="639538" y="1257339"/>
                  </a:lnTo>
                  <a:lnTo>
                    <a:pt x="638717" y="1264692"/>
                  </a:lnTo>
                  <a:lnTo>
                    <a:pt x="637903" y="1272045"/>
                  </a:lnTo>
                  <a:lnTo>
                    <a:pt x="637098" y="1279398"/>
                  </a:lnTo>
                  <a:lnTo>
                    <a:pt x="636299" y="1286751"/>
                  </a:lnTo>
                  <a:lnTo>
                    <a:pt x="635503" y="1294103"/>
                  </a:lnTo>
                  <a:lnTo>
                    <a:pt x="634713" y="1301456"/>
                  </a:lnTo>
                  <a:lnTo>
                    <a:pt x="633926" y="1308809"/>
                  </a:lnTo>
                  <a:lnTo>
                    <a:pt x="633142" y="1316162"/>
                  </a:lnTo>
                  <a:lnTo>
                    <a:pt x="632361" y="1323515"/>
                  </a:lnTo>
                  <a:lnTo>
                    <a:pt x="631583" y="1330868"/>
                  </a:lnTo>
                  <a:lnTo>
                    <a:pt x="630808" y="1338221"/>
                  </a:lnTo>
                  <a:lnTo>
                    <a:pt x="630035" y="1345574"/>
                  </a:lnTo>
                  <a:lnTo>
                    <a:pt x="629265" y="1352926"/>
                  </a:lnTo>
                  <a:lnTo>
                    <a:pt x="628499" y="1360279"/>
                  </a:lnTo>
                  <a:lnTo>
                    <a:pt x="627737" y="1367632"/>
                  </a:lnTo>
                  <a:lnTo>
                    <a:pt x="626978" y="1374985"/>
                  </a:lnTo>
                  <a:lnTo>
                    <a:pt x="626224" y="1382338"/>
                  </a:lnTo>
                  <a:lnTo>
                    <a:pt x="625477" y="1389691"/>
                  </a:lnTo>
                  <a:lnTo>
                    <a:pt x="624734" y="1397044"/>
                  </a:lnTo>
                  <a:lnTo>
                    <a:pt x="623998" y="1404396"/>
                  </a:lnTo>
                  <a:lnTo>
                    <a:pt x="623272" y="1411749"/>
                  </a:lnTo>
                  <a:lnTo>
                    <a:pt x="622553" y="1419102"/>
                  </a:lnTo>
                  <a:lnTo>
                    <a:pt x="621842" y="1426455"/>
                  </a:lnTo>
                  <a:lnTo>
                    <a:pt x="621143" y="1433808"/>
                  </a:lnTo>
                  <a:lnTo>
                    <a:pt x="620455" y="1441161"/>
                  </a:lnTo>
                  <a:lnTo>
                    <a:pt x="619778" y="1448514"/>
                  </a:lnTo>
                  <a:lnTo>
                    <a:pt x="619111" y="1455866"/>
                  </a:lnTo>
                  <a:lnTo>
                    <a:pt x="618462" y="1463219"/>
                  </a:lnTo>
                  <a:lnTo>
                    <a:pt x="617825" y="1470572"/>
                  </a:lnTo>
                  <a:lnTo>
                    <a:pt x="617201" y="1477925"/>
                  </a:lnTo>
                  <a:lnTo>
                    <a:pt x="616593" y="1485278"/>
                  </a:lnTo>
                  <a:lnTo>
                    <a:pt x="616004" y="1492631"/>
                  </a:lnTo>
                  <a:lnTo>
                    <a:pt x="615429" y="1499984"/>
                  </a:lnTo>
                  <a:lnTo>
                    <a:pt x="614868" y="1507337"/>
                  </a:lnTo>
                  <a:lnTo>
                    <a:pt x="614329" y="1514689"/>
                  </a:lnTo>
                  <a:lnTo>
                    <a:pt x="613808" y="1522042"/>
                  </a:lnTo>
                  <a:lnTo>
                    <a:pt x="613303" y="1529395"/>
                  </a:lnTo>
                  <a:lnTo>
                    <a:pt x="612815" y="1536748"/>
                  </a:lnTo>
                  <a:lnTo>
                    <a:pt x="612351" y="1544101"/>
                  </a:lnTo>
                  <a:lnTo>
                    <a:pt x="611903" y="1551454"/>
                  </a:lnTo>
                  <a:lnTo>
                    <a:pt x="611472" y="1558807"/>
                  </a:lnTo>
                  <a:lnTo>
                    <a:pt x="611063" y="1566159"/>
                  </a:lnTo>
                  <a:lnTo>
                    <a:pt x="610676" y="1573512"/>
                  </a:lnTo>
                  <a:lnTo>
                    <a:pt x="610304" y="1580865"/>
                  </a:lnTo>
                  <a:lnTo>
                    <a:pt x="609950" y="1588218"/>
                  </a:lnTo>
                  <a:lnTo>
                    <a:pt x="609622" y="1595571"/>
                  </a:lnTo>
                  <a:lnTo>
                    <a:pt x="609311" y="1602924"/>
                  </a:lnTo>
                  <a:lnTo>
                    <a:pt x="609017" y="1610277"/>
                  </a:lnTo>
                  <a:lnTo>
                    <a:pt x="608743" y="1617629"/>
                  </a:lnTo>
                  <a:lnTo>
                    <a:pt x="608492" y="1624982"/>
                  </a:lnTo>
                  <a:lnTo>
                    <a:pt x="608258" y="1632335"/>
                  </a:lnTo>
                  <a:lnTo>
                    <a:pt x="608040" y="1639688"/>
                  </a:lnTo>
                  <a:lnTo>
                    <a:pt x="607847" y="1647041"/>
                  </a:lnTo>
                  <a:lnTo>
                    <a:pt x="607673" y="1654394"/>
                  </a:lnTo>
                  <a:lnTo>
                    <a:pt x="607515" y="1661747"/>
                  </a:lnTo>
                  <a:lnTo>
                    <a:pt x="607377" y="1669100"/>
                  </a:lnTo>
                  <a:lnTo>
                    <a:pt x="607263" y="1676452"/>
                  </a:lnTo>
                  <a:lnTo>
                    <a:pt x="607165" y="1683805"/>
                  </a:lnTo>
                  <a:lnTo>
                    <a:pt x="607085" y="1691158"/>
                  </a:lnTo>
                  <a:lnTo>
                    <a:pt x="607029" y="1698511"/>
                  </a:lnTo>
                  <a:lnTo>
                    <a:pt x="606993" y="1705864"/>
                  </a:lnTo>
                  <a:lnTo>
                    <a:pt x="606976" y="1713217"/>
                  </a:lnTo>
                  <a:lnTo>
                    <a:pt x="606976" y="1720570"/>
                  </a:lnTo>
                  <a:lnTo>
                    <a:pt x="607005" y="1727922"/>
                  </a:lnTo>
                  <a:lnTo>
                    <a:pt x="607052" y="1735275"/>
                  </a:lnTo>
                  <a:lnTo>
                    <a:pt x="607117" y="1742628"/>
                  </a:lnTo>
                  <a:lnTo>
                    <a:pt x="607207" y="1749981"/>
                  </a:lnTo>
                  <a:lnTo>
                    <a:pt x="607323" y="1757334"/>
                  </a:lnTo>
                  <a:lnTo>
                    <a:pt x="607458" y="1764687"/>
                  </a:lnTo>
                  <a:lnTo>
                    <a:pt x="607613" y="1772040"/>
                  </a:lnTo>
                  <a:lnTo>
                    <a:pt x="607799" y="1779392"/>
                  </a:lnTo>
                  <a:lnTo>
                    <a:pt x="608007" y="1786745"/>
                  </a:lnTo>
                  <a:lnTo>
                    <a:pt x="608237" y="1794098"/>
                  </a:lnTo>
                  <a:lnTo>
                    <a:pt x="608491" y="1801451"/>
                  </a:lnTo>
                  <a:lnTo>
                    <a:pt x="608777" y="1808804"/>
                  </a:lnTo>
                  <a:lnTo>
                    <a:pt x="609086" y="1816157"/>
                  </a:lnTo>
                  <a:lnTo>
                    <a:pt x="609416" y="1823510"/>
                  </a:lnTo>
                  <a:lnTo>
                    <a:pt x="609778" y="1830863"/>
                  </a:lnTo>
                  <a:lnTo>
                    <a:pt x="610168" y="1838215"/>
                  </a:lnTo>
                  <a:lnTo>
                    <a:pt x="610581" y="1845568"/>
                  </a:lnTo>
                  <a:lnTo>
                    <a:pt x="611018" y="1852921"/>
                  </a:lnTo>
                  <a:lnTo>
                    <a:pt x="611491" y="1860274"/>
                  </a:lnTo>
                  <a:lnTo>
                    <a:pt x="611987" y="1867627"/>
                  </a:lnTo>
                  <a:lnTo>
                    <a:pt x="612507" y="1874980"/>
                  </a:lnTo>
                  <a:lnTo>
                    <a:pt x="613056" y="1882333"/>
                  </a:lnTo>
                  <a:lnTo>
                    <a:pt x="613635" y="1889685"/>
                  </a:lnTo>
                  <a:lnTo>
                    <a:pt x="614237" y="1897038"/>
                  </a:lnTo>
                  <a:lnTo>
                    <a:pt x="614860" y="1904391"/>
                  </a:lnTo>
                  <a:lnTo>
                    <a:pt x="615517" y="1911744"/>
                  </a:lnTo>
                  <a:lnTo>
                    <a:pt x="616197" y="1919097"/>
                  </a:lnTo>
                  <a:lnTo>
                    <a:pt x="616896" y="1926450"/>
                  </a:lnTo>
                  <a:lnTo>
                    <a:pt x="617619" y="1933803"/>
                  </a:lnTo>
                  <a:lnTo>
                    <a:pt x="618369" y="1941155"/>
                  </a:lnTo>
                  <a:lnTo>
                    <a:pt x="619136" y="1948508"/>
                  </a:lnTo>
                  <a:lnTo>
                    <a:pt x="619921" y="1955861"/>
                  </a:lnTo>
                  <a:lnTo>
                    <a:pt x="620728" y="1963214"/>
                  </a:lnTo>
                  <a:lnTo>
                    <a:pt x="621553" y="1970567"/>
                  </a:lnTo>
                  <a:lnTo>
                    <a:pt x="622390" y="1977920"/>
                  </a:lnTo>
                  <a:lnTo>
                    <a:pt x="623242" y="1985273"/>
                  </a:lnTo>
                  <a:lnTo>
                    <a:pt x="624109" y="1992626"/>
                  </a:lnTo>
                  <a:lnTo>
                    <a:pt x="624986" y="1999978"/>
                  </a:lnTo>
                  <a:lnTo>
                    <a:pt x="625871" y="2007331"/>
                  </a:lnTo>
                  <a:lnTo>
                    <a:pt x="626764" y="2014684"/>
                  </a:lnTo>
                  <a:lnTo>
                    <a:pt x="627663" y="2022037"/>
                  </a:lnTo>
                  <a:lnTo>
                    <a:pt x="628566" y="2029390"/>
                  </a:lnTo>
                  <a:lnTo>
                    <a:pt x="629470" y="2036743"/>
                  </a:lnTo>
                  <a:lnTo>
                    <a:pt x="630375" y="2044096"/>
                  </a:lnTo>
                  <a:lnTo>
                    <a:pt x="631277" y="2051448"/>
                  </a:lnTo>
                  <a:lnTo>
                    <a:pt x="632176" y="2058801"/>
                  </a:lnTo>
                  <a:lnTo>
                    <a:pt x="633070" y="2066154"/>
                  </a:lnTo>
                  <a:lnTo>
                    <a:pt x="633955" y="2073507"/>
                  </a:lnTo>
                  <a:lnTo>
                    <a:pt x="634832" y="2080860"/>
                  </a:lnTo>
                  <a:lnTo>
                    <a:pt x="635699" y="2088213"/>
                  </a:lnTo>
                  <a:lnTo>
                    <a:pt x="636551" y="2095566"/>
                  </a:lnTo>
                  <a:lnTo>
                    <a:pt x="637389" y="2102918"/>
                  </a:lnTo>
                  <a:lnTo>
                    <a:pt x="638214" y="2110271"/>
                  </a:lnTo>
                  <a:lnTo>
                    <a:pt x="639023" y="2117624"/>
                  </a:lnTo>
                  <a:lnTo>
                    <a:pt x="639808" y="2124977"/>
                  </a:lnTo>
                  <a:lnTo>
                    <a:pt x="640576" y="2132330"/>
                  </a:lnTo>
                  <a:lnTo>
                    <a:pt x="641327" y="2139683"/>
                  </a:lnTo>
                  <a:lnTo>
                    <a:pt x="642053" y="2147036"/>
                  </a:lnTo>
                  <a:lnTo>
                    <a:pt x="642755" y="2154389"/>
                  </a:lnTo>
                  <a:lnTo>
                    <a:pt x="643438" y="2161741"/>
                  </a:lnTo>
                  <a:lnTo>
                    <a:pt x="644100" y="2169094"/>
                  </a:lnTo>
                  <a:lnTo>
                    <a:pt x="644730" y="2176447"/>
                  </a:lnTo>
                  <a:lnTo>
                    <a:pt x="645339" y="2183800"/>
                  </a:lnTo>
                  <a:lnTo>
                    <a:pt x="645927" y="2191153"/>
                  </a:lnTo>
                  <a:lnTo>
                    <a:pt x="646489" y="2198506"/>
                  </a:lnTo>
                  <a:lnTo>
                    <a:pt x="647024" y="2205859"/>
                  </a:lnTo>
                  <a:lnTo>
                    <a:pt x="647538" y="2213211"/>
                  </a:lnTo>
                  <a:lnTo>
                    <a:pt x="648033" y="2220564"/>
                  </a:lnTo>
                  <a:lnTo>
                    <a:pt x="648498" y="2227917"/>
                  </a:lnTo>
                  <a:lnTo>
                    <a:pt x="648944" y="2235270"/>
                  </a:lnTo>
                  <a:lnTo>
                    <a:pt x="649372" y="2242623"/>
                  </a:lnTo>
                  <a:lnTo>
                    <a:pt x="649781" y="2249976"/>
                  </a:lnTo>
                  <a:lnTo>
                    <a:pt x="650166" y="2257329"/>
                  </a:lnTo>
                  <a:lnTo>
                    <a:pt x="650537" y="2264681"/>
                  </a:lnTo>
                  <a:lnTo>
                    <a:pt x="650895" y="2272034"/>
                  </a:lnTo>
                  <a:lnTo>
                    <a:pt x="651236" y="2279387"/>
                  </a:lnTo>
                  <a:lnTo>
                    <a:pt x="651564" y="2286740"/>
                  </a:lnTo>
                  <a:lnTo>
                    <a:pt x="651883" y="2294093"/>
                  </a:lnTo>
                  <a:lnTo>
                    <a:pt x="652194" y="2301446"/>
                  </a:lnTo>
                  <a:lnTo>
                    <a:pt x="652495" y="2308799"/>
                  </a:lnTo>
                  <a:lnTo>
                    <a:pt x="652793" y="2316152"/>
                  </a:lnTo>
                  <a:lnTo>
                    <a:pt x="653088" y="2323504"/>
                  </a:lnTo>
                  <a:lnTo>
                    <a:pt x="653382" y="2330857"/>
                  </a:lnTo>
                  <a:lnTo>
                    <a:pt x="653678" y="2338210"/>
                  </a:lnTo>
                  <a:lnTo>
                    <a:pt x="653977" y="2345563"/>
                  </a:lnTo>
                  <a:lnTo>
                    <a:pt x="654281" y="2352916"/>
                  </a:lnTo>
                  <a:lnTo>
                    <a:pt x="654594" y="2360269"/>
                  </a:lnTo>
                  <a:lnTo>
                    <a:pt x="654918" y="2367622"/>
                  </a:lnTo>
                  <a:lnTo>
                    <a:pt x="655253" y="2374974"/>
                  </a:lnTo>
                  <a:lnTo>
                    <a:pt x="655602" y="2382327"/>
                  </a:lnTo>
                  <a:lnTo>
                    <a:pt x="655971" y="2389680"/>
                  </a:lnTo>
                  <a:lnTo>
                    <a:pt x="656358" y="2397033"/>
                  </a:lnTo>
                  <a:lnTo>
                    <a:pt x="656762" y="2404386"/>
                  </a:lnTo>
                  <a:lnTo>
                    <a:pt x="657195" y="2411739"/>
                  </a:lnTo>
                  <a:lnTo>
                    <a:pt x="657655" y="2419092"/>
                  </a:lnTo>
                  <a:lnTo>
                    <a:pt x="658138" y="2426444"/>
                  </a:lnTo>
                  <a:lnTo>
                    <a:pt x="658647" y="2433797"/>
                  </a:lnTo>
                  <a:lnTo>
                    <a:pt x="659199" y="2441150"/>
                  </a:lnTo>
                  <a:lnTo>
                    <a:pt x="659780" y="2448503"/>
                  </a:lnTo>
                  <a:lnTo>
                    <a:pt x="660391" y="2455856"/>
                  </a:lnTo>
                  <a:lnTo>
                    <a:pt x="661044" y="2463209"/>
                  </a:lnTo>
                  <a:lnTo>
                    <a:pt x="661740" y="2470562"/>
                  </a:lnTo>
                  <a:lnTo>
                    <a:pt x="662472" y="2477915"/>
                  </a:lnTo>
                  <a:lnTo>
                    <a:pt x="663239" y="2485267"/>
                  </a:lnTo>
                  <a:lnTo>
                    <a:pt x="664065" y="2492620"/>
                  </a:lnTo>
                  <a:lnTo>
                    <a:pt x="664933" y="2499973"/>
                  </a:lnTo>
                  <a:lnTo>
                    <a:pt x="665840" y="2507326"/>
                  </a:lnTo>
                  <a:lnTo>
                    <a:pt x="666797" y="2514679"/>
                  </a:lnTo>
                  <a:lnTo>
                    <a:pt x="667813" y="2522032"/>
                  </a:lnTo>
                  <a:lnTo>
                    <a:pt x="668873" y="2529385"/>
                  </a:lnTo>
                  <a:lnTo>
                    <a:pt x="669976" y="2536737"/>
                  </a:lnTo>
                  <a:lnTo>
                    <a:pt x="671146" y="2544090"/>
                  </a:lnTo>
                  <a:lnTo>
                    <a:pt x="672370" y="2551443"/>
                  </a:lnTo>
                  <a:lnTo>
                    <a:pt x="673639" y="2558796"/>
                  </a:lnTo>
                  <a:lnTo>
                    <a:pt x="674962" y="2566149"/>
                  </a:lnTo>
                  <a:lnTo>
                    <a:pt x="676357" y="2573502"/>
                  </a:lnTo>
                  <a:lnTo>
                    <a:pt x="677801" y="2580855"/>
                  </a:lnTo>
                  <a:lnTo>
                    <a:pt x="679295" y="2588207"/>
                  </a:lnTo>
                  <a:lnTo>
                    <a:pt x="680857" y="2595560"/>
                  </a:lnTo>
                  <a:lnTo>
                    <a:pt x="682482" y="2602913"/>
                  </a:lnTo>
                  <a:lnTo>
                    <a:pt x="684158" y="2610266"/>
                  </a:lnTo>
                  <a:lnTo>
                    <a:pt x="685886" y="2617619"/>
                  </a:lnTo>
                  <a:lnTo>
                    <a:pt x="687697" y="2624972"/>
                  </a:lnTo>
                  <a:lnTo>
                    <a:pt x="689560" y="2632325"/>
                  </a:lnTo>
                  <a:lnTo>
                    <a:pt x="691475" y="2639678"/>
                  </a:lnTo>
                  <a:lnTo>
                    <a:pt x="693456" y="2647030"/>
                  </a:lnTo>
                  <a:lnTo>
                    <a:pt x="695508" y="2654383"/>
                  </a:lnTo>
                  <a:lnTo>
                    <a:pt x="697613" y="2661736"/>
                  </a:lnTo>
                  <a:lnTo>
                    <a:pt x="699770" y="2669089"/>
                  </a:lnTo>
                  <a:lnTo>
                    <a:pt x="702008" y="2676442"/>
                  </a:lnTo>
                  <a:lnTo>
                    <a:pt x="704303" y="2683795"/>
                  </a:lnTo>
                  <a:lnTo>
                    <a:pt x="706651" y="2691148"/>
                  </a:lnTo>
                  <a:lnTo>
                    <a:pt x="709058" y="2698500"/>
                  </a:lnTo>
                  <a:lnTo>
                    <a:pt x="711543" y="2705853"/>
                  </a:lnTo>
                  <a:lnTo>
                    <a:pt x="714079" y="2713206"/>
                  </a:lnTo>
                  <a:lnTo>
                    <a:pt x="716666" y="2720559"/>
                  </a:lnTo>
                  <a:lnTo>
                    <a:pt x="719325" y="2727912"/>
                  </a:lnTo>
                  <a:lnTo>
                    <a:pt x="722046" y="2735265"/>
                  </a:lnTo>
                  <a:lnTo>
                    <a:pt x="724816" y="2742618"/>
                  </a:lnTo>
                  <a:lnTo>
                    <a:pt x="727638" y="2749970"/>
                  </a:lnTo>
                  <a:lnTo>
                    <a:pt x="730536" y="2757323"/>
                  </a:lnTo>
                  <a:lnTo>
                    <a:pt x="733481" y="2764676"/>
                  </a:lnTo>
                  <a:lnTo>
                    <a:pt x="736474" y="2772029"/>
                  </a:lnTo>
                  <a:lnTo>
                    <a:pt x="739525" y="2779382"/>
                  </a:lnTo>
                  <a:lnTo>
                    <a:pt x="742635" y="2786735"/>
                  </a:lnTo>
                  <a:lnTo>
                    <a:pt x="745787" y="2794088"/>
                  </a:lnTo>
                  <a:lnTo>
                    <a:pt x="748981" y="2801441"/>
                  </a:lnTo>
                  <a:lnTo>
                    <a:pt x="752237" y="2808793"/>
                  </a:lnTo>
                  <a:lnTo>
                    <a:pt x="755532" y="2816146"/>
                  </a:lnTo>
                  <a:lnTo>
                    <a:pt x="758863" y="2823499"/>
                  </a:lnTo>
                  <a:lnTo>
                    <a:pt x="762234" y="2830852"/>
                  </a:lnTo>
                  <a:lnTo>
                    <a:pt x="765650" y="2838205"/>
                  </a:lnTo>
                  <a:lnTo>
                    <a:pt x="769092" y="2845558"/>
                  </a:lnTo>
                  <a:lnTo>
                    <a:pt x="772561" y="2852911"/>
                  </a:lnTo>
                  <a:lnTo>
                    <a:pt x="776061" y="2860263"/>
                  </a:lnTo>
                  <a:lnTo>
                    <a:pt x="779581" y="2867616"/>
                  </a:lnTo>
                  <a:lnTo>
                    <a:pt x="783116" y="2874969"/>
                  </a:lnTo>
                  <a:lnTo>
                    <a:pt x="786663" y="2882322"/>
                  </a:lnTo>
                  <a:lnTo>
                    <a:pt x="790219" y="2889675"/>
                  </a:lnTo>
                  <a:lnTo>
                    <a:pt x="793773" y="2897028"/>
                  </a:lnTo>
                  <a:lnTo>
                    <a:pt x="797324" y="2904381"/>
                  </a:lnTo>
                  <a:lnTo>
                    <a:pt x="800864" y="2911733"/>
                  </a:lnTo>
                  <a:lnTo>
                    <a:pt x="804381" y="2919086"/>
                  </a:lnTo>
                  <a:lnTo>
                    <a:pt x="807875" y="2926439"/>
                  </a:lnTo>
                  <a:lnTo>
                    <a:pt x="811343" y="2933792"/>
                  </a:lnTo>
                  <a:lnTo>
                    <a:pt x="814755" y="2941145"/>
                  </a:lnTo>
                  <a:lnTo>
                    <a:pt x="818119" y="2948498"/>
                  </a:lnTo>
                  <a:lnTo>
                    <a:pt x="821434" y="2955851"/>
                  </a:lnTo>
                  <a:lnTo>
                    <a:pt x="824680" y="2963204"/>
                  </a:lnTo>
                  <a:lnTo>
                    <a:pt x="827829" y="2970556"/>
                  </a:lnTo>
                  <a:lnTo>
                    <a:pt x="830902" y="2977909"/>
                  </a:lnTo>
                  <a:lnTo>
                    <a:pt x="833893" y="2985262"/>
                  </a:lnTo>
                  <a:lnTo>
                    <a:pt x="836749" y="2992615"/>
                  </a:lnTo>
                  <a:lnTo>
                    <a:pt x="839483" y="2999968"/>
                  </a:lnTo>
                  <a:lnTo>
                    <a:pt x="842105" y="3007321"/>
                  </a:lnTo>
                  <a:lnTo>
                    <a:pt x="844597" y="3014674"/>
                  </a:lnTo>
                  <a:lnTo>
                    <a:pt x="846888" y="3022026"/>
                  </a:lnTo>
                  <a:lnTo>
                    <a:pt x="849037" y="3029379"/>
                  </a:lnTo>
                  <a:lnTo>
                    <a:pt x="851038" y="3036732"/>
                  </a:lnTo>
                  <a:lnTo>
                    <a:pt x="852825" y="3044085"/>
                  </a:lnTo>
                  <a:lnTo>
                    <a:pt x="854396" y="3051438"/>
                  </a:lnTo>
                  <a:lnTo>
                    <a:pt x="855789" y="3058791"/>
                  </a:lnTo>
                  <a:lnTo>
                    <a:pt x="856999" y="3066144"/>
                  </a:lnTo>
                  <a:lnTo>
                    <a:pt x="857895" y="3073496"/>
                  </a:lnTo>
                  <a:lnTo>
                    <a:pt x="858585" y="3080849"/>
                  </a:lnTo>
                  <a:lnTo>
                    <a:pt x="859065" y="3088202"/>
                  </a:lnTo>
                  <a:lnTo>
                    <a:pt x="859277" y="3095555"/>
                  </a:lnTo>
                  <a:lnTo>
                    <a:pt x="859181" y="3102908"/>
                  </a:lnTo>
                  <a:lnTo>
                    <a:pt x="858856" y="3110261"/>
                  </a:lnTo>
                  <a:lnTo>
                    <a:pt x="858299" y="3117614"/>
                  </a:lnTo>
                  <a:lnTo>
                    <a:pt x="857385" y="3124967"/>
                  </a:lnTo>
                  <a:lnTo>
                    <a:pt x="856201" y="3132319"/>
                  </a:lnTo>
                  <a:lnTo>
                    <a:pt x="854774" y="3139672"/>
                  </a:lnTo>
                  <a:lnTo>
                    <a:pt x="853070" y="3147025"/>
                  </a:lnTo>
                  <a:lnTo>
                    <a:pt x="851001" y="3154378"/>
                  </a:lnTo>
                  <a:lnTo>
                    <a:pt x="848688" y="3161731"/>
                  </a:lnTo>
                  <a:lnTo>
                    <a:pt x="846132" y="3169084"/>
                  </a:lnTo>
                  <a:lnTo>
                    <a:pt x="843240" y="3176437"/>
                  </a:lnTo>
                  <a:lnTo>
                    <a:pt x="840057" y="3183789"/>
                  </a:lnTo>
                  <a:lnTo>
                    <a:pt x="836642" y="3191142"/>
                  </a:lnTo>
                  <a:lnTo>
                    <a:pt x="832992" y="3198495"/>
                  </a:lnTo>
                  <a:lnTo>
                    <a:pt x="828989" y="3205848"/>
                  </a:lnTo>
                  <a:lnTo>
                    <a:pt x="824775" y="3213201"/>
                  </a:lnTo>
                  <a:lnTo>
                    <a:pt x="820356" y="3220554"/>
                  </a:lnTo>
                  <a:lnTo>
                    <a:pt x="815683" y="3227907"/>
                  </a:lnTo>
                  <a:lnTo>
                    <a:pt x="810763" y="3235259"/>
                  </a:lnTo>
                  <a:lnTo>
                    <a:pt x="805669" y="3242612"/>
                  </a:lnTo>
                  <a:lnTo>
                    <a:pt x="800408" y="3249965"/>
                  </a:lnTo>
                  <a:lnTo>
                    <a:pt x="794913" y="3257318"/>
                  </a:lnTo>
                  <a:lnTo>
                    <a:pt x="789271" y="3264671"/>
                  </a:lnTo>
                  <a:lnTo>
                    <a:pt x="783504" y="3272024"/>
                  </a:lnTo>
                  <a:lnTo>
                    <a:pt x="777600" y="3279377"/>
                  </a:lnTo>
                  <a:lnTo>
                    <a:pt x="771556" y="3286729"/>
                  </a:lnTo>
                  <a:lnTo>
                    <a:pt x="765430" y="3294082"/>
                  </a:lnTo>
                  <a:lnTo>
                    <a:pt x="759232" y="3301435"/>
                  </a:lnTo>
                  <a:lnTo>
                    <a:pt x="752952" y="3308788"/>
                  </a:lnTo>
                  <a:lnTo>
                    <a:pt x="746627" y="3316141"/>
                  </a:lnTo>
                  <a:lnTo>
                    <a:pt x="740276" y="3323494"/>
                  </a:lnTo>
                  <a:lnTo>
                    <a:pt x="733906" y="3330847"/>
                  </a:lnTo>
                  <a:lnTo>
                    <a:pt x="727538" y="3338200"/>
                  </a:lnTo>
                  <a:lnTo>
                    <a:pt x="721190" y="3345552"/>
                  </a:lnTo>
                  <a:lnTo>
                    <a:pt x="714868" y="3352905"/>
                  </a:lnTo>
                  <a:lnTo>
                    <a:pt x="708595" y="3360258"/>
                  </a:lnTo>
                  <a:lnTo>
                    <a:pt x="702394" y="3367611"/>
                  </a:lnTo>
                  <a:lnTo>
                    <a:pt x="696259" y="3374964"/>
                  </a:lnTo>
                  <a:lnTo>
                    <a:pt x="690196" y="3382317"/>
                  </a:lnTo>
                  <a:lnTo>
                    <a:pt x="684266" y="3389670"/>
                  </a:lnTo>
                  <a:lnTo>
                    <a:pt x="678440" y="3397022"/>
                  </a:lnTo>
                  <a:lnTo>
                    <a:pt x="672717" y="3404375"/>
                  </a:lnTo>
                  <a:lnTo>
                    <a:pt x="667126" y="3411728"/>
                  </a:lnTo>
                  <a:lnTo>
                    <a:pt x="661706" y="3419081"/>
                  </a:lnTo>
                  <a:lnTo>
                    <a:pt x="656412" y="3426434"/>
                  </a:lnTo>
                  <a:lnTo>
                    <a:pt x="651249" y="3433787"/>
                  </a:lnTo>
                  <a:lnTo>
                    <a:pt x="646284" y="3441140"/>
                  </a:lnTo>
                  <a:lnTo>
                    <a:pt x="641485" y="3448492"/>
                  </a:lnTo>
                  <a:lnTo>
                    <a:pt x="636829" y="3455845"/>
                  </a:lnTo>
                  <a:lnTo>
                    <a:pt x="632332" y="3463198"/>
                  </a:lnTo>
                  <a:lnTo>
                    <a:pt x="628063" y="3470551"/>
                  </a:lnTo>
                  <a:lnTo>
                    <a:pt x="623944" y="3477904"/>
                  </a:lnTo>
                  <a:lnTo>
                    <a:pt x="619974" y="3485257"/>
                  </a:lnTo>
                  <a:lnTo>
                    <a:pt x="616208" y="3492610"/>
                  </a:lnTo>
                  <a:lnTo>
                    <a:pt x="612631" y="3499963"/>
                  </a:lnTo>
                  <a:lnTo>
                    <a:pt x="609202" y="3507315"/>
                  </a:lnTo>
                  <a:lnTo>
                    <a:pt x="605920" y="3514668"/>
                  </a:lnTo>
                  <a:lnTo>
                    <a:pt x="602869" y="3522021"/>
                  </a:lnTo>
                  <a:lnTo>
                    <a:pt x="599960" y="3529374"/>
                  </a:lnTo>
                  <a:lnTo>
                    <a:pt x="597190" y="3536727"/>
                  </a:lnTo>
                  <a:lnTo>
                    <a:pt x="594587" y="3544080"/>
                  </a:lnTo>
                  <a:lnTo>
                    <a:pt x="592165" y="3551433"/>
                  </a:lnTo>
                  <a:lnTo>
                    <a:pt x="589868" y="3558785"/>
                  </a:lnTo>
                  <a:lnTo>
                    <a:pt x="587695" y="3566138"/>
                  </a:lnTo>
                  <a:lnTo>
                    <a:pt x="585698" y="3573491"/>
                  </a:lnTo>
                  <a:lnTo>
                    <a:pt x="583828" y="3580844"/>
                  </a:lnTo>
                  <a:lnTo>
                    <a:pt x="582066" y="3588197"/>
                  </a:lnTo>
                  <a:lnTo>
                    <a:pt x="580423" y="3595550"/>
                  </a:lnTo>
                  <a:lnTo>
                    <a:pt x="578927" y="3602903"/>
                  </a:lnTo>
                  <a:lnTo>
                    <a:pt x="577524" y="3610255"/>
                  </a:lnTo>
                  <a:lnTo>
                    <a:pt x="576210" y="3617608"/>
                  </a:lnTo>
                  <a:lnTo>
                    <a:pt x="575015" y="3624961"/>
                  </a:lnTo>
                  <a:lnTo>
                    <a:pt x="573917" y="3632314"/>
                  </a:lnTo>
                  <a:lnTo>
                    <a:pt x="572893" y="3639667"/>
                  </a:lnTo>
                  <a:lnTo>
                    <a:pt x="571943" y="3647020"/>
                  </a:lnTo>
                  <a:lnTo>
                    <a:pt x="571099" y="3654373"/>
                  </a:lnTo>
                  <a:lnTo>
                    <a:pt x="570315" y="3661726"/>
                  </a:lnTo>
                  <a:lnTo>
                    <a:pt x="569589" y="3669078"/>
                  </a:lnTo>
                  <a:lnTo>
                    <a:pt x="568933" y="3676431"/>
                  </a:lnTo>
                  <a:lnTo>
                    <a:pt x="568343" y="3683784"/>
                  </a:lnTo>
                  <a:lnTo>
                    <a:pt x="567799" y="3691137"/>
                  </a:lnTo>
                  <a:lnTo>
                    <a:pt x="567298" y="3698490"/>
                  </a:lnTo>
                  <a:lnTo>
                    <a:pt x="566859" y="3705843"/>
                  </a:lnTo>
                  <a:lnTo>
                    <a:pt x="566458" y="3713196"/>
                  </a:lnTo>
                  <a:lnTo>
                    <a:pt x="566091" y="3720548"/>
                  </a:lnTo>
                  <a:lnTo>
                    <a:pt x="565760" y="3727901"/>
                  </a:lnTo>
                  <a:lnTo>
                    <a:pt x="565470" y="3735254"/>
                  </a:lnTo>
                  <a:lnTo>
                    <a:pt x="565205" y="3742607"/>
                  </a:lnTo>
                  <a:lnTo>
                    <a:pt x="564963" y="3749960"/>
                  </a:lnTo>
                  <a:lnTo>
                    <a:pt x="564753" y="37573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75569" y="2368474"/>
              <a:ext cx="0" cy="32091"/>
            </a:xfrm>
            <a:custGeom>
              <a:avLst/>
              <a:pathLst>
                <a:path w="0" h="32091">
                  <a:moveTo>
                    <a:pt x="0" y="3209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675569" y="3847357"/>
              <a:ext cx="0" cy="1190059"/>
            </a:xfrm>
            <a:custGeom>
              <a:avLst/>
              <a:pathLst>
                <a:path w="0" h="1190059">
                  <a:moveTo>
                    <a:pt x="0" y="0"/>
                  </a:moveTo>
                  <a:lnTo>
                    <a:pt x="0" y="119005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3612996" y="2400566"/>
              <a:ext cx="125145" cy="1446791"/>
            </a:xfrm>
            <a:custGeom>
              <a:avLst/>
              <a:pathLst>
                <a:path w="125145" h="1446791">
                  <a:moveTo>
                    <a:pt x="0" y="0"/>
                  </a:moveTo>
                  <a:lnTo>
                    <a:pt x="0" y="1446791"/>
                  </a:lnTo>
                  <a:lnTo>
                    <a:pt x="125145" y="1446791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612996" y="2478120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27025" y="2368474"/>
              <a:ext cx="0" cy="37440"/>
            </a:xfrm>
            <a:custGeom>
              <a:avLst/>
              <a:pathLst>
                <a:path w="0" h="37440">
                  <a:moveTo>
                    <a:pt x="0" y="3744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927025" y="4823473"/>
              <a:ext cx="0" cy="213943"/>
            </a:xfrm>
            <a:custGeom>
              <a:avLst/>
              <a:pathLst>
                <a:path w="0" h="213943">
                  <a:moveTo>
                    <a:pt x="0" y="0"/>
                  </a:moveTo>
                  <a:lnTo>
                    <a:pt x="0" y="21394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4864452" y="2405914"/>
              <a:ext cx="125145" cy="2417559"/>
            </a:xfrm>
            <a:custGeom>
              <a:avLst/>
              <a:pathLst>
                <a:path w="125145" h="2417559">
                  <a:moveTo>
                    <a:pt x="0" y="0"/>
                  </a:moveTo>
                  <a:lnTo>
                    <a:pt x="0" y="2417559"/>
                  </a:lnTo>
                  <a:lnTo>
                    <a:pt x="125145" y="2417559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864452" y="3438191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178481" y="2368474"/>
              <a:ext cx="0" cy="21394"/>
            </a:xfrm>
            <a:custGeom>
              <a:avLst/>
              <a:pathLst>
                <a:path w="0" h="21394">
                  <a:moveTo>
                    <a:pt x="0" y="213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178481" y="4719176"/>
              <a:ext cx="0" cy="318240"/>
            </a:xfrm>
            <a:custGeom>
              <a:avLst/>
              <a:pathLst>
                <a:path w="0" h="318240">
                  <a:moveTo>
                    <a:pt x="0" y="0"/>
                  </a:moveTo>
                  <a:lnTo>
                    <a:pt x="0" y="31824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6115908" y="2389868"/>
              <a:ext cx="125145" cy="2329307"/>
            </a:xfrm>
            <a:custGeom>
              <a:avLst/>
              <a:pathLst>
                <a:path w="125145" h="2329307">
                  <a:moveTo>
                    <a:pt x="0" y="0"/>
                  </a:moveTo>
                  <a:lnTo>
                    <a:pt x="0" y="2329307"/>
                  </a:lnTo>
                  <a:lnTo>
                    <a:pt x="125145" y="2329307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115908" y="2887287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6317755" y="2492057"/>
              <a:ext cx="20263" cy="2026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6383477" y="2489337"/>
              <a:ext cx="25703" cy="2570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6265782" y="2473539"/>
              <a:ext cx="57299" cy="5729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6118322" y="2478313"/>
              <a:ext cx="47751" cy="477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6321372" y="2484343"/>
              <a:ext cx="35691" cy="3569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120077" y="2488922"/>
              <a:ext cx="26534" cy="2653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929157" y="2486948"/>
              <a:ext cx="30480" cy="304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155246" y="2479728"/>
              <a:ext cx="44921" cy="4492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011565" y="2481486"/>
              <a:ext cx="41405" cy="4140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157619" y="2473544"/>
              <a:ext cx="57290" cy="5729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017912" y="2473584"/>
              <a:ext cx="57208" cy="5720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040328" y="2487754"/>
              <a:ext cx="28868" cy="2886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941438" y="2488802"/>
              <a:ext cx="26773" cy="2677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218886" y="2473451"/>
              <a:ext cx="57474" cy="5747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258258" y="2473550"/>
              <a:ext cx="57278" cy="5727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4996794" y="2462492"/>
              <a:ext cx="79393" cy="7939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317087" y="2473570"/>
              <a:ext cx="57237" cy="572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4641148" y="2457651"/>
              <a:ext cx="89076" cy="8907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348737" y="2484420"/>
              <a:ext cx="35536" cy="355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057526" y="2469978"/>
              <a:ext cx="64420" cy="644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102254" y="2490067"/>
              <a:ext cx="24244" cy="2424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400082" y="2473523"/>
              <a:ext cx="57330" cy="5733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276075" y="4631099"/>
              <a:ext cx="37091" cy="370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105875" y="4635190"/>
              <a:ext cx="28908" cy="289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290144" y="4620988"/>
              <a:ext cx="57314" cy="573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042918" y="4620868"/>
              <a:ext cx="57553" cy="575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271912" y="4637097"/>
              <a:ext cx="25095" cy="250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290749" y="4621447"/>
              <a:ext cx="56395" cy="563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205947" y="4631476"/>
              <a:ext cx="36336" cy="363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6046887" y="4620937"/>
              <a:ext cx="57414" cy="574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936049" y="4621025"/>
              <a:ext cx="57239" cy="572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6398743" y="4620994"/>
              <a:ext cx="57302" cy="573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365147" y="4627486"/>
              <a:ext cx="44316" cy="443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935971" y="4642109"/>
              <a:ext cx="15070" cy="150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075659" y="4621020"/>
              <a:ext cx="57249" cy="572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6326521" y="4623757"/>
              <a:ext cx="51774" cy="517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5981117" y="4621003"/>
              <a:ext cx="57282" cy="572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951049" y="4632901"/>
              <a:ext cx="33486" cy="334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6239277" y="4621019"/>
              <a:ext cx="57251" cy="572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994326" y="4624854"/>
              <a:ext cx="49580" cy="495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951787" y="4624244"/>
              <a:ext cx="50800" cy="508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114111" y="4621694"/>
              <a:ext cx="55901" cy="559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082376" y="4620917"/>
              <a:ext cx="57455" cy="574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286323" y="4620967"/>
              <a:ext cx="57354" cy="573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938825" y="4594922"/>
              <a:ext cx="18518" cy="185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119333" y="4585790"/>
              <a:ext cx="36783" cy="367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118518" y="4586514"/>
              <a:ext cx="35335" cy="353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6057443" y="4579402"/>
              <a:ext cx="49558" cy="495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5980331" y="4588109"/>
              <a:ext cx="32144" cy="321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322587" y="4581435"/>
              <a:ext cx="45492" cy="454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6368450" y="4584651"/>
              <a:ext cx="39060" cy="390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5938665" y="4586923"/>
              <a:ext cx="34518" cy="345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5946830" y="4582856"/>
              <a:ext cx="42650" cy="426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5924152" y="4575501"/>
              <a:ext cx="57361" cy="573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6079316" y="4586198"/>
              <a:ext cx="35968" cy="359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084625" y="4591543"/>
              <a:ext cx="25276" cy="252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046131" y="4585425"/>
              <a:ext cx="37513" cy="375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182030" y="4593875"/>
              <a:ext cx="20612" cy="206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5948177" y="4586108"/>
              <a:ext cx="36147" cy="361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5970146" y="4579783"/>
              <a:ext cx="48797" cy="487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164447" y="4583380"/>
              <a:ext cx="41603" cy="416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5925619" y="4582248"/>
              <a:ext cx="43866" cy="438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6189100" y="4592231"/>
              <a:ext cx="23900" cy="239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5919531" y="4586040"/>
              <a:ext cx="36282" cy="362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5940232" y="4597664"/>
              <a:ext cx="13034" cy="130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6075706" y="4592729"/>
              <a:ext cx="22904" cy="229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6163052" y="5003601"/>
              <a:ext cx="46238" cy="462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6161097" y="4998077"/>
              <a:ext cx="57285" cy="572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6327565" y="4998109"/>
              <a:ext cx="57220" cy="572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5912465" y="4997959"/>
              <a:ext cx="57522" cy="57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6239600" y="5012119"/>
              <a:ext cx="29201" cy="292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6112775" y="4998143"/>
              <a:ext cx="57153" cy="571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6020518" y="5015453"/>
              <a:ext cx="22533" cy="225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6212710" y="5013631"/>
              <a:ext cx="26177" cy="261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6009260" y="4998111"/>
              <a:ext cx="57218" cy="572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333341" y="4998091"/>
              <a:ext cx="57256" cy="572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5990355" y="4998123"/>
              <a:ext cx="57194" cy="571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5984257" y="5015116"/>
              <a:ext cx="23207" cy="232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6146764" y="5007730"/>
              <a:ext cx="37979" cy="379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5977036" y="4997999"/>
              <a:ext cx="57440" cy="574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6081570" y="4989685"/>
              <a:ext cx="74069" cy="740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6234199" y="5001327"/>
              <a:ext cx="50784" cy="507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6363254" y="5001511"/>
              <a:ext cx="50417" cy="504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6204202" y="4998155"/>
              <a:ext cx="57129" cy="571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6372645" y="5011963"/>
              <a:ext cx="29512" cy="295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306578" y="4998078"/>
              <a:ext cx="57282" cy="572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6285115" y="5016718"/>
              <a:ext cx="20004" cy="200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5931145" y="4991782"/>
              <a:ext cx="69874" cy="698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6158088" y="4431064"/>
              <a:ext cx="25319" cy="253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5997735" y="4438495"/>
              <a:ext cx="10458" cy="10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6100918" y="4430273"/>
              <a:ext cx="26901" cy="269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6055273" y="4431697"/>
              <a:ext cx="24054" cy="240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6069953" y="4431956"/>
              <a:ext cx="23535" cy="23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4917055" y="4422485"/>
              <a:ext cx="42479" cy="424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6051390" y="4437281"/>
              <a:ext cx="12885" cy="128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6343981" y="4432918"/>
              <a:ext cx="21613" cy="216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6239428" y="4427851"/>
              <a:ext cx="31747" cy="317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6196662" y="4425932"/>
              <a:ext cx="35584" cy="355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5143900" y="4421011"/>
              <a:ext cx="45425" cy="454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6161014" y="4433600"/>
              <a:ext cx="20247" cy="202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6205787" y="4430624"/>
              <a:ext cx="26199" cy="261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210359" y="4431101"/>
              <a:ext cx="25246" cy="252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5954707" y="4428391"/>
              <a:ext cx="30666" cy="306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6058236" y="4422358"/>
              <a:ext cx="42732" cy="427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6088666" y="4427479"/>
              <a:ext cx="32490" cy="32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6366644" y="4426689"/>
              <a:ext cx="34070" cy="340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5952535" y="4428642"/>
              <a:ext cx="30163" cy="301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6206525" y="4424343"/>
              <a:ext cx="38762" cy="387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6087136" y="4434320"/>
              <a:ext cx="18808" cy="188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6027800" y="4431780"/>
              <a:ext cx="23887" cy="238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6349338" y="2677266"/>
              <a:ext cx="24245" cy="242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6336006" y="2670871"/>
              <a:ext cx="37035" cy="3703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266041" y="2660817"/>
              <a:ext cx="57143" cy="571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336029" y="2673484"/>
              <a:ext cx="31810" cy="3181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5986718" y="2667873"/>
              <a:ext cx="43031" cy="430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272571" y="2660873"/>
              <a:ext cx="57032" cy="570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6150829" y="2660824"/>
              <a:ext cx="57129" cy="5712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6148621" y="2660805"/>
              <a:ext cx="57167" cy="571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6326067" y="2677278"/>
              <a:ext cx="24221" cy="242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6243278" y="2660829"/>
              <a:ext cx="57120" cy="571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6178774" y="2660878"/>
              <a:ext cx="57021" cy="570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5924117" y="2682972"/>
              <a:ext cx="12833" cy="128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6324520" y="2672780"/>
              <a:ext cx="33217" cy="3321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5030694" y="2654655"/>
              <a:ext cx="69468" cy="694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6215803" y="2660860"/>
              <a:ext cx="57059" cy="570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6347918" y="2675612"/>
              <a:ext cx="27553" cy="275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4773632" y="2653707"/>
              <a:ext cx="71363" cy="713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6346448" y="2652004"/>
              <a:ext cx="74770" cy="747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4737021" y="2660301"/>
              <a:ext cx="58176" cy="5817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242621" y="2663532"/>
              <a:ext cx="51713" cy="5171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031049" y="2660611"/>
              <a:ext cx="57555" cy="5755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6366376" y="2675326"/>
              <a:ext cx="28126" cy="281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6168132" y="4373011"/>
              <a:ext cx="23758" cy="237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6262174" y="4375060"/>
              <a:ext cx="19660" cy="196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6232253" y="4356205"/>
              <a:ext cx="57369" cy="573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344921" y="4360390"/>
              <a:ext cx="48999" cy="489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6000625" y="4367364"/>
              <a:ext cx="35050" cy="350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6204930" y="4372807"/>
              <a:ext cx="24165" cy="241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6315702" y="4372329"/>
              <a:ext cx="25120" cy="251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6265884" y="4363970"/>
              <a:ext cx="41840" cy="418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6265049" y="4363068"/>
              <a:ext cx="43643" cy="436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6030891" y="4362794"/>
              <a:ext cx="44192" cy="441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5951855" y="4361090"/>
              <a:ext cx="47599" cy="475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6076942" y="4372644"/>
              <a:ext cx="24491" cy="244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6007694" y="4366517"/>
              <a:ext cx="36745" cy="367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6337051" y="4361762"/>
              <a:ext cx="46255" cy="462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6248317" y="4374262"/>
              <a:ext cx="21254" cy="21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6180475" y="4369506"/>
              <a:ext cx="30767" cy="307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6383955" y="4364128"/>
              <a:ext cx="41522" cy="41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6094789" y="4368918"/>
              <a:ext cx="31942" cy="319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6258337" y="4370394"/>
              <a:ext cx="28990" cy="289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5939973" y="4362680"/>
              <a:ext cx="44419" cy="444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6160359" y="4374533"/>
              <a:ext cx="20713" cy="207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165020" y="4366728"/>
              <a:ext cx="36322" cy="363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5948787" y="2489623"/>
              <a:ext cx="57222" cy="5722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6093865" y="2345211"/>
              <a:ext cx="57222" cy="5722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102487" y="4329533"/>
              <a:ext cx="57227" cy="572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6261454" y="2361247"/>
              <a:ext cx="57242" cy="5724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6384095" y="2369287"/>
              <a:ext cx="57208" cy="5720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6357139" y="3083242"/>
              <a:ext cx="57369" cy="573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6002171" y="5008744"/>
              <a:ext cx="57345" cy="573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6282958" y="5008742"/>
              <a:ext cx="57349" cy="573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6079606" y="2719630"/>
              <a:ext cx="57186" cy="5718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6233094" y="4409701"/>
              <a:ext cx="57349" cy="573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6361667" y="2719551"/>
              <a:ext cx="57345" cy="573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6136779" y="4992766"/>
              <a:ext cx="57210" cy="572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6314727" y="2428123"/>
              <a:ext cx="57206" cy="5720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6037288" y="3912286"/>
              <a:ext cx="57342" cy="573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6373616" y="2773188"/>
              <a:ext cx="57041" cy="570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6160443" y="2348067"/>
              <a:ext cx="56860" cy="568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6371677" y="2503028"/>
              <a:ext cx="57155" cy="5715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6237792" y="2577791"/>
              <a:ext cx="57390" cy="5739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6306932" y="4851082"/>
              <a:ext cx="57104" cy="571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6329086" y="2361181"/>
              <a:ext cx="57373" cy="5737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6077509" y="2339870"/>
              <a:ext cx="57208" cy="5720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6184169" y="2401397"/>
              <a:ext cx="57172" cy="5717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6206194" y="3872246"/>
              <a:ext cx="57194" cy="571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6169974" y="4618276"/>
              <a:ext cx="57388" cy="573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6330649" y="4864409"/>
              <a:ext cx="57191" cy="571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6362651" y="5008747"/>
              <a:ext cx="57340" cy="573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6240522" y="4995369"/>
              <a:ext cx="57352" cy="573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6379759" y="4995430"/>
              <a:ext cx="57230" cy="572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6328091" y="3077962"/>
              <a:ext cx="57232" cy="572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6135949" y="3361374"/>
              <a:ext cx="57359" cy="573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6365958" y="4736040"/>
              <a:ext cx="57198" cy="571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6182165" y="2933482"/>
              <a:ext cx="57369" cy="573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6381385" y="2374561"/>
              <a:ext cx="57357" cy="573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5967382" y="2371957"/>
              <a:ext cx="57218" cy="5721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6248543" y="2497666"/>
              <a:ext cx="57182" cy="5718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5980597" y="2406652"/>
              <a:ext cx="57359" cy="5735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6227174" y="4532786"/>
              <a:ext cx="57213" cy="572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6142967" y="3182275"/>
              <a:ext cx="57201" cy="5720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6188262" y="3484503"/>
              <a:ext cx="57136" cy="571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6185629" y="4671859"/>
              <a:ext cx="57194" cy="571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6131578" y="3521910"/>
              <a:ext cx="57201" cy="5720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3474510" y="2319973"/>
              <a:ext cx="139791" cy="13979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6066944" y="3299951"/>
              <a:ext cx="57186" cy="5718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6366288" y="3995266"/>
              <a:ext cx="57189" cy="571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5958203" y="2339887"/>
              <a:ext cx="57174" cy="5717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5994498" y="4931189"/>
              <a:ext cx="57347" cy="573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6071101" y="2476190"/>
              <a:ext cx="57345" cy="573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6077373" y="4912534"/>
              <a:ext cx="57215" cy="572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6011130" y="2358519"/>
              <a:ext cx="57349" cy="5734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5972612" y="2401382"/>
              <a:ext cx="57201" cy="5720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6277325" y="2660712"/>
              <a:ext cx="57354" cy="573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5942496" y="2478863"/>
              <a:ext cx="57347" cy="5734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6175006" y="5003402"/>
              <a:ext cx="57333" cy="573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6105697" y="5008741"/>
              <a:ext cx="57352" cy="573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6105923" y="4733353"/>
              <a:ext cx="57222" cy="572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6378748" y="4490004"/>
              <a:ext cx="57201" cy="572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5954923" y="3286505"/>
              <a:ext cx="57335" cy="5733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6088015" y="2436152"/>
              <a:ext cx="57194" cy="5719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6189871" y="4995373"/>
              <a:ext cx="57345" cy="573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5976983" y="4249243"/>
              <a:ext cx="57349" cy="573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5936633" y="4872425"/>
              <a:ext cx="57206" cy="572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6213040" y="2468161"/>
              <a:ext cx="57357" cy="573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6152966" y="4733279"/>
              <a:ext cx="57371" cy="573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6167861" y="5008817"/>
              <a:ext cx="57198" cy="571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6180702" y="3043196"/>
              <a:ext cx="57232" cy="572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6244574" y="4128986"/>
              <a:ext cx="57177" cy="571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6270316" y="3925660"/>
              <a:ext cx="57337" cy="573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6037380" y="2885413"/>
              <a:ext cx="57232" cy="572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6263430" y="2460219"/>
              <a:ext cx="57196" cy="5719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6354830" y="4733353"/>
              <a:ext cx="57222" cy="572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6291960" y="2457468"/>
              <a:ext cx="57349" cy="5734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6277006" y="4102240"/>
              <a:ext cx="57184" cy="571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6127248" y="4690567"/>
              <a:ext cx="57218" cy="572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6030574" y="4711967"/>
              <a:ext cx="57206" cy="572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5965239" y="2422795"/>
              <a:ext cx="57165" cy="571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5999469" y="4110261"/>
              <a:ext cx="57186" cy="571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6226474" y="4984746"/>
              <a:ext cx="57203" cy="572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5963702" y="4618368"/>
              <a:ext cx="57203" cy="572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6357578" y="2355926"/>
              <a:ext cx="57186" cy="5718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6192584" y="2366536"/>
              <a:ext cx="57361" cy="573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5948027" y="2345187"/>
              <a:ext cx="57270" cy="572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6205706" y="2345149"/>
              <a:ext cx="57347" cy="5734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6071103" y="3944415"/>
              <a:ext cx="57268" cy="572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4897695" y="4245223"/>
              <a:ext cx="92132" cy="921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6264541" y="5003372"/>
              <a:ext cx="57393" cy="573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5928235" y="2449527"/>
              <a:ext cx="57186" cy="5718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6131107" y="2342549"/>
              <a:ext cx="57198" cy="5719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6359121" y="2342469"/>
              <a:ext cx="57359" cy="5735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5979014" y="2342548"/>
              <a:ext cx="57201" cy="5720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6333051" y="4957981"/>
              <a:ext cx="57249" cy="572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6302133" y="4869673"/>
              <a:ext cx="57361" cy="573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6185689" y="4492686"/>
              <a:ext cx="57184" cy="571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3518034" y="4716570"/>
              <a:ext cx="133577" cy="133577"/>
            </a:xfrm>
            <a:custGeom>
              <a:avLst/>
              <a:pathLst>
                <a:path w="133577" h="133577">
                  <a:moveTo>
                    <a:pt x="0" y="66788"/>
                  </a:moveTo>
                  <a:lnTo>
                    <a:pt x="66788" y="0"/>
                  </a:lnTo>
                  <a:lnTo>
                    <a:pt x="133577" y="66788"/>
                  </a:lnTo>
                  <a:lnTo>
                    <a:pt x="66788" y="133577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6037314" y="4995453"/>
              <a:ext cx="57184" cy="571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6005226" y="4845606"/>
              <a:ext cx="57357" cy="573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6393528" y="2345208"/>
              <a:ext cx="57230" cy="5723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6130405" y="2342544"/>
              <a:ext cx="57208" cy="5720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6236948" y="4834907"/>
              <a:ext cx="57361" cy="573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6214226" y="4917902"/>
              <a:ext cx="57177" cy="571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4977307" y="2355671"/>
              <a:ext cx="100486" cy="10048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6148342" y="2393278"/>
              <a:ext cx="57364" cy="5736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5928565" y="2412085"/>
              <a:ext cx="57189" cy="5718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6252018" y="2511021"/>
              <a:ext cx="57215" cy="5721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6081584" y="2342542"/>
              <a:ext cx="57213" cy="5721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6165208" y="2732989"/>
              <a:ext cx="57210" cy="5721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6094259" y="4992689"/>
              <a:ext cx="57364" cy="573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6167796" y="2732921"/>
              <a:ext cx="57347" cy="573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6276869" y="2513702"/>
              <a:ext cx="57201" cy="5720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6387449" y="2957626"/>
              <a:ext cx="57218" cy="5721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6336662" y="2412079"/>
              <a:ext cx="57201" cy="5720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6203037" y="3735852"/>
              <a:ext cx="57203" cy="5720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4946663" y="4955718"/>
              <a:ext cx="115259" cy="1152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6232595" y="4468539"/>
              <a:ext cx="57342" cy="573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6234872" y="4158398"/>
              <a:ext cx="57189" cy="571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6173606" y="2393370"/>
              <a:ext cx="57179" cy="5717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6228720" y="2342560"/>
              <a:ext cx="57177" cy="5717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6056910" y="2342483"/>
              <a:ext cx="57330" cy="5733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6336846" y="2347883"/>
              <a:ext cx="57227" cy="5722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6080407" y="2339877"/>
              <a:ext cx="57194" cy="5719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6380311" y="2358512"/>
              <a:ext cx="57364" cy="5736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6138866" y="2345150"/>
              <a:ext cx="57345" cy="573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6331075" y="2345150"/>
              <a:ext cx="57345" cy="573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5994994" y="2593944"/>
              <a:ext cx="57174" cy="571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6114455" y="2593928"/>
              <a:ext cx="57208" cy="5720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6049776" y="3818769"/>
              <a:ext cx="57177" cy="571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6110885" y="4711982"/>
              <a:ext cx="57177" cy="571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6226014" y="4292102"/>
              <a:ext cx="57208" cy="572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6385990" y="2815903"/>
              <a:ext cx="57189" cy="5718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6099320" y="2345145"/>
              <a:ext cx="57354" cy="5735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5985612" y="2366519"/>
              <a:ext cx="57395" cy="5739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6197368" y="4618286"/>
              <a:ext cx="57369" cy="573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6061905" y="2422763"/>
              <a:ext cx="57227" cy="5722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6238532" y="2449529"/>
              <a:ext cx="57182" cy="5718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6202953" y="2369289"/>
              <a:ext cx="57203" cy="5720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6221463" y="4115513"/>
              <a:ext cx="57381" cy="573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6262536" y="4904442"/>
              <a:ext cx="57354" cy="573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6071635" y="2411999"/>
              <a:ext cx="57361" cy="573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6232488" y="2371892"/>
              <a:ext cx="57347" cy="5734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6383927" y="4738722"/>
              <a:ext cx="57182" cy="571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6231668" y="2390680"/>
              <a:ext cx="57210" cy="5721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6372896" y="4965928"/>
              <a:ext cx="57400" cy="574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6094916" y="3992594"/>
              <a:ext cx="57184" cy="571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6184840" y="4663859"/>
              <a:ext cx="57148" cy="571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6264090" y="4498051"/>
              <a:ext cx="57153" cy="571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6304209" y="4728019"/>
              <a:ext cx="57194" cy="571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4877277" y="2354214"/>
              <a:ext cx="119446" cy="1194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6227520" y="2339857"/>
              <a:ext cx="57234" cy="5723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6108903" y="2339836"/>
              <a:ext cx="57275" cy="5727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5911497" y="2339770"/>
              <a:ext cx="57407" cy="574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6115424" y="2353246"/>
              <a:ext cx="57198" cy="5719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5982188" y="3602147"/>
              <a:ext cx="57184" cy="5718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6380958" y="4907140"/>
              <a:ext cx="57306" cy="573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6035719" y="4995446"/>
              <a:ext cx="57198" cy="571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6304489" y="2422768"/>
              <a:ext cx="57218" cy="5721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6255809" y="4848299"/>
              <a:ext cx="57321" cy="573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6076821" y="4987345"/>
              <a:ext cx="57354" cy="573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6144917" y="2339813"/>
              <a:ext cx="57321" cy="5732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6230662" y="4816266"/>
              <a:ext cx="57203" cy="572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6046226" y="2339824"/>
              <a:ext cx="57299" cy="5729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6022482" y="2339895"/>
              <a:ext cx="57157" cy="571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5929553" y="2393278"/>
              <a:ext cx="57364" cy="5736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6184968" y="2342483"/>
              <a:ext cx="57330" cy="5733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6078515" y="4853628"/>
              <a:ext cx="57359" cy="573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6209948" y="3602066"/>
              <a:ext cx="57347" cy="573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6375004" y="2374642"/>
              <a:ext cx="57196" cy="5719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6317333" y="2342484"/>
              <a:ext cx="57328" cy="573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6113613" y="2361303"/>
              <a:ext cx="57131" cy="571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6326468" y="3093942"/>
              <a:ext cx="57364" cy="573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6098120" y="4425824"/>
              <a:ext cx="57194" cy="571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5920213" y="3767884"/>
              <a:ext cx="57323" cy="5732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6143576" y="2358505"/>
              <a:ext cx="57378" cy="5737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6088135" y="4936531"/>
              <a:ext cx="57359" cy="573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6150461" y="2347894"/>
              <a:ext cx="57206" cy="5720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6260233" y="2355942"/>
              <a:ext cx="57155" cy="5715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6149925" y="2353184"/>
              <a:ext cx="57323" cy="5732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6240494" y="2342562"/>
              <a:ext cx="57172" cy="5717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6040985" y="2339878"/>
              <a:ext cx="57191" cy="5719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5974664" y="2369198"/>
              <a:ext cx="57385" cy="573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6026732" y="4126228"/>
              <a:ext cx="57345" cy="573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5912482" y="4995362"/>
              <a:ext cx="57366" cy="573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6232401" y="3064610"/>
              <a:ext cx="57194" cy="5719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5972051" y="5000030"/>
              <a:ext cx="74773" cy="747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5972399" y="2353249"/>
              <a:ext cx="57194" cy="5719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5981873" y="4880449"/>
              <a:ext cx="57203" cy="572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5964410" y="2339781"/>
              <a:ext cx="57385" cy="573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6171878" y="2339865"/>
              <a:ext cx="57218" cy="5721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6322828" y="2358518"/>
              <a:ext cx="57352" cy="5735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6267098" y="3040588"/>
              <a:ext cx="57100" cy="571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6065077" y="4706636"/>
              <a:ext cx="57172" cy="571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6277051" y="2350567"/>
              <a:ext cx="57208" cy="5720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6203228" y="5003463"/>
              <a:ext cx="57210" cy="572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6098763" y="4653047"/>
              <a:ext cx="57378" cy="573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6176738" y="2347896"/>
              <a:ext cx="57201" cy="5720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6009863" y="2350491"/>
              <a:ext cx="57359" cy="5735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6188075" y="2350561"/>
              <a:ext cx="57220" cy="572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6306402" y="2342494"/>
              <a:ext cx="57309" cy="5730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5930790" y="2420052"/>
              <a:ext cx="57302" cy="5730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6172956" y="3992502"/>
              <a:ext cx="57369" cy="573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6302557" y="4498039"/>
              <a:ext cx="57177" cy="571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6314396" y="3128709"/>
              <a:ext cx="57361" cy="573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6017371" y="2345140"/>
              <a:ext cx="57364" cy="5736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4819475" y="4964894"/>
              <a:ext cx="123652" cy="1236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6168756" y="2679507"/>
              <a:ext cx="57203" cy="5720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4857136" y="4783079"/>
              <a:ext cx="80789" cy="807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6284201" y="4859050"/>
              <a:ext cx="57213" cy="572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6204481" y="4947253"/>
              <a:ext cx="57309" cy="573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6305011" y="2791841"/>
              <a:ext cx="57177" cy="571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4711397" y="3384718"/>
              <a:ext cx="106945" cy="1069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6025253" y="2342556"/>
              <a:ext cx="57184" cy="5718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6266511" y="2342565"/>
              <a:ext cx="57167" cy="571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5919431" y="2390663"/>
              <a:ext cx="57244" cy="5724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6112477" y="2358597"/>
              <a:ext cx="57194" cy="5719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6366615" y="5003387"/>
              <a:ext cx="57361" cy="573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6370944" y="2342542"/>
              <a:ext cx="57213" cy="5721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6241192" y="2858589"/>
              <a:ext cx="57395" cy="573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5972452" y="2361264"/>
              <a:ext cx="57208" cy="5720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6269599" y="4685148"/>
              <a:ext cx="57359" cy="573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6049322" y="2388024"/>
              <a:ext cx="57174" cy="5717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6000193" y="4939288"/>
              <a:ext cx="57194" cy="571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6228323" y="5003387"/>
              <a:ext cx="57361" cy="573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6330223" y="2460218"/>
              <a:ext cx="57198" cy="5719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6159343" y="2371958"/>
              <a:ext cx="57215" cy="5721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6384193" y="2339888"/>
              <a:ext cx="57172" cy="5717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5113299" y="4983193"/>
              <a:ext cx="81704" cy="817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6380619" y="4974040"/>
              <a:ext cx="57222" cy="572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6005258" y="4278655"/>
              <a:ext cx="57359" cy="573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6099232" y="4998048"/>
              <a:ext cx="57342" cy="573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5936805" y="2516384"/>
              <a:ext cx="57186" cy="5718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6278107" y="2783729"/>
              <a:ext cx="57354" cy="573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6332982" y="2358517"/>
              <a:ext cx="57354" cy="5735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5969856" y="2342473"/>
              <a:ext cx="57349" cy="5734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6109581" y="2358608"/>
              <a:ext cx="57172" cy="5717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5959366" y="3933650"/>
              <a:ext cx="57402" cy="574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6164895" y="4992775"/>
              <a:ext cx="57191" cy="571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6317083" y="2345233"/>
              <a:ext cx="57179" cy="5717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5905793" y="2366621"/>
              <a:ext cx="57191" cy="5719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5899663" y="2489663"/>
              <a:ext cx="57143" cy="571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6069955" y="2345246"/>
              <a:ext cx="57153" cy="571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6307552" y="4329574"/>
              <a:ext cx="57145" cy="571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6148125" y="2361326"/>
              <a:ext cx="57085" cy="570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6003801" y="2369275"/>
              <a:ext cx="57232" cy="5723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6349693" y="3083342"/>
              <a:ext cx="57170" cy="571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6019668" y="5008839"/>
              <a:ext cx="57155" cy="571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6094309" y="5008837"/>
              <a:ext cx="57160" cy="571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6020233" y="2719648"/>
              <a:ext cx="57150" cy="571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6123533" y="4409800"/>
              <a:ext cx="57150" cy="571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5939192" y="2719650"/>
              <a:ext cx="57145" cy="571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6055659" y="4992787"/>
              <a:ext cx="57167" cy="571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6186932" y="2428141"/>
              <a:ext cx="57170" cy="571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5947223" y="3912358"/>
              <a:ext cx="57198" cy="571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6323888" y="2773213"/>
              <a:ext cx="56992" cy="569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6301143" y="2347997"/>
              <a:ext cx="56999" cy="5699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6108630" y="2503039"/>
              <a:ext cx="57133" cy="571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5900214" y="2577882"/>
              <a:ext cx="57208" cy="5720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6383275" y="4851190"/>
              <a:ext cx="56887" cy="568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6195590" y="2361280"/>
              <a:ext cx="57177" cy="5717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6116853" y="2339899"/>
              <a:ext cx="57150" cy="5715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6033591" y="2401412"/>
              <a:ext cx="57141" cy="571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6364551" y="3872268"/>
              <a:ext cx="57150" cy="571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g432"/>
            <p:cNvSpPr/>
            <p:nvPr/>
          </p:nvSpPr>
          <p:spPr>
            <a:xfrm>
              <a:off x="3653907" y="4571303"/>
              <a:ext cx="151334" cy="151334"/>
            </a:xfrm>
            <a:custGeom>
              <a:avLst/>
              <a:pathLst>
                <a:path w="151334" h="151334">
                  <a:moveTo>
                    <a:pt x="0" y="75667"/>
                  </a:moveTo>
                  <a:lnTo>
                    <a:pt x="75667" y="0"/>
                  </a:lnTo>
                  <a:lnTo>
                    <a:pt x="151334" y="75667"/>
                  </a:lnTo>
                  <a:lnTo>
                    <a:pt x="75667" y="151334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6335569" y="4864430"/>
              <a:ext cx="57150" cy="571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6130165" y="5008834"/>
              <a:ext cx="57165" cy="571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5945961" y="4995463"/>
              <a:ext cx="57165" cy="571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6230761" y="4995468"/>
              <a:ext cx="57155" cy="571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6285097" y="3078004"/>
              <a:ext cx="57148" cy="571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5916681" y="3361474"/>
              <a:ext cx="57157" cy="571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6075882" y="4736066"/>
              <a:ext cx="57145" cy="571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6106995" y="2933577"/>
              <a:ext cx="57179" cy="5717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6103932" y="2374663"/>
              <a:ext cx="57153" cy="571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6190426" y="2371989"/>
              <a:ext cx="57153" cy="571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6005878" y="2497685"/>
              <a:ext cx="57143" cy="571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6113336" y="2406751"/>
              <a:ext cx="57160" cy="571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5922961" y="4532822"/>
              <a:ext cx="57141" cy="571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6372304" y="3182299"/>
              <a:ext cx="57153" cy="571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6058322" y="3484551"/>
              <a:ext cx="57040" cy="5704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6072066" y="4671883"/>
              <a:ext cx="57145" cy="571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6050984" y="3521937"/>
              <a:ext cx="57148" cy="571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6024426" y="2361286"/>
              <a:ext cx="57165" cy="571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6033523" y="3299970"/>
              <a:ext cx="57148" cy="571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6238754" y="3995279"/>
              <a:ext cx="57162" cy="571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6178249" y="2339904"/>
              <a:ext cx="57141" cy="571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6304300" y="4931285"/>
              <a:ext cx="57155" cy="571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6203241" y="2476272"/>
              <a:ext cx="57182" cy="5718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6302723" y="4912568"/>
              <a:ext cx="57148" cy="571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6221670" y="2358620"/>
              <a:ext cx="57148" cy="571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6239832" y="2401410"/>
              <a:ext cx="57145" cy="571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6093100" y="2660810"/>
              <a:ext cx="57157" cy="571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5989194" y="2478961"/>
              <a:ext cx="57153" cy="571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6255726" y="5003489"/>
              <a:ext cx="57157" cy="571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6169443" y="5008834"/>
              <a:ext cx="57165" cy="571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6399016" y="4733364"/>
              <a:ext cx="57201" cy="572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6149736" y="4490020"/>
              <a:ext cx="57167" cy="571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6047214" y="3286595"/>
              <a:ext cx="57155" cy="5715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6180528" y="2436173"/>
              <a:ext cx="57150" cy="5715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6356392" y="4995469"/>
              <a:ext cx="57153" cy="571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6191539" y="4249337"/>
              <a:ext cx="57162" cy="571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6105115" y="4872451"/>
              <a:ext cx="57153" cy="571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6153937" y="2468255"/>
              <a:ext cx="57170" cy="571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6022392" y="4733379"/>
              <a:ext cx="57172" cy="571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6340642" y="5008841"/>
              <a:ext cx="57150" cy="571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6080466" y="3043240"/>
              <a:ext cx="57145" cy="571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5955440" y="4129006"/>
              <a:ext cx="57138" cy="571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6216349" y="3925755"/>
              <a:ext cx="57148" cy="571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6232082" y="2885452"/>
              <a:ext cx="57155" cy="5715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6273609" y="2460239"/>
              <a:ext cx="57155" cy="5715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6097069" y="4733382"/>
              <a:ext cx="57165" cy="571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5967756" y="2457560"/>
              <a:ext cx="57165" cy="571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6102629" y="4102255"/>
              <a:ext cx="57153" cy="571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6050001" y="4690601"/>
              <a:ext cx="57150" cy="571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6264198" y="4711991"/>
              <a:ext cx="57157" cy="571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5942286" y="2422810"/>
              <a:ext cx="57133" cy="571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6111648" y="4110282"/>
              <a:ext cx="57145" cy="571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6248076" y="4984761"/>
              <a:ext cx="57174" cy="571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6303605" y="4618394"/>
              <a:ext cx="57153" cy="571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5977033" y="2355948"/>
              <a:ext cx="57143" cy="571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5915732" y="2366642"/>
              <a:ext cx="57150" cy="5715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6297343" y="2345246"/>
              <a:ext cx="57153" cy="571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5908014" y="2345244"/>
              <a:ext cx="57157" cy="571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6363221" y="3944398"/>
              <a:ext cx="57302" cy="573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6042231" y="4262690"/>
              <a:ext cx="57198" cy="571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4961837" y="4975315"/>
              <a:ext cx="113507" cy="113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6395341" y="2449545"/>
              <a:ext cx="57150" cy="5715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6089089" y="2342567"/>
              <a:ext cx="57162" cy="5716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6322868" y="2342563"/>
              <a:ext cx="57170" cy="571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6134003" y="2342573"/>
              <a:ext cx="57150" cy="5715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5962395" y="4958024"/>
              <a:ext cx="57162" cy="571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6393191" y="4869772"/>
              <a:ext cx="57162" cy="571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6302035" y="4492700"/>
              <a:ext cx="57157" cy="571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pg501"/>
            <p:cNvSpPr/>
            <p:nvPr/>
          </p:nvSpPr>
          <p:spPr>
            <a:xfrm>
              <a:off x="3488846" y="4710075"/>
              <a:ext cx="146568" cy="146568"/>
            </a:xfrm>
            <a:custGeom>
              <a:avLst/>
              <a:pathLst>
                <a:path w="146568" h="146568">
                  <a:moveTo>
                    <a:pt x="0" y="73284"/>
                  </a:moveTo>
                  <a:lnTo>
                    <a:pt x="73284" y="0"/>
                  </a:lnTo>
                  <a:lnTo>
                    <a:pt x="146568" y="73284"/>
                  </a:lnTo>
                  <a:lnTo>
                    <a:pt x="73284" y="146568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6215252" y="4995470"/>
              <a:ext cx="57150" cy="571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5973935" y="4845706"/>
              <a:ext cx="57157" cy="571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6156587" y="2345236"/>
              <a:ext cx="57172" cy="5717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5987791" y="2342565"/>
              <a:ext cx="57167" cy="571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6045205" y="4835004"/>
              <a:ext cx="57167" cy="571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6276428" y="4917919"/>
              <a:ext cx="57143" cy="571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6210329" y="2377324"/>
              <a:ext cx="57179" cy="5717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6189545" y="2393374"/>
              <a:ext cx="57172" cy="5717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6117548" y="2412109"/>
              <a:ext cx="57141" cy="571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6165979" y="2511056"/>
              <a:ext cx="57145" cy="571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6375947" y="2342573"/>
              <a:ext cx="57150" cy="5715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6362309" y="2733020"/>
              <a:ext cx="57150" cy="571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6364637" y="4992788"/>
              <a:ext cx="57165" cy="571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6340593" y="2733018"/>
              <a:ext cx="57153" cy="571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5931955" y="2513726"/>
              <a:ext cx="57153" cy="571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6280868" y="2957664"/>
              <a:ext cx="57143" cy="571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6009538" y="2412106"/>
              <a:ext cx="57148" cy="571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6093896" y="3735879"/>
              <a:ext cx="57150" cy="571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6220149" y="4984769"/>
              <a:ext cx="57157" cy="571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6321444" y="4468623"/>
              <a:ext cx="57174" cy="571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6079936" y="4158419"/>
              <a:ext cx="57145" cy="571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6248241" y="2393385"/>
              <a:ext cx="57150" cy="5715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6090452" y="2342578"/>
              <a:ext cx="57141" cy="571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6329283" y="2342573"/>
              <a:ext cx="57150" cy="5715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6214813" y="2347918"/>
              <a:ext cx="57157" cy="571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6282428" y="2339901"/>
              <a:ext cx="57145" cy="571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5975656" y="2358615"/>
              <a:ext cx="57157" cy="571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6174538" y="2345246"/>
              <a:ext cx="57153" cy="571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6350841" y="2345246"/>
              <a:ext cx="57153" cy="571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6209737" y="2593962"/>
              <a:ext cx="57138" cy="571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5993317" y="2593958"/>
              <a:ext cx="57148" cy="571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6037629" y="3818781"/>
              <a:ext cx="57153" cy="571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6086658" y="4712002"/>
              <a:ext cx="57136" cy="571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6159237" y="4292125"/>
              <a:ext cx="57162" cy="571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6277373" y="2815925"/>
              <a:ext cx="57145" cy="571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5951113" y="2345242"/>
              <a:ext cx="57160" cy="571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5902335" y="2366610"/>
              <a:ext cx="57213" cy="5721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6098546" y="4618384"/>
              <a:ext cx="57172" cy="571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6026040" y="2422798"/>
              <a:ext cx="57157" cy="571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6041411" y="2449548"/>
              <a:ext cx="57143" cy="571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5914422" y="2369311"/>
              <a:ext cx="57160" cy="571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6096119" y="4115620"/>
              <a:ext cx="57167" cy="571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6301599" y="4904534"/>
              <a:ext cx="57170" cy="571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5965734" y="2412103"/>
              <a:ext cx="57153" cy="571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5907540" y="2371993"/>
              <a:ext cx="57145" cy="571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6296687" y="4738742"/>
              <a:ext cx="57143" cy="571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6070207" y="2390699"/>
              <a:ext cx="57172" cy="5717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6295464" y="4966020"/>
              <a:ext cx="57215" cy="572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6332827" y="3992614"/>
              <a:ext cx="57143" cy="571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6227348" y="4663845"/>
              <a:ext cx="57177" cy="571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6020296" y="4498039"/>
              <a:ext cx="57177" cy="571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6299014" y="4728036"/>
              <a:ext cx="57160" cy="571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6313496" y="2385338"/>
              <a:ext cx="57198" cy="5719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6309344" y="2339888"/>
              <a:ext cx="57172" cy="5717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6113638" y="2339860"/>
              <a:ext cx="57227" cy="5722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6045863" y="2339873"/>
              <a:ext cx="57201" cy="5720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6297541" y="2353263"/>
              <a:ext cx="57165" cy="571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6119928" y="3602168"/>
              <a:ext cx="57143" cy="571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6049889" y="4907209"/>
              <a:ext cx="57170" cy="571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6293252" y="4995458"/>
              <a:ext cx="57174" cy="571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5919537" y="2422798"/>
              <a:ext cx="57157" cy="571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5992327" y="4848369"/>
              <a:ext cx="57179" cy="571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6010693" y="4987439"/>
              <a:ext cx="57167" cy="571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6275165" y="2339888"/>
              <a:ext cx="57172" cy="5717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6157721" y="4816289"/>
              <a:ext cx="57157" cy="571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5969929" y="2339883"/>
              <a:ext cx="57182" cy="5718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6209829" y="2340006"/>
              <a:ext cx="56936" cy="569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6349640" y="2393381"/>
              <a:ext cx="57157" cy="571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5923660" y="2342569"/>
              <a:ext cx="57157" cy="571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6004081" y="4853729"/>
              <a:ext cx="57157" cy="571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6010810" y="3602163"/>
              <a:ext cx="57153" cy="571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6023020" y="2374669"/>
              <a:ext cx="57141" cy="571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6314739" y="2342559"/>
              <a:ext cx="57179" cy="5717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6315336" y="2361353"/>
              <a:ext cx="57030" cy="5703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6168330" y="3094055"/>
              <a:ext cx="57138" cy="571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5912764" y="4425849"/>
              <a:ext cx="57143" cy="571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6239971" y="3767982"/>
              <a:ext cx="57126" cy="571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6137259" y="2358604"/>
              <a:ext cx="57179" cy="5717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6200875" y="4936633"/>
              <a:ext cx="57155" cy="571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6278346" y="2347925"/>
              <a:ext cx="57143" cy="571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6331347" y="2355950"/>
              <a:ext cx="57138" cy="5713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6253343" y="2353273"/>
              <a:ext cx="57145" cy="571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5997153" y="2342580"/>
              <a:ext cx="57136" cy="571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6362308" y="2339897"/>
              <a:ext cx="57153" cy="571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6244508" y="2369312"/>
              <a:ext cx="57157" cy="571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6356017" y="4126310"/>
              <a:ext cx="57182" cy="571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6175624" y="4995464"/>
              <a:ext cx="57162" cy="571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6281929" y="3064639"/>
              <a:ext cx="57136" cy="571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4724819" y="4980915"/>
              <a:ext cx="113004" cy="1130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6061674" y="2353264"/>
              <a:ext cx="57162" cy="5716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6187417" y="4880469"/>
              <a:ext cx="57162" cy="571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6370914" y="2339890"/>
              <a:ext cx="57167" cy="571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5929705" y="2339888"/>
              <a:ext cx="57172" cy="5717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6103427" y="2358618"/>
              <a:ext cx="57153" cy="571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6368356" y="3040557"/>
              <a:ext cx="57162" cy="571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6385724" y="4706643"/>
              <a:ext cx="57157" cy="571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5982262" y="2350597"/>
              <a:ext cx="57148" cy="571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5924222" y="5003493"/>
              <a:ext cx="57150" cy="571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6120065" y="4653161"/>
              <a:ext cx="57150" cy="571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pt601"/>
            <p:cNvSpPr/>
            <p:nvPr/>
          </p:nvSpPr>
          <p:spPr>
            <a:xfrm>
              <a:off x="6385632" y="2347923"/>
              <a:ext cx="57148" cy="571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6244491" y="2350597"/>
              <a:ext cx="57148" cy="571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6143402" y="2350593"/>
              <a:ext cx="57155" cy="5715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" name="pt604"/>
            <p:cNvSpPr/>
            <p:nvPr/>
          </p:nvSpPr>
          <p:spPr>
            <a:xfrm>
              <a:off x="6271101" y="2342571"/>
              <a:ext cx="57155" cy="5715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" name="pt605"/>
            <p:cNvSpPr/>
            <p:nvPr/>
          </p:nvSpPr>
          <p:spPr>
            <a:xfrm>
              <a:off x="5920004" y="2420123"/>
              <a:ext cx="57160" cy="571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6" name="pt606"/>
            <p:cNvSpPr/>
            <p:nvPr/>
          </p:nvSpPr>
          <p:spPr>
            <a:xfrm>
              <a:off x="5926722" y="3992608"/>
              <a:ext cx="57155" cy="571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" name="pt607"/>
            <p:cNvSpPr/>
            <p:nvPr/>
          </p:nvSpPr>
          <p:spPr>
            <a:xfrm>
              <a:off x="6340194" y="4498051"/>
              <a:ext cx="57153" cy="571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8" name="pt608"/>
            <p:cNvSpPr/>
            <p:nvPr/>
          </p:nvSpPr>
          <p:spPr>
            <a:xfrm>
              <a:off x="6204379" y="3128815"/>
              <a:ext cx="57150" cy="571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" name="pt609"/>
            <p:cNvSpPr/>
            <p:nvPr/>
          </p:nvSpPr>
          <p:spPr>
            <a:xfrm>
              <a:off x="6173459" y="2345241"/>
              <a:ext cx="57162" cy="5716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0" name="pt610"/>
            <p:cNvSpPr/>
            <p:nvPr/>
          </p:nvSpPr>
          <p:spPr>
            <a:xfrm>
              <a:off x="6093011" y="4998136"/>
              <a:ext cx="57167" cy="571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pt611"/>
            <p:cNvSpPr/>
            <p:nvPr/>
          </p:nvSpPr>
          <p:spPr>
            <a:xfrm>
              <a:off x="6170286" y="2679529"/>
              <a:ext cx="57160" cy="5716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2" name="pt612"/>
            <p:cNvSpPr/>
            <p:nvPr/>
          </p:nvSpPr>
          <p:spPr>
            <a:xfrm>
              <a:off x="6243037" y="4786874"/>
              <a:ext cx="73198" cy="731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3" name="pt613"/>
            <p:cNvSpPr/>
            <p:nvPr/>
          </p:nvSpPr>
          <p:spPr>
            <a:xfrm>
              <a:off x="6140125" y="4859081"/>
              <a:ext cx="57150" cy="571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6111050" y="4947327"/>
              <a:ext cx="57162" cy="571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6306008" y="2791846"/>
              <a:ext cx="57167" cy="571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4671562" y="3377397"/>
              <a:ext cx="121587" cy="12158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6239081" y="2342560"/>
              <a:ext cx="57177" cy="5717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6045758" y="2342560"/>
              <a:ext cx="57177" cy="5717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6203576" y="2390704"/>
              <a:ext cx="57162" cy="5716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6382287" y="2358603"/>
              <a:ext cx="57182" cy="5718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6288076" y="5003486"/>
              <a:ext cx="57165" cy="571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6090234" y="2342566"/>
              <a:ext cx="57165" cy="571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5990387" y="2858702"/>
              <a:ext cx="57170" cy="571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5981934" y="2361291"/>
              <a:ext cx="57155" cy="5715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6062586" y="4685245"/>
              <a:ext cx="57165" cy="571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5942458" y="2388040"/>
              <a:ext cx="57143" cy="571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6059782" y="4939313"/>
              <a:ext cx="57143" cy="571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8" name="pt628"/>
            <p:cNvSpPr/>
            <p:nvPr/>
          </p:nvSpPr>
          <p:spPr>
            <a:xfrm>
              <a:off x="6160734" y="5003489"/>
              <a:ext cx="57157" cy="571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6366910" y="2460236"/>
              <a:ext cx="57162" cy="5716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0" name="pt630"/>
            <p:cNvSpPr/>
            <p:nvPr/>
          </p:nvSpPr>
          <p:spPr>
            <a:xfrm>
              <a:off x="5956401" y="2371989"/>
              <a:ext cx="57153" cy="571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5970844" y="2339906"/>
              <a:ext cx="57136" cy="571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6030560" y="4995483"/>
              <a:ext cx="57124" cy="571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5969607" y="4974068"/>
              <a:ext cx="57165" cy="571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4" name="pt634"/>
            <p:cNvSpPr/>
            <p:nvPr/>
          </p:nvSpPr>
          <p:spPr>
            <a:xfrm>
              <a:off x="5930418" y="4278751"/>
              <a:ext cx="57167" cy="571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5923333" y="4998130"/>
              <a:ext cx="57179" cy="571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6" name="pt636"/>
            <p:cNvSpPr/>
            <p:nvPr/>
          </p:nvSpPr>
          <p:spPr>
            <a:xfrm>
              <a:off x="6343343" y="2516402"/>
              <a:ext cx="57150" cy="5715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7" name="pt637"/>
            <p:cNvSpPr/>
            <p:nvPr/>
          </p:nvSpPr>
          <p:spPr>
            <a:xfrm>
              <a:off x="5982531" y="2783827"/>
              <a:ext cx="57157" cy="571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6287097" y="2358608"/>
              <a:ext cx="57172" cy="5717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6137727" y="2342567"/>
              <a:ext cx="57162" cy="5716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6387130" y="2358626"/>
              <a:ext cx="57136" cy="571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1" name="pt641"/>
            <p:cNvSpPr/>
            <p:nvPr/>
          </p:nvSpPr>
          <p:spPr>
            <a:xfrm>
              <a:off x="5912435" y="3933768"/>
              <a:ext cx="57167" cy="571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5902103" y="4992797"/>
              <a:ext cx="57148" cy="571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6273893" y="2345251"/>
              <a:ext cx="57143" cy="571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6377991" y="2366642"/>
              <a:ext cx="57150" cy="5715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6178675" y="2489647"/>
              <a:ext cx="57174" cy="5717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6000509" y="2345234"/>
              <a:ext cx="57177" cy="5717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5960657" y="4329558"/>
              <a:ext cx="57177" cy="571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6236200" y="2361232"/>
              <a:ext cx="57273" cy="5727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6240952" y="2369282"/>
              <a:ext cx="57218" cy="5721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6285706" y="3083331"/>
              <a:ext cx="57191" cy="571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4916890" y="4981961"/>
              <a:ext cx="110911" cy="1109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6141619" y="5008826"/>
              <a:ext cx="57182" cy="571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6217195" y="2719640"/>
              <a:ext cx="57167" cy="571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6285230" y="4409783"/>
              <a:ext cx="57184" cy="571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4901256" y="2683523"/>
              <a:ext cx="129400" cy="1294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6" name="pt656"/>
            <p:cNvSpPr/>
            <p:nvPr/>
          </p:nvSpPr>
          <p:spPr>
            <a:xfrm>
              <a:off x="6041294" y="4992780"/>
              <a:ext cx="57182" cy="571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6387406" y="2428132"/>
              <a:ext cx="57186" cy="5718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6155835" y="3912345"/>
              <a:ext cx="57225" cy="572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6304785" y="2773097"/>
              <a:ext cx="57225" cy="572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0" name="pt660"/>
            <p:cNvSpPr/>
            <p:nvPr/>
          </p:nvSpPr>
          <p:spPr>
            <a:xfrm>
              <a:off x="5915286" y="2347918"/>
              <a:ext cx="57157" cy="571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6166074" y="2503022"/>
              <a:ext cx="57167" cy="571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2" name="pt662"/>
            <p:cNvSpPr/>
            <p:nvPr/>
          </p:nvSpPr>
          <p:spPr>
            <a:xfrm>
              <a:off x="6186160" y="2577888"/>
              <a:ext cx="57196" cy="5719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3" name="pt663"/>
            <p:cNvSpPr/>
            <p:nvPr/>
          </p:nvSpPr>
          <p:spPr>
            <a:xfrm>
              <a:off x="6236975" y="4851044"/>
              <a:ext cx="57179" cy="571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4" name="pt664"/>
            <p:cNvSpPr/>
            <p:nvPr/>
          </p:nvSpPr>
          <p:spPr>
            <a:xfrm>
              <a:off x="6052560" y="2361273"/>
              <a:ext cx="57191" cy="5719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6278364" y="2339871"/>
              <a:ext cx="57206" cy="5720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6" name="pt666"/>
            <p:cNvSpPr/>
            <p:nvPr/>
          </p:nvSpPr>
          <p:spPr>
            <a:xfrm>
              <a:off x="5968961" y="2401398"/>
              <a:ext cx="57170" cy="571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7" name="pt667"/>
            <p:cNvSpPr/>
            <p:nvPr/>
          </p:nvSpPr>
          <p:spPr>
            <a:xfrm>
              <a:off x="6130954" y="3872254"/>
              <a:ext cx="57177" cy="571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8" name="pt668"/>
            <p:cNvSpPr/>
            <p:nvPr/>
          </p:nvSpPr>
          <p:spPr>
            <a:xfrm>
              <a:off x="6269625" y="4618371"/>
              <a:ext cx="57198" cy="571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9" name="pt669"/>
            <p:cNvSpPr/>
            <p:nvPr/>
          </p:nvSpPr>
          <p:spPr>
            <a:xfrm>
              <a:off x="6327688" y="4864415"/>
              <a:ext cx="57179" cy="571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0" name="pt670"/>
            <p:cNvSpPr/>
            <p:nvPr/>
          </p:nvSpPr>
          <p:spPr>
            <a:xfrm>
              <a:off x="6199586" y="5008826"/>
              <a:ext cx="57182" cy="571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1" name="pt671"/>
            <p:cNvSpPr/>
            <p:nvPr/>
          </p:nvSpPr>
          <p:spPr>
            <a:xfrm>
              <a:off x="6185536" y="4995454"/>
              <a:ext cx="57182" cy="571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2" name="pt672"/>
            <p:cNvSpPr/>
            <p:nvPr/>
          </p:nvSpPr>
          <p:spPr>
            <a:xfrm>
              <a:off x="5969655" y="4995446"/>
              <a:ext cx="57198" cy="571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3" name="pt673"/>
            <p:cNvSpPr/>
            <p:nvPr/>
          </p:nvSpPr>
          <p:spPr>
            <a:xfrm>
              <a:off x="6178072" y="3077983"/>
              <a:ext cx="57191" cy="571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4" name="pt674"/>
            <p:cNvSpPr/>
            <p:nvPr/>
          </p:nvSpPr>
          <p:spPr>
            <a:xfrm>
              <a:off x="6014645" y="3361460"/>
              <a:ext cx="57186" cy="5718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5" name="pt675"/>
            <p:cNvSpPr/>
            <p:nvPr/>
          </p:nvSpPr>
          <p:spPr>
            <a:xfrm>
              <a:off x="6364781" y="4736049"/>
              <a:ext cx="57179" cy="571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5929168" y="2933571"/>
              <a:ext cx="57191" cy="571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7" name="pt677"/>
            <p:cNvSpPr/>
            <p:nvPr/>
          </p:nvSpPr>
          <p:spPr>
            <a:xfrm>
              <a:off x="6182348" y="2374648"/>
              <a:ext cx="57184" cy="5718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8" name="pt678"/>
            <p:cNvSpPr/>
            <p:nvPr/>
          </p:nvSpPr>
          <p:spPr>
            <a:xfrm>
              <a:off x="3430362" y="2330672"/>
              <a:ext cx="139786" cy="13978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9" name="pt679"/>
            <p:cNvSpPr/>
            <p:nvPr/>
          </p:nvSpPr>
          <p:spPr>
            <a:xfrm>
              <a:off x="6388839" y="2497671"/>
              <a:ext cx="57172" cy="5717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0" name="pt680"/>
            <p:cNvSpPr/>
            <p:nvPr/>
          </p:nvSpPr>
          <p:spPr>
            <a:xfrm>
              <a:off x="6215778" y="2406737"/>
              <a:ext cx="57189" cy="5718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1" name="pt681"/>
            <p:cNvSpPr/>
            <p:nvPr/>
          </p:nvSpPr>
          <p:spPr>
            <a:xfrm>
              <a:off x="5076525" y="4495025"/>
              <a:ext cx="132735" cy="1327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2" name="pt682"/>
            <p:cNvSpPr/>
            <p:nvPr/>
          </p:nvSpPr>
          <p:spPr>
            <a:xfrm>
              <a:off x="6376730" y="3182286"/>
              <a:ext cx="57179" cy="5717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3" name="pt683"/>
            <p:cNvSpPr/>
            <p:nvPr/>
          </p:nvSpPr>
          <p:spPr>
            <a:xfrm>
              <a:off x="6051796" y="3484479"/>
              <a:ext cx="57184" cy="5718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4" name="pt684"/>
            <p:cNvSpPr/>
            <p:nvPr/>
          </p:nvSpPr>
          <p:spPr>
            <a:xfrm>
              <a:off x="6302624" y="4671866"/>
              <a:ext cx="57179" cy="571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5" name="pt685"/>
            <p:cNvSpPr/>
            <p:nvPr/>
          </p:nvSpPr>
          <p:spPr>
            <a:xfrm>
              <a:off x="6202570" y="3521919"/>
              <a:ext cx="57184" cy="5718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6" name="pt686"/>
            <p:cNvSpPr/>
            <p:nvPr/>
          </p:nvSpPr>
          <p:spPr>
            <a:xfrm>
              <a:off x="6152989" y="2361263"/>
              <a:ext cx="57210" cy="5721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7" name="pt687"/>
            <p:cNvSpPr/>
            <p:nvPr/>
          </p:nvSpPr>
          <p:spPr>
            <a:xfrm>
              <a:off x="6382823" y="3299960"/>
              <a:ext cx="57170" cy="571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8" name="pt688"/>
            <p:cNvSpPr/>
            <p:nvPr/>
          </p:nvSpPr>
          <p:spPr>
            <a:xfrm>
              <a:off x="6083678" y="3995269"/>
              <a:ext cx="57182" cy="571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9" name="pt689"/>
            <p:cNvSpPr/>
            <p:nvPr/>
          </p:nvSpPr>
          <p:spPr>
            <a:xfrm>
              <a:off x="6050706" y="2339890"/>
              <a:ext cx="57167" cy="571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0" name="pt690"/>
            <p:cNvSpPr/>
            <p:nvPr/>
          </p:nvSpPr>
          <p:spPr>
            <a:xfrm>
              <a:off x="6333553" y="4931273"/>
              <a:ext cx="57179" cy="571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1" name="pt691"/>
            <p:cNvSpPr/>
            <p:nvPr/>
          </p:nvSpPr>
          <p:spPr>
            <a:xfrm>
              <a:off x="6312454" y="2476265"/>
              <a:ext cx="57196" cy="5719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2" name="pt692"/>
            <p:cNvSpPr/>
            <p:nvPr/>
          </p:nvSpPr>
          <p:spPr>
            <a:xfrm>
              <a:off x="6123911" y="4912552"/>
              <a:ext cx="57179" cy="571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3" name="pt693"/>
            <p:cNvSpPr/>
            <p:nvPr/>
          </p:nvSpPr>
          <p:spPr>
            <a:xfrm>
              <a:off x="6394103" y="2358601"/>
              <a:ext cx="57186" cy="5718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4" name="pt694"/>
            <p:cNvSpPr/>
            <p:nvPr/>
          </p:nvSpPr>
          <p:spPr>
            <a:xfrm>
              <a:off x="6149706" y="2401399"/>
              <a:ext cx="57167" cy="571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5" name="pt695"/>
            <p:cNvSpPr/>
            <p:nvPr/>
          </p:nvSpPr>
          <p:spPr>
            <a:xfrm>
              <a:off x="6047371" y="2660797"/>
              <a:ext cx="57184" cy="5718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6" name="pt696"/>
            <p:cNvSpPr/>
            <p:nvPr/>
          </p:nvSpPr>
          <p:spPr>
            <a:xfrm>
              <a:off x="6232974" y="2478949"/>
              <a:ext cx="57177" cy="5717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7" name="pt697"/>
            <p:cNvSpPr/>
            <p:nvPr/>
          </p:nvSpPr>
          <p:spPr>
            <a:xfrm>
              <a:off x="6292917" y="5003480"/>
              <a:ext cx="57177" cy="571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8" name="pt698"/>
            <p:cNvSpPr/>
            <p:nvPr/>
          </p:nvSpPr>
          <p:spPr>
            <a:xfrm>
              <a:off x="5970020" y="5008822"/>
              <a:ext cx="57189" cy="571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9" name="pt699"/>
            <p:cNvSpPr/>
            <p:nvPr/>
          </p:nvSpPr>
          <p:spPr>
            <a:xfrm>
              <a:off x="6183988" y="4733376"/>
              <a:ext cx="57177" cy="571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0" name="pt700"/>
            <p:cNvSpPr/>
            <p:nvPr/>
          </p:nvSpPr>
          <p:spPr>
            <a:xfrm>
              <a:off x="6030046" y="4490011"/>
              <a:ext cx="57186" cy="571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1" name="pt701"/>
            <p:cNvSpPr/>
            <p:nvPr/>
          </p:nvSpPr>
          <p:spPr>
            <a:xfrm>
              <a:off x="5948713" y="3286585"/>
              <a:ext cx="57177" cy="571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2" name="pt702"/>
            <p:cNvSpPr/>
            <p:nvPr/>
          </p:nvSpPr>
          <p:spPr>
            <a:xfrm>
              <a:off x="6266942" y="2436155"/>
              <a:ext cx="57186" cy="5718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3" name="pt703"/>
            <p:cNvSpPr/>
            <p:nvPr/>
          </p:nvSpPr>
          <p:spPr>
            <a:xfrm>
              <a:off x="5949280" y="4995458"/>
              <a:ext cx="57174" cy="571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4" name="pt704"/>
            <p:cNvSpPr/>
            <p:nvPr/>
          </p:nvSpPr>
          <p:spPr>
            <a:xfrm>
              <a:off x="6241456" y="4249323"/>
              <a:ext cx="57189" cy="571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pt705"/>
            <p:cNvSpPr/>
            <p:nvPr/>
          </p:nvSpPr>
          <p:spPr>
            <a:xfrm>
              <a:off x="6281275" y="4872437"/>
              <a:ext cx="57182" cy="571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6" name="pt706"/>
            <p:cNvSpPr/>
            <p:nvPr/>
          </p:nvSpPr>
          <p:spPr>
            <a:xfrm>
              <a:off x="6164270" y="2468249"/>
              <a:ext cx="57182" cy="5718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7" name="pt707"/>
            <p:cNvSpPr/>
            <p:nvPr/>
          </p:nvSpPr>
          <p:spPr>
            <a:xfrm>
              <a:off x="6299227" y="4733370"/>
              <a:ext cx="57189" cy="571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8" name="pt708"/>
            <p:cNvSpPr/>
            <p:nvPr/>
          </p:nvSpPr>
          <p:spPr>
            <a:xfrm>
              <a:off x="6055046" y="5008831"/>
              <a:ext cx="57172" cy="571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9" name="pt709"/>
            <p:cNvSpPr/>
            <p:nvPr/>
          </p:nvSpPr>
          <p:spPr>
            <a:xfrm>
              <a:off x="6151204" y="3043219"/>
              <a:ext cx="57186" cy="5718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0" name="pt710"/>
            <p:cNvSpPr/>
            <p:nvPr/>
          </p:nvSpPr>
          <p:spPr>
            <a:xfrm>
              <a:off x="6013907" y="4128988"/>
              <a:ext cx="57174" cy="571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1" name="pt711"/>
            <p:cNvSpPr/>
            <p:nvPr/>
          </p:nvSpPr>
          <p:spPr>
            <a:xfrm>
              <a:off x="6149418" y="3925737"/>
              <a:ext cx="57184" cy="571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2" name="pt712"/>
            <p:cNvSpPr/>
            <p:nvPr/>
          </p:nvSpPr>
          <p:spPr>
            <a:xfrm>
              <a:off x="6331102" y="2885436"/>
              <a:ext cx="57186" cy="5718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3" name="pt713"/>
            <p:cNvSpPr/>
            <p:nvPr/>
          </p:nvSpPr>
          <p:spPr>
            <a:xfrm>
              <a:off x="6027275" y="2460227"/>
              <a:ext cx="57179" cy="5717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4" name="pt714"/>
            <p:cNvSpPr/>
            <p:nvPr/>
          </p:nvSpPr>
          <p:spPr>
            <a:xfrm>
              <a:off x="6189927" y="4733370"/>
              <a:ext cx="57189" cy="571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5" name="pt715"/>
            <p:cNvSpPr/>
            <p:nvPr/>
          </p:nvSpPr>
          <p:spPr>
            <a:xfrm>
              <a:off x="6021845" y="2457546"/>
              <a:ext cx="57194" cy="5719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6" name="pt716"/>
            <p:cNvSpPr/>
            <p:nvPr/>
          </p:nvSpPr>
          <p:spPr>
            <a:xfrm>
              <a:off x="6156537" y="4102237"/>
              <a:ext cx="57189" cy="571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7" name="pt717"/>
            <p:cNvSpPr/>
            <p:nvPr/>
          </p:nvSpPr>
          <p:spPr>
            <a:xfrm>
              <a:off x="6194023" y="4690585"/>
              <a:ext cx="57182" cy="571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8" name="pt718"/>
            <p:cNvSpPr/>
            <p:nvPr/>
          </p:nvSpPr>
          <p:spPr>
            <a:xfrm>
              <a:off x="6012670" y="4711977"/>
              <a:ext cx="57186" cy="571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9" name="pt719"/>
            <p:cNvSpPr/>
            <p:nvPr/>
          </p:nvSpPr>
          <p:spPr>
            <a:xfrm>
              <a:off x="6084103" y="2422796"/>
              <a:ext cx="57162" cy="5716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0" name="pt720"/>
            <p:cNvSpPr/>
            <p:nvPr/>
          </p:nvSpPr>
          <p:spPr>
            <a:xfrm>
              <a:off x="5930744" y="4110269"/>
              <a:ext cx="57172" cy="571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pt721"/>
            <p:cNvSpPr/>
            <p:nvPr/>
          </p:nvSpPr>
          <p:spPr>
            <a:xfrm>
              <a:off x="6355989" y="4984756"/>
              <a:ext cx="57184" cy="571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2" name="pt722"/>
            <p:cNvSpPr/>
            <p:nvPr/>
          </p:nvSpPr>
          <p:spPr>
            <a:xfrm>
              <a:off x="6191423" y="4618379"/>
              <a:ext cx="57182" cy="571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3" name="pt723"/>
            <p:cNvSpPr/>
            <p:nvPr/>
          </p:nvSpPr>
          <p:spPr>
            <a:xfrm>
              <a:off x="5915687" y="2355930"/>
              <a:ext cx="57179" cy="5717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4" name="pt724"/>
            <p:cNvSpPr/>
            <p:nvPr/>
          </p:nvSpPr>
          <p:spPr>
            <a:xfrm>
              <a:off x="6277549" y="2366625"/>
              <a:ext cx="57184" cy="5718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5" name="pt725"/>
            <p:cNvSpPr/>
            <p:nvPr/>
          </p:nvSpPr>
          <p:spPr>
            <a:xfrm>
              <a:off x="6076643" y="2345226"/>
              <a:ext cx="57194" cy="5719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6" name="pt726"/>
            <p:cNvSpPr/>
            <p:nvPr/>
          </p:nvSpPr>
          <p:spPr>
            <a:xfrm>
              <a:off x="6179212" y="2345227"/>
              <a:ext cx="57191" cy="5719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7" name="pt727"/>
            <p:cNvSpPr/>
            <p:nvPr/>
          </p:nvSpPr>
          <p:spPr>
            <a:xfrm>
              <a:off x="6049818" y="3944445"/>
              <a:ext cx="57208" cy="572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8" name="pt728"/>
            <p:cNvSpPr/>
            <p:nvPr/>
          </p:nvSpPr>
          <p:spPr>
            <a:xfrm>
              <a:off x="6339841" y="4265261"/>
              <a:ext cx="52057" cy="520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9" name="pt729"/>
            <p:cNvSpPr/>
            <p:nvPr/>
          </p:nvSpPr>
          <p:spPr>
            <a:xfrm>
              <a:off x="5961146" y="5006068"/>
              <a:ext cx="51999" cy="519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0" name="pt730"/>
            <p:cNvSpPr/>
            <p:nvPr/>
          </p:nvSpPr>
          <p:spPr>
            <a:xfrm>
              <a:off x="3485722" y="2402508"/>
              <a:ext cx="151223" cy="15122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1" name="pt731"/>
            <p:cNvSpPr/>
            <p:nvPr/>
          </p:nvSpPr>
          <p:spPr>
            <a:xfrm>
              <a:off x="6107762" y="2342555"/>
              <a:ext cx="57186" cy="5718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2" name="pt732"/>
            <p:cNvSpPr/>
            <p:nvPr/>
          </p:nvSpPr>
          <p:spPr>
            <a:xfrm>
              <a:off x="6227187" y="2342556"/>
              <a:ext cx="57184" cy="5718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3" name="pt733"/>
            <p:cNvSpPr/>
            <p:nvPr/>
          </p:nvSpPr>
          <p:spPr>
            <a:xfrm>
              <a:off x="6156624" y="2342560"/>
              <a:ext cx="57177" cy="5717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4" name="pt734"/>
            <p:cNvSpPr/>
            <p:nvPr/>
          </p:nvSpPr>
          <p:spPr>
            <a:xfrm>
              <a:off x="6057770" y="4958008"/>
              <a:ext cx="57194" cy="571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5" name="pt735"/>
            <p:cNvSpPr/>
            <p:nvPr/>
          </p:nvSpPr>
          <p:spPr>
            <a:xfrm>
              <a:off x="6013935" y="4853262"/>
              <a:ext cx="90183" cy="901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6" name="pt736"/>
            <p:cNvSpPr/>
            <p:nvPr/>
          </p:nvSpPr>
          <p:spPr>
            <a:xfrm>
              <a:off x="6298094" y="4492689"/>
              <a:ext cx="57179" cy="571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7" name="pt737"/>
            <p:cNvSpPr/>
            <p:nvPr/>
          </p:nvSpPr>
          <p:spPr>
            <a:xfrm>
              <a:off x="5942526" y="4754764"/>
              <a:ext cx="57189" cy="571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8" name="pt738"/>
            <p:cNvSpPr/>
            <p:nvPr/>
          </p:nvSpPr>
          <p:spPr>
            <a:xfrm>
              <a:off x="6181167" y="4995457"/>
              <a:ext cx="57177" cy="571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9" name="pt739"/>
            <p:cNvSpPr/>
            <p:nvPr/>
          </p:nvSpPr>
          <p:spPr>
            <a:xfrm>
              <a:off x="6364048" y="4845694"/>
              <a:ext cx="57182" cy="571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0" name="pt740"/>
            <p:cNvSpPr/>
            <p:nvPr/>
          </p:nvSpPr>
          <p:spPr>
            <a:xfrm>
              <a:off x="6100432" y="2345222"/>
              <a:ext cx="57201" cy="5720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1" name="pt741"/>
            <p:cNvSpPr/>
            <p:nvPr/>
          </p:nvSpPr>
          <p:spPr>
            <a:xfrm>
              <a:off x="6227401" y="2342549"/>
              <a:ext cx="57198" cy="5719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2" name="pt742"/>
            <p:cNvSpPr/>
            <p:nvPr/>
          </p:nvSpPr>
          <p:spPr>
            <a:xfrm>
              <a:off x="5065658" y="4807108"/>
              <a:ext cx="112959" cy="1129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3" name="pt743"/>
            <p:cNvSpPr/>
            <p:nvPr/>
          </p:nvSpPr>
          <p:spPr>
            <a:xfrm>
              <a:off x="5909692" y="4917901"/>
              <a:ext cx="57179" cy="571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4" name="pt744"/>
            <p:cNvSpPr/>
            <p:nvPr/>
          </p:nvSpPr>
          <p:spPr>
            <a:xfrm>
              <a:off x="5903719" y="2377309"/>
              <a:ext cx="57210" cy="5721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5" name="pt745"/>
            <p:cNvSpPr/>
            <p:nvPr/>
          </p:nvSpPr>
          <p:spPr>
            <a:xfrm>
              <a:off x="4970003" y="2363519"/>
              <a:ext cx="116881" cy="11688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6" name="pt746"/>
            <p:cNvSpPr/>
            <p:nvPr/>
          </p:nvSpPr>
          <p:spPr>
            <a:xfrm>
              <a:off x="6107807" y="2412099"/>
              <a:ext cx="57162" cy="5716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7" name="pt747"/>
            <p:cNvSpPr/>
            <p:nvPr/>
          </p:nvSpPr>
          <p:spPr>
            <a:xfrm>
              <a:off x="5965436" y="2511033"/>
              <a:ext cx="57191" cy="5719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8" name="pt748"/>
            <p:cNvSpPr/>
            <p:nvPr/>
          </p:nvSpPr>
          <p:spPr>
            <a:xfrm>
              <a:off x="5999449" y="2342557"/>
              <a:ext cx="57182" cy="5718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9" name="pt749"/>
            <p:cNvSpPr/>
            <p:nvPr/>
          </p:nvSpPr>
          <p:spPr>
            <a:xfrm>
              <a:off x="6224039" y="2733004"/>
              <a:ext cx="57182" cy="571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0" name="pt750"/>
            <p:cNvSpPr/>
            <p:nvPr/>
          </p:nvSpPr>
          <p:spPr>
            <a:xfrm>
              <a:off x="6300689" y="4992775"/>
              <a:ext cx="57191" cy="571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1" name="pt751"/>
            <p:cNvSpPr/>
            <p:nvPr/>
          </p:nvSpPr>
          <p:spPr>
            <a:xfrm>
              <a:off x="6379626" y="2733005"/>
              <a:ext cx="57179" cy="5717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2" name="pt752"/>
            <p:cNvSpPr/>
            <p:nvPr/>
          </p:nvSpPr>
          <p:spPr>
            <a:xfrm>
              <a:off x="6021320" y="2513714"/>
              <a:ext cx="57177" cy="5717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3" name="pt753"/>
            <p:cNvSpPr/>
            <p:nvPr/>
          </p:nvSpPr>
          <p:spPr>
            <a:xfrm>
              <a:off x="6331826" y="2957643"/>
              <a:ext cx="57184" cy="5718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4" name="pt754"/>
            <p:cNvSpPr/>
            <p:nvPr/>
          </p:nvSpPr>
          <p:spPr>
            <a:xfrm>
              <a:off x="5920941" y="2412085"/>
              <a:ext cx="57189" cy="5718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5" name="pt755"/>
            <p:cNvSpPr/>
            <p:nvPr/>
          </p:nvSpPr>
          <p:spPr>
            <a:xfrm>
              <a:off x="6071107" y="3735855"/>
              <a:ext cx="57198" cy="571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6" name="pt756"/>
            <p:cNvSpPr/>
            <p:nvPr/>
          </p:nvSpPr>
          <p:spPr>
            <a:xfrm>
              <a:off x="5979585" y="4984754"/>
              <a:ext cx="57189" cy="571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7" name="pt757"/>
            <p:cNvSpPr/>
            <p:nvPr/>
          </p:nvSpPr>
          <p:spPr>
            <a:xfrm>
              <a:off x="6100331" y="4468618"/>
              <a:ext cx="57184" cy="571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8" name="pt758"/>
            <p:cNvSpPr/>
            <p:nvPr/>
          </p:nvSpPr>
          <p:spPr>
            <a:xfrm>
              <a:off x="6080417" y="4158400"/>
              <a:ext cx="57184" cy="571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9" name="pt759"/>
            <p:cNvSpPr/>
            <p:nvPr/>
          </p:nvSpPr>
          <p:spPr>
            <a:xfrm>
              <a:off x="6353415" y="2393369"/>
              <a:ext cx="57182" cy="5718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0" name="pt760"/>
            <p:cNvSpPr/>
            <p:nvPr/>
          </p:nvSpPr>
          <p:spPr>
            <a:xfrm>
              <a:off x="6367002" y="2342559"/>
              <a:ext cx="57179" cy="5717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1" name="pt761"/>
            <p:cNvSpPr/>
            <p:nvPr/>
          </p:nvSpPr>
          <p:spPr>
            <a:xfrm>
              <a:off x="6230427" y="2342554"/>
              <a:ext cx="57189" cy="5718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2" name="pt762"/>
            <p:cNvSpPr/>
            <p:nvPr/>
          </p:nvSpPr>
          <p:spPr>
            <a:xfrm>
              <a:off x="6299164" y="2347905"/>
              <a:ext cx="57184" cy="5718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3" name="pt763"/>
            <p:cNvSpPr/>
            <p:nvPr/>
          </p:nvSpPr>
          <p:spPr>
            <a:xfrm>
              <a:off x="6099811" y="2339883"/>
              <a:ext cx="57182" cy="5718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4" name="pt764"/>
            <p:cNvSpPr/>
            <p:nvPr/>
          </p:nvSpPr>
          <p:spPr>
            <a:xfrm>
              <a:off x="5992162" y="2358602"/>
              <a:ext cx="57184" cy="5718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5" name="pt765"/>
            <p:cNvSpPr/>
            <p:nvPr/>
          </p:nvSpPr>
          <p:spPr>
            <a:xfrm>
              <a:off x="6277890" y="2345236"/>
              <a:ext cx="57172" cy="5717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6" name="pt766"/>
            <p:cNvSpPr/>
            <p:nvPr/>
          </p:nvSpPr>
          <p:spPr>
            <a:xfrm>
              <a:off x="6195221" y="2345233"/>
              <a:ext cx="57179" cy="5717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7" name="pt767"/>
            <p:cNvSpPr/>
            <p:nvPr/>
          </p:nvSpPr>
          <p:spPr>
            <a:xfrm>
              <a:off x="6073166" y="2593948"/>
              <a:ext cx="57167" cy="571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8" name="pt768"/>
            <p:cNvSpPr/>
            <p:nvPr/>
          </p:nvSpPr>
          <p:spPr>
            <a:xfrm>
              <a:off x="6287797" y="2593940"/>
              <a:ext cx="57184" cy="5718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9" name="pt769"/>
            <p:cNvSpPr/>
            <p:nvPr/>
          </p:nvSpPr>
          <p:spPr>
            <a:xfrm>
              <a:off x="6374000" y="3818770"/>
              <a:ext cx="57174" cy="571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0" name="pt770"/>
            <p:cNvSpPr/>
            <p:nvPr/>
          </p:nvSpPr>
          <p:spPr>
            <a:xfrm>
              <a:off x="6001244" y="4711983"/>
              <a:ext cx="57174" cy="571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1" name="pt771"/>
            <p:cNvSpPr/>
            <p:nvPr/>
          </p:nvSpPr>
          <p:spPr>
            <a:xfrm>
              <a:off x="5986202" y="4292112"/>
              <a:ext cx="57189" cy="571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2" name="pt772"/>
            <p:cNvSpPr/>
            <p:nvPr/>
          </p:nvSpPr>
          <p:spPr>
            <a:xfrm>
              <a:off x="6349272" y="2815911"/>
              <a:ext cx="57174" cy="571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3" name="pt773"/>
            <p:cNvSpPr/>
            <p:nvPr/>
          </p:nvSpPr>
          <p:spPr>
            <a:xfrm>
              <a:off x="6217097" y="2345230"/>
              <a:ext cx="57184" cy="5718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4" name="pt774"/>
            <p:cNvSpPr/>
            <p:nvPr/>
          </p:nvSpPr>
          <p:spPr>
            <a:xfrm>
              <a:off x="5982528" y="2366609"/>
              <a:ext cx="57215" cy="5721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5" name="pt775"/>
            <p:cNvSpPr/>
            <p:nvPr/>
          </p:nvSpPr>
          <p:spPr>
            <a:xfrm>
              <a:off x="6138418" y="4619962"/>
              <a:ext cx="54015" cy="540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6" name="pt776"/>
            <p:cNvSpPr/>
            <p:nvPr/>
          </p:nvSpPr>
          <p:spPr>
            <a:xfrm>
              <a:off x="5978116" y="2422782"/>
              <a:ext cx="57189" cy="5718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7" name="pt777"/>
            <p:cNvSpPr/>
            <p:nvPr/>
          </p:nvSpPr>
          <p:spPr>
            <a:xfrm>
              <a:off x="6159183" y="2449530"/>
              <a:ext cx="57179" cy="5717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8" name="pt778"/>
            <p:cNvSpPr/>
            <p:nvPr/>
          </p:nvSpPr>
          <p:spPr>
            <a:xfrm>
              <a:off x="6088484" y="2369294"/>
              <a:ext cx="57194" cy="5719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9" name="pt779"/>
            <p:cNvSpPr/>
            <p:nvPr/>
          </p:nvSpPr>
          <p:spPr>
            <a:xfrm>
              <a:off x="6009687" y="4115602"/>
              <a:ext cx="57203" cy="572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0" name="pt780"/>
            <p:cNvSpPr/>
            <p:nvPr/>
          </p:nvSpPr>
          <p:spPr>
            <a:xfrm>
              <a:off x="6305864" y="4904524"/>
              <a:ext cx="57191" cy="571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1" name="pt781"/>
            <p:cNvSpPr/>
            <p:nvPr/>
          </p:nvSpPr>
          <p:spPr>
            <a:xfrm>
              <a:off x="6323156" y="2412102"/>
              <a:ext cx="57155" cy="5715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2" name="pt782"/>
            <p:cNvSpPr/>
            <p:nvPr/>
          </p:nvSpPr>
          <p:spPr>
            <a:xfrm>
              <a:off x="6055924" y="2371990"/>
              <a:ext cx="57150" cy="5715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3" name="pt783"/>
            <p:cNvSpPr/>
            <p:nvPr/>
          </p:nvSpPr>
          <p:spPr>
            <a:xfrm>
              <a:off x="6009334" y="4738727"/>
              <a:ext cx="57172" cy="571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4" name="pt784"/>
            <p:cNvSpPr/>
            <p:nvPr/>
          </p:nvSpPr>
          <p:spPr>
            <a:xfrm>
              <a:off x="6168787" y="2390697"/>
              <a:ext cx="57177" cy="5717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5" name="pt785"/>
            <p:cNvSpPr/>
            <p:nvPr/>
          </p:nvSpPr>
          <p:spPr>
            <a:xfrm>
              <a:off x="6130347" y="4966037"/>
              <a:ext cx="57182" cy="571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6" name="pt786"/>
            <p:cNvSpPr/>
            <p:nvPr/>
          </p:nvSpPr>
          <p:spPr>
            <a:xfrm>
              <a:off x="6321566" y="3992597"/>
              <a:ext cx="57177" cy="571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7" name="pt787"/>
            <p:cNvSpPr/>
            <p:nvPr/>
          </p:nvSpPr>
          <p:spPr>
            <a:xfrm>
              <a:off x="6206996" y="4663831"/>
              <a:ext cx="57203" cy="572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8" name="pt788"/>
            <p:cNvSpPr/>
            <p:nvPr/>
          </p:nvSpPr>
          <p:spPr>
            <a:xfrm>
              <a:off x="6261275" y="4498027"/>
              <a:ext cx="57201" cy="572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9" name="pt789"/>
            <p:cNvSpPr/>
            <p:nvPr/>
          </p:nvSpPr>
          <p:spPr>
            <a:xfrm>
              <a:off x="6228807" y="4728026"/>
              <a:ext cx="57179" cy="571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0" name="pt790"/>
            <p:cNvSpPr/>
            <p:nvPr/>
          </p:nvSpPr>
          <p:spPr>
            <a:xfrm>
              <a:off x="6117546" y="2385336"/>
              <a:ext cx="57201" cy="5720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1" name="pt791"/>
            <p:cNvSpPr/>
            <p:nvPr/>
          </p:nvSpPr>
          <p:spPr>
            <a:xfrm>
              <a:off x="6026603" y="2339872"/>
              <a:ext cx="57203" cy="5720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2" name="pt792"/>
            <p:cNvSpPr/>
            <p:nvPr/>
          </p:nvSpPr>
          <p:spPr>
            <a:xfrm>
              <a:off x="6052058" y="2339860"/>
              <a:ext cx="57227" cy="5722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3" name="pt793"/>
            <p:cNvSpPr/>
            <p:nvPr/>
          </p:nvSpPr>
          <p:spPr>
            <a:xfrm>
              <a:off x="6038808" y="2339877"/>
              <a:ext cx="57194" cy="5719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4" name="pt794"/>
            <p:cNvSpPr/>
            <p:nvPr/>
          </p:nvSpPr>
          <p:spPr>
            <a:xfrm>
              <a:off x="6177652" y="2353257"/>
              <a:ext cx="57177" cy="5717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5" name="pt795"/>
            <p:cNvSpPr/>
            <p:nvPr/>
          </p:nvSpPr>
          <p:spPr>
            <a:xfrm>
              <a:off x="6179924" y="3602152"/>
              <a:ext cx="57174" cy="571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6" name="pt796"/>
            <p:cNvSpPr/>
            <p:nvPr/>
          </p:nvSpPr>
          <p:spPr>
            <a:xfrm>
              <a:off x="6110608" y="4907197"/>
              <a:ext cx="57194" cy="571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7" name="pt797"/>
            <p:cNvSpPr/>
            <p:nvPr/>
          </p:nvSpPr>
          <p:spPr>
            <a:xfrm>
              <a:off x="6265134" y="4995453"/>
              <a:ext cx="57184" cy="571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8" name="pt798"/>
            <p:cNvSpPr/>
            <p:nvPr/>
          </p:nvSpPr>
          <p:spPr>
            <a:xfrm>
              <a:off x="6346769" y="2422779"/>
              <a:ext cx="57196" cy="5719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9" name="pt799"/>
            <p:cNvSpPr/>
            <p:nvPr/>
          </p:nvSpPr>
          <p:spPr>
            <a:xfrm>
              <a:off x="6257676" y="4848362"/>
              <a:ext cx="57194" cy="571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0" name="pt800"/>
            <p:cNvSpPr/>
            <p:nvPr/>
          </p:nvSpPr>
          <p:spPr>
            <a:xfrm>
              <a:off x="6231489" y="4987433"/>
              <a:ext cx="57179" cy="571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1" name="pt801"/>
            <p:cNvSpPr/>
            <p:nvPr/>
          </p:nvSpPr>
          <p:spPr>
            <a:xfrm>
              <a:off x="5961840" y="2339875"/>
              <a:ext cx="57198" cy="5719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2" name="pt802"/>
            <p:cNvSpPr/>
            <p:nvPr/>
          </p:nvSpPr>
          <p:spPr>
            <a:xfrm>
              <a:off x="6156562" y="4816276"/>
              <a:ext cx="57184" cy="571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3" name="pt803"/>
            <p:cNvSpPr/>
            <p:nvPr/>
          </p:nvSpPr>
          <p:spPr>
            <a:xfrm>
              <a:off x="5982022" y="2339885"/>
              <a:ext cx="57177" cy="5717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4" name="pt804"/>
            <p:cNvSpPr/>
            <p:nvPr/>
          </p:nvSpPr>
          <p:spPr>
            <a:xfrm>
              <a:off x="6323687" y="2339889"/>
              <a:ext cx="57170" cy="571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5" name="pt805"/>
            <p:cNvSpPr/>
            <p:nvPr/>
          </p:nvSpPr>
          <p:spPr>
            <a:xfrm>
              <a:off x="6239538" y="2393364"/>
              <a:ext cx="57191" cy="5719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6" name="pt806"/>
            <p:cNvSpPr/>
            <p:nvPr/>
          </p:nvSpPr>
          <p:spPr>
            <a:xfrm>
              <a:off x="5977299" y="2342551"/>
              <a:ext cx="57194" cy="5719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7" name="pt807"/>
            <p:cNvSpPr/>
            <p:nvPr/>
          </p:nvSpPr>
          <p:spPr>
            <a:xfrm>
              <a:off x="6320998" y="4853714"/>
              <a:ext cx="57186" cy="571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8" name="pt808"/>
            <p:cNvSpPr/>
            <p:nvPr/>
          </p:nvSpPr>
          <p:spPr>
            <a:xfrm>
              <a:off x="6373138" y="3602147"/>
              <a:ext cx="57184" cy="5718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9" name="pt809"/>
            <p:cNvSpPr/>
            <p:nvPr/>
          </p:nvSpPr>
          <p:spPr>
            <a:xfrm>
              <a:off x="6226572" y="2374654"/>
              <a:ext cx="57172" cy="5717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0" name="pt810"/>
            <p:cNvSpPr/>
            <p:nvPr/>
          </p:nvSpPr>
          <p:spPr>
            <a:xfrm>
              <a:off x="6045553" y="2342560"/>
              <a:ext cx="57177" cy="5717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1" name="pt811"/>
            <p:cNvSpPr/>
            <p:nvPr/>
          </p:nvSpPr>
          <p:spPr>
            <a:xfrm>
              <a:off x="6381301" y="2361267"/>
              <a:ext cx="57203" cy="5720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2" name="pt812"/>
            <p:cNvSpPr/>
            <p:nvPr/>
          </p:nvSpPr>
          <p:spPr>
            <a:xfrm>
              <a:off x="4635249" y="3072378"/>
              <a:ext cx="100493" cy="10049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3" name="pt813"/>
            <p:cNvSpPr/>
            <p:nvPr/>
          </p:nvSpPr>
          <p:spPr>
            <a:xfrm>
              <a:off x="5972496" y="4425821"/>
              <a:ext cx="57201" cy="572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4" name="pt814"/>
            <p:cNvSpPr/>
            <p:nvPr/>
          </p:nvSpPr>
          <p:spPr>
            <a:xfrm>
              <a:off x="6149604" y="3767967"/>
              <a:ext cx="57157" cy="571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5" name="pt815"/>
            <p:cNvSpPr/>
            <p:nvPr/>
          </p:nvSpPr>
          <p:spPr>
            <a:xfrm>
              <a:off x="6127948" y="2358609"/>
              <a:ext cx="57170" cy="571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6" name="pt816"/>
            <p:cNvSpPr/>
            <p:nvPr/>
          </p:nvSpPr>
          <p:spPr>
            <a:xfrm>
              <a:off x="6019768" y="4936617"/>
              <a:ext cx="57186" cy="571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7" name="pt817"/>
            <p:cNvSpPr/>
            <p:nvPr/>
          </p:nvSpPr>
          <p:spPr>
            <a:xfrm>
              <a:off x="6274564" y="2347902"/>
              <a:ext cx="57189" cy="5718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8" name="pt818"/>
            <p:cNvSpPr/>
            <p:nvPr/>
          </p:nvSpPr>
          <p:spPr>
            <a:xfrm>
              <a:off x="6045923" y="2355936"/>
              <a:ext cx="57167" cy="571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9" name="pt819"/>
            <p:cNvSpPr/>
            <p:nvPr/>
          </p:nvSpPr>
          <p:spPr>
            <a:xfrm>
              <a:off x="6053156" y="2353261"/>
              <a:ext cx="57170" cy="571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0" name="pt820"/>
            <p:cNvSpPr/>
            <p:nvPr/>
          </p:nvSpPr>
          <p:spPr>
            <a:xfrm>
              <a:off x="6305636" y="2342566"/>
              <a:ext cx="57165" cy="571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1" name="pt821"/>
            <p:cNvSpPr/>
            <p:nvPr/>
          </p:nvSpPr>
          <p:spPr>
            <a:xfrm>
              <a:off x="6034386" y="2339883"/>
              <a:ext cx="57182" cy="5718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2" name="pt822"/>
            <p:cNvSpPr/>
            <p:nvPr/>
          </p:nvSpPr>
          <p:spPr>
            <a:xfrm>
              <a:off x="6287166" y="2369292"/>
              <a:ext cx="57198" cy="5719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3" name="pt823"/>
            <p:cNvSpPr/>
            <p:nvPr/>
          </p:nvSpPr>
          <p:spPr>
            <a:xfrm>
              <a:off x="6064340" y="4126302"/>
              <a:ext cx="57196" cy="571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4" name="pt824"/>
            <p:cNvSpPr/>
            <p:nvPr/>
          </p:nvSpPr>
          <p:spPr>
            <a:xfrm>
              <a:off x="5955444" y="4995451"/>
              <a:ext cx="57189" cy="571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5" name="pt825"/>
            <p:cNvSpPr/>
            <p:nvPr/>
          </p:nvSpPr>
          <p:spPr>
            <a:xfrm>
              <a:off x="6377314" y="3064618"/>
              <a:ext cx="57177" cy="571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6" name="pt826"/>
            <p:cNvSpPr/>
            <p:nvPr/>
          </p:nvSpPr>
          <p:spPr>
            <a:xfrm>
              <a:off x="6009008" y="5008819"/>
              <a:ext cx="57196" cy="571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7" name="pt827"/>
            <p:cNvSpPr/>
            <p:nvPr/>
          </p:nvSpPr>
          <p:spPr>
            <a:xfrm>
              <a:off x="5914732" y="2353243"/>
              <a:ext cx="57206" cy="5720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8" name="pt828"/>
            <p:cNvSpPr/>
            <p:nvPr/>
          </p:nvSpPr>
          <p:spPr>
            <a:xfrm>
              <a:off x="6225833" y="4880457"/>
              <a:ext cx="57186" cy="571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9" name="pt829"/>
            <p:cNvSpPr/>
            <p:nvPr/>
          </p:nvSpPr>
          <p:spPr>
            <a:xfrm>
              <a:off x="5992665" y="2339877"/>
              <a:ext cx="57194" cy="5719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0" name="pt830"/>
            <p:cNvSpPr/>
            <p:nvPr/>
          </p:nvSpPr>
          <p:spPr>
            <a:xfrm>
              <a:off x="6318527" y="2339879"/>
              <a:ext cx="57189" cy="5718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1" name="pt831"/>
            <p:cNvSpPr/>
            <p:nvPr/>
          </p:nvSpPr>
          <p:spPr>
            <a:xfrm>
              <a:off x="5951556" y="2358600"/>
              <a:ext cx="57189" cy="5718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2" name="pt832"/>
            <p:cNvSpPr/>
            <p:nvPr/>
          </p:nvSpPr>
          <p:spPr>
            <a:xfrm>
              <a:off x="6288731" y="3040567"/>
              <a:ext cx="57143" cy="571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3" name="pt833"/>
            <p:cNvSpPr/>
            <p:nvPr/>
          </p:nvSpPr>
          <p:spPr>
            <a:xfrm>
              <a:off x="6152894" y="4706636"/>
              <a:ext cx="57172" cy="571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4" name="pt834"/>
            <p:cNvSpPr/>
            <p:nvPr/>
          </p:nvSpPr>
          <p:spPr>
            <a:xfrm>
              <a:off x="6063599" y="2350581"/>
              <a:ext cx="57179" cy="5717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5" name="pt835"/>
            <p:cNvSpPr/>
            <p:nvPr/>
          </p:nvSpPr>
          <p:spPr>
            <a:xfrm>
              <a:off x="5946847" y="5003480"/>
              <a:ext cx="57177" cy="571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6" name="pt836"/>
            <p:cNvSpPr/>
            <p:nvPr/>
          </p:nvSpPr>
          <p:spPr>
            <a:xfrm>
              <a:off x="6334129" y="4653145"/>
              <a:ext cx="57182" cy="571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7" name="pt837"/>
            <p:cNvSpPr/>
            <p:nvPr/>
          </p:nvSpPr>
          <p:spPr>
            <a:xfrm>
              <a:off x="6245708" y="2347908"/>
              <a:ext cx="57177" cy="5717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8" name="pt838"/>
            <p:cNvSpPr/>
            <p:nvPr/>
          </p:nvSpPr>
          <p:spPr>
            <a:xfrm>
              <a:off x="6369951" y="2350580"/>
              <a:ext cx="57182" cy="5718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9" name="pt839"/>
            <p:cNvSpPr/>
            <p:nvPr/>
          </p:nvSpPr>
          <p:spPr>
            <a:xfrm>
              <a:off x="6200755" y="2350577"/>
              <a:ext cx="57189" cy="5718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0" name="pt840"/>
            <p:cNvSpPr/>
            <p:nvPr/>
          </p:nvSpPr>
          <p:spPr>
            <a:xfrm>
              <a:off x="6371536" y="2342556"/>
              <a:ext cx="57184" cy="5718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1" name="pt841"/>
            <p:cNvSpPr/>
            <p:nvPr/>
          </p:nvSpPr>
          <p:spPr>
            <a:xfrm>
              <a:off x="6297494" y="2420108"/>
              <a:ext cx="57189" cy="5718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2" name="pt842"/>
            <p:cNvSpPr/>
            <p:nvPr/>
          </p:nvSpPr>
          <p:spPr>
            <a:xfrm>
              <a:off x="5979148" y="3992591"/>
              <a:ext cx="57189" cy="571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3" name="pt843"/>
            <p:cNvSpPr/>
            <p:nvPr/>
          </p:nvSpPr>
          <p:spPr>
            <a:xfrm>
              <a:off x="6375288" y="4498042"/>
              <a:ext cx="57170" cy="571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4" name="pt844"/>
            <p:cNvSpPr/>
            <p:nvPr/>
          </p:nvSpPr>
          <p:spPr>
            <a:xfrm>
              <a:off x="6241713" y="3128799"/>
              <a:ext cx="57182" cy="571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5" name="pt845"/>
            <p:cNvSpPr/>
            <p:nvPr/>
          </p:nvSpPr>
          <p:spPr>
            <a:xfrm>
              <a:off x="6088576" y="2345229"/>
              <a:ext cx="57186" cy="5718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6" name="pt846"/>
            <p:cNvSpPr/>
            <p:nvPr/>
          </p:nvSpPr>
          <p:spPr>
            <a:xfrm>
              <a:off x="4902448" y="4968421"/>
              <a:ext cx="116597" cy="1165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7" name="pt847"/>
            <p:cNvSpPr/>
            <p:nvPr/>
          </p:nvSpPr>
          <p:spPr>
            <a:xfrm>
              <a:off x="6397430" y="2679530"/>
              <a:ext cx="57157" cy="571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8" name="pt848"/>
            <p:cNvSpPr/>
            <p:nvPr/>
          </p:nvSpPr>
          <p:spPr>
            <a:xfrm>
              <a:off x="6095643" y="4799611"/>
              <a:ext cx="47724" cy="477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9" name="pt849"/>
            <p:cNvSpPr/>
            <p:nvPr/>
          </p:nvSpPr>
          <p:spPr>
            <a:xfrm>
              <a:off x="5957196" y="4859064"/>
              <a:ext cx="57184" cy="571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0" name="pt850"/>
            <p:cNvSpPr/>
            <p:nvPr/>
          </p:nvSpPr>
          <p:spPr>
            <a:xfrm>
              <a:off x="6254237" y="4947329"/>
              <a:ext cx="57157" cy="571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1" name="pt851"/>
            <p:cNvSpPr/>
            <p:nvPr/>
          </p:nvSpPr>
          <p:spPr>
            <a:xfrm>
              <a:off x="6201065" y="2791829"/>
              <a:ext cx="57201" cy="5720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2" name="pt852"/>
            <p:cNvSpPr/>
            <p:nvPr/>
          </p:nvSpPr>
          <p:spPr>
            <a:xfrm>
              <a:off x="6290352" y="3409585"/>
              <a:ext cx="57210" cy="5721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3" name="pt853"/>
            <p:cNvSpPr/>
            <p:nvPr/>
          </p:nvSpPr>
          <p:spPr>
            <a:xfrm>
              <a:off x="6344151" y="2342561"/>
              <a:ext cx="57174" cy="5717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4" name="pt854"/>
            <p:cNvSpPr/>
            <p:nvPr/>
          </p:nvSpPr>
          <p:spPr>
            <a:xfrm>
              <a:off x="6204395" y="2342550"/>
              <a:ext cx="57196" cy="5719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5" name="pt855"/>
            <p:cNvSpPr/>
            <p:nvPr/>
          </p:nvSpPr>
          <p:spPr>
            <a:xfrm>
              <a:off x="6112496" y="2390687"/>
              <a:ext cx="57196" cy="5719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6" name="pt856"/>
            <p:cNvSpPr/>
            <p:nvPr/>
          </p:nvSpPr>
          <p:spPr>
            <a:xfrm>
              <a:off x="6036104" y="2358612"/>
              <a:ext cx="57165" cy="571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7" name="pt857"/>
            <p:cNvSpPr/>
            <p:nvPr/>
          </p:nvSpPr>
          <p:spPr>
            <a:xfrm>
              <a:off x="6384604" y="5003488"/>
              <a:ext cx="57160" cy="571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8" name="pt858"/>
            <p:cNvSpPr/>
            <p:nvPr/>
          </p:nvSpPr>
          <p:spPr>
            <a:xfrm>
              <a:off x="6398824" y="2342554"/>
              <a:ext cx="57189" cy="5718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9" name="pt859"/>
            <p:cNvSpPr/>
            <p:nvPr/>
          </p:nvSpPr>
          <p:spPr>
            <a:xfrm>
              <a:off x="5935438" y="2858685"/>
              <a:ext cx="57203" cy="5720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0" name="pt860"/>
            <p:cNvSpPr/>
            <p:nvPr/>
          </p:nvSpPr>
          <p:spPr>
            <a:xfrm>
              <a:off x="6125668" y="2361274"/>
              <a:ext cx="57189" cy="5718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1" name="pt861"/>
            <p:cNvSpPr/>
            <p:nvPr/>
          </p:nvSpPr>
          <p:spPr>
            <a:xfrm>
              <a:off x="6329512" y="4685232"/>
              <a:ext cx="57191" cy="571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2" name="pt862"/>
            <p:cNvSpPr/>
            <p:nvPr/>
          </p:nvSpPr>
          <p:spPr>
            <a:xfrm>
              <a:off x="6251223" y="2388028"/>
              <a:ext cx="57167" cy="571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3" name="pt863"/>
            <p:cNvSpPr/>
            <p:nvPr/>
          </p:nvSpPr>
          <p:spPr>
            <a:xfrm>
              <a:off x="6043356" y="4939298"/>
              <a:ext cx="57174" cy="571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4" name="pt864"/>
            <p:cNvSpPr/>
            <p:nvPr/>
          </p:nvSpPr>
          <p:spPr>
            <a:xfrm>
              <a:off x="6280071" y="5003472"/>
              <a:ext cx="57191" cy="571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5" name="pt865"/>
            <p:cNvSpPr/>
            <p:nvPr/>
          </p:nvSpPr>
          <p:spPr>
            <a:xfrm>
              <a:off x="5961481" y="2460229"/>
              <a:ext cx="57177" cy="5717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6" name="pt866"/>
            <p:cNvSpPr/>
            <p:nvPr/>
          </p:nvSpPr>
          <p:spPr>
            <a:xfrm>
              <a:off x="6308851" y="2371975"/>
              <a:ext cx="57182" cy="5718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7" name="pt867"/>
            <p:cNvSpPr/>
            <p:nvPr/>
          </p:nvSpPr>
          <p:spPr>
            <a:xfrm>
              <a:off x="5988439" y="2339889"/>
              <a:ext cx="57170" cy="571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8" name="pt868"/>
            <p:cNvSpPr/>
            <p:nvPr/>
          </p:nvSpPr>
          <p:spPr>
            <a:xfrm>
              <a:off x="6016633" y="4997829"/>
              <a:ext cx="52432" cy="524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9" name="pt869"/>
            <p:cNvSpPr/>
            <p:nvPr/>
          </p:nvSpPr>
          <p:spPr>
            <a:xfrm>
              <a:off x="6000266" y="4974056"/>
              <a:ext cx="57189" cy="571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0" name="pt870"/>
            <p:cNvSpPr/>
            <p:nvPr/>
          </p:nvSpPr>
          <p:spPr>
            <a:xfrm>
              <a:off x="5936691" y="4278739"/>
              <a:ext cx="57191" cy="571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1" name="pt871"/>
            <p:cNvSpPr/>
            <p:nvPr/>
          </p:nvSpPr>
          <p:spPr>
            <a:xfrm>
              <a:off x="5922188" y="4998123"/>
              <a:ext cx="57194" cy="571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2" name="pt872"/>
            <p:cNvSpPr/>
            <p:nvPr/>
          </p:nvSpPr>
          <p:spPr>
            <a:xfrm>
              <a:off x="6034285" y="2516387"/>
              <a:ext cx="57179" cy="5717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3" name="pt873"/>
            <p:cNvSpPr/>
            <p:nvPr/>
          </p:nvSpPr>
          <p:spPr>
            <a:xfrm>
              <a:off x="5934415" y="2783813"/>
              <a:ext cx="57186" cy="5718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4" name="pt874"/>
            <p:cNvSpPr/>
            <p:nvPr/>
          </p:nvSpPr>
          <p:spPr>
            <a:xfrm>
              <a:off x="6249006" y="2358603"/>
              <a:ext cx="57182" cy="5718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5" name="pt875"/>
            <p:cNvSpPr/>
            <p:nvPr/>
          </p:nvSpPr>
          <p:spPr>
            <a:xfrm>
              <a:off x="6042328" y="2342555"/>
              <a:ext cx="57186" cy="5718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6" name="pt876"/>
            <p:cNvSpPr/>
            <p:nvPr/>
          </p:nvSpPr>
          <p:spPr>
            <a:xfrm>
              <a:off x="6017723" y="2358607"/>
              <a:ext cx="57174" cy="5717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7" name="pt877"/>
            <p:cNvSpPr/>
            <p:nvPr/>
          </p:nvSpPr>
          <p:spPr>
            <a:xfrm>
              <a:off x="6001112" y="3933755"/>
              <a:ext cx="57194" cy="571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8" name="pt878"/>
            <p:cNvSpPr/>
            <p:nvPr/>
          </p:nvSpPr>
          <p:spPr>
            <a:xfrm>
              <a:off x="5998275" y="4992776"/>
              <a:ext cx="57189" cy="571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9" name="pt879"/>
            <p:cNvSpPr/>
            <p:nvPr/>
          </p:nvSpPr>
          <p:spPr>
            <a:xfrm>
              <a:off x="6162094" y="2345230"/>
              <a:ext cx="57184" cy="5718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0" name="pt880"/>
            <p:cNvSpPr/>
            <p:nvPr/>
          </p:nvSpPr>
          <p:spPr>
            <a:xfrm>
              <a:off x="6362681" y="2366627"/>
              <a:ext cx="57179" cy="5717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1" name="pt881"/>
            <p:cNvSpPr/>
            <p:nvPr/>
          </p:nvSpPr>
          <p:spPr>
            <a:xfrm>
              <a:off x="6052812" y="2489654"/>
              <a:ext cx="57160" cy="571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2" name="pt882"/>
            <p:cNvSpPr/>
            <p:nvPr/>
          </p:nvSpPr>
          <p:spPr>
            <a:xfrm>
              <a:off x="6107260" y="2345247"/>
              <a:ext cx="57150" cy="5715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3" name="pt883"/>
            <p:cNvSpPr/>
            <p:nvPr/>
          </p:nvSpPr>
          <p:spPr>
            <a:xfrm>
              <a:off x="6387748" y="4329568"/>
              <a:ext cx="57157" cy="571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4" name="pt884"/>
            <p:cNvSpPr/>
            <p:nvPr/>
          </p:nvSpPr>
          <p:spPr>
            <a:xfrm>
              <a:off x="6165287" y="2361309"/>
              <a:ext cx="57118" cy="5711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5" name="pt885"/>
            <p:cNvSpPr/>
            <p:nvPr/>
          </p:nvSpPr>
          <p:spPr>
            <a:xfrm>
              <a:off x="5976508" y="2369300"/>
              <a:ext cx="57182" cy="5718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6" name="pt886"/>
            <p:cNvSpPr/>
            <p:nvPr/>
          </p:nvSpPr>
          <p:spPr>
            <a:xfrm>
              <a:off x="6332022" y="3083316"/>
              <a:ext cx="57222" cy="572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7" name="pt887"/>
            <p:cNvSpPr/>
            <p:nvPr/>
          </p:nvSpPr>
          <p:spPr>
            <a:xfrm>
              <a:off x="4843155" y="4969688"/>
              <a:ext cx="135458" cy="135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8" name="pt888"/>
            <p:cNvSpPr/>
            <p:nvPr/>
          </p:nvSpPr>
          <p:spPr>
            <a:xfrm>
              <a:off x="6113572" y="5008804"/>
              <a:ext cx="57225" cy="572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9" name="pt889"/>
            <p:cNvSpPr/>
            <p:nvPr/>
          </p:nvSpPr>
          <p:spPr>
            <a:xfrm>
              <a:off x="5956073" y="2719646"/>
              <a:ext cx="57155" cy="5715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0" name="pt890"/>
            <p:cNvSpPr/>
            <p:nvPr/>
          </p:nvSpPr>
          <p:spPr>
            <a:xfrm>
              <a:off x="6093167" y="4409769"/>
              <a:ext cx="57213" cy="572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1" name="pt891"/>
            <p:cNvSpPr/>
            <p:nvPr/>
          </p:nvSpPr>
          <p:spPr>
            <a:xfrm>
              <a:off x="6181571" y="2719620"/>
              <a:ext cx="57206" cy="5720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2" name="pt892"/>
            <p:cNvSpPr/>
            <p:nvPr/>
          </p:nvSpPr>
          <p:spPr>
            <a:xfrm>
              <a:off x="6195756" y="4992791"/>
              <a:ext cx="57160" cy="571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3" name="pt893"/>
            <p:cNvSpPr/>
            <p:nvPr/>
          </p:nvSpPr>
          <p:spPr>
            <a:xfrm>
              <a:off x="5906225" y="2428147"/>
              <a:ext cx="57157" cy="571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4" name="pt894"/>
            <p:cNvSpPr/>
            <p:nvPr/>
          </p:nvSpPr>
          <p:spPr>
            <a:xfrm>
              <a:off x="6391669" y="3912417"/>
              <a:ext cx="57080" cy="570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5" name="pt895"/>
            <p:cNvSpPr/>
            <p:nvPr/>
          </p:nvSpPr>
          <p:spPr>
            <a:xfrm>
              <a:off x="6247045" y="2773115"/>
              <a:ext cx="57189" cy="5718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6" name="pt896"/>
            <p:cNvSpPr/>
            <p:nvPr/>
          </p:nvSpPr>
          <p:spPr>
            <a:xfrm>
              <a:off x="5919427" y="2347945"/>
              <a:ext cx="57103" cy="5710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7" name="pt897"/>
            <p:cNvSpPr/>
            <p:nvPr/>
          </p:nvSpPr>
          <p:spPr>
            <a:xfrm>
              <a:off x="6263398" y="2503039"/>
              <a:ext cx="57133" cy="571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8" name="pt898"/>
            <p:cNvSpPr/>
            <p:nvPr/>
          </p:nvSpPr>
          <p:spPr>
            <a:xfrm>
              <a:off x="6189329" y="2577977"/>
              <a:ext cx="57017" cy="5701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9" name="pt899"/>
            <p:cNvSpPr/>
            <p:nvPr/>
          </p:nvSpPr>
          <p:spPr>
            <a:xfrm>
              <a:off x="6290163" y="4851037"/>
              <a:ext cx="57194" cy="571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0" name="pt900"/>
            <p:cNvSpPr/>
            <p:nvPr/>
          </p:nvSpPr>
          <p:spPr>
            <a:xfrm>
              <a:off x="6097629" y="2361256"/>
              <a:ext cx="57225" cy="572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1" name="pt901"/>
            <p:cNvSpPr/>
            <p:nvPr/>
          </p:nvSpPr>
          <p:spPr>
            <a:xfrm>
              <a:off x="5939525" y="2339888"/>
              <a:ext cx="57172" cy="5717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2" name="pt902"/>
            <p:cNvSpPr/>
            <p:nvPr/>
          </p:nvSpPr>
          <p:spPr>
            <a:xfrm>
              <a:off x="5948146" y="2401415"/>
              <a:ext cx="57136" cy="571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3" name="pt903"/>
            <p:cNvSpPr/>
            <p:nvPr/>
          </p:nvSpPr>
          <p:spPr>
            <a:xfrm>
              <a:off x="6390986" y="3872265"/>
              <a:ext cx="57155" cy="571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4" name="pt904"/>
            <p:cNvSpPr/>
            <p:nvPr/>
          </p:nvSpPr>
          <p:spPr>
            <a:xfrm>
              <a:off x="6399371" y="4618354"/>
              <a:ext cx="57232" cy="572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5" name="pt905"/>
            <p:cNvSpPr/>
            <p:nvPr/>
          </p:nvSpPr>
          <p:spPr>
            <a:xfrm>
              <a:off x="6004942" y="4864427"/>
              <a:ext cx="57155" cy="571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6" name="pt906"/>
            <p:cNvSpPr/>
            <p:nvPr/>
          </p:nvSpPr>
          <p:spPr>
            <a:xfrm>
              <a:off x="5938780" y="5008811"/>
              <a:ext cx="57210" cy="572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7" name="pt907"/>
            <p:cNvSpPr/>
            <p:nvPr/>
          </p:nvSpPr>
          <p:spPr>
            <a:xfrm>
              <a:off x="6143396" y="4995440"/>
              <a:ext cx="57210" cy="572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8" name="pt908"/>
            <p:cNvSpPr/>
            <p:nvPr/>
          </p:nvSpPr>
          <p:spPr>
            <a:xfrm>
              <a:off x="6122448" y="4995462"/>
              <a:ext cx="57167" cy="571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9" name="pt909"/>
            <p:cNvSpPr/>
            <p:nvPr/>
          </p:nvSpPr>
          <p:spPr>
            <a:xfrm>
              <a:off x="6011596" y="3077995"/>
              <a:ext cx="57167" cy="571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0" name="pt910"/>
            <p:cNvSpPr/>
            <p:nvPr/>
          </p:nvSpPr>
          <p:spPr>
            <a:xfrm>
              <a:off x="5938298" y="3361440"/>
              <a:ext cx="57227" cy="572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1" name="pt911"/>
            <p:cNvSpPr/>
            <p:nvPr/>
          </p:nvSpPr>
          <p:spPr>
            <a:xfrm>
              <a:off x="6336319" y="4736066"/>
              <a:ext cx="57145" cy="571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2" name="pt912"/>
            <p:cNvSpPr/>
            <p:nvPr/>
          </p:nvSpPr>
          <p:spPr>
            <a:xfrm>
              <a:off x="6112423" y="2933554"/>
              <a:ext cx="57225" cy="572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3" name="pt913"/>
            <p:cNvSpPr/>
            <p:nvPr/>
          </p:nvSpPr>
          <p:spPr>
            <a:xfrm>
              <a:off x="6003091" y="2374634"/>
              <a:ext cx="57210" cy="5721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4" name="pt914"/>
            <p:cNvSpPr/>
            <p:nvPr/>
          </p:nvSpPr>
          <p:spPr>
            <a:xfrm>
              <a:off x="6128543" y="2371985"/>
              <a:ext cx="57160" cy="571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5" name="pt915"/>
            <p:cNvSpPr/>
            <p:nvPr/>
          </p:nvSpPr>
          <p:spPr>
            <a:xfrm>
              <a:off x="6299178" y="2497659"/>
              <a:ext cx="57196" cy="5719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6" name="pt916"/>
            <p:cNvSpPr/>
            <p:nvPr/>
          </p:nvSpPr>
          <p:spPr>
            <a:xfrm>
              <a:off x="6200697" y="2406721"/>
              <a:ext cx="57220" cy="572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7" name="pt917"/>
            <p:cNvSpPr/>
            <p:nvPr/>
          </p:nvSpPr>
          <p:spPr>
            <a:xfrm>
              <a:off x="6205234" y="4532814"/>
              <a:ext cx="57157" cy="571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8" name="pt918"/>
            <p:cNvSpPr/>
            <p:nvPr/>
          </p:nvSpPr>
          <p:spPr>
            <a:xfrm>
              <a:off x="6267540" y="3182299"/>
              <a:ext cx="57153" cy="571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9" name="pt919"/>
            <p:cNvSpPr/>
            <p:nvPr/>
          </p:nvSpPr>
          <p:spPr>
            <a:xfrm>
              <a:off x="6304223" y="3484589"/>
              <a:ext cx="56963" cy="569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0" name="pt920"/>
            <p:cNvSpPr/>
            <p:nvPr/>
          </p:nvSpPr>
          <p:spPr>
            <a:xfrm>
              <a:off x="6267091" y="4671875"/>
              <a:ext cx="57162" cy="571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1" name="pt921"/>
            <p:cNvSpPr/>
            <p:nvPr/>
          </p:nvSpPr>
          <p:spPr>
            <a:xfrm>
              <a:off x="6004469" y="3521932"/>
              <a:ext cx="57157" cy="571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2" name="pt922"/>
            <p:cNvSpPr/>
            <p:nvPr/>
          </p:nvSpPr>
          <p:spPr>
            <a:xfrm>
              <a:off x="6154752" y="2361283"/>
              <a:ext cx="57170" cy="571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3" name="pt923"/>
            <p:cNvSpPr/>
            <p:nvPr/>
          </p:nvSpPr>
          <p:spPr>
            <a:xfrm>
              <a:off x="6379855" y="3299974"/>
              <a:ext cx="57141" cy="571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4" name="pt924"/>
            <p:cNvSpPr/>
            <p:nvPr/>
          </p:nvSpPr>
          <p:spPr>
            <a:xfrm>
              <a:off x="6224111" y="3995285"/>
              <a:ext cx="57150" cy="571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5" name="pt925"/>
            <p:cNvSpPr/>
            <p:nvPr/>
          </p:nvSpPr>
          <p:spPr>
            <a:xfrm>
              <a:off x="6190101" y="2339900"/>
              <a:ext cx="57148" cy="571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6" name="pt926"/>
            <p:cNvSpPr/>
            <p:nvPr/>
          </p:nvSpPr>
          <p:spPr>
            <a:xfrm>
              <a:off x="6052792" y="4931258"/>
              <a:ext cx="57208" cy="572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7" name="pt927"/>
            <p:cNvSpPr/>
            <p:nvPr/>
          </p:nvSpPr>
          <p:spPr>
            <a:xfrm>
              <a:off x="5911690" y="2476255"/>
              <a:ext cx="57215" cy="5721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8" name="pt928"/>
            <p:cNvSpPr/>
            <p:nvPr/>
          </p:nvSpPr>
          <p:spPr>
            <a:xfrm>
              <a:off x="6333216" y="4912568"/>
              <a:ext cx="57148" cy="571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9" name="pt929"/>
            <p:cNvSpPr/>
            <p:nvPr/>
          </p:nvSpPr>
          <p:spPr>
            <a:xfrm>
              <a:off x="6214646" y="2358590"/>
              <a:ext cx="57208" cy="5720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0" name="pt930"/>
            <p:cNvSpPr/>
            <p:nvPr/>
          </p:nvSpPr>
          <p:spPr>
            <a:xfrm>
              <a:off x="6022299" y="2401398"/>
              <a:ext cx="57170" cy="571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1" name="pt931"/>
            <p:cNvSpPr/>
            <p:nvPr/>
          </p:nvSpPr>
          <p:spPr>
            <a:xfrm>
              <a:off x="6374423" y="2660779"/>
              <a:ext cx="57220" cy="572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2" name="pt932"/>
            <p:cNvSpPr/>
            <p:nvPr/>
          </p:nvSpPr>
          <p:spPr>
            <a:xfrm>
              <a:off x="6006640" y="2478932"/>
              <a:ext cx="57210" cy="5721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3" name="pt933"/>
            <p:cNvSpPr/>
            <p:nvPr/>
          </p:nvSpPr>
          <p:spPr>
            <a:xfrm>
              <a:off x="6345514" y="5003463"/>
              <a:ext cx="57210" cy="572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4" name="pt934"/>
            <p:cNvSpPr/>
            <p:nvPr/>
          </p:nvSpPr>
          <p:spPr>
            <a:xfrm>
              <a:off x="6186725" y="5008799"/>
              <a:ext cx="57234" cy="572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5" name="pt935"/>
            <p:cNvSpPr/>
            <p:nvPr/>
          </p:nvSpPr>
          <p:spPr>
            <a:xfrm>
              <a:off x="6196169" y="4733385"/>
              <a:ext cx="57160" cy="571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6" name="pt936"/>
            <p:cNvSpPr/>
            <p:nvPr/>
          </p:nvSpPr>
          <p:spPr>
            <a:xfrm>
              <a:off x="6159709" y="4490024"/>
              <a:ext cx="57160" cy="571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7" name="pt937"/>
            <p:cNvSpPr/>
            <p:nvPr/>
          </p:nvSpPr>
          <p:spPr>
            <a:xfrm>
              <a:off x="5943241" y="3286556"/>
              <a:ext cx="57234" cy="5723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8" name="pt938"/>
            <p:cNvSpPr/>
            <p:nvPr/>
          </p:nvSpPr>
          <p:spPr>
            <a:xfrm>
              <a:off x="6081941" y="2436170"/>
              <a:ext cx="57157" cy="571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9" name="pt939"/>
            <p:cNvSpPr/>
            <p:nvPr/>
          </p:nvSpPr>
          <p:spPr>
            <a:xfrm>
              <a:off x="6061453" y="4995439"/>
              <a:ext cx="57213" cy="572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0" name="pt940"/>
            <p:cNvSpPr/>
            <p:nvPr/>
          </p:nvSpPr>
          <p:spPr>
            <a:xfrm>
              <a:off x="6177739" y="4249309"/>
              <a:ext cx="57218" cy="572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1" name="pt941"/>
            <p:cNvSpPr/>
            <p:nvPr/>
          </p:nvSpPr>
          <p:spPr>
            <a:xfrm>
              <a:off x="6071178" y="4872445"/>
              <a:ext cx="57165" cy="571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2" name="pt942"/>
            <p:cNvSpPr/>
            <p:nvPr/>
          </p:nvSpPr>
          <p:spPr>
            <a:xfrm>
              <a:off x="6057251" y="2468231"/>
              <a:ext cx="57218" cy="5721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3" name="pt943"/>
            <p:cNvSpPr/>
            <p:nvPr/>
          </p:nvSpPr>
          <p:spPr>
            <a:xfrm>
              <a:off x="6388207" y="4733356"/>
              <a:ext cx="57218" cy="572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4" name="pt944"/>
            <p:cNvSpPr/>
            <p:nvPr/>
          </p:nvSpPr>
          <p:spPr>
            <a:xfrm>
              <a:off x="5961462" y="5008835"/>
              <a:ext cx="57162" cy="571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5" name="pt945"/>
            <p:cNvSpPr/>
            <p:nvPr/>
          </p:nvSpPr>
          <p:spPr>
            <a:xfrm>
              <a:off x="6360299" y="3043230"/>
              <a:ext cx="57165" cy="571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6" name="pt946"/>
            <p:cNvSpPr/>
            <p:nvPr/>
          </p:nvSpPr>
          <p:spPr>
            <a:xfrm>
              <a:off x="6081720" y="4129003"/>
              <a:ext cx="57143" cy="571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7" name="pt947"/>
            <p:cNvSpPr/>
            <p:nvPr/>
          </p:nvSpPr>
          <p:spPr>
            <a:xfrm>
              <a:off x="6085485" y="3925722"/>
              <a:ext cx="57213" cy="572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8" name="pt948"/>
            <p:cNvSpPr/>
            <p:nvPr/>
          </p:nvSpPr>
          <p:spPr>
            <a:xfrm>
              <a:off x="6196002" y="2885443"/>
              <a:ext cx="57172" cy="571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9" name="pt949"/>
            <p:cNvSpPr/>
            <p:nvPr/>
          </p:nvSpPr>
          <p:spPr>
            <a:xfrm>
              <a:off x="5966974" y="2460237"/>
              <a:ext cx="57160" cy="571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0" name="pt950"/>
            <p:cNvSpPr/>
            <p:nvPr/>
          </p:nvSpPr>
          <p:spPr>
            <a:xfrm>
              <a:off x="6065780" y="4733377"/>
              <a:ext cx="57174" cy="571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1" name="pt951"/>
            <p:cNvSpPr/>
            <p:nvPr/>
          </p:nvSpPr>
          <p:spPr>
            <a:xfrm>
              <a:off x="3555074" y="2407937"/>
              <a:ext cx="156412" cy="15641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2" name="pt952"/>
            <p:cNvSpPr/>
            <p:nvPr/>
          </p:nvSpPr>
          <p:spPr>
            <a:xfrm>
              <a:off x="6378124" y="4102254"/>
              <a:ext cx="57155" cy="571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3" name="pt953"/>
            <p:cNvSpPr/>
            <p:nvPr/>
          </p:nvSpPr>
          <p:spPr>
            <a:xfrm>
              <a:off x="5990067" y="4690600"/>
              <a:ext cx="57153" cy="571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4" name="pt954"/>
            <p:cNvSpPr/>
            <p:nvPr/>
          </p:nvSpPr>
          <p:spPr>
            <a:xfrm>
              <a:off x="5974018" y="4711990"/>
              <a:ext cx="57160" cy="571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5" name="pt955"/>
            <p:cNvSpPr/>
            <p:nvPr/>
          </p:nvSpPr>
          <p:spPr>
            <a:xfrm>
              <a:off x="6105451" y="2422805"/>
              <a:ext cx="57143" cy="571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6" name="pt956"/>
            <p:cNvSpPr/>
            <p:nvPr/>
          </p:nvSpPr>
          <p:spPr>
            <a:xfrm>
              <a:off x="6135358" y="4110282"/>
              <a:ext cx="57145" cy="571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7" name="pt957"/>
            <p:cNvSpPr/>
            <p:nvPr/>
          </p:nvSpPr>
          <p:spPr>
            <a:xfrm>
              <a:off x="6362185" y="4984761"/>
              <a:ext cx="57174" cy="571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8" name="pt958"/>
            <p:cNvSpPr/>
            <p:nvPr/>
          </p:nvSpPr>
          <p:spPr>
            <a:xfrm>
              <a:off x="6048255" y="4618392"/>
              <a:ext cx="57155" cy="571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9" name="pt959"/>
            <p:cNvSpPr/>
            <p:nvPr/>
          </p:nvSpPr>
          <p:spPr>
            <a:xfrm>
              <a:off x="6210110" y="2355949"/>
              <a:ext cx="57141" cy="571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0" name="pt960"/>
            <p:cNvSpPr/>
            <p:nvPr/>
          </p:nvSpPr>
          <p:spPr>
            <a:xfrm>
              <a:off x="6343303" y="2366607"/>
              <a:ext cx="57220" cy="572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1" name="pt961"/>
            <p:cNvSpPr/>
            <p:nvPr/>
          </p:nvSpPr>
          <p:spPr>
            <a:xfrm>
              <a:off x="6251034" y="2345244"/>
              <a:ext cx="57157" cy="571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2" name="pt962"/>
            <p:cNvSpPr/>
            <p:nvPr/>
          </p:nvSpPr>
          <p:spPr>
            <a:xfrm>
              <a:off x="6389552" y="2345215"/>
              <a:ext cx="57215" cy="5721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3" name="pt963"/>
            <p:cNvSpPr/>
            <p:nvPr/>
          </p:nvSpPr>
          <p:spPr>
            <a:xfrm>
              <a:off x="6223443" y="3944415"/>
              <a:ext cx="57268" cy="572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4" name="pt964"/>
            <p:cNvSpPr/>
            <p:nvPr/>
          </p:nvSpPr>
          <p:spPr>
            <a:xfrm>
              <a:off x="6032010" y="4262665"/>
              <a:ext cx="57249" cy="572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5" name="pt965"/>
            <p:cNvSpPr/>
            <p:nvPr/>
          </p:nvSpPr>
          <p:spPr>
            <a:xfrm>
              <a:off x="6324971" y="5003441"/>
              <a:ext cx="57254" cy="57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6" name="pt966"/>
            <p:cNvSpPr/>
            <p:nvPr/>
          </p:nvSpPr>
          <p:spPr>
            <a:xfrm>
              <a:off x="6071935" y="2449540"/>
              <a:ext cx="57160" cy="571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7" name="pt967"/>
            <p:cNvSpPr/>
            <p:nvPr/>
          </p:nvSpPr>
          <p:spPr>
            <a:xfrm>
              <a:off x="6221150" y="2342559"/>
              <a:ext cx="57179" cy="5717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8" name="pt968"/>
            <p:cNvSpPr/>
            <p:nvPr/>
          </p:nvSpPr>
          <p:spPr>
            <a:xfrm>
              <a:off x="6364674" y="2342538"/>
              <a:ext cx="57220" cy="572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9" name="pt969"/>
            <p:cNvSpPr/>
            <p:nvPr/>
          </p:nvSpPr>
          <p:spPr>
            <a:xfrm>
              <a:off x="5906604" y="2342571"/>
              <a:ext cx="57155" cy="5715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0" name="pt970"/>
            <p:cNvSpPr/>
            <p:nvPr/>
          </p:nvSpPr>
          <p:spPr>
            <a:xfrm>
              <a:off x="5936940" y="4958029"/>
              <a:ext cx="57153" cy="571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1" name="pt971"/>
            <p:cNvSpPr/>
            <p:nvPr/>
          </p:nvSpPr>
          <p:spPr>
            <a:xfrm>
              <a:off x="5932931" y="4869741"/>
              <a:ext cx="57225" cy="572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2" name="pt972"/>
            <p:cNvSpPr/>
            <p:nvPr/>
          </p:nvSpPr>
          <p:spPr>
            <a:xfrm>
              <a:off x="5905905" y="4492701"/>
              <a:ext cx="57155" cy="571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3" name="pt973"/>
            <p:cNvSpPr/>
            <p:nvPr/>
          </p:nvSpPr>
          <p:spPr>
            <a:xfrm>
              <a:off x="6068082" y="4754749"/>
              <a:ext cx="57220" cy="572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4" name="pt974"/>
            <p:cNvSpPr/>
            <p:nvPr/>
          </p:nvSpPr>
          <p:spPr>
            <a:xfrm>
              <a:off x="6319670" y="4995469"/>
              <a:ext cx="57153" cy="571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5" name="pt975"/>
            <p:cNvSpPr/>
            <p:nvPr/>
          </p:nvSpPr>
          <p:spPr>
            <a:xfrm>
              <a:off x="6309723" y="4845677"/>
              <a:ext cx="57215" cy="572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6" name="pt976"/>
            <p:cNvSpPr/>
            <p:nvPr/>
          </p:nvSpPr>
          <p:spPr>
            <a:xfrm>
              <a:off x="5901648" y="2345232"/>
              <a:ext cx="57182" cy="5718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7" name="pt977"/>
            <p:cNvSpPr/>
            <p:nvPr/>
          </p:nvSpPr>
          <p:spPr>
            <a:xfrm>
              <a:off x="5994422" y="2342535"/>
              <a:ext cx="57227" cy="5722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8" name="pt978"/>
            <p:cNvSpPr/>
            <p:nvPr/>
          </p:nvSpPr>
          <p:spPr>
            <a:xfrm>
              <a:off x="6336139" y="4834976"/>
              <a:ext cx="57222" cy="572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9" name="pt979"/>
            <p:cNvSpPr/>
            <p:nvPr/>
          </p:nvSpPr>
          <p:spPr>
            <a:xfrm>
              <a:off x="6072450" y="4917917"/>
              <a:ext cx="57148" cy="571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0" name="pt980"/>
            <p:cNvSpPr/>
            <p:nvPr/>
          </p:nvSpPr>
          <p:spPr>
            <a:xfrm>
              <a:off x="5054512" y="2344832"/>
              <a:ext cx="122164" cy="12216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1" name="pt981"/>
            <p:cNvSpPr/>
            <p:nvPr/>
          </p:nvSpPr>
          <p:spPr>
            <a:xfrm>
              <a:off x="6195075" y="2393351"/>
              <a:ext cx="57218" cy="5721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2" name="pt982"/>
            <p:cNvSpPr/>
            <p:nvPr/>
          </p:nvSpPr>
          <p:spPr>
            <a:xfrm>
              <a:off x="6118168" y="2412113"/>
              <a:ext cx="57133" cy="571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3" name="pt983"/>
            <p:cNvSpPr/>
            <p:nvPr/>
          </p:nvSpPr>
          <p:spPr>
            <a:xfrm>
              <a:off x="6070867" y="2511051"/>
              <a:ext cx="57155" cy="5715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4" name="pt984"/>
            <p:cNvSpPr/>
            <p:nvPr/>
          </p:nvSpPr>
          <p:spPr>
            <a:xfrm>
              <a:off x="6328322" y="2342573"/>
              <a:ext cx="57150" cy="5715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5" name="pt985"/>
            <p:cNvSpPr/>
            <p:nvPr/>
          </p:nvSpPr>
          <p:spPr>
            <a:xfrm>
              <a:off x="6241261" y="2733020"/>
              <a:ext cx="57150" cy="571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6" name="pt986"/>
            <p:cNvSpPr/>
            <p:nvPr/>
          </p:nvSpPr>
          <p:spPr>
            <a:xfrm>
              <a:off x="6370610" y="4992760"/>
              <a:ext cx="57222" cy="572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7" name="pt987"/>
            <p:cNvSpPr/>
            <p:nvPr/>
          </p:nvSpPr>
          <p:spPr>
            <a:xfrm>
              <a:off x="6191844" y="2732989"/>
              <a:ext cx="57210" cy="5721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8" name="pt988"/>
            <p:cNvSpPr/>
            <p:nvPr/>
          </p:nvSpPr>
          <p:spPr>
            <a:xfrm>
              <a:off x="6065009" y="2513729"/>
              <a:ext cx="57148" cy="571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9" name="pt989"/>
            <p:cNvSpPr/>
            <p:nvPr/>
          </p:nvSpPr>
          <p:spPr>
            <a:xfrm>
              <a:off x="5924580" y="2957661"/>
              <a:ext cx="57148" cy="571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0" name="pt990"/>
            <p:cNvSpPr/>
            <p:nvPr/>
          </p:nvSpPr>
          <p:spPr>
            <a:xfrm>
              <a:off x="6057932" y="2412095"/>
              <a:ext cx="57170" cy="571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1" name="pt991"/>
            <p:cNvSpPr/>
            <p:nvPr/>
          </p:nvSpPr>
          <p:spPr>
            <a:xfrm>
              <a:off x="5908931" y="3735878"/>
              <a:ext cx="57153" cy="571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2" name="pt992"/>
            <p:cNvSpPr/>
            <p:nvPr/>
          </p:nvSpPr>
          <p:spPr>
            <a:xfrm>
              <a:off x="5909501" y="4984740"/>
              <a:ext cx="57215" cy="572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3" name="pt993"/>
            <p:cNvSpPr/>
            <p:nvPr/>
          </p:nvSpPr>
          <p:spPr>
            <a:xfrm>
              <a:off x="5929936" y="4468605"/>
              <a:ext cx="57210" cy="572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4" name="pt994"/>
            <p:cNvSpPr/>
            <p:nvPr/>
          </p:nvSpPr>
          <p:spPr>
            <a:xfrm>
              <a:off x="5949042" y="4158406"/>
              <a:ext cx="57172" cy="571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5" name="pt995"/>
            <p:cNvSpPr/>
            <p:nvPr/>
          </p:nvSpPr>
          <p:spPr>
            <a:xfrm>
              <a:off x="6297646" y="2393386"/>
              <a:ext cx="57148" cy="571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6" name="pt996"/>
            <p:cNvSpPr/>
            <p:nvPr/>
          </p:nvSpPr>
          <p:spPr>
            <a:xfrm>
              <a:off x="6249638" y="2342575"/>
              <a:ext cx="57145" cy="571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7" name="pt997"/>
            <p:cNvSpPr/>
            <p:nvPr/>
          </p:nvSpPr>
          <p:spPr>
            <a:xfrm>
              <a:off x="6294368" y="2342541"/>
              <a:ext cx="57215" cy="5721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8" name="pt998"/>
            <p:cNvSpPr/>
            <p:nvPr/>
          </p:nvSpPr>
          <p:spPr>
            <a:xfrm>
              <a:off x="6310478" y="2347919"/>
              <a:ext cx="57155" cy="5715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9" name="pt999"/>
            <p:cNvSpPr/>
            <p:nvPr/>
          </p:nvSpPr>
          <p:spPr>
            <a:xfrm>
              <a:off x="6217295" y="2339897"/>
              <a:ext cx="57153" cy="571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0" name="pt1000"/>
            <p:cNvSpPr/>
            <p:nvPr/>
          </p:nvSpPr>
          <p:spPr>
            <a:xfrm>
              <a:off x="5906446" y="2358585"/>
              <a:ext cx="57218" cy="5721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1" name="pt1001"/>
            <p:cNvSpPr/>
            <p:nvPr/>
          </p:nvSpPr>
          <p:spPr>
            <a:xfrm>
              <a:off x="6169630" y="2345214"/>
              <a:ext cx="57218" cy="5721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2" name="pt1002"/>
            <p:cNvSpPr/>
            <p:nvPr/>
          </p:nvSpPr>
          <p:spPr>
            <a:xfrm>
              <a:off x="6040336" y="2345220"/>
              <a:ext cx="57206" cy="5720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3" name="pt1003"/>
            <p:cNvSpPr/>
            <p:nvPr/>
          </p:nvSpPr>
          <p:spPr>
            <a:xfrm>
              <a:off x="6134861" y="2593954"/>
              <a:ext cx="57155" cy="5715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4" name="pt1004"/>
            <p:cNvSpPr/>
            <p:nvPr/>
          </p:nvSpPr>
          <p:spPr>
            <a:xfrm>
              <a:off x="6262070" y="2593953"/>
              <a:ext cx="57157" cy="571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5" name="pt1005"/>
            <p:cNvSpPr/>
            <p:nvPr/>
          </p:nvSpPr>
          <p:spPr>
            <a:xfrm>
              <a:off x="5955577" y="3818783"/>
              <a:ext cx="57148" cy="571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6" name="pt1006"/>
            <p:cNvSpPr/>
            <p:nvPr/>
          </p:nvSpPr>
          <p:spPr>
            <a:xfrm>
              <a:off x="6103055" y="4711996"/>
              <a:ext cx="57148" cy="571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7" name="pt1007"/>
            <p:cNvSpPr/>
            <p:nvPr/>
          </p:nvSpPr>
          <p:spPr>
            <a:xfrm>
              <a:off x="6356114" y="4292130"/>
              <a:ext cx="57153" cy="571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8" name="pt1008"/>
            <p:cNvSpPr/>
            <p:nvPr/>
          </p:nvSpPr>
          <p:spPr>
            <a:xfrm>
              <a:off x="6356636" y="2815919"/>
              <a:ext cx="57157" cy="571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9" name="pt1009"/>
            <p:cNvSpPr/>
            <p:nvPr/>
          </p:nvSpPr>
          <p:spPr>
            <a:xfrm>
              <a:off x="6395436" y="2345215"/>
              <a:ext cx="57215" cy="5721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0" name="pt1010"/>
            <p:cNvSpPr/>
            <p:nvPr/>
          </p:nvSpPr>
          <p:spPr>
            <a:xfrm>
              <a:off x="6043900" y="2366585"/>
              <a:ext cx="57263" cy="5726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1" name="pt1011"/>
            <p:cNvSpPr/>
            <p:nvPr/>
          </p:nvSpPr>
          <p:spPr>
            <a:xfrm>
              <a:off x="6129466" y="4618356"/>
              <a:ext cx="57227" cy="572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2" name="pt1012"/>
            <p:cNvSpPr/>
            <p:nvPr/>
          </p:nvSpPr>
          <p:spPr>
            <a:xfrm>
              <a:off x="6393166" y="2422793"/>
              <a:ext cx="57167" cy="571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3" name="pt1013"/>
            <p:cNvSpPr/>
            <p:nvPr/>
          </p:nvSpPr>
          <p:spPr>
            <a:xfrm>
              <a:off x="6035949" y="2449546"/>
              <a:ext cx="57148" cy="571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4" name="pt1014"/>
            <p:cNvSpPr/>
            <p:nvPr/>
          </p:nvSpPr>
          <p:spPr>
            <a:xfrm>
              <a:off x="6077827" y="2369313"/>
              <a:ext cx="57155" cy="5715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5" name="pt1015"/>
            <p:cNvSpPr/>
            <p:nvPr/>
          </p:nvSpPr>
          <p:spPr>
            <a:xfrm>
              <a:off x="5996561" y="4115586"/>
              <a:ext cx="57234" cy="572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6" name="pt1016"/>
            <p:cNvSpPr/>
            <p:nvPr/>
          </p:nvSpPr>
          <p:spPr>
            <a:xfrm>
              <a:off x="6127586" y="4904498"/>
              <a:ext cx="57242" cy="572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7" name="pt1017"/>
            <p:cNvSpPr/>
            <p:nvPr/>
          </p:nvSpPr>
          <p:spPr>
            <a:xfrm>
              <a:off x="6090665" y="2412075"/>
              <a:ext cx="57210" cy="5721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8" name="pt1018"/>
            <p:cNvSpPr/>
            <p:nvPr/>
          </p:nvSpPr>
          <p:spPr>
            <a:xfrm>
              <a:off x="6280542" y="2371960"/>
              <a:ext cx="57210" cy="5721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9" name="pt1019"/>
            <p:cNvSpPr/>
            <p:nvPr/>
          </p:nvSpPr>
          <p:spPr>
            <a:xfrm>
              <a:off x="6123151" y="4738744"/>
              <a:ext cx="57138" cy="571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0" name="pt1020"/>
            <p:cNvSpPr/>
            <p:nvPr/>
          </p:nvSpPr>
          <p:spPr>
            <a:xfrm>
              <a:off x="6304858" y="2390708"/>
              <a:ext cx="57155" cy="5715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1" name="pt1021"/>
            <p:cNvSpPr/>
            <p:nvPr/>
          </p:nvSpPr>
          <p:spPr>
            <a:xfrm>
              <a:off x="6058670" y="4965995"/>
              <a:ext cx="57266" cy="572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2" name="pt1022"/>
            <p:cNvSpPr/>
            <p:nvPr/>
          </p:nvSpPr>
          <p:spPr>
            <a:xfrm>
              <a:off x="6266567" y="3992608"/>
              <a:ext cx="57155" cy="571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3" name="pt1023"/>
            <p:cNvSpPr/>
            <p:nvPr/>
          </p:nvSpPr>
          <p:spPr>
            <a:xfrm>
              <a:off x="6387803" y="4663840"/>
              <a:ext cx="57186" cy="571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4" name="pt1024"/>
            <p:cNvSpPr/>
            <p:nvPr/>
          </p:nvSpPr>
          <p:spPr>
            <a:xfrm>
              <a:off x="5999344" y="4498040"/>
              <a:ext cx="57174" cy="571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5" name="pt1025"/>
            <p:cNvSpPr/>
            <p:nvPr/>
          </p:nvSpPr>
          <p:spPr>
            <a:xfrm>
              <a:off x="6286922" y="4728043"/>
              <a:ext cx="57145" cy="571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6" name="pt1026"/>
            <p:cNvSpPr/>
            <p:nvPr/>
          </p:nvSpPr>
          <p:spPr>
            <a:xfrm>
              <a:off x="5917069" y="2385308"/>
              <a:ext cx="57258" cy="5725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7" name="pt1027"/>
            <p:cNvSpPr/>
            <p:nvPr/>
          </p:nvSpPr>
          <p:spPr>
            <a:xfrm>
              <a:off x="6194771" y="2339885"/>
              <a:ext cx="57177" cy="5717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8" name="pt1028"/>
            <p:cNvSpPr/>
            <p:nvPr/>
          </p:nvSpPr>
          <p:spPr>
            <a:xfrm>
              <a:off x="6310798" y="2339859"/>
              <a:ext cx="57230" cy="5723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9" name="pt1029"/>
            <p:cNvSpPr/>
            <p:nvPr/>
          </p:nvSpPr>
          <p:spPr>
            <a:xfrm>
              <a:off x="6333242" y="2339847"/>
              <a:ext cx="57254" cy="5725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0" name="pt1030"/>
            <p:cNvSpPr/>
            <p:nvPr/>
          </p:nvSpPr>
          <p:spPr>
            <a:xfrm>
              <a:off x="6398184" y="2353270"/>
              <a:ext cx="57150" cy="5715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1" name="pt1031"/>
            <p:cNvSpPr/>
            <p:nvPr/>
          </p:nvSpPr>
          <p:spPr>
            <a:xfrm>
              <a:off x="6254536" y="3602165"/>
              <a:ext cx="57148" cy="571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2" name="pt1032"/>
            <p:cNvSpPr/>
            <p:nvPr/>
          </p:nvSpPr>
          <p:spPr>
            <a:xfrm>
              <a:off x="6110351" y="4907180"/>
              <a:ext cx="57227" cy="572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3" name="pt1033"/>
            <p:cNvSpPr/>
            <p:nvPr/>
          </p:nvSpPr>
          <p:spPr>
            <a:xfrm>
              <a:off x="5997550" y="4995455"/>
              <a:ext cx="57179" cy="571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4" name="pt1034"/>
            <p:cNvSpPr/>
            <p:nvPr/>
          </p:nvSpPr>
          <p:spPr>
            <a:xfrm>
              <a:off x="6205431" y="2422792"/>
              <a:ext cx="57170" cy="571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5" name="pt1035"/>
            <p:cNvSpPr/>
            <p:nvPr/>
          </p:nvSpPr>
          <p:spPr>
            <a:xfrm>
              <a:off x="6337750" y="4848345"/>
              <a:ext cx="57227" cy="572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6" name="pt1036"/>
            <p:cNvSpPr/>
            <p:nvPr/>
          </p:nvSpPr>
          <p:spPr>
            <a:xfrm>
              <a:off x="6012659" y="4987413"/>
              <a:ext cx="57218" cy="572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7" name="pt1037"/>
            <p:cNvSpPr/>
            <p:nvPr/>
          </p:nvSpPr>
          <p:spPr>
            <a:xfrm>
              <a:off x="6038329" y="2339855"/>
              <a:ext cx="57237" cy="572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8" name="pt1038"/>
            <p:cNvSpPr/>
            <p:nvPr/>
          </p:nvSpPr>
          <p:spPr>
            <a:xfrm>
              <a:off x="6254674" y="4816276"/>
              <a:ext cx="57184" cy="571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9" name="pt1039"/>
            <p:cNvSpPr/>
            <p:nvPr/>
          </p:nvSpPr>
          <p:spPr>
            <a:xfrm>
              <a:off x="6290287" y="2339853"/>
              <a:ext cx="57242" cy="5724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0" name="pt1040"/>
            <p:cNvSpPr/>
            <p:nvPr/>
          </p:nvSpPr>
          <p:spPr>
            <a:xfrm>
              <a:off x="3433733" y="2282670"/>
              <a:ext cx="171607" cy="1716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1" name="pt1041"/>
            <p:cNvSpPr/>
            <p:nvPr/>
          </p:nvSpPr>
          <p:spPr>
            <a:xfrm>
              <a:off x="6003785" y="2393354"/>
              <a:ext cx="57210" cy="5721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2" name="pt1042"/>
            <p:cNvSpPr/>
            <p:nvPr/>
          </p:nvSpPr>
          <p:spPr>
            <a:xfrm>
              <a:off x="6161467" y="2342537"/>
              <a:ext cx="57222" cy="5722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3" name="pt1043"/>
            <p:cNvSpPr/>
            <p:nvPr/>
          </p:nvSpPr>
          <p:spPr>
            <a:xfrm>
              <a:off x="6073705" y="4853694"/>
              <a:ext cx="57227" cy="572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4" name="pt1044"/>
            <p:cNvSpPr/>
            <p:nvPr/>
          </p:nvSpPr>
          <p:spPr>
            <a:xfrm>
              <a:off x="6074859" y="3602128"/>
              <a:ext cx="57222" cy="572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5" name="pt1045"/>
            <p:cNvSpPr/>
            <p:nvPr/>
          </p:nvSpPr>
          <p:spPr>
            <a:xfrm>
              <a:off x="5944866" y="2374664"/>
              <a:ext cx="57150" cy="5715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6" name="pt1046"/>
            <p:cNvSpPr/>
            <p:nvPr/>
          </p:nvSpPr>
          <p:spPr>
            <a:xfrm>
              <a:off x="5972881" y="2342533"/>
              <a:ext cx="57230" cy="5723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7" name="pt1047"/>
            <p:cNvSpPr/>
            <p:nvPr/>
          </p:nvSpPr>
          <p:spPr>
            <a:xfrm>
              <a:off x="6399736" y="2361282"/>
              <a:ext cx="57172" cy="5717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8" name="pt1048"/>
            <p:cNvSpPr/>
            <p:nvPr/>
          </p:nvSpPr>
          <p:spPr>
            <a:xfrm>
              <a:off x="6276960" y="3093983"/>
              <a:ext cx="57282" cy="572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9" name="pt1049"/>
            <p:cNvSpPr/>
            <p:nvPr/>
          </p:nvSpPr>
          <p:spPr>
            <a:xfrm>
              <a:off x="6288394" y="4425805"/>
              <a:ext cx="57232" cy="572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0" name="pt1050"/>
            <p:cNvSpPr/>
            <p:nvPr/>
          </p:nvSpPr>
          <p:spPr>
            <a:xfrm>
              <a:off x="6007452" y="3768107"/>
              <a:ext cx="56877" cy="568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1" name="pt1051"/>
            <p:cNvSpPr/>
            <p:nvPr/>
          </p:nvSpPr>
          <p:spPr>
            <a:xfrm>
              <a:off x="6340858" y="2358579"/>
              <a:ext cx="57230" cy="5723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2" name="pt1052"/>
            <p:cNvSpPr/>
            <p:nvPr/>
          </p:nvSpPr>
          <p:spPr>
            <a:xfrm>
              <a:off x="6020332" y="4936601"/>
              <a:ext cx="57220" cy="572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3" name="pt1053"/>
            <p:cNvSpPr/>
            <p:nvPr/>
          </p:nvSpPr>
          <p:spPr>
            <a:xfrm>
              <a:off x="6363966" y="2347916"/>
              <a:ext cx="57162" cy="5716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4" name="pt1054"/>
            <p:cNvSpPr/>
            <p:nvPr/>
          </p:nvSpPr>
          <p:spPr>
            <a:xfrm>
              <a:off x="6234308" y="2355942"/>
              <a:ext cx="57155" cy="5715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5" name="pt1055"/>
            <p:cNvSpPr/>
            <p:nvPr/>
          </p:nvSpPr>
          <p:spPr>
            <a:xfrm>
              <a:off x="5948166" y="2353244"/>
              <a:ext cx="57203" cy="5720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6" name="pt1056"/>
            <p:cNvSpPr/>
            <p:nvPr/>
          </p:nvSpPr>
          <p:spPr>
            <a:xfrm>
              <a:off x="5954850" y="2342580"/>
              <a:ext cx="57136" cy="571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7" name="pt1057"/>
            <p:cNvSpPr/>
            <p:nvPr/>
          </p:nvSpPr>
          <p:spPr>
            <a:xfrm>
              <a:off x="6212374" y="2339897"/>
              <a:ext cx="57153" cy="571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8" name="pt1058"/>
            <p:cNvSpPr/>
            <p:nvPr/>
          </p:nvSpPr>
          <p:spPr>
            <a:xfrm>
              <a:off x="6169597" y="2369277"/>
              <a:ext cx="57227" cy="5722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9" name="pt1059"/>
            <p:cNvSpPr/>
            <p:nvPr/>
          </p:nvSpPr>
          <p:spPr>
            <a:xfrm>
              <a:off x="6332531" y="4126292"/>
              <a:ext cx="57218" cy="572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0" name="pt1060"/>
            <p:cNvSpPr/>
            <p:nvPr/>
          </p:nvSpPr>
          <p:spPr>
            <a:xfrm>
              <a:off x="6170605" y="4995434"/>
              <a:ext cx="57222" cy="572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1" name="pt1061"/>
            <p:cNvSpPr/>
            <p:nvPr/>
          </p:nvSpPr>
          <p:spPr>
            <a:xfrm>
              <a:off x="6377405" y="3064635"/>
              <a:ext cx="57143" cy="571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2" name="pt1062"/>
            <p:cNvSpPr/>
            <p:nvPr/>
          </p:nvSpPr>
          <p:spPr>
            <a:xfrm>
              <a:off x="5913694" y="5008804"/>
              <a:ext cx="57225" cy="572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3" name="pt1063"/>
            <p:cNvSpPr/>
            <p:nvPr/>
          </p:nvSpPr>
          <p:spPr>
            <a:xfrm>
              <a:off x="6023446" y="2353261"/>
              <a:ext cx="57170" cy="571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4" name="pt1064"/>
            <p:cNvSpPr/>
            <p:nvPr/>
          </p:nvSpPr>
          <p:spPr>
            <a:xfrm>
              <a:off x="6249656" y="4880456"/>
              <a:ext cx="57189" cy="571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5" name="pt1065"/>
            <p:cNvSpPr/>
            <p:nvPr/>
          </p:nvSpPr>
          <p:spPr>
            <a:xfrm>
              <a:off x="3472901" y="2295138"/>
              <a:ext cx="146671" cy="14667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6" name="pt1066"/>
            <p:cNvSpPr/>
            <p:nvPr/>
          </p:nvSpPr>
          <p:spPr>
            <a:xfrm>
              <a:off x="6317228" y="2339889"/>
              <a:ext cx="57170" cy="571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7" name="pt1067"/>
            <p:cNvSpPr/>
            <p:nvPr/>
          </p:nvSpPr>
          <p:spPr>
            <a:xfrm>
              <a:off x="6331716" y="2358586"/>
              <a:ext cx="57215" cy="5721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8" name="pt1068"/>
            <p:cNvSpPr/>
            <p:nvPr/>
          </p:nvSpPr>
          <p:spPr>
            <a:xfrm>
              <a:off x="6279778" y="3040558"/>
              <a:ext cx="57160" cy="5716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9" name="pt1069"/>
            <p:cNvSpPr/>
            <p:nvPr/>
          </p:nvSpPr>
          <p:spPr>
            <a:xfrm>
              <a:off x="6177525" y="4706645"/>
              <a:ext cx="57153" cy="571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0" name="pt1070"/>
            <p:cNvSpPr/>
            <p:nvPr/>
          </p:nvSpPr>
          <p:spPr>
            <a:xfrm>
              <a:off x="6355348" y="2350597"/>
              <a:ext cx="57148" cy="571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1" name="pt1071"/>
            <p:cNvSpPr/>
            <p:nvPr/>
          </p:nvSpPr>
          <p:spPr>
            <a:xfrm>
              <a:off x="6395385" y="5003489"/>
              <a:ext cx="57157" cy="571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2" name="pt1072"/>
            <p:cNvSpPr/>
            <p:nvPr/>
          </p:nvSpPr>
          <p:spPr>
            <a:xfrm>
              <a:off x="6001993" y="4653127"/>
              <a:ext cx="57218" cy="572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3" name="pt1073"/>
            <p:cNvSpPr/>
            <p:nvPr/>
          </p:nvSpPr>
          <p:spPr>
            <a:xfrm>
              <a:off x="6192158" y="2347924"/>
              <a:ext cx="57145" cy="571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4" name="pt1074"/>
            <p:cNvSpPr/>
            <p:nvPr/>
          </p:nvSpPr>
          <p:spPr>
            <a:xfrm>
              <a:off x="6142201" y="2350560"/>
              <a:ext cx="57222" cy="5722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5" name="pt1075"/>
            <p:cNvSpPr/>
            <p:nvPr/>
          </p:nvSpPr>
          <p:spPr>
            <a:xfrm>
              <a:off x="6265992" y="2350598"/>
              <a:ext cx="57145" cy="571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6" name="pt1076"/>
            <p:cNvSpPr/>
            <p:nvPr/>
          </p:nvSpPr>
          <p:spPr>
            <a:xfrm>
              <a:off x="6247603" y="2342539"/>
              <a:ext cx="57218" cy="5721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7" name="pt1077"/>
            <p:cNvSpPr/>
            <p:nvPr/>
          </p:nvSpPr>
          <p:spPr>
            <a:xfrm>
              <a:off x="6130750" y="2420091"/>
              <a:ext cx="57222" cy="5722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8" name="pt1078"/>
            <p:cNvSpPr/>
            <p:nvPr/>
          </p:nvSpPr>
          <p:spPr>
            <a:xfrm>
              <a:off x="6188229" y="3992578"/>
              <a:ext cx="57215" cy="572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9" name="pt1079"/>
            <p:cNvSpPr/>
            <p:nvPr/>
          </p:nvSpPr>
          <p:spPr>
            <a:xfrm>
              <a:off x="6148052" y="4498058"/>
              <a:ext cx="57138" cy="571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0" name="pt1080"/>
            <p:cNvSpPr/>
            <p:nvPr/>
          </p:nvSpPr>
          <p:spPr>
            <a:xfrm>
              <a:off x="6123969" y="3128783"/>
              <a:ext cx="57213" cy="5721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1" name="pt1081"/>
            <p:cNvSpPr/>
            <p:nvPr/>
          </p:nvSpPr>
          <p:spPr>
            <a:xfrm>
              <a:off x="6075629" y="2345210"/>
              <a:ext cx="57225" cy="572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2" name="pt1082"/>
            <p:cNvSpPr/>
            <p:nvPr/>
          </p:nvSpPr>
          <p:spPr>
            <a:xfrm>
              <a:off x="6019005" y="4998103"/>
              <a:ext cx="57232" cy="572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3" name="pt1083"/>
            <p:cNvSpPr/>
            <p:nvPr/>
          </p:nvSpPr>
          <p:spPr>
            <a:xfrm>
              <a:off x="6374596" y="2679639"/>
              <a:ext cx="56940" cy="5694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4" name="pt1084"/>
            <p:cNvSpPr/>
            <p:nvPr/>
          </p:nvSpPr>
          <p:spPr>
            <a:xfrm>
              <a:off x="6247158" y="4794845"/>
              <a:ext cx="57256" cy="572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5" name="pt1085"/>
            <p:cNvSpPr/>
            <p:nvPr/>
          </p:nvSpPr>
          <p:spPr>
            <a:xfrm>
              <a:off x="6392987" y="4859077"/>
              <a:ext cx="57157" cy="571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6" name="pt1086"/>
            <p:cNvSpPr/>
            <p:nvPr/>
          </p:nvSpPr>
          <p:spPr>
            <a:xfrm>
              <a:off x="6307765" y="4947298"/>
              <a:ext cx="57220" cy="572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7" name="pt1087"/>
            <p:cNvSpPr/>
            <p:nvPr/>
          </p:nvSpPr>
          <p:spPr>
            <a:xfrm>
              <a:off x="6182968" y="2791849"/>
              <a:ext cx="57160" cy="5716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8" name="pt1088"/>
            <p:cNvSpPr/>
            <p:nvPr/>
          </p:nvSpPr>
          <p:spPr>
            <a:xfrm>
              <a:off x="6012211" y="3409566"/>
              <a:ext cx="57249" cy="572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9" name="pt1089"/>
            <p:cNvSpPr/>
            <p:nvPr/>
          </p:nvSpPr>
          <p:spPr>
            <a:xfrm>
              <a:off x="6119160" y="2342557"/>
              <a:ext cx="57182" cy="5718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0" name="pt1090"/>
            <p:cNvSpPr/>
            <p:nvPr/>
          </p:nvSpPr>
          <p:spPr>
            <a:xfrm>
              <a:off x="6265402" y="2342560"/>
              <a:ext cx="57177" cy="5717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1" name="pt1091"/>
            <p:cNvSpPr/>
            <p:nvPr/>
          </p:nvSpPr>
          <p:spPr>
            <a:xfrm>
              <a:off x="6067528" y="2390708"/>
              <a:ext cx="57155" cy="5715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2" name="pt1092"/>
            <p:cNvSpPr/>
            <p:nvPr/>
          </p:nvSpPr>
          <p:spPr>
            <a:xfrm>
              <a:off x="5938711" y="2358604"/>
              <a:ext cx="57179" cy="5717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3" name="pt1093"/>
            <p:cNvSpPr/>
            <p:nvPr/>
          </p:nvSpPr>
          <p:spPr>
            <a:xfrm>
              <a:off x="6261928" y="5003456"/>
              <a:ext cx="57225" cy="572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4" name="pt1094"/>
            <p:cNvSpPr/>
            <p:nvPr/>
          </p:nvSpPr>
          <p:spPr>
            <a:xfrm>
              <a:off x="6329049" y="2342569"/>
              <a:ext cx="57157" cy="571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5" name="pt1095"/>
            <p:cNvSpPr/>
            <p:nvPr/>
          </p:nvSpPr>
          <p:spPr>
            <a:xfrm>
              <a:off x="6192072" y="2858672"/>
              <a:ext cx="57230" cy="572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6" name="pt1096"/>
            <p:cNvSpPr/>
            <p:nvPr/>
          </p:nvSpPr>
          <p:spPr>
            <a:xfrm>
              <a:off x="6213603" y="2361292"/>
              <a:ext cx="57153" cy="571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7" name="pt1097"/>
            <p:cNvSpPr/>
            <p:nvPr/>
          </p:nvSpPr>
          <p:spPr>
            <a:xfrm>
              <a:off x="6397180" y="4685203"/>
              <a:ext cx="57249" cy="572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8" name="pt1098"/>
            <p:cNvSpPr/>
            <p:nvPr/>
          </p:nvSpPr>
          <p:spPr>
            <a:xfrm>
              <a:off x="3525437" y="2335030"/>
              <a:ext cx="163163" cy="16316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9" name="pt1099"/>
            <p:cNvSpPr/>
            <p:nvPr/>
          </p:nvSpPr>
          <p:spPr>
            <a:xfrm>
              <a:off x="6254712" y="4939309"/>
              <a:ext cx="57153" cy="571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0" name="pt1100"/>
            <p:cNvSpPr/>
            <p:nvPr/>
          </p:nvSpPr>
          <p:spPr>
            <a:xfrm>
              <a:off x="5974017" y="5003457"/>
              <a:ext cx="57222" cy="572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1" name="pt1101"/>
            <p:cNvSpPr/>
            <p:nvPr/>
          </p:nvSpPr>
          <p:spPr>
            <a:xfrm>
              <a:off x="6144408" y="2460238"/>
              <a:ext cx="57157" cy="571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2" name="pt1102"/>
            <p:cNvSpPr/>
            <p:nvPr/>
          </p:nvSpPr>
          <p:spPr>
            <a:xfrm>
              <a:off x="6205086" y="2371988"/>
              <a:ext cx="57155" cy="5715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3" name="pt1103"/>
            <p:cNvSpPr/>
            <p:nvPr/>
          </p:nvSpPr>
          <p:spPr>
            <a:xfrm>
              <a:off x="6348832" y="2339905"/>
              <a:ext cx="57138" cy="5713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4" name="pt1104"/>
            <p:cNvSpPr/>
            <p:nvPr/>
          </p:nvSpPr>
          <p:spPr>
            <a:xfrm>
              <a:off x="6345480" y="4995440"/>
              <a:ext cx="57210" cy="572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5" name="pt1105"/>
            <p:cNvSpPr/>
            <p:nvPr/>
          </p:nvSpPr>
          <p:spPr>
            <a:xfrm>
              <a:off x="6067765" y="4974072"/>
              <a:ext cx="57157" cy="571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6" name="pt1106"/>
            <p:cNvSpPr/>
            <p:nvPr/>
          </p:nvSpPr>
          <p:spPr>
            <a:xfrm>
              <a:off x="5976833" y="4278723"/>
              <a:ext cx="57225" cy="572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7" name="pt1107"/>
            <p:cNvSpPr/>
            <p:nvPr/>
          </p:nvSpPr>
          <p:spPr>
            <a:xfrm>
              <a:off x="6065068" y="4998112"/>
              <a:ext cx="57215" cy="572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8" name="pt1108"/>
            <p:cNvSpPr/>
            <p:nvPr/>
          </p:nvSpPr>
          <p:spPr>
            <a:xfrm>
              <a:off x="5927140" y="2516402"/>
              <a:ext cx="57150" cy="5715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9" name="pt1109"/>
            <p:cNvSpPr/>
            <p:nvPr/>
          </p:nvSpPr>
          <p:spPr>
            <a:xfrm>
              <a:off x="5967334" y="2783848"/>
              <a:ext cx="57117" cy="5711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0" name="pt1110"/>
            <p:cNvSpPr/>
            <p:nvPr/>
          </p:nvSpPr>
          <p:spPr>
            <a:xfrm>
              <a:off x="6306131" y="2358585"/>
              <a:ext cx="57218" cy="5721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1" name="pt1111"/>
            <p:cNvSpPr/>
            <p:nvPr/>
          </p:nvSpPr>
          <p:spPr>
            <a:xfrm>
              <a:off x="5949489" y="2342539"/>
              <a:ext cx="57218" cy="5721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2" name="pt1112"/>
            <p:cNvSpPr/>
            <p:nvPr/>
          </p:nvSpPr>
          <p:spPr>
            <a:xfrm>
              <a:off x="6057883" y="2358613"/>
              <a:ext cx="57162" cy="5716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3" name="pt1113"/>
            <p:cNvSpPr/>
            <p:nvPr/>
          </p:nvSpPr>
          <p:spPr>
            <a:xfrm>
              <a:off x="5978309" y="3933741"/>
              <a:ext cx="57220" cy="572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4" name="pt1114"/>
            <p:cNvSpPr/>
            <p:nvPr/>
          </p:nvSpPr>
          <p:spPr>
            <a:xfrm>
              <a:off x="6019076" y="4992796"/>
              <a:ext cx="57150" cy="571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5" name="pt1115"/>
            <p:cNvSpPr/>
            <p:nvPr/>
          </p:nvSpPr>
          <p:spPr>
            <a:xfrm>
              <a:off x="6265892" y="2345247"/>
              <a:ext cx="57150" cy="5715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6" name="pt1116"/>
            <p:cNvSpPr/>
            <p:nvPr/>
          </p:nvSpPr>
          <p:spPr>
            <a:xfrm>
              <a:off x="6204611" y="2366637"/>
              <a:ext cx="57160" cy="571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7" name="pt1117"/>
            <p:cNvSpPr/>
            <p:nvPr/>
          </p:nvSpPr>
          <p:spPr>
            <a:xfrm>
              <a:off x="5933484" y="2489593"/>
              <a:ext cx="57282" cy="5728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8" name="pt1118"/>
            <p:cNvSpPr/>
            <p:nvPr/>
          </p:nvSpPr>
          <p:spPr>
            <a:xfrm>
              <a:off x="6213856" y="2345187"/>
              <a:ext cx="57270" cy="572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9" name="pt1119"/>
            <p:cNvSpPr/>
            <p:nvPr/>
          </p:nvSpPr>
          <p:spPr>
            <a:xfrm>
              <a:off x="6045751" y="4329519"/>
              <a:ext cx="57256" cy="572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0" name="pt1120"/>
            <p:cNvSpPr/>
            <p:nvPr/>
          </p:nvSpPr>
          <p:spPr>
            <a:xfrm>
              <a:off x="6019365" y="2361263"/>
              <a:ext cx="57210" cy="5721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1" name="pt1121"/>
            <p:cNvSpPr/>
            <p:nvPr/>
          </p:nvSpPr>
          <p:spPr>
            <a:xfrm>
              <a:off x="6055660" y="2369298"/>
              <a:ext cx="57186" cy="5718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2" name="pt1122"/>
            <p:cNvSpPr/>
            <p:nvPr/>
          </p:nvSpPr>
          <p:spPr>
            <a:xfrm>
              <a:off x="6253461" y="3082947"/>
              <a:ext cx="57959" cy="579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3" name="pg1123"/>
            <p:cNvSpPr/>
            <p:nvPr/>
          </p:nvSpPr>
          <p:spPr>
            <a:xfrm>
              <a:off x="3458768" y="4993753"/>
              <a:ext cx="87327" cy="87327"/>
            </a:xfrm>
            <a:custGeom>
              <a:avLst/>
              <a:pathLst>
                <a:path w="87327" h="87327">
                  <a:moveTo>
                    <a:pt x="0" y="43663"/>
                  </a:moveTo>
                  <a:lnTo>
                    <a:pt x="43663" y="0"/>
                  </a:lnTo>
                  <a:lnTo>
                    <a:pt x="87327" y="43663"/>
                  </a:lnTo>
                  <a:lnTo>
                    <a:pt x="43663" y="87327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4" name="pt1124"/>
            <p:cNvSpPr/>
            <p:nvPr/>
          </p:nvSpPr>
          <p:spPr>
            <a:xfrm>
              <a:off x="4746258" y="4991537"/>
              <a:ext cx="91759" cy="917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5" name="pt1125"/>
            <p:cNvSpPr/>
            <p:nvPr/>
          </p:nvSpPr>
          <p:spPr>
            <a:xfrm>
              <a:off x="6335830" y="2719610"/>
              <a:ext cx="57227" cy="572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6" name="pt1126"/>
            <p:cNvSpPr/>
            <p:nvPr/>
          </p:nvSpPr>
          <p:spPr>
            <a:xfrm>
              <a:off x="5923450" y="4409418"/>
              <a:ext cx="57914" cy="579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7" name="pt1127"/>
            <p:cNvSpPr/>
            <p:nvPr/>
          </p:nvSpPr>
          <p:spPr>
            <a:xfrm>
              <a:off x="5993130" y="2719241"/>
              <a:ext cx="57963" cy="579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8" name="pt1128"/>
            <p:cNvSpPr/>
            <p:nvPr/>
          </p:nvSpPr>
          <p:spPr>
            <a:xfrm>
              <a:off x="6340200" y="4992728"/>
              <a:ext cx="57285" cy="572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9" name="pt1129"/>
            <p:cNvSpPr/>
            <p:nvPr/>
          </p:nvSpPr>
          <p:spPr>
            <a:xfrm>
              <a:off x="6092739" y="2428087"/>
              <a:ext cx="57278" cy="5727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0" name="pt1130"/>
            <p:cNvSpPr/>
            <p:nvPr/>
          </p:nvSpPr>
          <p:spPr>
            <a:xfrm>
              <a:off x="6313897" y="3920028"/>
              <a:ext cx="41858" cy="418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1" name="pt1131"/>
            <p:cNvSpPr/>
            <p:nvPr/>
          </p:nvSpPr>
          <p:spPr>
            <a:xfrm>
              <a:off x="5931002" y="2773055"/>
              <a:ext cx="57309" cy="573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2" name="pt1132"/>
            <p:cNvSpPr/>
            <p:nvPr/>
          </p:nvSpPr>
          <p:spPr>
            <a:xfrm>
              <a:off x="5952126" y="2347847"/>
              <a:ext cx="57299" cy="5729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3" name="pt1133"/>
            <p:cNvSpPr/>
            <p:nvPr/>
          </p:nvSpPr>
          <p:spPr>
            <a:xfrm>
              <a:off x="6340206" y="2503009"/>
              <a:ext cx="57194" cy="5719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4" name="pt1134"/>
            <p:cNvSpPr/>
            <p:nvPr/>
          </p:nvSpPr>
          <p:spPr>
            <a:xfrm>
              <a:off x="6334014" y="2570318"/>
              <a:ext cx="72336" cy="723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5" name="pt1135"/>
            <p:cNvSpPr/>
            <p:nvPr/>
          </p:nvSpPr>
          <p:spPr>
            <a:xfrm>
              <a:off x="4835066" y="4821473"/>
              <a:ext cx="116321" cy="1163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6" name="pt1136"/>
            <p:cNvSpPr/>
            <p:nvPr/>
          </p:nvSpPr>
          <p:spPr>
            <a:xfrm>
              <a:off x="5901195" y="2360873"/>
              <a:ext cx="57989" cy="5798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7" name="pt1137"/>
            <p:cNvSpPr/>
            <p:nvPr/>
          </p:nvSpPr>
          <p:spPr>
            <a:xfrm>
              <a:off x="6159914" y="2339852"/>
              <a:ext cx="57244" cy="5724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8" name="pt1138"/>
            <p:cNvSpPr/>
            <p:nvPr/>
          </p:nvSpPr>
          <p:spPr>
            <a:xfrm>
              <a:off x="6219424" y="2401345"/>
              <a:ext cx="57275" cy="5727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9" name="pt1139"/>
            <p:cNvSpPr/>
            <p:nvPr/>
          </p:nvSpPr>
          <p:spPr>
            <a:xfrm>
              <a:off x="6276935" y="3872208"/>
              <a:ext cx="57270" cy="572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0" name="pt1140"/>
            <p:cNvSpPr/>
            <p:nvPr/>
          </p:nvSpPr>
          <p:spPr>
            <a:xfrm>
              <a:off x="5968616" y="4618023"/>
              <a:ext cx="57895" cy="578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1" name="pt1141"/>
            <p:cNvSpPr/>
            <p:nvPr/>
          </p:nvSpPr>
          <p:spPr>
            <a:xfrm>
              <a:off x="5948221" y="4864364"/>
              <a:ext cx="57282" cy="572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2" name="pt1142"/>
            <p:cNvSpPr/>
            <p:nvPr/>
          </p:nvSpPr>
          <p:spPr>
            <a:xfrm>
              <a:off x="6039910" y="5005626"/>
              <a:ext cx="63582" cy="635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3" name="pt1143"/>
            <p:cNvSpPr/>
            <p:nvPr/>
          </p:nvSpPr>
          <p:spPr>
            <a:xfrm>
              <a:off x="6102489" y="4995076"/>
              <a:ext cx="57937" cy="579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4" name="pt1144"/>
            <p:cNvSpPr/>
            <p:nvPr/>
          </p:nvSpPr>
          <p:spPr>
            <a:xfrm>
              <a:off x="6353086" y="4995425"/>
              <a:ext cx="57239" cy="572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5" name="pt1145"/>
            <p:cNvSpPr/>
            <p:nvPr/>
          </p:nvSpPr>
          <p:spPr>
            <a:xfrm>
              <a:off x="4667654" y="3050712"/>
              <a:ext cx="111733" cy="1117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6" name="pt1146"/>
            <p:cNvSpPr/>
            <p:nvPr/>
          </p:nvSpPr>
          <p:spPr>
            <a:xfrm>
              <a:off x="5952641" y="3361091"/>
              <a:ext cx="57923" cy="5792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7" name="pt1147"/>
            <p:cNvSpPr/>
            <p:nvPr/>
          </p:nvSpPr>
          <p:spPr>
            <a:xfrm>
              <a:off x="6394464" y="4736010"/>
              <a:ext cx="57258" cy="572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8" name="pt1148"/>
            <p:cNvSpPr/>
            <p:nvPr/>
          </p:nvSpPr>
          <p:spPr>
            <a:xfrm>
              <a:off x="5992193" y="2933165"/>
              <a:ext cx="58004" cy="5800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9" name="pt1149"/>
            <p:cNvSpPr/>
            <p:nvPr/>
          </p:nvSpPr>
          <p:spPr>
            <a:xfrm>
              <a:off x="6003196" y="2374274"/>
              <a:ext cx="57930" cy="5793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0" name="pt1150"/>
            <p:cNvSpPr/>
            <p:nvPr/>
          </p:nvSpPr>
          <p:spPr>
            <a:xfrm>
              <a:off x="6214870" y="2371931"/>
              <a:ext cx="57268" cy="5726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1" name="pt1151"/>
            <p:cNvSpPr/>
            <p:nvPr/>
          </p:nvSpPr>
          <p:spPr>
            <a:xfrm>
              <a:off x="6354920" y="2497612"/>
              <a:ext cx="57290" cy="5729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2" name="pt1152"/>
            <p:cNvSpPr/>
            <p:nvPr/>
          </p:nvSpPr>
          <p:spPr>
            <a:xfrm>
              <a:off x="6306895" y="2406349"/>
              <a:ext cx="57963" cy="5796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3" name="pt1153"/>
            <p:cNvSpPr/>
            <p:nvPr/>
          </p:nvSpPr>
          <p:spPr>
            <a:xfrm>
              <a:off x="5904652" y="4532732"/>
              <a:ext cx="57321" cy="573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4" name="pt1154"/>
            <p:cNvSpPr/>
            <p:nvPr/>
          </p:nvSpPr>
          <p:spPr>
            <a:xfrm>
              <a:off x="6171415" y="3182231"/>
              <a:ext cx="57290" cy="572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5" name="pt1155"/>
            <p:cNvSpPr/>
            <p:nvPr/>
          </p:nvSpPr>
          <p:spPr>
            <a:xfrm>
              <a:off x="4636018" y="3456401"/>
              <a:ext cx="113338" cy="1133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6" name="pt1156"/>
            <p:cNvSpPr/>
            <p:nvPr/>
          </p:nvSpPr>
          <p:spPr>
            <a:xfrm>
              <a:off x="6066921" y="4671821"/>
              <a:ext cx="57270" cy="572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7" name="pt1157"/>
            <p:cNvSpPr/>
            <p:nvPr/>
          </p:nvSpPr>
          <p:spPr>
            <a:xfrm>
              <a:off x="6282175" y="3521868"/>
              <a:ext cx="57285" cy="572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8" name="pt1158"/>
            <p:cNvSpPr/>
            <p:nvPr/>
          </p:nvSpPr>
          <p:spPr>
            <a:xfrm>
              <a:off x="6116815" y="2361222"/>
              <a:ext cx="57292" cy="5729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9" name="pt1159"/>
            <p:cNvSpPr/>
            <p:nvPr/>
          </p:nvSpPr>
          <p:spPr>
            <a:xfrm>
              <a:off x="6373513" y="3299900"/>
              <a:ext cx="57290" cy="572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0" name="pt1160"/>
            <p:cNvSpPr/>
            <p:nvPr/>
          </p:nvSpPr>
          <p:spPr>
            <a:xfrm>
              <a:off x="5946696" y="3995229"/>
              <a:ext cx="57263" cy="572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1" name="pt1161"/>
            <p:cNvSpPr/>
            <p:nvPr/>
          </p:nvSpPr>
          <p:spPr>
            <a:xfrm>
              <a:off x="6306905" y="2339855"/>
              <a:ext cx="57237" cy="572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2" name="pt1162"/>
            <p:cNvSpPr/>
            <p:nvPr/>
          </p:nvSpPr>
          <p:spPr>
            <a:xfrm>
              <a:off x="6353443" y="4930884"/>
              <a:ext cx="57956" cy="579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3" name="pt1163"/>
            <p:cNvSpPr/>
            <p:nvPr/>
          </p:nvSpPr>
          <p:spPr>
            <a:xfrm>
              <a:off x="6069003" y="2475901"/>
              <a:ext cx="57923" cy="5792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4" name="pt1164"/>
            <p:cNvSpPr/>
            <p:nvPr/>
          </p:nvSpPr>
          <p:spPr>
            <a:xfrm>
              <a:off x="6160513" y="4912458"/>
              <a:ext cx="57369" cy="573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5" name="pt1165"/>
            <p:cNvSpPr/>
            <p:nvPr/>
          </p:nvSpPr>
          <p:spPr>
            <a:xfrm>
              <a:off x="6373189" y="2358251"/>
              <a:ext cx="57885" cy="578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6" name="pt1166"/>
            <p:cNvSpPr/>
            <p:nvPr/>
          </p:nvSpPr>
          <p:spPr>
            <a:xfrm>
              <a:off x="6214725" y="2401322"/>
              <a:ext cx="57321" cy="5732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7" name="pt1167"/>
            <p:cNvSpPr/>
            <p:nvPr/>
          </p:nvSpPr>
          <p:spPr>
            <a:xfrm>
              <a:off x="5946201" y="2660411"/>
              <a:ext cx="57956" cy="579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8" name="pt1168"/>
            <p:cNvSpPr/>
            <p:nvPr/>
          </p:nvSpPr>
          <p:spPr>
            <a:xfrm>
              <a:off x="3867102" y="2453620"/>
              <a:ext cx="107834" cy="10783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9" name="pt1169"/>
            <p:cNvSpPr/>
            <p:nvPr/>
          </p:nvSpPr>
          <p:spPr>
            <a:xfrm>
              <a:off x="6287687" y="5003085"/>
              <a:ext cx="57966" cy="579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0" name="pt1170"/>
            <p:cNvSpPr/>
            <p:nvPr/>
          </p:nvSpPr>
          <p:spPr>
            <a:xfrm>
              <a:off x="6121198" y="5009052"/>
              <a:ext cx="56729" cy="567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1" name="pt1171"/>
            <p:cNvSpPr/>
            <p:nvPr/>
          </p:nvSpPr>
          <p:spPr>
            <a:xfrm>
              <a:off x="4627430" y="4706071"/>
              <a:ext cx="111786" cy="1117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2" name="pt1172"/>
            <p:cNvSpPr/>
            <p:nvPr/>
          </p:nvSpPr>
          <p:spPr>
            <a:xfrm>
              <a:off x="4987248" y="4463092"/>
              <a:ext cx="111024" cy="1110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3" name="pt1173"/>
            <p:cNvSpPr/>
            <p:nvPr/>
          </p:nvSpPr>
          <p:spPr>
            <a:xfrm>
              <a:off x="6204773" y="3286217"/>
              <a:ext cx="57911" cy="5791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4" name="pt1174"/>
            <p:cNvSpPr/>
            <p:nvPr/>
          </p:nvSpPr>
          <p:spPr>
            <a:xfrm>
              <a:off x="6160849" y="2436108"/>
              <a:ext cx="57280" cy="572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5" name="pt1175"/>
            <p:cNvSpPr/>
            <p:nvPr/>
          </p:nvSpPr>
          <p:spPr>
            <a:xfrm>
              <a:off x="6253272" y="4976371"/>
              <a:ext cx="95347" cy="953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6" name="pt1176"/>
            <p:cNvSpPr/>
            <p:nvPr/>
          </p:nvSpPr>
          <p:spPr>
            <a:xfrm>
              <a:off x="6319428" y="4248935"/>
              <a:ext cx="57966" cy="579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7" name="pt1177"/>
            <p:cNvSpPr/>
            <p:nvPr/>
          </p:nvSpPr>
          <p:spPr>
            <a:xfrm>
              <a:off x="5032301" y="4847377"/>
              <a:ext cx="107302" cy="1073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8" name="pt1178"/>
            <p:cNvSpPr/>
            <p:nvPr/>
          </p:nvSpPr>
          <p:spPr>
            <a:xfrm>
              <a:off x="6121013" y="2467881"/>
              <a:ext cx="57919" cy="5791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9" name="pt1179"/>
            <p:cNvSpPr/>
            <p:nvPr/>
          </p:nvSpPr>
          <p:spPr>
            <a:xfrm>
              <a:off x="5936841" y="4716554"/>
              <a:ext cx="90821" cy="908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0" name="pt1180"/>
            <p:cNvSpPr/>
            <p:nvPr/>
          </p:nvSpPr>
          <p:spPr>
            <a:xfrm>
              <a:off x="6255971" y="5008811"/>
              <a:ext cx="57210" cy="572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1" name="pt1181"/>
            <p:cNvSpPr/>
            <p:nvPr/>
          </p:nvSpPr>
          <p:spPr>
            <a:xfrm>
              <a:off x="5957721" y="3043172"/>
              <a:ext cx="57280" cy="572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2" name="pt1182"/>
            <p:cNvSpPr/>
            <p:nvPr/>
          </p:nvSpPr>
          <p:spPr>
            <a:xfrm>
              <a:off x="4669785" y="4098717"/>
              <a:ext cx="117715" cy="1177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3" name="pt1183"/>
            <p:cNvSpPr/>
            <p:nvPr/>
          </p:nvSpPr>
          <p:spPr>
            <a:xfrm>
              <a:off x="6352424" y="3925374"/>
              <a:ext cx="57909" cy="579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4" name="pt1184"/>
            <p:cNvSpPr/>
            <p:nvPr/>
          </p:nvSpPr>
          <p:spPr>
            <a:xfrm>
              <a:off x="6300184" y="2885414"/>
              <a:ext cx="57230" cy="572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5" name="pt1185"/>
            <p:cNvSpPr/>
            <p:nvPr/>
          </p:nvSpPr>
          <p:spPr>
            <a:xfrm>
              <a:off x="6224787" y="2460189"/>
              <a:ext cx="57256" cy="5725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6" name="pt1186"/>
            <p:cNvSpPr/>
            <p:nvPr/>
          </p:nvSpPr>
          <p:spPr>
            <a:xfrm>
              <a:off x="5001742" y="4704069"/>
              <a:ext cx="115791" cy="1157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7" name="pt1187"/>
            <p:cNvSpPr/>
            <p:nvPr/>
          </p:nvSpPr>
          <p:spPr>
            <a:xfrm>
              <a:off x="5931818" y="2457186"/>
              <a:ext cx="57914" cy="5791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8" name="pt1188"/>
            <p:cNvSpPr/>
            <p:nvPr/>
          </p:nvSpPr>
          <p:spPr>
            <a:xfrm>
              <a:off x="6149967" y="4102229"/>
              <a:ext cx="57206" cy="572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9" name="pt1189"/>
            <p:cNvSpPr/>
            <p:nvPr/>
          </p:nvSpPr>
          <p:spPr>
            <a:xfrm>
              <a:off x="6321797" y="4690554"/>
              <a:ext cx="57244" cy="572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0" name="pt1190"/>
            <p:cNvSpPr/>
            <p:nvPr/>
          </p:nvSpPr>
          <p:spPr>
            <a:xfrm>
              <a:off x="6252492" y="4711909"/>
              <a:ext cx="57323" cy="573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1" name="pt1191"/>
            <p:cNvSpPr/>
            <p:nvPr/>
          </p:nvSpPr>
          <p:spPr>
            <a:xfrm>
              <a:off x="6389820" y="2422752"/>
              <a:ext cx="57249" cy="5724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2" name="pt1192"/>
            <p:cNvSpPr/>
            <p:nvPr/>
          </p:nvSpPr>
          <p:spPr>
            <a:xfrm>
              <a:off x="6384963" y="4110237"/>
              <a:ext cx="57234" cy="572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3" name="pt1193"/>
            <p:cNvSpPr/>
            <p:nvPr/>
          </p:nvSpPr>
          <p:spPr>
            <a:xfrm>
              <a:off x="6347695" y="4984672"/>
              <a:ext cx="57352" cy="573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4" name="pt1194"/>
            <p:cNvSpPr/>
            <p:nvPr/>
          </p:nvSpPr>
          <p:spPr>
            <a:xfrm>
              <a:off x="6303361" y="4618313"/>
              <a:ext cx="57314" cy="573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5" name="pt1195"/>
            <p:cNvSpPr/>
            <p:nvPr/>
          </p:nvSpPr>
          <p:spPr>
            <a:xfrm>
              <a:off x="6250533" y="2355895"/>
              <a:ext cx="57249" cy="5724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6" name="pt1196"/>
            <p:cNvSpPr/>
            <p:nvPr/>
          </p:nvSpPr>
          <p:spPr>
            <a:xfrm>
              <a:off x="6165493" y="2366234"/>
              <a:ext cx="57966" cy="5796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7" name="pt1197"/>
            <p:cNvSpPr/>
            <p:nvPr/>
          </p:nvSpPr>
          <p:spPr>
            <a:xfrm>
              <a:off x="5945197" y="2345212"/>
              <a:ext cx="57220" cy="572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8" name="pt1198"/>
            <p:cNvSpPr/>
            <p:nvPr/>
          </p:nvSpPr>
          <p:spPr>
            <a:xfrm>
              <a:off x="5988998" y="2344869"/>
              <a:ext cx="57907" cy="579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9" name="pt1199"/>
            <p:cNvSpPr/>
            <p:nvPr/>
          </p:nvSpPr>
          <p:spPr>
            <a:xfrm>
              <a:off x="5994523" y="3944403"/>
              <a:ext cx="57292" cy="572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0" name="pt1200"/>
            <p:cNvSpPr/>
            <p:nvPr/>
          </p:nvSpPr>
          <p:spPr>
            <a:xfrm>
              <a:off x="6008813" y="4273134"/>
              <a:ext cx="36310" cy="363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1" name="pt1201"/>
            <p:cNvSpPr/>
            <p:nvPr/>
          </p:nvSpPr>
          <p:spPr>
            <a:xfrm>
              <a:off x="6161168" y="5015441"/>
              <a:ext cx="33254" cy="33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2" name="pt1202"/>
            <p:cNvSpPr/>
            <p:nvPr/>
          </p:nvSpPr>
          <p:spPr>
            <a:xfrm>
              <a:off x="6394040" y="2449503"/>
              <a:ext cx="57234" cy="5723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3" name="pt1203"/>
            <p:cNvSpPr/>
            <p:nvPr/>
          </p:nvSpPr>
          <p:spPr>
            <a:xfrm>
              <a:off x="6028257" y="2342508"/>
              <a:ext cx="57280" cy="572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4" name="pt1204"/>
            <p:cNvSpPr/>
            <p:nvPr/>
          </p:nvSpPr>
          <p:spPr>
            <a:xfrm>
              <a:off x="6048013" y="2342179"/>
              <a:ext cx="57937" cy="579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5" name="pt1205"/>
            <p:cNvSpPr/>
            <p:nvPr/>
          </p:nvSpPr>
          <p:spPr>
            <a:xfrm>
              <a:off x="5067061" y="2314935"/>
              <a:ext cx="112426" cy="11242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6" name="pt1206"/>
            <p:cNvSpPr/>
            <p:nvPr/>
          </p:nvSpPr>
          <p:spPr>
            <a:xfrm>
              <a:off x="6268070" y="4957985"/>
              <a:ext cx="57239" cy="572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7" name="pt1207"/>
            <p:cNvSpPr/>
            <p:nvPr/>
          </p:nvSpPr>
          <p:spPr>
            <a:xfrm>
              <a:off x="6192320" y="4882450"/>
              <a:ext cx="31807" cy="318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8" name="pt1208"/>
            <p:cNvSpPr/>
            <p:nvPr/>
          </p:nvSpPr>
          <p:spPr>
            <a:xfrm>
              <a:off x="6375187" y="4492674"/>
              <a:ext cx="57208" cy="572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9" name="pt1209"/>
            <p:cNvSpPr/>
            <p:nvPr/>
          </p:nvSpPr>
          <p:spPr>
            <a:xfrm>
              <a:off x="6191921" y="4754397"/>
              <a:ext cx="57923" cy="579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0" name="pt1210"/>
            <p:cNvSpPr/>
            <p:nvPr/>
          </p:nvSpPr>
          <p:spPr>
            <a:xfrm>
              <a:off x="6258677" y="4995391"/>
              <a:ext cx="57309" cy="573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1" name="pt1211"/>
            <p:cNvSpPr/>
            <p:nvPr/>
          </p:nvSpPr>
          <p:spPr>
            <a:xfrm>
              <a:off x="6001906" y="4845334"/>
              <a:ext cx="57902" cy="579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2" name="pt1212"/>
            <p:cNvSpPr/>
            <p:nvPr/>
          </p:nvSpPr>
          <p:spPr>
            <a:xfrm>
              <a:off x="6359343" y="2345142"/>
              <a:ext cx="57361" cy="573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3" name="pt1213"/>
            <p:cNvSpPr/>
            <p:nvPr/>
          </p:nvSpPr>
          <p:spPr>
            <a:xfrm>
              <a:off x="6330505" y="2342503"/>
              <a:ext cx="57290" cy="5729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4" name="pt1214"/>
            <p:cNvSpPr/>
            <p:nvPr/>
          </p:nvSpPr>
          <p:spPr>
            <a:xfrm>
              <a:off x="6163986" y="4832570"/>
              <a:ext cx="62035" cy="620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5" name="pt1215"/>
            <p:cNvSpPr/>
            <p:nvPr/>
          </p:nvSpPr>
          <p:spPr>
            <a:xfrm>
              <a:off x="6003230" y="4917857"/>
              <a:ext cx="57268" cy="572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6" name="pt1216"/>
            <p:cNvSpPr/>
            <p:nvPr/>
          </p:nvSpPr>
          <p:spPr>
            <a:xfrm>
              <a:off x="6059752" y="2384588"/>
              <a:ext cx="42652" cy="4265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7" name="pt1217"/>
            <p:cNvSpPr/>
            <p:nvPr/>
          </p:nvSpPr>
          <p:spPr>
            <a:xfrm>
              <a:off x="5991995" y="2393846"/>
              <a:ext cx="56227" cy="5622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8" name="pt1218"/>
            <p:cNvSpPr/>
            <p:nvPr/>
          </p:nvSpPr>
          <p:spPr>
            <a:xfrm>
              <a:off x="5934816" y="2412040"/>
              <a:ext cx="57280" cy="572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9" name="pt1219"/>
            <p:cNvSpPr/>
            <p:nvPr/>
          </p:nvSpPr>
          <p:spPr>
            <a:xfrm>
              <a:off x="4774092" y="2484288"/>
              <a:ext cx="110681" cy="11068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0" name="pt1220"/>
            <p:cNvSpPr/>
            <p:nvPr/>
          </p:nvSpPr>
          <p:spPr>
            <a:xfrm>
              <a:off x="4839212" y="2312553"/>
              <a:ext cx="117190" cy="11719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1" name="pt1221"/>
            <p:cNvSpPr/>
            <p:nvPr/>
          </p:nvSpPr>
          <p:spPr>
            <a:xfrm>
              <a:off x="6121334" y="2732975"/>
              <a:ext cx="57239" cy="5723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2" name="pt1222"/>
            <p:cNvSpPr/>
            <p:nvPr/>
          </p:nvSpPr>
          <p:spPr>
            <a:xfrm>
              <a:off x="6357752" y="4999806"/>
              <a:ext cx="43129" cy="431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3" name="pt1223"/>
            <p:cNvSpPr/>
            <p:nvPr/>
          </p:nvSpPr>
          <p:spPr>
            <a:xfrm>
              <a:off x="6360473" y="2718717"/>
              <a:ext cx="85756" cy="857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4" name="pt1224"/>
            <p:cNvSpPr/>
            <p:nvPr/>
          </p:nvSpPr>
          <p:spPr>
            <a:xfrm>
              <a:off x="6200821" y="2513654"/>
              <a:ext cx="57297" cy="5729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5" name="pt1225"/>
            <p:cNvSpPr/>
            <p:nvPr/>
          </p:nvSpPr>
          <p:spPr>
            <a:xfrm>
              <a:off x="6321235" y="2957593"/>
              <a:ext cx="57285" cy="572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6" name="pt1226"/>
            <p:cNvSpPr/>
            <p:nvPr/>
          </p:nvSpPr>
          <p:spPr>
            <a:xfrm>
              <a:off x="6000154" y="2411989"/>
              <a:ext cx="57381" cy="5738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7" name="pt1227"/>
            <p:cNvSpPr/>
            <p:nvPr/>
          </p:nvSpPr>
          <p:spPr>
            <a:xfrm>
              <a:off x="6165553" y="3735807"/>
              <a:ext cx="57294" cy="5729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8" name="pt1228"/>
            <p:cNvSpPr/>
            <p:nvPr/>
          </p:nvSpPr>
          <p:spPr>
            <a:xfrm>
              <a:off x="6114692" y="4992133"/>
              <a:ext cx="42429" cy="424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9" name="pt1229"/>
            <p:cNvSpPr/>
            <p:nvPr/>
          </p:nvSpPr>
          <p:spPr>
            <a:xfrm>
              <a:off x="5952564" y="4468227"/>
              <a:ext cx="57966" cy="579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0" name="pt1230"/>
            <p:cNvSpPr/>
            <p:nvPr/>
          </p:nvSpPr>
          <p:spPr>
            <a:xfrm>
              <a:off x="6330927" y="4158350"/>
              <a:ext cx="57285" cy="572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1" name="pt1231"/>
            <p:cNvSpPr/>
            <p:nvPr/>
          </p:nvSpPr>
          <p:spPr>
            <a:xfrm>
              <a:off x="6160925" y="2393321"/>
              <a:ext cx="57278" cy="5727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2" name="pt1232"/>
            <p:cNvSpPr/>
            <p:nvPr/>
          </p:nvSpPr>
          <p:spPr>
            <a:xfrm>
              <a:off x="6219223" y="2342553"/>
              <a:ext cx="57191" cy="5719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3" name="pt1233"/>
            <p:cNvSpPr/>
            <p:nvPr/>
          </p:nvSpPr>
          <p:spPr>
            <a:xfrm>
              <a:off x="6163256" y="2328430"/>
              <a:ext cx="85435" cy="8543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4" name="pt1234"/>
            <p:cNvSpPr/>
            <p:nvPr/>
          </p:nvSpPr>
          <p:spPr>
            <a:xfrm>
              <a:off x="5917481" y="2347862"/>
              <a:ext cx="57270" cy="572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5" name="pt1235"/>
            <p:cNvSpPr/>
            <p:nvPr/>
          </p:nvSpPr>
          <p:spPr>
            <a:xfrm>
              <a:off x="5982424" y="2339828"/>
              <a:ext cx="57292" cy="5729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6" name="pt1236"/>
            <p:cNvSpPr/>
            <p:nvPr/>
          </p:nvSpPr>
          <p:spPr>
            <a:xfrm>
              <a:off x="6174588" y="2358212"/>
              <a:ext cx="57963" cy="5796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7" name="pt1237"/>
            <p:cNvSpPr/>
            <p:nvPr/>
          </p:nvSpPr>
          <p:spPr>
            <a:xfrm>
              <a:off x="5941968" y="2344845"/>
              <a:ext cx="57954" cy="5795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8" name="pt1238"/>
            <p:cNvSpPr/>
            <p:nvPr/>
          </p:nvSpPr>
          <p:spPr>
            <a:xfrm>
              <a:off x="6082180" y="2333887"/>
              <a:ext cx="79871" cy="7987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9" name="pt1239"/>
            <p:cNvSpPr/>
            <p:nvPr/>
          </p:nvSpPr>
          <p:spPr>
            <a:xfrm>
              <a:off x="6093508" y="2593943"/>
              <a:ext cx="57177" cy="571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0" name="pt1240"/>
            <p:cNvSpPr/>
            <p:nvPr/>
          </p:nvSpPr>
          <p:spPr>
            <a:xfrm>
              <a:off x="5976907" y="2593857"/>
              <a:ext cx="57349" cy="573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1" name="pt1241"/>
            <p:cNvSpPr/>
            <p:nvPr/>
          </p:nvSpPr>
          <p:spPr>
            <a:xfrm>
              <a:off x="5992537" y="3818757"/>
              <a:ext cx="57201" cy="572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2" name="pt1242"/>
            <p:cNvSpPr/>
            <p:nvPr/>
          </p:nvSpPr>
          <p:spPr>
            <a:xfrm>
              <a:off x="6155084" y="4711984"/>
              <a:ext cx="57172" cy="571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3" name="pt1243"/>
            <p:cNvSpPr/>
            <p:nvPr/>
          </p:nvSpPr>
          <p:spPr>
            <a:xfrm>
              <a:off x="5983636" y="4292020"/>
              <a:ext cx="57373" cy="573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4" name="pt1244"/>
            <p:cNvSpPr/>
            <p:nvPr/>
          </p:nvSpPr>
          <p:spPr>
            <a:xfrm>
              <a:off x="6250892" y="2815871"/>
              <a:ext cx="57254" cy="572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5" name="pt1245"/>
            <p:cNvSpPr/>
            <p:nvPr/>
          </p:nvSpPr>
          <p:spPr>
            <a:xfrm>
              <a:off x="6128837" y="2344829"/>
              <a:ext cx="57987" cy="5798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6" name="pt1246"/>
            <p:cNvSpPr/>
            <p:nvPr/>
          </p:nvSpPr>
          <p:spPr>
            <a:xfrm>
              <a:off x="6181007" y="2366208"/>
              <a:ext cx="58018" cy="5801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7" name="pt1247"/>
            <p:cNvSpPr/>
            <p:nvPr/>
          </p:nvSpPr>
          <p:spPr>
            <a:xfrm>
              <a:off x="5962131" y="4630117"/>
              <a:ext cx="33706" cy="337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8" name="pt1248"/>
            <p:cNvSpPr/>
            <p:nvPr/>
          </p:nvSpPr>
          <p:spPr>
            <a:xfrm>
              <a:off x="6068109" y="2422746"/>
              <a:ext cx="57261" cy="572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9" name="pt1249"/>
            <p:cNvSpPr/>
            <p:nvPr/>
          </p:nvSpPr>
          <p:spPr>
            <a:xfrm>
              <a:off x="4905394" y="2419262"/>
              <a:ext cx="117715" cy="11771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0" name="pt1250"/>
            <p:cNvSpPr/>
            <p:nvPr/>
          </p:nvSpPr>
          <p:spPr>
            <a:xfrm>
              <a:off x="6128330" y="2369221"/>
              <a:ext cx="57340" cy="5734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1" name="pt1251"/>
            <p:cNvSpPr/>
            <p:nvPr/>
          </p:nvSpPr>
          <p:spPr>
            <a:xfrm>
              <a:off x="4755777" y="4113778"/>
              <a:ext cx="60851" cy="608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2" name="pt1252"/>
            <p:cNvSpPr/>
            <p:nvPr/>
          </p:nvSpPr>
          <p:spPr>
            <a:xfrm>
              <a:off x="6217938" y="4904121"/>
              <a:ext cx="57997" cy="579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3" name="pt1253"/>
            <p:cNvSpPr/>
            <p:nvPr/>
          </p:nvSpPr>
          <p:spPr>
            <a:xfrm>
              <a:off x="6008120" y="2411710"/>
              <a:ext cx="57940" cy="5794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4" name="pt1254"/>
            <p:cNvSpPr/>
            <p:nvPr/>
          </p:nvSpPr>
          <p:spPr>
            <a:xfrm>
              <a:off x="6094409" y="2371590"/>
              <a:ext cx="57952" cy="5795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5" name="pg1255"/>
            <p:cNvSpPr/>
            <p:nvPr/>
          </p:nvSpPr>
          <p:spPr>
            <a:xfrm>
              <a:off x="3589854" y="4705808"/>
              <a:ext cx="123009" cy="123009"/>
            </a:xfrm>
            <a:custGeom>
              <a:avLst/>
              <a:pathLst>
                <a:path w="123009" h="123009">
                  <a:moveTo>
                    <a:pt x="0" y="61504"/>
                  </a:moveTo>
                  <a:lnTo>
                    <a:pt x="61504" y="0"/>
                  </a:lnTo>
                  <a:lnTo>
                    <a:pt x="123009" y="61504"/>
                  </a:lnTo>
                  <a:lnTo>
                    <a:pt x="61504" y="123009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6" name="pt1256"/>
            <p:cNvSpPr/>
            <p:nvPr/>
          </p:nvSpPr>
          <p:spPr>
            <a:xfrm>
              <a:off x="6380019" y="2390607"/>
              <a:ext cx="57357" cy="573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7" name="pt1257"/>
            <p:cNvSpPr/>
            <p:nvPr/>
          </p:nvSpPr>
          <p:spPr>
            <a:xfrm>
              <a:off x="6081821" y="4965620"/>
              <a:ext cx="58015" cy="580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8" name="pt1258"/>
            <p:cNvSpPr/>
            <p:nvPr/>
          </p:nvSpPr>
          <p:spPr>
            <a:xfrm>
              <a:off x="6251736" y="3992558"/>
              <a:ext cx="57256" cy="572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9" name="pt1259"/>
            <p:cNvSpPr/>
            <p:nvPr/>
          </p:nvSpPr>
          <p:spPr>
            <a:xfrm>
              <a:off x="4642581" y="4636280"/>
              <a:ext cx="112307" cy="1123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0" name="pt1260"/>
            <p:cNvSpPr/>
            <p:nvPr/>
          </p:nvSpPr>
          <p:spPr>
            <a:xfrm>
              <a:off x="5949083" y="4497989"/>
              <a:ext cx="57275" cy="572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1" name="pt1261"/>
            <p:cNvSpPr/>
            <p:nvPr/>
          </p:nvSpPr>
          <p:spPr>
            <a:xfrm>
              <a:off x="6278313" y="4727965"/>
              <a:ext cx="57302" cy="573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2" name="pt1262"/>
            <p:cNvSpPr/>
            <p:nvPr/>
          </p:nvSpPr>
          <p:spPr>
            <a:xfrm>
              <a:off x="6181655" y="2391519"/>
              <a:ext cx="44836" cy="448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3" name="pt1263"/>
            <p:cNvSpPr/>
            <p:nvPr/>
          </p:nvSpPr>
          <p:spPr>
            <a:xfrm>
              <a:off x="5942522" y="2339829"/>
              <a:ext cx="57290" cy="5729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4" name="pt1264"/>
            <p:cNvSpPr/>
            <p:nvPr/>
          </p:nvSpPr>
          <p:spPr>
            <a:xfrm>
              <a:off x="6386025" y="2339902"/>
              <a:ext cx="57143" cy="571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5" name="pt1265"/>
            <p:cNvSpPr/>
            <p:nvPr/>
          </p:nvSpPr>
          <p:spPr>
            <a:xfrm>
              <a:off x="6194104" y="2339487"/>
              <a:ext cx="57973" cy="5797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6" name="pt1266"/>
            <p:cNvSpPr/>
            <p:nvPr/>
          </p:nvSpPr>
          <p:spPr>
            <a:xfrm>
              <a:off x="4736945" y="2325557"/>
              <a:ext cx="112578" cy="11257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7" name="pt1267"/>
            <p:cNvSpPr/>
            <p:nvPr/>
          </p:nvSpPr>
          <p:spPr>
            <a:xfrm>
              <a:off x="6326362" y="3602077"/>
              <a:ext cx="57326" cy="573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8" name="pt1268"/>
            <p:cNvSpPr/>
            <p:nvPr/>
          </p:nvSpPr>
          <p:spPr>
            <a:xfrm>
              <a:off x="6014281" y="4902748"/>
              <a:ext cx="66091" cy="660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9" name="pt1269"/>
            <p:cNvSpPr/>
            <p:nvPr/>
          </p:nvSpPr>
          <p:spPr>
            <a:xfrm>
              <a:off x="6375925" y="4995393"/>
              <a:ext cx="57304" cy="573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0" name="pt1270"/>
            <p:cNvSpPr/>
            <p:nvPr/>
          </p:nvSpPr>
          <p:spPr>
            <a:xfrm>
              <a:off x="5925324" y="2422756"/>
              <a:ext cx="57242" cy="5724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1" name="pt1271"/>
            <p:cNvSpPr/>
            <p:nvPr/>
          </p:nvSpPr>
          <p:spPr>
            <a:xfrm>
              <a:off x="6032997" y="4868333"/>
              <a:ext cx="17252" cy="172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2" name="pt1272"/>
            <p:cNvSpPr/>
            <p:nvPr/>
          </p:nvSpPr>
          <p:spPr>
            <a:xfrm>
              <a:off x="5024890" y="4966412"/>
              <a:ext cx="99221" cy="992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3" name="pt1273"/>
            <p:cNvSpPr/>
            <p:nvPr/>
          </p:nvSpPr>
          <p:spPr>
            <a:xfrm>
              <a:off x="6029047" y="2339525"/>
              <a:ext cx="57897" cy="5789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4" name="pt1274"/>
            <p:cNvSpPr/>
            <p:nvPr/>
          </p:nvSpPr>
          <p:spPr>
            <a:xfrm>
              <a:off x="6173366" y="4816206"/>
              <a:ext cx="57323" cy="573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5" name="pt1275"/>
            <p:cNvSpPr/>
            <p:nvPr/>
          </p:nvSpPr>
          <p:spPr>
            <a:xfrm>
              <a:off x="6277043" y="2328260"/>
              <a:ext cx="80428" cy="804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6" name="pt1276"/>
            <p:cNvSpPr/>
            <p:nvPr/>
          </p:nvSpPr>
          <p:spPr>
            <a:xfrm>
              <a:off x="6086307" y="2339835"/>
              <a:ext cx="57278" cy="5727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7" name="pt1277"/>
            <p:cNvSpPr/>
            <p:nvPr/>
          </p:nvSpPr>
          <p:spPr>
            <a:xfrm>
              <a:off x="6385082" y="2392996"/>
              <a:ext cx="57928" cy="579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8" name="pt1278"/>
            <p:cNvSpPr/>
            <p:nvPr/>
          </p:nvSpPr>
          <p:spPr>
            <a:xfrm>
              <a:off x="6096318" y="2342168"/>
              <a:ext cx="57961" cy="579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9" name="pt1279"/>
            <p:cNvSpPr/>
            <p:nvPr/>
          </p:nvSpPr>
          <p:spPr>
            <a:xfrm>
              <a:off x="6189767" y="4853332"/>
              <a:ext cx="57952" cy="579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0" name="pt1280"/>
            <p:cNvSpPr/>
            <p:nvPr/>
          </p:nvSpPr>
          <p:spPr>
            <a:xfrm>
              <a:off x="6094792" y="3601773"/>
              <a:ext cx="57933" cy="579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1" name="pt1281"/>
            <p:cNvSpPr/>
            <p:nvPr/>
          </p:nvSpPr>
          <p:spPr>
            <a:xfrm>
              <a:off x="6150510" y="2374619"/>
              <a:ext cx="57242" cy="5724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2" name="pt1282"/>
            <p:cNvSpPr/>
            <p:nvPr/>
          </p:nvSpPr>
          <p:spPr>
            <a:xfrm>
              <a:off x="6274765" y="2342162"/>
              <a:ext cx="57973" cy="5797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3" name="pt1283"/>
            <p:cNvSpPr/>
            <p:nvPr/>
          </p:nvSpPr>
          <p:spPr>
            <a:xfrm>
              <a:off x="6015219" y="2361238"/>
              <a:ext cx="57261" cy="572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4" name="pt1284"/>
            <p:cNvSpPr/>
            <p:nvPr/>
          </p:nvSpPr>
          <p:spPr>
            <a:xfrm>
              <a:off x="6240198" y="3101447"/>
              <a:ext cx="42355" cy="4235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5" name="pt1285"/>
            <p:cNvSpPr/>
            <p:nvPr/>
          </p:nvSpPr>
          <p:spPr>
            <a:xfrm>
              <a:off x="6257383" y="4425775"/>
              <a:ext cx="57292" cy="572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6" name="pt1286"/>
            <p:cNvSpPr/>
            <p:nvPr/>
          </p:nvSpPr>
          <p:spPr>
            <a:xfrm>
              <a:off x="6080990" y="3767559"/>
              <a:ext cx="57973" cy="579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7" name="pt1287"/>
            <p:cNvSpPr/>
            <p:nvPr/>
          </p:nvSpPr>
          <p:spPr>
            <a:xfrm>
              <a:off x="6074745" y="2358218"/>
              <a:ext cx="57952" cy="5795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8" name="pg1288"/>
            <p:cNvSpPr/>
            <p:nvPr/>
          </p:nvSpPr>
          <p:spPr>
            <a:xfrm>
              <a:off x="3541600" y="4912123"/>
              <a:ext cx="106175" cy="106175"/>
            </a:xfrm>
            <a:custGeom>
              <a:avLst/>
              <a:pathLst>
                <a:path w="106175" h="106175">
                  <a:moveTo>
                    <a:pt x="0" y="53087"/>
                  </a:moveTo>
                  <a:lnTo>
                    <a:pt x="53087" y="0"/>
                  </a:lnTo>
                  <a:lnTo>
                    <a:pt x="106175" y="53087"/>
                  </a:lnTo>
                  <a:lnTo>
                    <a:pt x="53087" y="106175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9" name="pt1289"/>
            <p:cNvSpPr/>
            <p:nvPr/>
          </p:nvSpPr>
          <p:spPr>
            <a:xfrm>
              <a:off x="5958685" y="2347836"/>
              <a:ext cx="57321" cy="5732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0" name="pt1290"/>
            <p:cNvSpPr/>
            <p:nvPr/>
          </p:nvSpPr>
          <p:spPr>
            <a:xfrm>
              <a:off x="6338381" y="2355935"/>
              <a:ext cx="57170" cy="571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1" name="pt1291"/>
            <p:cNvSpPr/>
            <p:nvPr/>
          </p:nvSpPr>
          <p:spPr>
            <a:xfrm>
              <a:off x="5040585" y="2325532"/>
              <a:ext cx="112627" cy="11262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2" name="pt1292"/>
            <p:cNvSpPr/>
            <p:nvPr/>
          </p:nvSpPr>
          <p:spPr>
            <a:xfrm>
              <a:off x="6119331" y="2342539"/>
              <a:ext cx="57218" cy="5721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3" name="pt1293"/>
            <p:cNvSpPr/>
            <p:nvPr/>
          </p:nvSpPr>
          <p:spPr>
            <a:xfrm>
              <a:off x="5908827" y="2339830"/>
              <a:ext cx="57287" cy="5728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4" name="pt1294"/>
            <p:cNvSpPr/>
            <p:nvPr/>
          </p:nvSpPr>
          <p:spPr>
            <a:xfrm>
              <a:off x="6237227" y="2361677"/>
              <a:ext cx="72429" cy="7242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5" name="pt1295"/>
            <p:cNvSpPr/>
            <p:nvPr/>
          </p:nvSpPr>
          <p:spPr>
            <a:xfrm>
              <a:off x="6370539" y="4125939"/>
              <a:ext cx="57923" cy="579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6" name="pt1296"/>
            <p:cNvSpPr/>
            <p:nvPr/>
          </p:nvSpPr>
          <p:spPr>
            <a:xfrm>
              <a:off x="6150690" y="4996572"/>
              <a:ext cx="54946" cy="549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7" name="pt1297"/>
            <p:cNvSpPr/>
            <p:nvPr/>
          </p:nvSpPr>
          <p:spPr>
            <a:xfrm>
              <a:off x="6367455" y="3064569"/>
              <a:ext cx="57275" cy="572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8" name="pt1298"/>
            <p:cNvSpPr/>
            <p:nvPr/>
          </p:nvSpPr>
          <p:spPr>
            <a:xfrm>
              <a:off x="6372185" y="5019268"/>
              <a:ext cx="36297" cy="362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9" name="pt1299"/>
            <p:cNvSpPr/>
            <p:nvPr/>
          </p:nvSpPr>
          <p:spPr>
            <a:xfrm>
              <a:off x="6138290" y="2353241"/>
              <a:ext cx="57208" cy="5720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0" name="pt1300"/>
            <p:cNvSpPr/>
            <p:nvPr/>
          </p:nvSpPr>
          <p:spPr>
            <a:xfrm>
              <a:off x="6271154" y="4880402"/>
              <a:ext cx="57297" cy="572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1" name="pt1301"/>
            <p:cNvSpPr/>
            <p:nvPr/>
          </p:nvSpPr>
          <p:spPr>
            <a:xfrm>
              <a:off x="6090048" y="2330752"/>
              <a:ext cx="75444" cy="7544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2" name="pt1302"/>
            <p:cNvSpPr/>
            <p:nvPr/>
          </p:nvSpPr>
          <p:spPr>
            <a:xfrm>
              <a:off x="5974454" y="2339822"/>
              <a:ext cx="57304" cy="5730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3" name="pt1303"/>
            <p:cNvSpPr/>
            <p:nvPr/>
          </p:nvSpPr>
          <p:spPr>
            <a:xfrm>
              <a:off x="6395992" y="2358207"/>
              <a:ext cx="57973" cy="5797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4" name="pt1304"/>
            <p:cNvSpPr/>
            <p:nvPr/>
          </p:nvSpPr>
          <p:spPr>
            <a:xfrm>
              <a:off x="6107483" y="3040540"/>
              <a:ext cx="57196" cy="5719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5" name="pt1305"/>
            <p:cNvSpPr/>
            <p:nvPr/>
          </p:nvSpPr>
          <p:spPr>
            <a:xfrm>
              <a:off x="6054073" y="4706619"/>
              <a:ext cx="57206" cy="572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6" name="pt1306"/>
            <p:cNvSpPr/>
            <p:nvPr/>
          </p:nvSpPr>
          <p:spPr>
            <a:xfrm>
              <a:off x="5971743" y="2350536"/>
              <a:ext cx="57270" cy="572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7" name="pt1307"/>
            <p:cNvSpPr/>
            <p:nvPr/>
          </p:nvSpPr>
          <p:spPr>
            <a:xfrm>
              <a:off x="6340002" y="5003450"/>
              <a:ext cx="57237" cy="572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8" name="pt1308"/>
            <p:cNvSpPr/>
            <p:nvPr/>
          </p:nvSpPr>
          <p:spPr>
            <a:xfrm>
              <a:off x="6195969" y="4652788"/>
              <a:ext cx="57895" cy="578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9" name="pt1309"/>
            <p:cNvSpPr/>
            <p:nvPr/>
          </p:nvSpPr>
          <p:spPr>
            <a:xfrm>
              <a:off x="5982210" y="2347846"/>
              <a:ext cx="57302" cy="5730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0" name="pt1310"/>
            <p:cNvSpPr/>
            <p:nvPr/>
          </p:nvSpPr>
          <p:spPr>
            <a:xfrm>
              <a:off x="6126922" y="2350206"/>
              <a:ext cx="57930" cy="5793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1" name="pt1311"/>
            <p:cNvSpPr/>
            <p:nvPr/>
          </p:nvSpPr>
          <p:spPr>
            <a:xfrm>
              <a:off x="6077137" y="2350541"/>
              <a:ext cx="57261" cy="572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2" name="pt1312"/>
            <p:cNvSpPr/>
            <p:nvPr/>
          </p:nvSpPr>
          <p:spPr>
            <a:xfrm>
              <a:off x="6041211" y="2342156"/>
              <a:ext cx="57985" cy="579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3" name="pt1313"/>
            <p:cNvSpPr/>
            <p:nvPr/>
          </p:nvSpPr>
          <p:spPr>
            <a:xfrm>
              <a:off x="5963321" y="2433347"/>
              <a:ext cx="30712" cy="3071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4" name="pt1314"/>
            <p:cNvSpPr/>
            <p:nvPr/>
          </p:nvSpPr>
          <p:spPr>
            <a:xfrm>
              <a:off x="6221143" y="3992231"/>
              <a:ext cx="57909" cy="579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5" name="pt1315"/>
            <p:cNvSpPr/>
            <p:nvPr/>
          </p:nvSpPr>
          <p:spPr>
            <a:xfrm>
              <a:off x="5986372" y="4498028"/>
              <a:ext cx="57198" cy="571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6" name="pt1316"/>
            <p:cNvSpPr/>
            <p:nvPr/>
          </p:nvSpPr>
          <p:spPr>
            <a:xfrm>
              <a:off x="6131319" y="3128412"/>
              <a:ext cx="57956" cy="579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7" name="pt1317"/>
            <p:cNvSpPr/>
            <p:nvPr/>
          </p:nvSpPr>
          <p:spPr>
            <a:xfrm>
              <a:off x="6225880" y="2344836"/>
              <a:ext cx="57973" cy="5797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8" name="pt1318"/>
            <p:cNvSpPr/>
            <p:nvPr/>
          </p:nvSpPr>
          <p:spPr>
            <a:xfrm>
              <a:off x="6050601" y="4999782"/>
              <a:ext cx="53875" cy="538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9" name="pt1319"/>
            <p:cNvSpPr/>
            <p:nvPr/>
          </p:nvSpPr>
          <p:spPr>
            <a:xfrm>
              <a:off x="5975774" y="2679471"/>
              <a:ext cx="57275" cy="572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0" name="pt1320"/>
            <p:cNvSpPr/>
            <p:nvPr/>
          </p:nvSpPr>
          <p:spPr>
            <a:xfrm>
              <a:off x="6140434" y="4801691"/>
              <a:ext cx="43565" cy="435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1" name="pt1321"/>
            <p:cNvSpPr/>
            <p:nvPr/>
          </p:nvSpPr>
          <p:spPr>
            <a:xfrm>
              <a:off x="6342414" y="4859004"/>
              <a:ext cx="57304" cy="573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2" name="pt1322"/>
            <p:cNvSpPr/>
            <p:nvPr/>
          </p:nvSpPr>
          <p:spPr>
            <a:xfrm>
              <a:off x="6198183" y="4946937"/>
              <a:ext cx="57942" cy="579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3" name="pt1323"/>
            <p:cNvSpPr/>
            <p:nvPr/>
          </p:nvSpPr>
          <p:spPr>
            <a:xfrm>
              <a:off x="5949697" y="2791814"/>
              <a:ext cx="57230" cy="572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4" name="pt1324"/>
            <p:cNvSpPr/>
            <p:nvPr/>
          </p:nvSpPr>
          <p:spPr>
            <a:xfrm>
              <a:off x="5975469" y="3422538"/>
              <a:ext cx="31305" cy="3130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5" name="pt1325"/>
            <p:cNvSpPr/>
            <p:nvPr/>
          </p:nvSpPr>
          <p:spPr>
            <a:xfrm>
              <a:off x="5061707" y="2317400"/>
              <a:ext cx="107497" cy="10749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6" name="pt1326"/>
            <p:cNvSpPr/>
            <p:nvPr/>
          </p:nvSpPr>
          <p:spPr>
            <a:xfrm>
              <a:off x="6050088" y="2342506"/>
              <a:ext cx="57285" cy="572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7" name="pt1327"/>
            <p:cNvSpPr/>
            <p:nvPr/>
          </p:nvSpPr>
          <p:spPr>
            <a:xfrm>
              <a:off x="5996164" y="2390618"/>
              <a:ext cx="57335" cy="5733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8" name="pt1328"/>
            <p:cNvSpPr/>
            <p:nvPr/>
          </p:nvSpPr>
          <p:spPr>
            <a:xfrm>
              <a:off x="6151483" y="2358540"/>
              <a:ext cx="57309" cy="5730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9" name="pt1329"/>
            <p:cNvSpPr/>
            <p:nvPr/>
          </p:nvSpPr>
          <p:spPr>
            <a:xfrm>
              <a:off x="4874908" y="4988286"/>
              <a:ext cx="87565" cy="875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0" name="pt1330"/>
            <p:cNvSpPr/>
            <p:nvPr/>
          </p:nvSpPr>
          <p:spPr>
            <a:xfrm>
              <a:off x="6354985" y="2342491"/>
              <a:ext cx="57314" cy="5731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1" name="pt1331"/>
            <p:cNvSpPr/>
            <p:nvPr/>
          </p:nvSpPr>
          <p:spPr>
            <a:xfrm>
              <a:off x="6169899" y="2856051"/>
              <a:ext cx="62472" cy="624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2" name="pt1332"/>
            <p:cNvSpPr/>
            <p:nvPr/>
          </p:nvSpPr>
          <p:spPr>
            <a:xfrm>
              <a:off x="4864544" y="2334405"/>
              <a:ext cx="110927" cy="11092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3" name="pt1333"/>
            <p:cNvSpPr/>
            <p:nvPr/>
          </p:nvSpPr>
          <p:spPr>
            <a:xfrm>
              <a:off x="6256957" y="4684854"/>
              <a:ext cx="57947" cy="579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4" name="pt1334"/>
            <p:cNvSpPr/>
            <p:nvPr/>
          </p:nvSpPr>
          <p:spPr>
            <a:xfrm>
              <a:off x="6313510" y="2388019"/>
              <a:ext cx="57184" cy="5718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5" name="pt1335"/>
            <p:cNvSpPr/>
            <p:nvPr/>
          </p:nvSpPr>
          <p:spPr>
            <a:xfrm>
              <a:off x="6240582" y="4939255"/>
              <a:ext cx="57261" cy="572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6" name="pt1336"/>
            <p:cNvSpPr/>
            <p:nvPr/>
          </p:nvSpPr>
          <p:spPr>
            <a:xfrm>
              <a:off x="6129441" y="5003099"/>
              <a:ext cx="57937" cy="579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7" name="pt1337"/>
            <p:cNvSpPr/>
            <p:nvPr/>
          </p:nvSpPr>
          <p:spPr>
            <a:xfrm>
              <a:off x="6018701" y="2460166"/>
              <a:ext cx="57302" cy="5730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8" name="pt1338"/>
            <p:cNvSpPr/>
            <p:nvPr/>
          </p:nvSpPr>
          <p:spPr>
            <a:xfrm>
              <a:off x="6351626" y="2371927"/>
              <a:ext cx="57278" cy="5727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9" name="pt1339"/>
            <p:cNvSpPr/>
            <p:nvPr/>
          </p:nvSpPr>
          <p:spPr>
            <a:xfrm>
              <a:off x="3677669" y="2309057"/>
              <a:ext cx="118834" cy="11883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0" name="pt1340"/>
            <p:cNvSpPr/>
            <p:nvPr/>
          </p:nvSpPr>
          <p:spPr>
            <a:xfrm>
              <a:off x="6164869" y="5003123"/>
              <a:ext cx="41845" cy="418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1" name="pt1341"/>
            <p:cNvSpPr/>
            <p:nvPr/>
          </p:nvSpPr>
          <p:spPr>
            <a:xfrm>
              <a:off x="6293513" y="4973982"/>
              <a:ext cx="57337" cy="573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2" name="pt1342"/>
            <p:cNvSpPr/>
            <p:nvPr/>
          </p:nvSpPr>
          <p:spPr>
            <a:xfrm>
              <a:off x="6302309" y="4297828"/>
              <a:ext cx="19014" cy="190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3" name="pt1343"/>
            <p:cNvSpPr/>
            <p:nvPr/>
          </p:nvSpPr>
          <p:spPr>
            <a:xfrm>
              <a:off x="6013384" y="4997761"/>
              <a:ext cx="57916" cy="579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4" name="pt1344"/>
            <p:cNvSpPr/>
            <p:nvPr/>
          </p:nvSpPr>
          <p:spPr>
            <a:xfrm>
              <a:off x="6200905" y="2516362"/>
              <a:ext cx="57230" cy="5723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5" name="pt1345"/>
            <p:cNvSpPr/>
            <p:nvPr/>
          </p:nvSpPr>
          <p:spPr>
            <a:xfrm>
              <a:off x="4849217" y="2760942"/>
              <a:ext cx="102928" cy="1029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6" name="pt1346"/>
            <p:cNvSpPr/>
            <p:nvPr/>
          </p:nvSpPr>
          <p:spPr>
            <a:xfrm>
              <a:off x="6102430" y="2358226"/>
              <a:ext cx="57935" cy="5793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7" name="pt1347"/>
            <p:cNvSpPr/>
            <p:nvPr/>
          </p:nvSpPr>
          <p:spPr>
            <a:xfrm>
              <a:off x="6243847" y="2342168"/>
              <a:ext cx="57961" cy="579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8" name="pt1348"/>
            <p:cNvSpPr/>
            <p:nvPr/>
          </p:nvSpPr>
          <p:spPr>
            <a:xfrm>
              <a:off x="5936052" y="2358578"/>
              <a:ext cx="57232" cy="5723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9" name="pt1349"/>
            <p:cNvSpPr/>
            <p:nvPr/>
          </p:nvSpPr>
          <p:spPr>
            <a:xfrm>
              <a:off x="6323321" y="3918123"/>
              <a:ext cx="88457" cy="884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0" name="pt1350"/>
            <p:cNvSpPr/>
            <p:nvPr/>
          </p:nvSpPr>
          <p:spPr>
            <a:xfrm>
              <a:off x="6191669" y="4992725"/>
              <a:ext cx="57292" cy="572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1" name="pt1351"/>
            <p:cNvSpPr/>
            <p:nvPr/>
          </p:nvSpPr>
          <p:spPr>
            <a:xfrm>
              <a:off x="6390030" y="2345190"/>
              <a:ext cx="57266" cy="5726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2" name="pt1352"/>
            <p:cNvSpPr/>
            <p:nvPr/>
          </p:nvSpPr>
          <p:spPr>
            <a:xfrm>
              <a:off x="6176402" y="2366591"/>
              <a:ext cx="57251" cy="572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3" name="pt1353"/>
            <p:cNvSpPr/>
            <p:nvPr/>
          </p:nvSpPr>
          <p:spPr>
            <a:xfrm>
              <a:off x="6326056" y="2489643"/>
              <a:ext cx="57182" cy="5718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4" name="pt1354"/>
            <p:cNvSpPr/>
            <p:nvPr/>
          </p:nvSpPr>
          <p:spPr>
            <a:xfrm>
              <a:off x="6079022" y="2345228"/>
              <a:ext cx="57189" cy="5718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5" name="pt1355"/>
            <p:cNvSpPr/>
            <p:nvPr/>
          </p:nvSpPr>
          <p:spPr>
            <a:xfrm>
              <a:off x="6221280" y="4329556"/>
              <a:ext cx="57182" cy="571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6" name="pt1356"/>
            <p:cNvSpPr/>
            <p:nvPr/>
          </p:nvSpPr>
          <p:spPr>
            <a:xfrm>
              <a:off x="6186255" y="2361220"/>
              <a:ext cx="57297" cy="5729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7" name="pt1357"/>
            <p:cNvSpPr/>
            <p:nvPr/>
          </p:nvSpPr>
          <p:spPr>
            <a:xfrm>
              <a:off x="6363990" y="2369238"/>
              <a:ext cx="57306" cy="5730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8" name="pt1358"/>
            <p:cNvSpPr/>
            <p:nvPr/>
          </p:nvSpPr>
          <p:spPr>
            <a:xfrm>
              <a:off x="6118543" y="3083214"/>
              <a:ext cx="57426" cy="57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9" name="pt1359"/>
            <p:cNvSpPr/>
            <p:nvPr/>
          </p:nvSpPr>
          <p:spPr>
            <a:xfrm>
              <a:off x="6219631" y="5008708"/>
              <a:ext cx="57416" cy="574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0" name="pt1360"/>
            <p:cNvSpPr/>
            <p:nvPr/>
          </p:nvSpPr>
          <p:spPr>
            <a:xfrm>
              <a:off x="6241629" y="5008707"/>
              <a:ext cx="57419" cy="574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1" name="pt1361"/>
            <p:cNvSpPr/>
            <p:nvPr/>
          </p:nvSpPr>
          <p:spPr>
            <a:xfrm>
              <a:off x="6170547" y="2719631"/>
              <a:ext cx="57184" cy="5718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2" name="pt1362"/>
            <p:cNvSpPr/>
            <p:nvPr/>
          </p:nvSpPr>
          <p:spPr>
            <a:xfrm>
              <a:off x="6041847" y="4409674"/>
              <a:ext cx="57402" cy="574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3" name="pt1363"/>
            <p:cNvSpPr/>
            <p:nvPr/>
          </p:nvSpPr>
          <p:spPr>
            <a:xfrm>
              <a:off x="6288664" y="2719519"/>
              <a:ext cx="57409" cy="574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4" name="pt1364"/>
            <p:cNvSpPr/>
            <p:nvPr/>
          </p:nvSpPr>
          <p:spPr>
            <a:xfrm>
              <a:off x="6345900" y="4992762"/>
              <a:ext cx="57218" cy="572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5" name="pt1365"/>
            <p:cNvSpPr/>
            <p:nvPr/>
          </p:nvSpPr>
          <p:spPr>
            <a:xfrm>
              <a:off x="5943134" y="2428127"/>
              <a:ext cx="57196" cy="5719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6" name="pt1366"/>
            <p:cNvSpPr/>
            <p:nvPr/>
          </p:nvSpPr>
          <p:spPr>
            <a:xfrm>
              <a:off x="6109150" y="3912226"/>
              <a:ext cx="57462" cy="574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7" name="pt1367"/>
            <p:cNvSpPr/>
            <p:nvPr/>
          </p:nvSpPr>
          <p:spPr>
            <a:xfrm>
              <a:off x="6318155" y="2773159"/>
              <a:ext cx="57099" cy="5709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8" name="pt1368"/>
            <p:cNvSpPr/>
            <p:nvPr/>
          </p:nvSpPr>
          <p:spPr>
            <a:xfrm>
              <a:off x="6187931" y="2347908"/>
              <a:ext cx="57177" cy="5717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9" name="pt1369"/>
            <p:cNvSpPr/>
            <p:nvPr/>
          </p:nvSpPr>
          <p:spPr>
            <a:xfrm>
              <a:off x="6386460" y="2503024"/>
              <a:ext cx="57162" cy="5716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0" name="pt1370"/>
            <p:cNvSpPr/>
            <p:nvPr/>
          </p:nvSpPr>
          <p:spPr>
            <a:xfrm>
              <a:off x="6025025" y="2577773"/>
              <a:ext cx="57426" cy="5742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1" name="pt1371"/>
            <p:cNvSpPr/>
            <p:nvPr/>
          </p:nvSpPr>
          <p:spPr>
            <a:xfrm>
              <a:off x="6354286" y="4851040"/>
              <a:ext cx="57186" cy="571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2" name="pt1372"/>
            <p:cNvSpPr/>
            <p:nvPr/>
          </p:nvSpPr>
          <p:spPr>
            <a:xfrm>
              <a:off x="5948419" y="2361159"/>
              <a:ext cx="57419" cy="5741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3" name="pt1373"/>
            <p:cNvSpPr/>
            <p:nvPr/>
          </p:nvSpPr>
          <p:spPr>
            <a:xfrm>
              <a:off x="6144194" y="2339883"/>
              <a:ext cx="57182" cy="5718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4" name="pt1374"/>
            <p:cNvSpPr/>
            <p:nvPr/>
          </p:nvSpPr>
          <p:spPr>
            <a:xfrm>
              <a:off x="6202645" y="2401398"/>
              <a:ext cx="57170" cy="571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5" name="pt1375"/>
            <p:cNvSpPr/>
            <p:nvPr/>
          </p:nvSpPr>
          <p:spPr>
            <a:xfrm>
              <a:off x="3673240" y="3831796"/>
              <a:ext cx="138094" cy="1380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6" name="pt1376"/>
            <p:cNvSpPr/>
            <p:nvPr/>
          </p:nvSpPr>
          <p:spPr>
            <a:xfrm>
              <a:off x="6228040" y="4618258"/>
              <a:ext cx="57424" cy="57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7" name="pt1377"/>
            <p:cNvSpPr/>
            <p:nvPr/>
          </p:nvSpPr>
          <p:spPr>
            <a:xfrm>
              <a:off x="5931208" y="4864406"/>
              <a:ext cx="57198" cy="571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8" name="pt1378"/>
            <p:cNvSpPr/>
            <p:nvPr/>
          </p:nvSpPr>
          <p:spPr>
            <a:xfrm>
              <a:off x="6087410" y="5008712"/>
              <a:ext cx="57409" cy="574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9" name="pt1379"/>
            <p:cNvSpPr/>
            <p:nvPr/>
          </p:nvSpPr>
          <p:spPr>
            <a:xfrm>
              <a:off x="6353045" y="4995339"/>
              <a:ext cx="57412" cy="574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0" name="pt1380"/>
            <p:cNvSpPr/>
            <p:nvPr/>
          </p:nvSpPr>
          <p:spPr>
            <a:xfrm>
              <a:off x="6237001" y="4995451"/>
              <a:ext cx="57189" cy="571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1" name="pt1381"/>
            <p:cNvSpPr/>
            <p:nvPr/>
          </p:nvSpPr>
          <p:spPr>
            <a:xfrm>
              <a:off x="6103005" y="3077975"/>
              <a:ext cx="57206" cy="5720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2" name="pt1382"/>
            <p:cNvSpPr/>
            <p:nvPr/>
          </p:nvSpPr>
          <p:spPr>
            <a:xfrm>
              <a:off x="6013455" y="3361346"/>
              <a:ext cx="57414" cy="5741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3" name="pt1383"/>
            <p:cNvSpPr/>
            <p:nvPr/>
          </p:nvSpPr>
          <p:spPr>
            <a:xfrm>
              <a:off x="6241805" y="4736055"/>
              <a:ext cx="57167" cy="571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4" name="pt1384"/>
            <p:cNvSpPr/>
            <p:nvPr/>
          </p:nvSpPr>
          <p:spPr>
            <a:xfrm>
              <a:off x="6039246" y="2933447"/>
              <a:ext cx="57438" cy="57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5" name="pt1385"/>
            <p:cNvSpPr/>
            <p:nvPr/>
          </p:nvSpPr>
          <p:spPr>
            <a:xfrm>
              <a:off x="4800473" y="2346542"/>
              <a:ext cx="113395" cy="11339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6" name="pt1386"/>
            <p:cNvSpPr/>
            <p:nvPr/>
          </p:nvSpPr>
          <p:spPr>
            <a:xfrm>
              <a:off x="6269687" y="2371967"/>
              <a:ext cx="57196" cy="5719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7" name="pt1387"/>
            <p:cNvSpPr/>
            <p:nvPr/>
          </p:nvSpPr>
          <p:spPr>
            <a:xfrm>
              <a:off x="6333581" y="2497660"/>
              <a:ext cx="57194" cy="5719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8" name="pt1388"/>
            <p:cNvSpPr/>
            <p:nvPr/>
          </p:nvSpPr>
          <p:spPr>
            <a:xfrm>
              <a:off x="6306572" y="2406619"/>
              <a:ext cx="57424" cy="574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9" name="pt1389"/>
            <p:cNvSpPr/>
            <p:nvPr/>
          </p:nvSpPr>
          <p:spPr>
            <a:xfrm>
              <a:off x="6200817" y="4532797"/>
              <a:ext cx="57191" cy="571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0" name="pt1390"/>
            <p:cNvSpPr/>
            <p:nvPr/>
          </p:nvSpPr>
          <p:spPr>
            <a:xfrm>
              <a:off x="6287319" y="3182274"/>
              <a:ext cx="57203" cy="5720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1" name="pt1391"/>
            <p:cNvSpPr/>
            <p:nvPr/>
          </p:nvSpPr>
          <p:spPr>
            <a:xfrm>
              <a:off x="5916947" y="3484474"/>
              <a:ext cx="57194" cy="5719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2" name="pt1392"/>
            <p:cNvSpPr/>
            <p:nvPr/>
          </p:nvSpPr>
          <p:spPr>
            <a:xfrm>
              <a:off x="5930691" y="4671864"/>
              <a:ext cx="57184" cy="571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3" name="pt1393"/>
            <p:cNvSpPr/>
            <p:nvPr/>
          </p:nvSpPr>
          <p:spPr>
            <a:xfrm>
              <a:off x="6245377" y="3521916"/>
              <a:ext cx="57189" cy="5718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4" name="pt1394"/>
            <p:cNvSpPr/>
            <p:nvPr/>
          </p:nvSpPr>
          <p:spPr>
            <a:xfrm>
              <a:off x="5931619" y="2361262"/>
              <a:ext cx="57213" cy="5721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5" name="pt1395"/>
            <p:cNvSpPr/>
            <p:nvPr/>
          </p:nvSpPr>
          <p:spPr>
            <a:xfrm>
              <a:off x="6369855" y="3299951"/>
              <a:ext cx="57186" cy="5718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6" name="pt1396"/>
            <p:cNvSpPr/>
            <p:nvPr/>
          </p:nvSpPr>
          <p:spPr>
            <a:xfrm>
              <a:off x="3669979" y="3950342"/>
              <a:ext cx="147037" cy="1470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7" name="pt1397"/>
            <p:cNvSpPr/>
            <p:nvPr/>
          </p:nvSpPr>
          <p:spPr>
            <a:xfrm>
              <a:off x="6057490" y="2339883"/>
              <a:ext cx="57182" cy="5718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8" name="pt1398"/>
            <p:cNvSpPr/>
            <p:nvPr/>
          </p:nvSpPr>
          <p:spPr>
            <a:xfrm>
              <a:off x="5948521" y="4931157"/>
              <a:ext cx="57409" cy="574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9" name="pt1399"/>
            <p:cNvSpPr/>
            <p:nvPr/>
          </p:nvSpPr>
          <p:spPr>
            <a:xfrm>
              <a:off x="6084794" y="2476157"/>
              <a:ext cx="57412" cy="5741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0" name="pt1400"/>
            <p:cNvSpPr/>
            <p:nvPr/>
          </p:nvSpPr>
          <p:spPr>
            <a:xfrm>
              <a:off x="6355359" y="4912549"/>
              <a:ext cx="57186" cy="571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1" name="pt1401"/>
            <p:cNvSpPr/>
            <p:nvPr/>
          </p:nvSpPr>
          <p:spPr>
            <a:xfrm>
              <a:off x="6258282" y="2358490"/>
              <a:ext cx="57407" cy="574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2" name="pt1402"/>
            <p:cNvSpPr/>
            <p:nvPr/>
          </p:nvSpPr>
          <p:spPr>
            <a:xfrm>
              <a:off x="6065255" y="2401381"/>
              <a:ext cx="57203" cy="5720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3" name="pt1403"/>
            <p:cNvSpPr/>
            <p:nvPr/>
          </p:nvSpPr>
          <p:spPr>
            <a:xfrm>
              <a:off x="6039440" y="2660679"/>
              <a:ext cx="57419" cy="5741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4" name="pt1404"/>
            <p:cNvSpPr/>
            <p:nvPr/>
          </p:nvSpPr>
          <p:spPr>
            <a:xfrm>
              <a:off x="6341474" y="2478831"/>
              <a:ext cx="57412" cy="5741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5" name="pt1405"/>
            <p:cNvSpPr/>
            <p:nvPr/>
          </p:nvSpPr>
          <p:spPr>
            <a:xfrm>
              <a:off x="6367425" y="5003366"/>
              <a:ext cx="57405" cy="574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6" name="pt1406"/>
            <p:cNvSpPr/>
            <p:nvPr/>
          </p:nvSpPr>
          <p:spPr>
            <a:xfrm>
              <a:off x="6397307" y="5008707"/>
              <a:ext cx="57419" cy="574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7" name="pt1407"/>
            <p:cNvSpPr/>
            <p:nvPr/>
          </p:nvSpPr>
          <p:spPr>
            <a:xfrm>
              <a:off x="5992520" y="4733358"/>
              <a:ext cx="57213" cy="572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8" name="pt1408"/>
            <p:cNvSpPr/>
            <p:nvPr/>
          </p:nvSpPr>
          <p:spPr>
            <a:xfrm>
              <a:off x="6331120" y="4490001"/>
              <a:ext cx="57206" cy="572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9" name="pt1409"/>
            <p:cNvSpPr/>
            <p:nvPr/>
          </p:nvSpPr>
          <p:spPr>
            <a:xfrm>
              <a:off x="6013128" y="3286462"/>
              <a:ext cx="57421" cy="574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0" name="pt1410"/>
            <p:cNvSpPr/>
            <p:nvPr/>
          </p:nvSpPr>
          <p:spPr>
            <a:xfrm>
              <a:off x="6141361" y="2436152"/>
              <a:ext cx="57194" cy="5719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1" name="pt1411"/>
            <p:cNvSpPr/>
            <p:nvPr/>
          </p:nvSpPr>
          <p:spPr>
            <a:xfrm>
              <a:off x="6180405" y="4995340"/>
              <a:ext cx="57409" cy="574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2" name="pt1412"/>
            <p:cNvSpPr/>
            <p:nvPr/>
          </p:nvSpPr>
          <p:spPr>
            <a:xfrm>
              <a:off x="6173973" y="4249208"/>
              <a:ext cx="57419" cy="574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3" name="pt1413"/>
            <p:cNvSpPr/>
            <p:nvPr/>
          </p:nvSpPr>
          <p:spPr>
            <a:xfrm>
              <a:off x="6270850" y="4872430"/>
              <a:ext cx="57196" cy="571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4" name="pt1414"/>
            <p:cNvSpPr/>
            <p:nvPr/>
          </p:nvSpPr>
          <p:spPr>
            <a:xfrm>
              <a:off x="6276698" y="2468132"/>
              <a:ext cx="57416" cy="5741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5" name="pt1415"/>
            <p:cNvSpPr/>
            <p:nvPr/>
          </p:nvSpPr>
          <p:spPr>
            <a:xfrm>
              <a:off x="6073982" y="4733241"/>
              <a:ext cx="57448" cy="57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6" name="pt1416"/>
            <p:cNvSpPr/>
            <p:nvPr/>
          </p:nvSpPr>
          <p:spPr>
            <a:xfrm>
              <a:off x="6047372" y="5008817"/>
              <a:ext cx="57198" cy="571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7" name="pt1417"/>
            <p:cNvSpPr/>
            <p:nvPr/>
          </p:nvSpPr>
          <p:spPr>
            <a:xfrm>
              <a:off x="6341267" y="3043218"/>
              <a:ext cx="57189" cy="5718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8" name="pt1418"/>
            <p:cNvSpPr/>
            <p:nvPr/>
          </p:nvSpPr>
          <p:spPr>
            <a:xfrm>
              <a:off x="6036660" y="4128984"/>
              <a:ext cx="57182" cy="571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9" name="pt1419"/>
            <p:cNvSpPr/>
            <p:nvPr/>
          </p:nvSpPr>
          <p:spPr>
            <a:xfrm>
              <a:off x="6242676" y="3925620"/>
              <a:ext cx="57416" cy="574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0" name="pt1420"/>
            <p:cNvSpPr/>
            <p:nvPr/>
          </p:nvSpPr>
          <p:spPr>
            <a:xfrm>
              <a:off x="6198974" y="2885441"/>
              <a:ext cx="57177" cy="571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1" name="pt1421"/>
            <p:cNvSpPr/>
            <p:nvPr/>
          </p:nvSpPr>
          <p:spPr>
            <a:xfrm>
              <a:off x="6159530" y="2460214"/>
              <a:ext cx="57206" cy="5720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2" name="pt1422"/>
            <p:cNvSpPr/>
            <p:nvPr/>
          </p:nvSpPr>
          <p:spPr>
            <a:xfrm>
              <a:off x="6358970" y="4733367"/>
              <a:ext cx="57196" cy="571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3" name="pt1423"/>
            <p:cNvSpPr/>
            <p:nvPr/>
          </p:nvSpPr>
          <p:spPr>
            <a:xfrm>
              <a:off x="5970116" y="2457430"/>
              <a:ext cx="57426" cy="5742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4" name="pt1424"/>
            <p:cNvSpPr/>
            <p:nvPr/>
          </p:nvSpPr>
          <p:spPr>
            <a:xfrm>
              <a:off x="6049408" y="4102236"/>
              <a:ext cx="57191" cy="571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5" name="pt1425"/>
            <p:cNvSpPr/>
            <p:nvPr/>
          </p:nvSpPr>
          <p:spPr>
            <a:xfrm>
              <a:off x="6051942" y="4690586"/>
              <a:ext cx="57179" cy="571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6" name="pt1426"/>
            <p:cNvSpPr/>
            <p:nvPr/>
          </p:nvSpPr>
          <p:spPr>
            <a:xfrm>
              <a:off x="6120448" y="4711975"/>
              <a:ext cx="57191" cy="571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7" name="pt1427"/>
            <p:cNvSpPr/>
            <p:nvPr/>
          </p:nvSpPr>
          <p:spPr>
            <a:xfrm>
              <a:off x="6197511" y="2422792"/>
              <a:ext cx="57170" cy="571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8" name="pt1428"/>
            <p:cNvSpPr/>
            <p:nvPr/>
          </p:nvSpPr>
          <p:spPr>
            <a:xfrm>
              <a:off x="6276852" y="4110266"/>
              <a:ext cx="57177" cy="571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9" name="pt1429"/>
            <p:cNvSpPr/>
            <p:nvPr/>
          </p:nvSpPr>
          <p:spPr>
            <a:xfrm>
              <a:off x="6314653" y="4984750"/>
              <a:ext cx="57196" cy="571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0" name="pt1430"/>
            <p:cNvSpPr/>
            <p:nvPr/>
          </p:nvSpPr>
          <p:spPr>
            <a:xfrm>
              <a:off x="6056716" y="4618371"/>
              <a:ext cx="57198" cy="571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1" name="pt1431"/>
            <p:cNvSpPr/>
            <p:nvPr/>
          </p:nvSpPr>
          <p:spPr>
            <a:xfrm>
              <a:off x="6001052" y="2355930"/>
              <a:ext cx="57179" cy="5717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2" name="pt1432"/>
            <p:cNvSpPr/>
            <p:nvPr/>
          </p:nvSpPr>
          <p:spPr>
            <a:xfrm>
              <a:off x="6362967" y="2366506"/>
              <a:ext cx="57421" cy="5742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3" name="pt1433"/>
            <p:cNvSpPr/>
            <p:nvPr/>
          </p:nvSpPr>
          <p:spPr>
            <a:xfrm>
              <a:off x="6289485" y="2345232"/>
              <a:ext cx="57182" cy="5718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4" name="pt1434"/>
            <p:cNvSpPr/>
            <p:nvPr/>
          </p:nvSpPr>
          <p:spPr>
            <a:xfrm>
              <a:off x="6196543" y="2345117"/>
              <a:ext cx="57412" cy="5741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5" name="pt1435"/>
            <p:cNvSpPr/>
            <p:nvPr/>
          </p:nvSpPr>
          <p:spPr>
            <a:xfrm>
              <a:off x="6250139" y="3944487"/>
              <a:ext cx="57123" cy="571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6" name="pt1436"/>
            <p:cNvSpPr/>
            <p:nvPr/>
          </p:nvSpPr>
          <p:spPr>
            <a:xfrm>
              <a:off x="5952249" y="4262563"/>
              <a:ext cx="57452" cy="574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7" name="pt1437"/>
            <p:cNvSpPr/>
            <p:nvPr/>
          </p:nvSpPr>
          <p:spPr>
            <a:xfrm>
              <a:off x="6342350" y="5003343"/>
              <a:ext cx="57450" cy="574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8" name="pt1438"/>
            <p:cNvSpPr/>
            <p:nvPr/>
          </p:nvSpPr>
          <p:spPr>
            <a:xfrm>
              <a:off x="6128413" y="2449522"/>
              <a:ext cx="57196" cy="5719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9" name="pt1439"/>
            <p:cNvSpPr/>
            <p:nvPr/>
          </p:nvSpPr>
          <p:spPr>
            <a:xfrm>
              <a:off x="6003022" y="2342548"/>
              <a:ext cx="57201" cy="5720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0" name="pt1440"/>
            <p:cNvSpPr/>
            <p:nvPr/>
          </p:nvSpPr>
          <p:spPr>
            <a:xfrm>
              <a:off x="6206915" y="2342445"/>
              <a:ext cx="57407" cy="574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1" name="pt1441"/>
            <p:cNvSpPr/>
            <p:nvPr/>
          </p:nvSpPr>
          <p:spPr>
            <a:xfrm>
              <a:off x="3707978" y="2299224"/>
              <a:ext cx="143849" cy="14384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2" name="pt1442"/>
            <p:cNvSpPr/>
            <p:nvPr/>
          </p:nvSpPr>
          <p:spPr>
            <a:xfrm>
              <a:off x="5962823" y="4958012"/>
              <a:ext cx="57186" cy="571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3" name="pt1443"/>
            <p:cNvSpPr/>
            <p:nvPr/>
          </p:nvSpPr>
          <p:spPr>
            <a:xfrm>
              <a:off x="6019563" y="4869644"/>
              <a:ext cx="57419" cy="574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4" name="pt1444"/>
            <p:cNvSpPr/>
            <p:nvPr/>
          </p:nvSpPr>
          <p:spPr>
            <a:xfrm>
              <a:off x="6326755" y="4492684"/>
              <a:ext cx="57189" cy="571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5" name="pt1445"/>
            <p:cNvSpPr/>
            <p:nvPr/>
          </p:nvSpPr>
          <p:spPr>
            <a:xfrm>
              <a:off x="6279710" y="4754653"/>
              <a:ext cx="57412" cy="574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6" name="pt1446"/>
            <p:cNvSpPr/>
            <p:nvPr/>
          </p:nvSpPr>
          <p:spPr>
            <a:xfrm>
              <a:off x="6392968" y="4995451"/>
              <a:ext cx="57189" cy="571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7" name="pg1447"/>
            <p:cNvSpPr/>
            <p:nvPr/>
          </p:nvSpPr>
          <p:spPr>
            <a:xfrm>
              <a:off x="3768946" y="4805408"/>
              <a:ext cx="137754" cy="137754"/>
            </a:xfrm>
            <a:custGeom>
              <a:avLst/>
              <a:pathLst>
                <a:path w="137754" h="137754">
                  <a:moveTo>
                    <a:pt x="0" y="68877"/>
                  </a:moveTo>
                  <a:lnTo>
                    <a:pt x="68877" y="0"/>
                  </a:lnTo>
                  <a:lnTo>
                    <a:pt x="137754" y="68877"/>
                  </a:lnTo>
                  <a:lnTo>
                    <a:pt x="68877" y="137754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8" name="pt1448"/>
            <p:cNvSpPr/>
            <p:nvPr/>
          </p:nvSpPr>
          <p:spPr>
            <a:xfrm>
              <a:off x="6005267" y="2345218"/>
              <a:ext cx="57208" cy="5720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9" name="pt1449"/>
            <p:cNvSpPr/>
            <p:nvPr/>
          </p:nvSpPr>
          <p:spPr>
            <a:xfrm>
              <a:off x="6171321" y="2342549"/>
              <a:ext cx="57198" cy="5719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0" name="pt1450"/>
            <p:cNvSpPr/>
            <p:nvPr/>
          </p:nvSpPr>
          <p:spPr>
            <a:xfrm>
              <a:off x="6052908" y="4834873"/>
              <a:ext cx="57428" cy="57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1" name="pt1451"/>
            <p:cNvSpPr/>
            <p:nvPr/>
          </p:nvSpPr>
          <p:spPr>
            <a:xfrm>
              <a:off x="5987821" y="4917901"/>
              <a:ext cx="57179" cy="571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2" name="pt1452"/>
            <p:cNvSpPr/>
            <p:nvPr/>
          </p:nvSpPr>
          <p:spPr>
            <a:xfrm>
              <a:off x="6251579" y="2367598"/>
              <a:ext cx="76633" cy="766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3" name="pt1453"/>
            <p:cNvSpPr/>
            <p:nvPr/>
          </p:nvSpPr>
          <p:spPr>
            <a:xfrm>
              <a:off x="6096777" y="2393251"/>
              <a:ext cx="57416" cy="5741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4" name="pt1454"/>
            <p:cNvSpPr/>
            <p:nvPr/>
          </p:nvSpPr>
          <p:spPr>
            <a:xfrm>
              <a:off x="6004424" y="2412095"/>
              <a:ext cx="57170" cy="571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5" name="pt1455"/>
            <p:cNvSpPr/>
            <p:nvPr/>
          </p:nvSpPr>
          <p:spPr>
            <a:xfrm>
              <a:off x="6036227" y="2511037"/>
              <a:ext cx="57184" cy="5718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6" name="pt1456"/>
            <p:cNvSpPr/>
            <p:nvPr/>
          </p:nvSpPr>
          <p:spPr>
            <a:xfrm>
              <a:off x="6039471" y="2342548"/>
              <a:ext cx="57201" cy="5720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7" name="pt1457"/>
            <p:cNvSpPr/>
            <p:nvPr/>
          </p:nvSpPr>
          <p:spPr>
            <a:xfrm>
              <a:off x="6384555" y="2733005"/>
              <a:ext cx="57179" cy="5717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8" name="pt1458"/>
            <p:cNvSpPr/>
            <p:nvPr/>
          </p:nvSpPr>
          <p:spPr>
            <a:xfrm>
              <a:off x="5976365" y="4980586"/>
              <a:ext cx="81570" cy="815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9" name="pt1459"/>
            <p:cNvSpPr/>
            <p:nvPr/>
          </p:nvSpPr>
          <p:spPr>
            <a:xfrm>
              <a:off x="6158989" y="2732890"/>
              <a:ext cx="57409" cy="574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0" name="pt1460"/>
            <p:cNvSpPr/>
            <p:nvPr/>
          </p:nvSpPr>
          <p:spPr>
            <a:xfrm>
              <a:off x="6306639" y="2513710"/>
              <a:ext cx="57186" cy="5718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1" name="pt1461"/>
            <p:cNvSpPr/>
            <p:nvPr/>
          </p:nvSpPr>
          <p:spPr>
            <a:xfrm>
              <a:off x="6219607" y="2957634"/>
              <a:ext cx="57203" cy="5720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2" name="pt1462"/>
            <p:cNvSpPr/>
            <p:nvPr/>
          </p:nvSpPr>
          <p:spPr>
            <a:xfrm>
              <a:off x="6254867" y="2412083"/>
              <a:ext cx="57194" cy="5719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3" name="pt1463"/>
            <p:cNvSpPr/>
            <p:nvPr/>
          </p:nvSpPr>
          <p:spPr>
            <a:xfrm>
              <a:off x="6187607" y="3735855"/>
              <a:ext cx="57198" cy="571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4" name="pt1464"/>
            <p:cNvSpPr/>
            <p:nvPr/>
          </p:nvSpPr>
          <p:spPr>
            <a:xfrm>
              <a:off x="6373179" y="4984643"/>
              <a:ext cx="57409" cy="574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5" name="pt1465"/>
            <p:cNvSpPr/>
            <p:nvPr/>
          </p:nvSpPr>
          <p:spPr>
            <a:xfrm>
              <a:off x="6394710" y="4468506"/>
              <a:ext cx="57407" cy="574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6" name="pt1466"/>
            <p:cNvSpPr/>
            <p:nvPr/>
          </p:nvSpPr>
          <p:spPr>
            <a:xfrm>
              <a:off x="6123146" y="4158400"/>
              <a:ext cx="57184" cy="571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7" name="pt1467"/>
            <p:cNvSpPr/>
            <p:nvPr/>
          </p:nvSpPr>
          <p:spPr>
            <a:xfrm>
              <a:off x="6230536" y="2393369"/>
              <a:ext cx="57182" cy="5718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8" name="pt1468"/>
            <p:cNvSpPr/>
            <p:nvPr/>
          </p:nvSpPr>
          <p:spPr>
            <a:xfrm>
              <a:off x="5921333" y="2342556"/>
              <a:ext cx="57184" cy="5718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9" name="pt1469"/>
            <p:cNvSpPr/>
            <p:nvPr/>
          </p:nvSpPr>
          <p:spPr>
            <a:xfrm>
              <a:off x="6248724" y="2342435"/>
              <a:ext cx="57426" cy="5742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0" name="pt1470"/>
            <p:cNvSpPr/>
            <p:nvPr/>
          </p:nvSpPr>
          <p:spPr>
            <a:xfrm>
              <a:off x="6090668" y="2347905"/>
              <a:ext cx="57184" cy="5718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1" name="pt1471"/>
            <p:cNvSpPr/>
            <p:nvPr/>
          </p:nvSpPr>
          <p:spPr>
            <a:xfrm>
              <a:off x="5902953" y="2339881"/>
              <a:ext cx="57186" cy="5718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2" name="pt1472"/>
            <p:cNvSpPr/>
            <p:nvPr/>
          </p:nvSpPr>
          <p:spPr>
            <a:xfrm>
              <a:off x="6170728" y="2358484"/>
              <a:ext cx="57419" cy="5741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3" name="pt1473"/>
            <p:cNvSpPr/>
            <p:nvPr/>
          </p:nvSpPr>
          <p:spPr>
            <a:xfrm>
              <a:off x="6149018" y="2345117"/>
              <a:ext cx="57412" cy="5741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4" name="pt1474"/>
            <p:cNvSpPr/>
            <p:nvPr/>
          </p:nvSpPr>
          <p:spPr>
            <a:xfrm>
              <a:off x="6334142" y="2345119"/>
              <a:ext cx="57407" cy="574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5" name="pt1475"/>
            <p:cNvSpPr/>
            <p:nvPr/>
          </p:nvSpPr>
          <p:spPr>
            <a:xfrm>
              <a:off x="6286741" y="2593943"/>
              <a:ext cx="57177" cy="571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6" name="pt1476"/>
            <p:cNvSpPr/>
            <p:nvPr/>
          </p:nvSpPr>
          <p:spPr>
            <a:xfrm>
              <a:off x="6216614" y="2593929"/>
              <a:ext cx="57206" cy="5720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7" name="pt1477"/>
            <p:cNvSpPr/>
            <p:nvPr/>
          </p:nvSpPr>
          <p:spPr>
            <a:xfrm>
              <a:off x="5906929" y="3818766"/>
              <a:ext cx="57182" cy="571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8" name="pt1478"/>
            <p:cNvSpPr/>
            <p:nvPr/>
          </p:nvSpPr>
          <p:spPr>
            <a:xfrm>
              <a:off x="5929928" y="4711976"/>
              <a:ext cx="57189" cy="571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9" name="pt1479"/>
            <p:cNvSpPr/>
            <p:nvPr/>
          </p:nvSpPr>
          <p:spPr>
            <a:xfrm>
              <a:off x="5976069" y="4292100"/>
              <a:ext cx="57213" cy="572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0" name="pt1480"/>
            <p:cNvSpPr/>
            <p:nvPr/>
          </p:nvSpPr>
          <p:spPr>
            <a:xfrm>
              <a:off x="6210572" y="2815905"/>
              <a:ext cx="57186" cy="5718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1" name="pt1481"/>
            <p:cNvSpPr/>
            <p:nvPr/>
          </p:nvSpPr>
          <p:spPr>
            <a:xfrm>
              <a:off x="6187406" y="2345113"/>
              <a:ext cx="57419" cy="5741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2" name="pt1482"/>
            <p:cNvSpPr/>
            <p:nvPr/>
          </p:nvSpPr>
          <p:spPr>
            <a:xfrm>
              <a:off x="6341669" y="2366491"/>
              <a:ext cx="57452" cy="5745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3" name="pt1483"/>
            <p:cNvSpPr/>
            <p:nvPr/>
          </p:nvSpPr>
          <p:spPr>
            <a:xfrm>
              <a:off x="6205227" y="4613498"/>
              <a:ext cx="66945" cy="669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4" name="pt1484"/>
            <p:cNvSpPr/>
            <p:nvPr/>
          </p:nvSpPr>
          <p:spPr>
            <a:xfrm>
              <a:off x="5962392" y="2422776"/>
              <a:ext cx="57201" cy="5720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5" name="pt1485"/>
            <p:cNvSpPr/>
            <p:nvPr/>
          </p:nvSpPr>
          <p:spPr>
            <a:xfrm>
              <a:off x="6061586" y="2449528"/>
              <a:ext cx="57184" cy="5718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6" name="pt1486"/>
            <p:cNvSpPr/>
            <p:nvPr/>
          </p:nvSpPr>
          <p:spPr>
            <a:xfrm>
              <a:off x="6196699" y="2369293"/>
              <a:ext cx="57196" cy="5719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7" name="pt1487"/>
            <p:cNvSpPr/>
            <p:nvPr/>
          </p:nvSpPr>
          <p:spPr>
            <a:xfrm>
              <a:off x="6373795" y="4109756"/>
              <a:ext cx="68894" cy="688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8" name="pt1488"/>
            <p:cNvSpPr/>
            <p:nvPr/>
          </p:nvSpPr>
          <p:spPr>
            <a:xfrm>
              <a:off x="5940648" y="4904405"/>
              <a:ext cx="57428" cy="57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9" name="pt1489"/>
            <p:cNvSpPr/>
            <p:nvPr/>
          </p:nvSpPr>
          <p:spPr>
            <a:xfrm>
              <a:off x="6227922" y="2411976"/>
              <a:ext cx="57407" cy="574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0" name="pt1490"/>
            <p:cNvSpPr/>
            <p:nvPr/>
          </p:nvSpPr>
          <p:spPr>
            <a:xfrm>
              <a:off x="5938869" y="2371861"/>
              <a:ext cx="57409" cy="5740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1" name="pt1491"/>
            <p:cNvSpPr/>
            <p:nvPr/>
          </p:nvSpPr>
          <p:spPr>
            <a:xfrm>
              <a:off x="6282717" y="4738725"/>
              <a:ext cx="57177" cy="571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2" name="pt1492"/>
            <p:cNvSpPr/>
            <p:nvPr/>
          </p:nvSpPr>
          <p:spPr>
            <a:xfrm>
              <a:off x="6343848" y="2390691"/>
              <a:ext cx="57189" cy="5718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3" name="pt1493"/>
            <p:cNvSpPr/>
            <p:nvPr/>
          </p:nvSpPr>
          <p:spPr>
            <a:xfrm>
              <a:off x="6002620" y="4965900"/>
              <a:ext cx="57455" cy="574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4" name="pt1494"/>
            <p:cNvSpPr/>
            <p:nvPr/>
          </p:nvSpPr>
          <p:spPr>
            <a:xfrm>
              <a:off x="5974679" y="3992588"/>
              <a:ext cx="57196" cy="571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5" name="pt1495"/>
            <p:cNvSpPr/>
            <p:nvPr/>
          </p:nvSpPr>
          <p:spPr>
            <a:xfrm>
              <a:off x="6078801" y="4663827"/>
              <a:ext cx="57213" cy="572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6" name="pt1496"/>
            <p:cNvSpPr/>
            <p:nvPr/>
          </p:nvSpPr>
          <p:spPr>
            <a:xfrm>
              <a:off x="5997055" y="4498025"/>
              <a:ext cx="57203" cy="572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7" name="pt1497"/>
            <p:cNvSpPr/>
            <p:nvPr/>
          </p:nvSpPr>
          <p:spPr>
            <a:xfrm>
              <a:off x="6200366" y="4728024"/>
              <a:ext cx="57184" cy="571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8" name="pt1498"/>
            <p:cNvSpPr/>
            <p:nvPr/>
          </p:nvSpPr>
          <p:spPr>
            <a:xfrm>
              <a:off x="5956333" y="2385273"/>
              <a:ext cx="57328" cy="573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9" name="pt1499"/>
            <p:cNvSpPr/>
            <p:nvPr/>
          </p:nvSpPr>
          <p:spPr>
            <a:xfrm>
              <a:off x="6133304" y="2339876"/>
              <a:ext cx="57196" cy="5719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0" name="pt1500"/>
            <p:cNvSpPr/>
            <p:nvPr/>
          </p:nvSpPr>
          <p:spPr>
            <a:xfrm>
              <a:off x="6036040" y="2339952"/>
              <a:ext cx="57043" cy="570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1" name="pt1501"/>
            <p:cNvSpPr/>
            <p:nvPr/>
          </p:nvSpPr>
          <p:spPr>
            <a:xfrm>
              <a:off x="6340952" y="2339812"/>
              <a:ext cx="57323" cy="5732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2" name="pt1502"/>
            <p:cNvSpPr/>
            <p:nvPr/>
          </p:nvSpPr>
          <p:spPr>
            <a:xfrm>
              <a:off x="6053517" y="2353249"/>
              <a:ext cx="57194" cy="5719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3" name="pt1503"/>
            <p:cNvSpPr/>
            <p:nvPr/>
          </p:nvSpPr>
          <p:spPr>
            <a:xfrm>
              <a:off x="5945097" y="3602147"/>
              <a:ext cx="57184" cy="5718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4" name="pt1504"/>
            <p:cNvSpPr/>
            <p:nvPr/>
          </p:nvSpPr>
          <p:spPr>
            <a:xfrm>
              <a:off x="6105380" y="4907080"/>
              <a:ext cx="57426" cy="57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5" name="pt1505"/>
            <p:cNvSpPr/>
            <p:nvPr/>
          </p:nvSpPr>
          <p:spPr>
            <a:xfrm>
              <a:off x="6142354" y="4995442"/>
              <a:ext cx="57206" cy="572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6" name="pt1506"/>
            <p:cNvSpPr/>
            <p:nvPr/>
          </p:nvSpPr>
          <p:spPr>
            <a:xfrm>
              <a:off x="6155752" y="2422776"/>
              <a:ext cx="57201" cy="5720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7" name="pt1507"/>
            <p:cNvSpPr/>
            <p:nvPr/>
          </p:nvSpPr>
          <p:spPr>
            <a:xfrm>
              <a:off x="4722844" y="4821445"/>
              <a:ext cx="111029" cy="1110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8" name="pt1508"/>
            <p:cNvSpPr/>
            <p:nvPr/>
          </p:nvSpPr>
          <p:spPr>
            <a:xfrm>
              <a:off x="6308570" y="4987320"/>
              <a:ext cx="57405" cy="574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9" name="pt1509"/>
            <p:cNvSpPr/>
            <p:nvPr/>
          </p:nvSpPr>
          <p:spPr>
            <a:xfrm>
              <a:off x="5919484" y="2339760"/>
              <a:ext cx="57428" cy="574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0" name="pt1510"/>
            <p:cNvSpPr/>
            <p:nvPr/>
          </p:nvSpPr>
          <p:spPr>
            <a:xfrm>
              <a:off x="5909701" y="4816262"/>
              <a:ext cx="57210" cy="572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1" name="pt1511"/>
            <p:cNvSpPr/>
            <p:nvPr/>
          </p:nvSpPr>
          <p:spPr>
            <a:xfrm>
              <a:off x="6194527" y="2339757"/>
              <a:ext cx="57433" cy="574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2" name="pt1512"/>
            <p:cNvSpPr/>
            <p:nvPr/>
          </p:nvSpPr>
          <p:spPr>
            <a:xfrm>
              <a:off x="5935847" y="2339867"/>
              <a:ext cx="57213" cy="5721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3" name="pt1513"/>
            <p:cNvSpPr/>
            <p:nvPr/>
          </p:nvSpPr>
          <p:spPr>
            <a:xfrm>
              <a:off x="6211832" y="2393255"/>
              <a:ext cx="57409" cy="5740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4" name="pt1514"/>
            <p:cNvSpPr/>
            <p:nvPr/>
          </p:nvSpPr>
          <p:spPr>
            <a:xfrm>
              <a:off x="6132892" y="2342439"/>
              <a:ext cx="57419" cy="5741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5" name="pt1515"/>
            <p:cNvSpPr/>
            <p:nvPr/>
          </p:nvSpPr>
          <p:spPr>
            <a:xfrm>
              <a:off x="6273859" y="4853599"/>
              <a:ext cx="57416" cy="574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6" name="pt1516"/>
            <p:cNvSpPr/>
            <p:nvPr/>
          </p:nvSpPr>
          <p:spPr>
            <a:xfrm>
              <a:off x="6044904" y="3602029"/>
              <a:ext cx="57421" cy="574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7" name="pt1517"/>
            <p:cNvSpPr/>
            <p:nvPr/>
          </p:nvSpPr>
          <p:spPr>
            <a:xfrm>
              <a:off x="6013840" y="2374649"/>
              <a:ext cx="57182" cy="5718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8" name="pt1518"/>
            <p:cNvSpPr/>
            <p:nvPr/>
          </p:nvSpPr>
          <p:spPr>
            <a:xfrm>
              <a:off x="6100090" y="2342434"/>
              <a:ext cx="57428" cy="574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9" name="pt1519"/>
            <p:cNvSpPr/>
            <p:nvPr/>
          </p:nvSpPr>
          <p:spPr>
            <a:xfrm>
              <a:off x="6221981" y="2361295"/>
              <a:ext cx="57145" cy="571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0" name="pt1520"/>
            <p:cNvSpPr/>
            <p:nvPr/>
          </p:nvSpPr>
          <p:spPr>
            <a:xfrm>
              <a:off x="3625623" y="3071031"/>
              <a:ext cx="103187" cy="10318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1" name="pt1521"/>
            <p:cNvSpPr/>
            <p:nvPr/>
          </p:nvSpPr>
          <p:spPr>
            <a:xfrm>
              <a:off x="6357981" y="4425863"/>
              <a:ext cx="57115" cy="571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2" name="pt1522"/>
            <p:cNvSpPr/>
            <p:nvPr/>
          </p:nvSpPr>
          <p:spPr>
            <a:xfrm>
              <a:off x="6164054" y="3767836"/>
              <a:ext cx="57419" cy="5741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3" name="pt1523"/>
            <p:cNvSpPr/>
            <p:nvPr/>
          </p:nvSpPr>
          <p:spPr>
            <a:xfrm>
              <a:off x="6337056" y="2358482"/>
              <a:ext cx="57424" cy="574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4" name="pt1524"/>
            <p:cNvSpPr/>
            <p:nvPr/>
          </p:nvSpPr>
          <p:spPr>
            <a:xfrm>
              <a:off x="6312955" y="4936506"/>
              <a:ext cx="57409" cy="574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5" name="pt1525"/>
            <p:cNvSpPr/>
            <p:nvPr/>
          </p:nvSpPr>
          <p:spPr>
            <a:xfrm>
              <a:off x="6150035" y="2347901"/>
              <a:ext cx="57191" cy="5719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6" name="pt1526"/>
            <p:cNvSpPr/>
            <p:nvPr/>
          </p:nvSpPr>
          <p:spPr>
            <a:xfrm>
              <a:off x="6312332" y="2355926"/>
              <a:ext cx="57186" cy="5718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7" name="pt1527"/>
            <p:cNvSpPr/>
            <p:nvPr/>
          </p:nvSpPr>
          <p:spPr>
            <a:xfrm>
              <a:off x="6131969" y="2353149"/>
              <a:ext cx="57393" cy="5739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8" name="pt1528"/>
            <p:cNvSpPr/>
            <p:nvPr/>
          </p:nvSpPr>
          <p:spPr>
            <a:xfrm>
              <a:off x="6178643" y="2342565"/>
              <a:ext cx="57167" cy="571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9" name="pt1529"/>
            <p:cNvSpPr/>
            <p:nvPr/>
          </p:nvSpPr>
          <p:spPr>
            <a:xfrm>
              <a:off x="6275537" y="2339877"/>
              <a:ext cx="57194" cy="5719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0" name="pt1530"/>
            <p:cNvSpPr/>
            <p:nvPr/>
          </p:nvSpPr>
          <p:spPr>
            <a:xfrm>
              <a:off x="6066482" y="2369179"/>
              <a:ext cx="57424" cy="574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1" name="pt1531"/>
            <p:cNvSpPr/>
            <p:nvPr/>
          </p:nvSpPr>
          <p:spPr>
            <a:xfrm>
              <a:off x="6088988" y="4126193"/>
              <a:ext cx="57414" cy="574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2" name="pt1532"/>
            <p:cNvSpPr/>
            <p:nvPr/>
          </p:nvSpPr>
          <p:spPr>
            <a:xfrm>
              <a:off x="4993465" y="4968599"/>
              <a:ext cx="110892" cy="1108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3" name="pt1533"/>
            <p:cNvSpPr/>
            <p:nvPr/>
          </p:nvSpPr>
          <p:spPr>
            <a:xfrm>
              <a:off x="6345585" y="3064616"/>
              <a:ext cx="57182" cy="571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4" name="pt1534"/>
            <p:cNvSpPr/>
            <p:nvPr/>
          </p:nvSpPr>
          <p:spPr>
            <a:xfrm>
              <a:off x="6273977" y="5008705"/>
              <a:ext cx="57424" cy="57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5" name="pt1535"/>
            <p:cNvSpPr/>
            <p:nvPr/>
          </p:nvSpPr>
          <p:spPr>
            <a:xfrm>
              <a:off x="6094819" y="2353258"/>
              <a:ext cx="57174" cy="5717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6" name="pt1536"/>
            <p:cNvSpPr/>
            <p:nvPr/>
          </p:nvSpPr>
          <p:spPr>
            <a:xfrm>
              <a:off x="6004701" y="4880448"/>
              <a:ext cx="57206" cy="572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7" name="pt1537"/>
            <p:cNvSpPr/>
            <p:nvPr/>
          </p:nvSpPr>
          <p:spPr>
            <a:xfrm>
              <a:off x="6008392" y="2339769"/>
              <a:ext cx="57409" cy="5740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8" name="pt1538"/>
            <p:cNvSpPr/>
            <p:nvPr/>
          </p:nvSpPr>
          <p:spPr>
            <a:xfrm>
              <a:off x="6196920" y="2339867"/>
              <a:ext cx="57213" cy="5721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9" name="pt1539"/>
            <p:cNvSpPr/>
            <p:nvPr/>
          </p:nvSpPr>
          <p:spPr>
            <a:xfrm>
              <a:off x="6337697" y="2358489"/>
              <a:ext cx="57409" cy="5740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0" name="pt1540"/>
            <p:cNvSpPr/>
            <p:nvPr/>
          </p:nvSpPr>
          <p:spPr>
            <a:xfrm>
              <a:off x="6112768" y="3040547"/>
              <a:ext cx="57182" cy="571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1" name="pt1541"/>
            <p:cNvSpPr/>
            <p:nvPr/>
          </p:nvSpPr>
          <p:spPr>
            <a:xfrm>
              <a:off x="6348836" y="4706626"/>
              <a:ext cx="57191" cy="571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2" name="pt1542"/>
            <p:cNvSpPr/>
            <p:nvPr/>
          </p:nvSpPr>
          <p:spPr>
            <a:xfrm>
              <a:off x="5905350" y="2350579"/>
              <a:ext cx="57184" cy="5718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3" name="pt1543"/>
            <p:cNvSpPr/>
            <p:nvPr/>
          </p:nvSpPr>
          <p:spPr>
            <a:xfrm>
              <a:off x="5971562" y="5003471"/>
              <a:ext cx="57194" cy="571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4" name="pt1544"/>
            <p:cNvSpPr/>
            <p:nvPr/>
          </p:nvSpPr>
          <p:spPr>
            <a:xfrm>
              <a:off x="6018786" y="4653032"/>
              <a:ext cx="57407" cy="574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5" name="pt1545"/>
            <p:cNvSpPr/>
            <p:nvPr/>
          </p:nvSpPr>
          <p:spPr>
            <a:xfrm>
              <a:off x="6019030" y="2347894"/>
              <a:ext cx="57206" cy="5720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6" name="pt1546"/>
            <p:cNvSpPr/>
            <p:nvPr/>
          </p:nvSpPr>
          <p:spPr>
            <a:xfrm>
              <a:off x="6331233" y="2350470"/>
              <a:ext cx="57402" cy="5740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7" name="pt1547"/>
            <p:cNvSpPr/>
            <p:nvPr/>
          </p:nvSpPr>
          <p:spPr>
            <a:xfrm>
              <a:off x="6279438" y="2350565"/>
              <a:ext cx="57213" cy="5721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8" name="pt1548"/>
            <p:cNvSpPr/>
            <p:nvPr/>
          </p:nvSpPr>
          <p:spPr>
            <a:xfrm>
              <a:off x="6324140" y="2342441"/>
              <a:ext cx="57414" cy="5741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9" name="pt1549"/>
            <p:cNvSpPr/>
            <p:nvPr/>
          </p:nvSpPr>
          <p:spPr>
            <a:xfrm>
              <a:off x="6017836" y="2419997"/>
              <a:ext cx="57412" cy="5741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0" name="pt1550"/>
            <p:cNvSpPr/>
            <p:nvPr/>
          </p:nvSpPr>
          <p:spPr>
            <a:xfrm>
              <a:off x="6285115" y="3992478"/>
              <a:ext cx="57416" cy="574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1" name="pt1551"/>
            <p:cNvSpPr/>
            <p:nvPr/>
          </p:nvSpPr>
          <p:spPr>
            <a:xfrm>
              <a:off x="6137016" y="4498039"/>
              <a:ext cx="57177" cy="571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2" name="pt1552"/>
            <p:cNvSpPr/>
            <p:nvPr/>
          </p:nvSpPr>
          <p:spPr>
            <a:xfrm>
              <a:off x="6021653" y="3128682"/>
              <a:ext cx="57416" cy="5741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3" name="pt1553"/>
            <p:cNvSpPr/>
            <p:nvPr/>
          </p:nvSpPr>
          <p:spPr>
            <a:xfrm>
              <a:off x="6009349" y="2345112"/>
              <a:ext cx="57421" cy="5742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4" name="pt1554"/>
            <p:cNvSpPr/>
            <p:nvPr/>
          </p:nvSpPr>
          <p:spPr>
            <a:xfrm>
              <a:off x="5901266" y="4998014"/>
              <a:ext cx="57412" cy="574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5" name="pt1555"/>
            <p:cNvSpPr/>
            <p:nvPr/>
          </p:nvSpPr>
          <p:spPr>
            <a:xfrm>
              <a:off x="6355097" y="2679507"/>
              <a:ext cx="57203" cy="5720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6" name="pt1556"/>
            <p:cNvSpPr/>
            <p:nvPr/>
          </p:nvSpPr>
          <p:spPr>
            <a:xfrm>
              <a:off x="6224291" y="4794746"/>
              <a:ext cx="57455" cy="574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7" name="pt1557"/>
            <p:cNvSpPr/>
            <p:nvPr/>
          </p:nvSpPr>
          <p:spPr>
            <a:xfrm>
              <a:off x="6399136" y="4859061"/>
              <a:ext cx="57191" cy="571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8" name="pt1558"/>
            <p:cNvSpPr/>
            <p:nvPr/>
          </p:nvSpPr>
          <p:spPr>
            <a:xfrm>
              <a:off x="5957497" y="4947219"/>
              <a:ext cx="57378" cy="573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9" name="pt1559"/>
            <p:cNvSpPr/>
            <p:nvPr/>
          </p:nvSpPr>
          <p:spPr>
            <a:xfrm>
              <a:off x="5916950" y="2791856"/>
              <a:ext cx="57145" cy="571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0" name="pt1560"/>
            <p:cNvSpPr/>
            <p:nvPr/>
          </p:nvSpPr>
          <p:spPr>
            <a:xfrm>
              <a:off x="6332471" y="3389554"/>
              <a:ext cx="97273" cy="972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1" name="pt1561"/>
            <p:cNvSpPr/>
            <p:nvPr/>
          </p:nvSpPr>
          <p:spPr>
            <a:xfrm>
              <a:off x="6077225" y="2342555"/>
              <a:ext cx="57186" cy="5718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2" name="pt1562"/>
            <p:cNvSpPr/>
            <p:nvPr/>
          </p:nvSpPr>
          <p:spPr>
            <a:xfrm>
              <a:off x="6112600" y="2342572"/>
              <a:ext cx="57153" cy="571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3" name="pt1563"/>
            <p:cNvSpPr/>
            <p:nvPr/>
          </p:nvSpPr>
          <p:spPr>
            <a:xfrm>
              <a:off x="6177753" y="2390689"/>
              <a:ext cx="57194" cy="5719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4" name="pt1564"/>
            <p:cNvSpPr/>
            <p:nvPr/>
          </p:nvSpPr>
          <p:spPr>
            <a:xfrm>
              <a:off x="6002952" y="2358590"/>
              <a:ext cx="57208" cy="5720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5" name="pt1565"/>
            <p:cNvSpPr/>
            <p:nvPr/>
          </p:nvSpPr>
          <p:spPr>
            <a:xfrm>
              <a:off x="6351263" y="5003356"/>
              <a:ext cx="57424" cy="57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6" name="pt1566"/>
            <p:cNvSpPr/>
            <p:nvPr/>
          </p:nvSpPr>
          <p:spPr>
            <a:xfrm>
              <a:off x="6293987" y="2342548"/>
              <a:ext cx="57201" cy="5720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7" name="pt1567"/>
            <p:cNvSpPr/>
            <p:nvPr/>
          </p:nvSpPr>
          <p:spPr>
            <a:xfrm>
              <a:off x="6140561" y="2858573"/>
              <a:ext cx="57426" cy="57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8" name="pt1568"/>
            <p:cNvSpPr/>
            <p:nvPr/>
          </p:nvSpPr>
          <p:spPr>
            <a:xfrm>
              <a:off x="6178569" y="2361275"/>
              <a:ext cx="57186" cy="5718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9" name="pt1569"/>
            <p:cNvSpPr/>
            <p:nvPr/>
          </p:nvSpPr>
          <p:spPr>
            <a:xfrm>
              <a:off x="6092283" y="4685112"/>
              <a:ext cx="57431" cy="57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0" name="pt1570"/>
            <p:cNvSpPr/>
            <p:nvPr/>
          </p:nvSpPr>
          <p:spPr>
            <a:xfrm>
              <a:off x="5957080" y="2388018"/>
              <a:ext cx="57186" cy="5718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1" name="pt1571"/>
            <p:cNvSpPr/>
            <p:nvPr/>
          </p:nvSpPr>
          <p:spPr>
            <a:xfrm>
              <a:off x="6323991" y="4939292"/>
              <a:ext cx="57186" cy="571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2" name="pt1572"/>
            <p:cNvSpPr/>
            <p:nvPr/>
          </p:nvSpPr>
          <p:spPr>
            <a:xfrm>
              <a:off x="5932689" y="5003384"/>
              <a:ext cx="57369" cy="573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3" name="pt1573"/>
            <p:cNvSpPr/>
            <p:nvPr/>
          </p:nvSpPr>
          <p:spPr>
            <a:xfrm>
              <a:off x="6270572" y="2460218"/>
              <a:ext cx="57198" cy="5719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4" name="pt1574"/>
            <p:cNvSpPr/>
            <p:nvPr/>
          </p:nvSpPr>
          <p:spPr>
            <a:xfrm>
              <a:off x="6211077" y="2371966"/>
              <a:ext cx="57198" cy="5719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5" name="pt1575"/>
            <p:cNvSpPr/>
            <p:nvPr/>
          </p:nvSpPr>
          <p:spPr>
            <a:xfrm>
              <a:off x="6345959" y="2339887"/>
              <a:ext cx="57174" cy="5717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6" name="pt1576"/>
            <p:cNvSpPr/>
            <p:nvPr/>
          </p:nvSpPr>
          <p:spPr>
            <a:xfrm>
              <a:off x="6024886" y="4995361"/>
              <a:ext cx="57369" cy="573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7" name="pt1577"/>
            <p:cNvSpPr/>
            <p:nvPr/>
          </p:nvSpPr>
          <p:spPr>
            <a:xfrm>
              <a:off x="6379547" y="4974056"/>
              <a:ext cx="57189" cy="571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8" name="pt1578"/>
            <p:cNvSpPr/>
            <p:nvPr/>
          </p:nvSpPr>
          <p:spPr>
            <a:xfrm>
              <a:off x="6313575" y="4278623"/>
              <a:ext cx="57424" cy="57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9" name="pt1579"/>
            <p:cNvSpPr/>
            <p:nvPr/>
          </p:nvSpPr>
          <p:spPr>
            <a:xfrm>
              <a:off x="6027625" y="4998015"/>
              <a:ext cx="57409" cy="574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0" name="pt1580"/>
            <p:cNvSpPr/>
            <p:nvPr/>
          </p:nvSpPr>
          <p:spPr>
            <a:xfrm>
              <a:off x="6296422" y="2516387"/>
              <a:ext cx="57179" cy="5717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1" name="pt1581"/>
            <p:cNvSpPr/>
            <p:nvPr/>
          </p:nvSpPr>
          <p:spPr>
            <a:xfrm>
              <a:off x="6273656" y="2783694"/>
              <a:ext cx="57424" cy="574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2" name="pt1582"/>
            <p:cNvSpPr/>
            <p:nvPr/>
          </p:nvSpPr>
          <p:spPr>
            <a:xfrm>
              <a:off x="6328513" y="2358489"/>
              <a:ext cx="57409" cy="5740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3" name="pt1583"/>
            <p:cNvSpPr/>
            <p:nvPr/>
          </p:nvSpPr>
          <p:spPr>
            <a:xfrm>
              <a:off x="6137581" y="2342443"/>
              <a:ext cx="57409" cy="5740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4" name="pt1584"/>
            <p:cNvSpPr/>
            <p:nvPr/>
          </p:nvSpPr>
          <p:spPr>
            <a:xfrm>
              <a:off x="6295057" y="2358600"/>
              <a:ext cx="57189" cy="5718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5" name="pt1585"/>
            <p:cNvSpPr/>
            <p:nvPr/>
          </p:nvSpPr>
          <p:spPr>
            <a:xfrm>
              <a:off x="6342691" y="3933641"/>
              <a:ext cx="57421" cy="57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6" name="pt1586"/>
            <p:cNvSpPr/>
            <p:nvPr/>
          </p:nvSpPr>
          <p:spPr>
            <a:xfrm>
              <a:off x="6352415" y="4992773"/>
              <a:ext cx="57196" cy="571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7" name="pt1587"/>
            <p:cNvSpPr/>
            <p:nvPr/>
          </p:nvSpPr>
          <p:spPr>
            <a:xfrm>
              <a:off x="6101793" y="2345226"/>
              <a:ext cx="57194" cy="5719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8" name="pt1588"/>
            <p:cNvSpPr/>
            <p:nvPr/>
          </p:nvSpPr>
          <p:spPr>
            <a:xfrm>
              <a:off x="6076051" y="2366616"/>
              <a:ext cx="57201" cy="5720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9" name="pt1589"/>
            <p:cNvSpPr/>
            <p:nvPr/>
          </p:nvSpPr>
          <p:spPr>
            <a:xfrm>
              <a:off x="5982242" y="2489665"/>
              <a:ext cx="57138" cy="5713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0" name="pt1590"/>
            <p:cNvSpPr/>
            <p:nvPr/>
          </p:nvSpPr>
          <p:spPr>
            <a:xfrm>
              <a:off x="6132303" y="2345247"/>
              <a:ext cx="57150" cy="5715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1" name="pt1591"/>
            <p:cNvSpPr/>
            <p:nvPr/>
          </p:nvSpPr>
          <p:spPr>
            <a:xfrm>
              <a:off x="5946343" y="4329576"/>
              <a:ext cx="57141" cy="571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2" name="pt1592"/>
            <p:cNvSpPr/>
            <p:nvPr/>
          </p:nvSpPr>
          <p:spPr>
            <a:xfrm>
              <a:off x="6072595" y="2361243"/>
              <a:ext cx="57251" cy="572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3" name="pt1593"/>
            <p:cNvSpPr/>
            <p:nvPr/>
          </p:nvSpPr>
          <p:spPr>
            <a:xfrm>
              <a:off x="6001575" y="2369375"/>
              <a:ext cx="57033" cy="570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4" name="pt1594"/>
            <p:cNvSpPr/>
            <p:nvPr/>
          </p:nvSpPr>
          <p:spPr>
            <a:xfrm>
              <a:off x="6357340" y="3083311"/>
              <a:ext cx="57232" cy="572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5" name="pt1595"/>
            <p:cNvSpPr/>
            <p:nvPr/>
          </p:nvSpPr>
          <p:spPr>
            <a:xfrm>
              <a:off x="6028531" y="5008797"/>
              <a:ext cx="57239" cy="572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6" name="pt1596"/>
            <p:cNvSpPr/>
            <p:nvPr/>
          </p:nvSpPr>
          <p:spPr>
            <a:xfrm>
              <a:off x="5983893" y="5008797"/>
              <a:ext cx="57239" cy="572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7" name="pt1597"/>
            <p:cNvSpPr/>
            <p:nvPr/>
          </p:nvSpPr>
          <p:spPr>
            <a:xfrm>
              <a:off x="6342890" y="2719652"/>
              <a:ext cx="57143" cy="571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8" name="pt1598"/>
            <p:cNvSpPr/>
            <p:nvPr/>
          </p:nvSpPr>
          <p:spPr>
            <a:xfrm>
              <a:off x="6187291" y="4409760"/>
              <a:ext cx="57230" cy="572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9" name="pt1599"/>
            <p:cNvSpPr/>
            <p:nvPr/>
          </p:nvSpPr>
          <p:spPr>
            <a:xfrm>
              <a:off x="6018145" y="2719607"/>
              <a:ext cx="57232" cy="572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0" name="pt1600"/>
            <p:cNvSpPr/>
            <p:nvPr/>
          </p:nvSpPr>
          <p:spPr>
            <a:xfrm>
              <a:off x="6237928" y="4992780"/>
              <a:ext cx="57182" cy="571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1" name="pt1601"/>
            <p:cNvSpPr/>
            <p:nvPr/>
          </p:nvSpPr>
          <p:spPr>
            <a:xfrm>
              <a:off x="6382271" y="2428152"/>
              <a:ext cx="57148" cy="571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2" name="pt1602"/>
            <p:cNvSpPr/>
            <p:nvPr/>
          </p:nvSpPr>
          <p:spPr>
            <a:xfrm>
              <a:off x="5920469" y="3912438"/>
              <a:ext cx="57039" cy="570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3" name="pt1603"/>
            <p:cNvSpPr/>
            <p:nvPr/>
          </p:nvSpPr>
          <p:spPr>
            <a:xfrm>
              <a:off x="6330210" y="2773044"/>
              <a:ext cx="57330" cy="573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4" name="pt1604"/>
            <p:cNvSpPr/>
            <p:nvPr/>
          </p:nvSpPr>
          <p:spPr>
            <a:xfrm>
              <a:off x="6373519" y="2348127"/>
              <a:ext cx="56739" cy="567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5" name="pt1605"/>
            <p:cNvSpPr/>
            <p:nvPr/>
          </p:nvSpPr>
          <p:spPr>
            <a:xfrm>
              <a:off x="5932353" y="2503035"/>
              <a:ext cx="57141" cy="571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6" name="pt1606"/>
            <p:cNvSpPr/>
            <p:nvPr/>
          </p:nvSpPr>
          <p:spPr>
            <a:xfrm>
              <a:off x="6068716" y="2577840"/>
              <a:ext cx="57292" cy="5729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7" name="pt1607"/>
            <p:cNvSpPr/>
            <p:nvPr/>
          </p:nvSpPr>
          <p:spPr>
            <a:xfrm>
              <a:off x="5975601" y="4851039"/>
              <a:ext cx="57189" cy="571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8" name="pt1608"/>
            <p:cNvSpPr/>
            <p:nvPr/>
          </p:nvSpPr>
          <p:spPr>
            <a:xfrm>
              <a:off x="6154708" y="2361245"/>
              <a:ext cx="57246" cy="572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9" name="pt1609"/>
            <p:cNvSpPr/>
            <p:nvPr/>
          </p:nvSpPr>
          <p:spPr>
            <a:xfrm>
              <a:off x="5960091" y="2339899"/>
              <a:ext cx="57150" cy="5715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0" name="pt1610"/>
            <p:cNvSpPr/>
            <p:nvPr/>
          </p:nvSpPr>
          <p:spPr>
            <a:xfrm>
              <a:off x="6129010" y="2401411"/>
              <a:ext cx="57143" cy="571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1" name="pt1611"/>
            <p:cNvSpPr/>
            <p:nvPr/>
          </p:nvSpPr>
          <p:spPr>
            <a:xfrm>
              <a:off x="6065128" y="3872268"/>
              <a:ext cx="57150" cy="571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2" name="pt1612"/>
            <p:cNvSpPr/>
            <p:nvPr/>
          </p:nvSpPr>
          <p:spPr>
            <a:xfrm>
              <a:off x="6346858" y="4618423"/>
              <a:ext cx="57094" cy="570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3" name="pt1613"/>
            <p:cNvSpPr/>
            <p:nvPr/>
          </p:nvSpPr>
          <p:spPr>
            <a:xfrm>
              <a:off x="6180860" y="4864433"/>
              <a:ext cx="57143" cy="571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4" name="pt1614"/>
            <p:cNvSpPr/>
            <p:nvPr/>
          </p:nvSpPr>
          <p:spPr>
            <a:xfrm>
              <a:off x="6313692" y="5008796"/>
              <a:ext cx="57242" cy="572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5" name="pt1615"/>
            <p:cNvSpPr/>
            <p:nvPr/>
          </p:nvSpPr>
          <p:spPr>
            <a:xfrm>
              <a:off x="6124961" y="4995429"/>
              <a:ext cx="57232" cy="572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6" name="pt1616"/>
            <p:cNvSpPr/>
            <p:nvPr/>
          </p:nvSpPr>
          <p:spPr>
            <a:xfrm>
              <a:off x="5942622" y="4995472"/>
              <a:ext cx="57145" cy="571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7" name="pt1617"/>
            <p:cNvSpPr/>
            <p:nvPr/>
          </p:nvSpPr>
          <p:spPr>
            <a:xfrm>
              <a:off x="6360882" y="3078004"/>
              <a:ext cx="57148" cy="571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8" name="pt1618"/>
            <p:cNvSpPr/>
            <p:nvPr/>
          </p:nvSpPr>
          <p:spPr>
            <a:xfrm>
              <a:off x="6323930" y="3361436"/>
              <a:ext cx="57234" cy="5723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9" name="pt1619"/>
            <p:cNvSpPr/>
            <p:nvPr/>
          </p:nvSpPr>
          <p:spPr>
            <a:xfrm>
              <a:off x="6329076" y="4736067"/>
              <a:ext cx="57143" cy="571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0" name="pt1620"/>
            <p:cNvSpPr/>
            <p:nvPr/>
          </p:nvSpPr>
          <p:spPr>
            <a:xfrm>
              <a:off x="6122265" y="2933542"/>
              <a:ext cx="57249" cy="572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1" name="pt1621"/>
            <p:cNvSpPr/>
            <p:nvPr/>
          </p:nvSpPr>
          <p:spPr>
            <a:xfrm>
              <a:off x="6211290" y="2374622"/>
              <a:ext cx="57234" cy="5723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2" name="pt1622"/>
            <p:cNvSpPr/>
            <p:nvPr/>
          </p:nvSpPr>
          <p:spPr>
            <a:xfrm>
              <a:off x="6142308" y="2371993"/>
              <a:ext cx="57145" cy="571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3" name="pt1623"/>
            <p:cNvSpPr/>
            <p:nvPr/>
          </p:nvSpPr>
          <p:spPr>
            <a:xfrm>
              <a:off x="5959434" y="2497685"/>
              <a:ext cx="57143" cy="571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4" name="pt1624"/>
            <p:cNvSpPr/>
            <p:nvPr/>
          </p:nvSpPr>
          <p:spPr>
            <a:xfrm>
              <a:off x="3720297" y="2360688"/>
              <a:ext cx="149287" cy="14928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5" name="pt1625"/>
            <p:cNvSpPr/>
            <p:nvPr/>
          </p:nvSpPr>
          <p:spPr>
            <a:xfrm>
              <a:off x="6271266" y="4532822"/>
              <a:ext cx="57141" cy="571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6" name="pt1626"/>
            <p:cNvSpPr/>
            <p:nvPr/>
          </p:nvSpPr>
          <p:spPr>
            <a:xfrm>
              <a:off x="6287204" y="3182303"/>
              <a:ext cx="57145" cy="571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7" name="pt1627"/>
            <p:cNvSpPr/>
            <p:nvPr/>
          </p:nvSpPr>
          <p:spPr>
            <a:xfrm>
              <a:off x="6054638" y="3484495"/>
              <a:ext cx="57150" cy="571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8" name="pt1628"/>
            <p:cNvSpPr/>
            <p:nvPr/>
          </p:nvSpPr>
          <p:spPr>
            <a:xfrm>
              <a:off x="6052236" y="4671884"/>
              <a:ext cx="57143" cy="571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9" name="pt1629"/>
            <p:cNvSpPr/>
            <p:nvPr/>
          </p:nvSpPr>
          <p:spPr>
            <a:xfrm>
              <a:off x="5947830" y="3521937"/>
              <a:ext cx="57148" cy="571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0" name="pt1630"/>
            <p:cNvSpPr/>
            <p:nvPr/>
          </p:nvSpPr>
          <p:spPr>
            <a:xfrm>
              <a:off x="6053619" y="2361286"/>
              <a:ext cx="57165" cy="571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1" name="pt1631"/>
            <p:cNvSpPr/>
            <p:nvPr/>
          </p:nvSpPr>
          <p:spPr>
            <a:xfrm>
              <a:off x="6354336" y="3299972"/>
              <a:ext cx="57145" cy="571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2" name="pt1632"/>
            <p:cNvSpPr/>
            <p:nvPr/>
          </p:nvSpPr>
          <p:spPr>
            <a:xfrm>
              <a:off x="5901553" y="3995287"/>
              <a:ext cx="57145" cy="571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3" name="pt1633"/>
            <p:cNvSpPr/>
            <p:nvPr/>
          </p:nvSpPr>
          <p:spPr>
            <a:xfrm>
              <a:off x="6185225" y="2339902"/>
              <a:ext cx="57143" cy="571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4" name="pt1634"/>
            <p:cNvSpPr/>
            <p:nvPr/>
          </p:nvSpPr>
          <p:spPr>
            <a:xfrm>
              <a:off x="6210539" y="4931245"/>
              <a:ext cx="57234" cy="572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5" name="pt1635"/>
            <p:cNvSpPr/>
            <p:nvPr/>
          </p:nvSpPr>
          <p:spPr>
            <a:xfrm>
              <a:off x="5946562" y="2476240"/>
              <a:ext cx="57246" cy="572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6" name="pt1636"/>
            <p:cNvSpPr/>
            <p:nvPr/>
          </p:nvSpPr>
          <p:spPr>
            <a:xfrm>
              <a:off x="6039422" y="4912569"/>
              <a:ext cx="57145" cy="571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7" name="pt1637"/>
            <p:cNvSpPr/>
            <p:nvPr/>
          </p:nvSpPr>
          <p:spPr>
            <a:xfrm>
              <a:off x="6306482" y="2358577"/>
              <a:ext cx="57234" cy="5723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8" name="pt1638"/>
            <p:cNvSpPr/>
            <p:nvPr/>
          </p:nvSpPr>
          <p:spPr>
            <a:xfrm>
              <a:off x="6303916" y="2401411"/>
              <a:ext cx="57143" cy="571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9" name="pt1639"/>
            <p:cNvSpPr/>
            <p:nvPr/>
          </p:nvSpPr>
          <p:spPr>
            <a:xfrm>
              <a:off x="6323773" y="2660773"/>
              <a:ext cx="57232" cy="572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0" name="pt1640"/>
            <p:cNvSpPr/>
            <p:nvPr/>
          </p:nvSpPr>
          <p:spPr>
            <a:xfrm>
              <a:off x="6363537" y="2478922"/>
              <a:ext cx="57230" cy="5723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1" name="pt1641"/>
            <p:cNvSpPr/>
            <p:nvPr/>
          </p:nvSpPr>
          <p:spPr>
            <a:xfrm>
              <a:off x="5912274" y="5003450"/>
              <a:ext cx="57237" cy="572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2" name="pt1642"/>
            <p:cNvSpPr/>
            <p:nvPr/>
          </p:nvSpPr>
          <p:spPr>
            <a:xfrm>
              <a:off x="6183492" y="5008797"/>
              <a:ext cx="57239" cy="572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3" name="pt1643"/>
            <p:cNvSpPr/>
            <p:nvPr/>
          </p:nvSpPr>
          <p:spPr>
            <a:xfrm>
              <a:off x="5949345" y="4733389"/>
              <a:ext cx="57150" cy="571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4" name="pt1644"/>
            <p:cNvSpPr/>
            <p:nvPr/>
          </p:nvSpPr>
          <p:spPr>
            <a:xfrm>
              <a:off x="6068425" y="4490023"/>
              <a:ext cx="57162" cy="571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5" name="pt1645"/>
            <p:cNvSpPr/>
            <p:nvPr/>
          </p:nvSpPr>
          <p:spPr>
            <a:xfrm>
              <a:off x="6367259" y="3286558"/>
              <a:ext cx="57230" cy="572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6" name="pt1646"/>
            <p:cNvSpPr/>
            <p:nvPr/>
          </p:nvSpPr>
          <p:spPr>
            <a:xfrm>
              <a:off x="6017128" y="2436173"/>
              <a:ext cx="57150" cy="5715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7" name="pt1647"/>
            <p:cNvSpPr/>
            <p:nvPr/>
          </p:nvSpPr>
          <p:spPr>
            <a:xfrm>
              <a:off x="6026811" y="4995431"/>
              <a:ext cx="57227" cy="572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8" name="pt1648"/>
            <p:cNvSpPr/>
            <p:nvPr/>
          </p:nvSpPr>
          <p:spPr>
            <a:xfrm>
              <a:off x="6017969" y="4249301"/>
              <a:ext cx="57234" cy="572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9" name="pt1649"/>
            <p:cNvSpPr/>
            <p:nvPr/>
          </p:nvSpPr>
          <p:spPr>
            <a:xfrm>
              <a:off x="5910639" y="4872457"/>
              <a:ext cx="57141" cy="571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0" name="pt1650"/>
            <p:cNvSpPr/>
            <p:nvPr/>
          </p:nvSpPr>
          <p:spPr>
            <a:xfrm>
              <a:off x="6068961" y="2468220"/>
              <a:ext cx="57239" cy="572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1" name="pt1651"/>
            <p:cNvSpPr/>
            <p:nvPr/>
          </p:nvSpPr>
          <p:spPr>
            <a:xfrm>
              <a:off x="6332242" y="4733340"/>
              <a:ext cx="57249" cy="572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2" name="pt1652"/>
            <p:cNvSpPr/>
            <p:nvPr/>
          </p:nvSpPr>
          <p:spPr>
            <a:xfrm>
              <a:off x="5934319" y="5008846"/>
              <a:ext cx="57141" cy="571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3" name="pt1653"/>
            <p:cNvSpPr/>
            <p:nvPr/>
          </p:nvSpPr>
          <p:spPr>
            <a:xfrm>
              <a:off x="5954894" y="3043241"/>
              <a:ext cx="57143" cy="571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4" name="pt1654"/>
            <p:cNvSpPr/>
            <p:nvPr/>
          </p:nvSpPr>
          <p:spPr>
            <a:xfrm>
              <a:off x="6000866" y="4128997"/>
              <a:ext cx="57155" cy="571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5" name="pt1655"/>
            <p:cNvSpPr/>
            <p:nvPr/>
          </p:nvSpPr>
          <p:spPr>
            <a:xfrm>
              <a:off x="6145488" y="3925711"/>
              <a:ext cx="57234" cy="572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6" name="pt1656"/>
            <p:cNvSpPr/>
            <p:nvPr/>
          </p:nvSpPr>
          <p:spPr>
            <a:xfrm>
              <a:off x="6061039" y="2885457"/>
              <a:ext cx="57145" cy="571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7" name="pt1657"/>
            <p:cNvSpPr/>
            <p:nvPr/>
          </p:nvSpPr>
          <p:spPr>
            <a:xfrm>
              <a:off x="5977023" y="2460244"/>
              <a:ext cx="57145" cy="571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8" name="pt1658"/>
            <p:cNvSpPr/>
            <p:nvPr/>
          </p:nvSpPr>
          <p:spPr>
            <a:xfrm>
              <a:off x="6128300" y="4733394"/>
              <a:ext cx="57141" cy="571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9" name="pt1659"/>
            <p:cNvSpPr/>
            <p:nvPr/>
          </p:nvSpPr>
          <p:spPr>
            <a:xfrm>
              <a:off x="6021285" y="2457522"/>
              <a:ext cx="57242" cy="5724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0" name="pt1660"/>
            <p:cNvSpPr/>
            <p:nvPr/>
          </p:nvSpPr>
          <p:spPr>
            <a:xfrm>
              <a:off x="6371294" y="4102257"/>
              <a:ext cx="57150" cy="571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1" name="pt1661"/>
            <p:cNvSpPr/>
            <p:nvPr/>
          </p:nvSpPr>
          <p:spPr>
            <a:xfrm>
              <a:off x="6144134" y="4690603"/>
              <a:ext cx="57145" cy="571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2" name="pt1662"/>
            <p:cNvSpPr/>
            <p:nvPr/>
          </p:nvSpPr>
          <p:spPr>
            <a:xfrm>
              <a:off x="6269394" y="4711996"/>
              <a:ext cx="57148" cy="571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3" name="pt1663"/>
            <p:cNvSpPr/>
            <p:nvPr/>
          </p:nvSpPr>
          <p:spPr>
            <a:xfrm>
              <a:off x="6081255" y="2422807"/>
              <a:ext cx="57141" cy="571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4" name="pt1664"/>
            <p:cNvSpPr/>
            <p:nvPr/>
          </p:nvSpPr>
          <p:spPr>
            <a:xfrm>
              <a:off x="6172474" y="4110284"/>
              <a:ext cx="57141" cy="571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5" name="pt1665"/>
            <p:cNvSpPr/>
            <p:nvPr/>
          </p:nvSpPr>
          <p:spPr>
            <a:xfrm>
              <a:off x="6177449" y="4984740"/>
              <a:ext cx="57215" cy="572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6" name="pt1666"/>
            <p:cNvSpPr/>
            <p:nvPr/>
          </p:nvSpPr>
          <p:spPr>
            <a:xfrm>
              <a:off x="6097831" y="4618396"/>
              <a:ext cx="57148" cy="571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7" name="pt1667"/>
            <p:cNvSpPr/>
            <p:nvPr/>
          </p:nvSpPr>
          <p:spPr>
            <a:xfrm>
              <a:off x="6127856" y="2355946"/>
              <a:ext cx="57148" cy="571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8" name="pt1668"/>
            <p:cNvSpPr/>
            <p:nvPr/>
          </p:nvSpPr>
          <p:spPr>
            <a:xfrm>
              <a:off x="6384654" y="2366598"/>
              <a:ext cx="57237" cy="572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9" name="pt1669"/>
            <p:cNvSpPr/>
            <p:nvPr/>
          </p:nvSpPr>
          <p:spPr>
            <a:xfrm>
              <a:off x="6397009" y="2345247"/>
              <a:ext cx="57150" cy="5715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0" name="pt1670"/>
            <p:cNvSpPr/>
            <p:nvPr/>
          </p:nvSpPr>
          <p:spPr>
            <a:xfrm>
              <a:off x="6056750" y="2345202"/>
              <a:ext cx="57242" cy="5724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1" name="pt1671"/>
            <p:cNvSpPr/>
            <p:nvPr/>
          </p:nvSpPr>
          <p:spPr>
            <a:xfrm>
              <a:off x="6029119" y="3944574"/>
              <a:ext cx="56950" cy="569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2" name="pt1672"/>
            <p:cNvSpPr/>
            <p:nvPr/>
          </p:nvSpPr>
          <p:spPr>
            <a:xfrm>
              <a:off x="6387165" y="4262653"/>
              <a:ext cx="57273" cy="572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3" name="pt1673"/>
            <p:cNvSpPr/>
            <p:nvPr/>
          </p:nvSpPr>
          <p:spPr>
            <a:xfrm>
              <a:off x="6319873" y="5003436"/>
              <a:ext cx="57263" cy="572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4" name="pt1674"/>
            <p:cNvSpPr/>
            <p:nvPr/>
          </p:nvSpPr>
          <p:spPr>
            <a:xfrm>
              <a:off x="6187367" y="2449545"/>
              <a:ext cx="57150" cy="5715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5" name="pt1675"/>
            <p:cNvSpPr/>
            <p:nvPr/>
          </p:nvSpPr>
          <p:spPr>
            <a:xfrm>
              <a:off x="6326444" y="2342574"/>
              <a:ext cx="57148" cy="571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6" name="pt1676"/>
            <p:cNvSpPr/>
            <p:nvPr/>
          </p:nvSpPr>
          <p:spPr>
            <a:xfrm>
              <a:off x="6241323" y="2342530"/>
              <a:ext cx="57237" cy="572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7" name="pt1677"/>
            <p:cNvSpPr/>
            <p:nvPr/>
          </p:nvSpPr>
          <p:spPr>
            <a:xfrm>
              <a:off x="6331225" y="2342575"/>
              <a:ext cx="57145" cy="571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8" name="pt1678"/>
            <p:cNvSpPr/>
            <p:nvPr/>
          </p:nvSpPr>
          <p:spPr>
            <a:xfrm>
              <a:off x="6390546" y="4958029"/>
              <a:ext cx="57153" cy="571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9" name="pt1679"/>
            <p:cNvSpPr/>
            <p:nvPr/>
          </p:nvSpPr>
          <p:spPr>
            <a:xfrm>
              <a:off x="6332386" y="4869733"/>
              <a:ext cx="57242" cy="572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0" name="pt1680"/>
            <p:cNvSpPr/>
            <p:nvPr/>
          </p:nvSpPr>
          <p:spPr>
            <a:xfrm>
              <a:off x="6256742" y="4492703"/>
              <a:ext cx="57150" cy="571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1" name="pt1681"/>
            <p:cNvSpPr/>
            <p:nvPr/>
          </p:nvSpPr>
          <p:spPr>
            <a:xfrm>
              <a:off x="5912212" y="4754740"/>
              <a:ext cx="57237" cy="572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2" name="pt1682"/>
            <p:cNvSpPr/>
            <p:nvPr/>
          </p:nvSpPr>
          <p:spPr>
            <a:xfrm>
              <a:off x="6200823" y="4995472"/>
              <a:ext cx="57145" cy="571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3" name="pt1683"/>
            <p:cNvSpPr/>
            <p:nvPr/>
          </p:nvSpPr>
          <p:spPr>
            <a:xfrm>
              <a:off x="6080751" y="4845668"/>
              <a:ext cx="57234" cy="572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4" name="pt1684"/>
            <p:cNvSpPr/>
            <p:nvPr/>
          </p:nvSpPr>
          <p:spPr>
            <a:xfrm>
              <a:off x="5972472" y="2345234"/>
              <a:ext cx="57177" cy="5717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5" name="pt1685"/>
            <p:cNvSpPr/>
            <p:nvPr/>
          </p:nvSpPr>
          <p:spPr>
            <a:xfrm>
              <a:off x="6351828" y="2342568"/>
              <a:ext cx="57160" cy="571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6" name="pt1686"/>
            <p:cNvSpPr/>
            <p:nvPr/>
          </p:nvSpPr>
          <p:spPr>
            <a:xfrm>
              <a:off x="6123746" y="4834966"/>
              <a:ext cx="57244" cy="572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7" name="pt1687"/>
            <p:cNvSpPr/>
            <p:nvPr/>
          </p:nvSpPr>
          <p:spPr>
            <a:xfrm>
              <a:off x="5948154" y="4917921"/>
              <a:ext cx="57138" cy="571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8" name="pt1688"/>
            <p:cNvSpPr/>
            <p:nvPr/>
          </p:nvSpPr>
          <p:spPr>
            <a:xfrm>
              <a:off x="6141821" y="2377280"/>
              <a:ext cx="57268" cy="5726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9" name="pt1689"/>
            <p:cNvSpPr/>
            <p:nvPr/>
          </p:nvSpPr>
          <p:spPr>
            <a:xfrm>
              <a:off x="5903044" y="2393340"/>
              <a:ext cx="57239" cy="572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0" name="pt1690"/>
            <p:cNvSpPr/>
            <p:nvPr/>
          </p:nvSpPr>
          <p:spPr>
            <a:xfrm>
              <a:off x="6032245" y="2412111"/>
              <a:ext cx="57138" cy="5713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1" name="pt1691"/>
            <p:cNvSpPr/>
            <p:nvPr/>
          </p:nvSpPr>
          <p:spPr>
            <a:xfrm>
              <a:off x="6160318" y="2511056"/>
              <a:ext cx="57145" cy="571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2" name="pt1692"/>
            <p:cNvSpPr/>
            <p:nvPr/>
          </p:nvSpPr>
          <p:spPr>
            <a:xfrm>
              <a:off x="6238921" y="2342572"/>
              <a:ext cx="57153" cy="571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3" name="pt1693"/>
            <p:cNvSpPr/>
            <p:nvPr/>
          </p:nvSpPr>
          <p:spPr>
            <a:xfrm>
              <a:off x="6076247" y="2733022"/>
              <a:ext cx="57145" cy="571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4" name="pt1694"/>
            <p:cNvSpPr/>
            <p:nvPr/>
          </p:nvSpPr>
          <p:spPr>
            <a:xfrm>
              <a:off x="6069654" y="4992748"/>
              <a:ext cx="57246" cy="572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5" name="pt1695"/>
            <p:cNvSpPr/>
            <p:nvPr/>
          </p:nvSpPr>
          <p:spPr>
            <a:xfrm>
              <a:off x="6329311" y="2732976"/>
              <a:ext cx="57237" cy="572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6" name="pt1696"/>
            <p:cNvSpPr/>
            <p:nvPr/>
          </p:nvSpPr>
          <p:spPr>
            <a:xfrm>
              <a:off x="6123910" y="2513726"/>
              <a:ext cx="57153" cy="571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7" name="pt1697"/>
            <p:cNvSpPr/>
            <p:nvPr/>
          </p:nvSpPr>
          <p:spPr>
            <a:xfrm>
              <a:off x="6299113" y="2957660"/>
              <a:ext cx="57150" cy="571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8" name="pt1698"/>
            <p:cNvSpPr/>
            <p:nvPr/>
          </p:nvSpPr>
          <p:spPr>
            <a:xfrm>
              <a:off x="6287204" y="2412102"/>
              <a:ext cx="57155" cy="5715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9" name="pt1699"/>
            <p:cNvSpPr/>
            <p:nvPr/>
          </p:nvSpPr>
          <p:spPr>
            <a:xfrm>
              <a:off x="5951004" y="3735876"/>
              <a:ext cx="57155" cy="5715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0" name="pt1700"/>
            <p:cNvSpPr/>
            <p:nvPr/>
          </p:nvSpPr>
          <p:spPr>
            <a:xfrm>
              <a:off x="6128936" y="4984730"/>
              <a:ext cx="57237" cy="572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1" name="pt1701"/>
            <p:cNvSpPr/>
            <p:nvPr/>
          </p:nvSpPr>
          <p:spPr>
            <a:xfrm>
              <a:off x="6177705" y="4468585"/>
              <a:ext cx="57249" cy="572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2" name="pt1702"/>
            <p:cNvSpPr/>
            <p:nvPr/>
          </p:nvSpPr>
          <p:spPr>
            <a:xfrm>
              <a:off x="6271004" y="4158420"/>
              <a:ext cx="57143" cy="571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3" name="pt1703"/>
            <p:cNvSpPr/>
            <p:nvPr/>
          </p:nvSpPr>
          <p:spPr>
            <a:xfrm>
              <a:off x="6380776" y="2393387"/>
              <a:ext cx="57145" cy="571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4" name="pt1704"/>
            <p:cNvSpPr/>
            <p:nvPr/>
          </p:nvSpPr>
          <p:spPr>
            <a:xfrm>
              <a:off x="6325745" y="2342574"/>
              <a:ext cx="57148" cy="571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5" name="pt1705"/>
            <p:cNvSpPr/>
            <p:nvPr/>
          </p:nvSpPr>
          <p:spPr>
            <a:xfrm>
              <a:off x="6270791" y="2342532"/>
              <a:ext cx="57232" cy="5723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6" name="pt1706"/>
            <p:cNvSpPr/>
            <p:nvPr/>
          </p:nvSpPr>
          <p:spPr>
            <a:xfrm>
              <a:off x="5995334" y="2347923"/>
              <a:ext cx="57148" cy="571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7" name="pt1707"/>
            <p:cNvSpPr/>
            <p:nvPr/>
          </p:nvSpPr>
          <p:spPr>
            <a:xfrm>
              <a:off x="6100297" y="2339901"/>
              <a:ext cx="57145" cy="571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8" name="pt1708"/>
            <p:cNvSpPr/>
            <p:nvPr/>
          </p:nvSpPr>
          <p:spPr>
            <a:xfrm>
              <a:off x="6117950" y="2358577"/>
              <a:ext cx="57234" cy="5723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9" name="pt1709"/>
            <p:cNvSpPr/>
            <p:nvPr/>
          </p:nvSpPr>
          <p:spPr>
            <a:xfrm>
              <a:off x="6105800" y="2345206"/>
              <a:ext cx="57232" cy="5723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0" name="pt1710"/>
            <p:cNvSpPr/>
            <p:nvPr/>
          </p:nvSpPr>
          <p:spPr>
            <a:xfrm>
              <a:off x="6052735" y="2345206"/>
              <a:ext cx="57232" cy="5723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1" name="pt1711"/>
            <p:cNvSpPr/>
            <p:nvPr/>
          </p:nvSpPr>
          <p:spPr>
            <a:xfrm>
              <a:off x="6117268" y="2593960"/>
              <a:ext cx="57143" cy="571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2" name="pt1712"/>
            <p:cNvSpPr/>
            <p:nvPr/>
          </p:nvSpPr>
          <p:spPr>
            <a:xfrm>
              <a:off x="6342651" y="2593956"/>
              <a:ext cx="57150" cy="571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3" name="pt1713"/>
            <p:cNvSpPr/>
            <p:nvPr/>
          </p:nvSpPr>
          <p:spPr>
            <a:xfrm>
              <a:off x="5969051" y="3818787"/>
              <a:ext cx="57141" cy="571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4" name="pt1714"/>
            <p:cNvSpPr/>
            <p:nvPr/>
          </p:nvSpPr>
          <p:spPr>
            <a:xfrm>
              <a:off x="5955729" y="4712000"/>
              <a:ext cx="57141" cy="571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5" name="pt1715"/>
            <p:cNvSpPr/>
            <p:nvPr/>
          </p:nvSpPr>
          <p:spPr>
            <a:xfrm>
              <a:off x="6078693" y="4292131"/>
              <a:ext cx="57150" cy="571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6" name="pt1716"/>
            <p:cNvSpPr/>
            <p:nvPr/>
          </p:nvSpPr>
          <p:spPr>
            <a:xfrm>
              <a:off x="6389136" y="2815927"/>
              <a:ext cx="57141" cy="571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7" name="pt1717"/>
            <p:cNvSpPr/>
            <p:nvPr/>
          </p:nvSpPr>
          <p:spPr>
            <a:xfrm>
              <a:off x="6069806" y="2345204"/>
              <a:ext cx="57237" cy="572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8" name="pt1718"/>
            <p:cNvSpPr/>
            <p:nvPr/>
          </p:nvSpPr>
          <p:spPr>
            <a:xfrm>
              <a:off x="4787507" y="2332760"/>
              <a:ext cx="124914" cy="12491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9" name="pt1719"/>
            <p:cNvSpPr/>
            <p:nvPr/>
          </p:nvSpPr>
          <p:spPr>
            <a:xfrm>
              <a:off x="6256366" y="4618344"/>
              <a:ext cx="57251" cy="572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0" name="pt1720"/>
            <p:cNvSpPr/>
            <p:nvPr/>
          </p:nvSpPr>
          <p:spPr>
            <a:xfrm>
              <a:off x="5972779" y="2422803"/>
              <a:ext cx="57148" cy="571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1" name="pt1721"/>
            <p:cNvSpPr/>
            <p:nvPr/>
          </p:nvSpPr>
          <p:spPr>
            <a:xfrm>
              <a:off x="6359016" y="2449541"/>
              <a:ext cx="57157" cy="571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2" name="pt1722"/>
            <p:cNvSpPr/>
            <p:nvPr/>
          </p:nvSpPr>
          <p:spPr>
            <a:xfrm>
              <a:off x="6341598" y="2369311"/>
              <a:ext cx="57160" cy="571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3" name="pt1723"/>
            <p:cNvSpPr/>
            <p:nvPr/>
          </p:nvSpPr>
          <p:spPr>
            <a:xfrm>
              <a:off x="6265578" y="4115578"/>
              <a:ext cx="57251" cy="572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4" name="pt1724"/>
            <p:cNvSpPr/>
            <p:nvPr/>
          </p:nvSpPr>
          <p:spPr>
            <a:xfrm>
              <a:off x="6003306" y="4904500"/>
              <a:ext cx="57239" cy="572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5" name="pt1725"/>
            <p:cNvSpPr/>
            <p:nvPr/>
          </p:nvSpPr>
          <p:spPr>
            <a:xfrm>
              <a:off x="5963399" y="2412064"/>
              <a:ext cx="57232" cy="5723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6" name="pt1726"/>
            <p:cNvSpPr/>
            <p:nvPr/>
          </p:nvSpPr>
          <p:spPr>
            <a:xfrm>
              <a:off x="6217659" y="2371949"/>
              <a:ext cx="57232" cy="5723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7" name="pt1727"/>
            <p:cNvSpPr/>
            <p:nvPr/>
          </p:nvSpPr>
          <p:spPr>
            <a:xfrm>
              <a:off x="5939505" y="4738740"/>
              <a:ext cx="57145" cy="571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8" name="pt1728"/>
            <p:cNvSpPr/>
            <p:nvPr/>
          </p:nvSpPr>
          <p:spPr>
            <a:xfrm>
              <a:off x="3423950" y="2338092"/>
              <a:ext cx="162387" cy="16238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9" name="pt1729"/>
            <p:cNvSpPr/>
            <p:nvPr/>
          </p:nvSpPr>
          <p:spPr>
            <a:xfrm>
              <a:off x="5088094" y="4932075"/>
              <a:ext cx="125105" cy="1251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0" name="pt1730"/>
            <p:cNvSpPr/>
            <p:nvPr/>
          </p:nvSpPr>
          <p:spPr>
            <a:xfrm>
              <a:off x="6270121" y="3992614"/>
              <a:ext cx="57143" cy="571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1" name="pt1731"/>
            <p:cNvSpPr/>
            <p:nvPr/>
          </p:nvSpPr>
          <p:spPr>
            <a:xfrm>
              <a:off x="6385367" y="4663849"/>
              <a:ext cx="57167" cy="571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2" name="pt1732"/>
            <p:cNvSpPr/>
            <p:nvPr/>
          </p:nvSpPr>
          <p:spPr>
            <a:xfrm>
              <a:off x="6164573" y="4498045"/>
              <a:ext cx="57165" cy="571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3" name="pt1733"/>
            <p:cNvSpPr/>
            <p:nvPr/>
          </p:nvSpPr>
          <p:spPr>
            <a:xfrm>
              <a:off x="6336087" y="4728041"/>
              <a:ext cx="57150" cy="571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4" name="pt1734"/>
            <p:cNvSpPr/>
            <p:nvPr/>
          </p:nvSpPr>
          <p:spPr>
            <a:xfrm>
              <a:off x="6304046" y="2385302"/>
              <a:ext cx="57270" cy="572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5" name="pt1735"/>
            <p:cNvSpPr/>
            <p:nvPr/>
          </p:nvSpPr>
          <p:spPr>
            <a:xfrm>
              <a:off x="5938405" y="2339899"/>
              <a:ext cx="57150" cy="5715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6" name="pt1736"/>
            <p:cNvSpPr/>
            <p:nvPr/>
          </p:nvSpPr>
          <p:spPr>
            <a:xfrm>
              <a:off x="6207932" y="2339882"/>
              <a:ext cx="57184" cy="5718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7" name="pt1737"/>
            <p:cNvSpPr/>
            <p:nvPr/>
          </p:nvSpPr>
          <p:spPr>
            <a:xfrm>
              <a:off x="6021992" y="2339839"/>
              <a:ext cx="57270" cy="572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8" name="pt1738"/>
            <p:cNvSpPr/>
            <p:nvPr/>
          </p:nvSpPr>
          <p:spPr>
            <a:xfrm>
              <a:off x="5912287" y="2353270"/>
              <a:ext cx="57150" cy="5715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9" name="pt1739"/>
            <p:cNvSpPr/>
            <p:nvPr/>
          </p:nvSpPr>
          <p:spPr>
            <a:xfrm>
              <a:off x="6129114" y="3602164"/>
              <a:ext cx="57150" cy="571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0" name="pt1740"/>
            <p:cNvSpPr/>
            <p:nvPr/>
          </p:nvSpPr>
          <p:spPr>
            <a:xfrm>
              <a:off x="6159339" y="4907173"/>
              <a:ext cx="57242" cy="572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1" name="pt1741"/>
            <p:cNvSpPr/>
            <p:nvPr/>
          </p:nvSpPr>
          <p:spPr>
            <a:xfrm>
              <a:off x="6168933" y="4995455"/>
              <a:ext cx="57179" cy="571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2" name="pt1742"/>
            <p:cNvSpPr/>
            <p:nvPr/>
          </p:nvSpPr>
          <p:spPr>
            <a:xfrm>
              <a:off x="6252904" y="2422801"/>
              <a:ext cx="57153" cy="571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3" name="pt1743"/>
            <p:cNvSpPr/>
            <p:nvPr/>
          </p:nvSpPr>
          <p:spPr>
            <a:xfrm>
              <a:off x="6118701" y="4848397"/>
              <a:ext cx="57124" cy="571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4" name="pt1744"/>
            <p:cNvSpPr/>
            <p:nvPr/>
          </p:nvSpPr>
          <p:spPr>
            <a:xfrm>
              <a:off x="6335722" y="4987404"/>
              <a:ext cx="57237" cy="572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5" name="pt1745"/>
            <p:cNvSpPr/>
            <p:nvPr/>
          </p:nvSpPr>
          <p:spPr>
            <a:xfrm>
              <a:off x="6077679" y="2339849"/>
              <a:ext cx="57249" cy="5724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6" name="pt1746"/>
            <p:cNvSpPr/>
            <p:nvPr/>
          </p:nvSpPr>
          <p:spPr>
            <a:xfrm>
              <a:off x="6044741" y="4816294"/>
              <a:ext cx="57148" cy="571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7" name="pt1747"/>
            <p:cNvSpPr/>
            <p:nvPr/>
          </p:nvSpPr>
          <p:spPr>
            <a:xfrm>
              <a:off x="6340980" y="2339847"/>
              <a:ext cx="57254" cy="5725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8" name="pt1748"/>
            <p:cNvSpPr/>
            <p:nvPr/>
          </p:nvSpPr>
          <p:spPr>
            <a:xfrm>
              <a:off x="5922008" y="2339890"/>
              <a:ext cx="57167" cy="571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9" name="pt1749"/>
            <p:cNvSpPr/>
            <p:nvPr/>
          </p:nvSpPr>
          <p:spPr>
            <a:xfrm>
              <a:off x="5964763" y="2393340"/>
              <a:ext cx="57239" cy="572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0" name="pt1750"/>
            <p:cNvSpPr/>
            <p:nvPr/>
          </p:nvSpPr>
          <p:spPr>
            <a:xfrm>
              <a:off x="6252618" y="2342529"/>
              <a:ext cx="57239" cy="572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1" name="pt1751"/>
            <p:cNvSpPr/>
            <p:nvPr/>
          </p:nvSpPr>
          <p:spPr>
            <a:xfrm>
              <a:off x="6235074" y="4853689"/>
              <a:ext cx="57237" cy="572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2" name="pt1752"/>
            <p:cNvSpPr/>
            <p:nvPr/>
          </p:nvSpPr>
          <p:spPr>
            <a:xfrm>
              <a:off x="6160459" y="3602201"/>
              <a:ext cx="57076" cy="5707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3" name="pt1753"/>
            <p:cNvSpPr/>
            <p:nvPr/>
          </p:nvSpPr>
          <p:spPr>
            <a:xfrm>
              <a:off x="6249703" y="2374669"/>
              <a:ext cx="57141" cy="571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4" name="pt1754"/>
            <p:cNvSpPr/>
            <p:nvPr/>
          </p:nvSpPr>
          <p:spPr>
            <a:xfrm>
              <a:off x="6191055" y="2342520"/>
              <a:ext cx="57256" cy="5725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5" name="pt1755"/>
            <p:cNvSpPr/>
            <p:nvPr/>
          </p:nvSpPr>
          <p:spPr>
            <a:xfrm>
              <a:off x="5941370" y="2361285"/>
              <a:ext cx="57167" cy="571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6" name="pt1756"/>
            <p:cNvSpPr/>
            <p:nvPr/>
          </p:nvSpPr>
          <p:spPr>
            <a:xfrm>
              <a:off x="6339303" y="3093978"/>
              <a:ext cx="57292" cy="572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7" name="pt1757"/>
            <p:cNvSpPr/>
            <p:nvPr/>
          </p:nvSpPr>
          <p:spPr>
            <a:xfrm>
              <a:off x="6305647" y="4425877"/>
              <a:ext cx="57087" cy="570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8" name="pt1758"/>
            <p:cNvSpPr/>
            <p:nvPr/>
          </p:nvSpPr>
          <p:spPr>
            <a:xfrm>
              <a:off x="6336435" y="3767962"/>
              <a:ext cx="57167" cy="571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9" name="pt1759"/>
            <p:cNvSpPr/>
            <p:nvPr/>
          </p:nvSpPr>
          <p:spPr>
            <a:xfrm>
              <a:off x="5983876" y="2358568"/>
              <a:ext cx="57251" cy="572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0" name="pt1760"/>
            <p:cNvSpPr/>
            <p:nvPr/>
          </p:nvSpPr>
          <p:spPr>
            <a:xfrm>
              <a:off x="6247313" y="4936593"/>
              <a:ext cx="57234" cy="572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1" name="pt1761"/>
            <p:cNvSpPr/>
            <p:nvPr/>
          </p:nvSpPr>
          <p:spPr>
            <a:xfrm>
              <a:off x="6305595" y="2347926"/>
              <a:ext cx="57141" cy="571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2" name="pt1762"/>
            <p:cNvSpPr/>
            <p:nvPr/>
          </p:nvSpPr>
          <p:spPr>
            <a:xfrm>
              <a:off x="6054910" y="2355949"/>
              <a:ext cx="57141" cy="571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3" name="pt1763"/>
            <p:cNvSpPr/>
            <p:nvPr/>
          </p:nvSpPr>
          <p:spPr>
            <a:xfrm>
              <a:off x="6130701" y="2353228"/>
              <a:ext cx="57234" cy="5723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4" name="pt1764"/>
            <p:cNvSpPr/>
            <p:nvPr/>
          </p:nvSpPr>
          <p:spPr>
            <a:xfrm>
              <a:off x="6204055" y="2342579"/>
              <a:ext cx="57138" cy="5713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5" name="pt1765"/>
            <p:cNvSpPr/>
            <p:nvPr/>
          </p:nvSpPr>
          <p:spPr>
            <a:xfrm>
              <a:off x="6017466" y="2339900"/>
              <a:ext cx="57148" cy="571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6" name="pt1766"/>
            <p:cNvSpPr/>
            <p:nvPr/>
          </p:nvSpPr>
          <p:spPr>
            <a:xfrm>
              <a:off x="6068083" y="2369273"/>
              <a:ext cx="57237" cy="572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7" name="pt1767"/>
            <p:cNvSpPr/>
            <p:nvPr/>
          </p:nvSpPr>
          <p:spPr>
            <a:xfrm>
              <a:off x="6352278" y="4126276"/>
              <a:ext cx="57249" cy="572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8" name="pt1768"/>
            <p:cNvSpPr/>
            <p:nvPr/>
          </p:nvSpPr>
          <p:spPr>
            <a:xfrm>
              <a:off x="6182077" y="4995419"/>
              <a:ext cx="57251" cy="572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9" name="pt1769"/>
            <p:cNvSpPr/>
            <p:nvPr/>
          </p:nvSpPr>
          <p:spPr>
            <a:xfrm>
              <a:off x="6077491" y="3064636"/>
              <a:ext cx="57141" cy="571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0" name="pt1770"/>
            <p:cNvSpPr/>
            <p:nvPr/>
          </p:nvSpPr>
          <p:spPr>
            <a:xfrm>
              <a:off x="4823929" y="4978684"/>
              <a:ext cx="117465" cy="117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1" name="pt1771"/>
            <p:cNvSpPr/>
            <p:nvPr/>
          </p:nvSpPr>
          <p:spPr>
            <a:xfrm>
              <a:off x="6144068" y="2353259"/>
              <a:ext cx="57172" cy="5717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2" name="pt1772"/>
            <p:cNvSpPr/>
            <p:nvPr/>
          </p:nvSpPr>
          <p:spPr>
            <a:xfrm>
              <a:off x="6290812" y="4880471"/>
              <a:ext cx="57160" cy="571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3" name="pt1773"/>
            <p:cNvSpPr/>
            <p:nvPr/>
          </p:nvSpPr>
          <p:spPr>
            <a:xfrm>
              <a:off x="5943797" y="2339853"/>
              <a:ext cx="57242" cy="5724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4" name="pt1774"/>
            <p:cNvSpPr/>
            <p:nvPr/>
          </p:nvSpPr>
          <p:spPr>
            <a:xfrm>
              <a:off x="6134995" y="2339877"/>
              <a:ext cx="57194" cy="5719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5" name="pt1775"/>
            <p:cNvSpPr/>
            <p:nvPr/>
          </p:nvSpPr>
          <p:spPr>
            <a:xfrm>
              <a:off x="5919875" y="2358577"/>
              <a:ext cx="57234" cy="5723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6" name="pt1776"/>
            <p:cNvSpPr/>
            <p:nvPr/>
          </p:nvSpPr>
          <p:spPr>
            <a:xfrm>
              <a:off x="6009599" y="3040558"/>
              <a:ext cx="57160" cy="5716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7" name="pt1777"/>
            <p:cNvSpPr/>
            <p:nvPr/>
          </p:nvSpPr>
          <p:spPr>
            <a:xfrm>
              <a:off x="6148961" y="4706648"/>
              <a:ext cx="57148" cy="571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8" name="pt1778"/>
            <p:cNvSpPr/>
            <p:nvPr/>
          </p:nvSpPr>
          <p:spPr>
            <a:xfrm>
              <a:off x="6234727" y="2350598"/>
              <a:ext cx="57145" cy="571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9" name="pt1779"/>
            <p:cNvSpPr/>
            <p:nvPr/>
          </p:nvSpPr>
          <p:spPr>
            <a:xfrm>
              <a:off x="6043865" y="5003495"/>
              <a:ext cx="57145" cy="571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0" name="pt1780"/>
            <p:cNvSpPr/>
            <p:nvPr/>
          </p:nvSpPr>
          <p:spPr>
            <a:xfrm>
              <a:off x="6300653" y="4653120"/>
              <a:ext cx="57232" cy="572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1" name="pt1781"/>
            <p:cNvSpPr/>
            <p:nvPr/>
          </p:nvSpPr>
          <p:spPr>
            <a:xfrm>
              <a:off x="6275144" y="2347925"/>
              <a:ext cx="57143" cy="571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2" name="pt1782"/>
            <p:cNvSpPr/>
            <p:nvPr/>
          </p:nvSpPr>
          <p:spPr>
            <a:xfrm>
              <a:off x="6380774" y="2350556"/>
              <a:ext cx="57230" cy="5723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3" name="pt1783"/>
            <p:cNvSpPr/>
            <p:nvPr/>
          </p:nvSpPr>
          <p:spPr>
            <a:xfrm>
              <a:off x="6091763" y="2350593"/>
              <a:ext cx="57155" cy="5715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4" name="pt1784"/>
            <p:cNvSpPr/>
            <p:nvPr/>
          </p:nvSpPr>
          <p:spPr>
            <a:xfrm>
              <a:off x="6228432" y="2342533"/>
              <a:ext cx="57230" cy="5723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5" name="pt1785"/>
            <p:cNvSpPr/>
            <p:nvPr/>
          </p:nvSpPr>
          <p:spPr>
            <a:xfrm>
              <a:off x="6312887" y="2420083"/>
              <a:ext cx="57239" cy="572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6" name="pt1786"/>
            <p:cNvSpPr/>
            <p:nvPr/>
          </p:nvSpPr>
          <p:spPr>
            <a:xfrm>
              <a:off x="6393119" y="3992564"/>
              <a:ext cx="57244" cy="572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7" name="pt1787"/>
            <p:cNvSpPr/>
            <p:nvPr/>
          </p:nvSpPr>
          <p:spPr>
            <a:xfrm>
              <a:off x="5960834" y="4498054"/>
              <a:ext cx="57145" cy="571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8" name="pt1788"/>
            <p:cNvSpPr/>
            <p:nvPr/>
          </p:nvSpPr>
          <p:spPr>
            <a:xfrm>
              <a:off x="6305006" y="3128774"/>
              <a:ext cx="57232" cy="572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9" name="pt1789"/>
            <p:cNvSpPr/>
            <p:nvPr/>
          </p:nvSpPr>
          <p:spPr>
            <a:xfrm>
              <a:off x="6269840" y="2345203"/>
              <a:ext cx="57239" cy="572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0" name="pt1790"/>
            <p:cNvSpPr/>
            <p:nvPr/>
          </p:nvSpPr>
          <p:spPr>
            <a:xfrm>
              <a:off x="6321435" y="4998100"/>
              <a:ext cx="57239" cy="572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1" name="pt1791"/>
            <p:cNvSpPr/>
            <p:nvPr/>
          </p:nvSpPr>
          <p:spPr>
            <a:xfrm>
              <a:off x="5935753" y="2679535"/>
              <a:ext cx="57148" cy="571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2" name="pt1792"/>
            <p:cNvSpPr/>
            <p:nvPr/>
          </p:nvSpPr>
          <p:spPr>
            <a:xfrm>
              <a:off x="6031279" y="4794834"/>
              <a:ext cx="57278" cy="572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3" name="pt1793"/>
            <p:cNvSpPr/>
            <p:nvPr/>
          </p:nvSpPr>
          <p:spPr>
            <a:xfrm>
              <a:off x="6220849" y="4859083"/>
              <a:ext cx="57145" cy="571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4" name="pt1794"/>
            <p:cNvSpPr/>
            <p:nvPr/>
          </p:nvSpPr>
          <p:spPr>
            <a:xfrm>
              <a:off x="6079738" y="4947287"/>
              <a:ext cx="57242" cy="572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5" name="pt1795"/>
            <p:cNvSpPr/>
            <p:nvPr/>
          </p:nvSpPr>
          <p:spPr>
            <a:xfrm>
              <a:off x="5937852" y="2791852"/>
              <a:ext cx="57155" cy="5715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6" name="pt1796"/>
            <p:cNvSpPr/>
            <p:nvPr/>
          </p:nvSpPr>
          <p:spPr>
            <a:xfrm>
              <a:off x="6016979" y="3409560"/>
              <a:ext cx="57261" cy="572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7" name="pt1797"/>
            <p:cNvSpPr/>
            <p:nvPr/>
          </p:nvSpPr>
          <p:spPr>
            <a:xfrm>
              <a:off x="6292313" y="2342565"/>
              <a:ext cx="57167" cy="571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8" name="pt1798"/>
            <p:cNvSpPr/>
            <p:nvPr/>
          </p:nvSpPr>
          <p:spPr>
            <a:xfrm>
              <a:off x="6246084" y="2342565"/>
              <a:ext cx="57167" cy="571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9" name="pt1799"/>
            <p:cNvSpPr/>
            <p:nvPr/>
          </p:nvSpPr>
          <p:spPr>
            <a:xfrm>
              <a:off x="6229557" y="2390707"/>
              <a:ext cx="57157" cy="571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0" name="pt1800"/>
            <p:cNvSpPr/>
            <p:nvPr/>
          </p:nvSpPr>
          <p:spPr>
            <a:xfrm>
              <a:off x="6391427" y="2358684"/>
              <a:ext cx="57020" cy="570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1" name="pt1801"/>
            <p:cNvSpPr/>
            <p:nvPr/>
          </p:nvSpPr>
          <p:spPr>
            <a:xfrm>
              <a:off x="6107658" y="5003444"/>
              <a:ext cx="57249" cy="572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2" name="pt1802"/>
            <p:cNvSpPr/>
            <p:nvPr/>
          </p:nvSpPr>
          <p:spPr>
            <a:xfrm>
              <a:off x="6030125" y="2342565"/>
              <a:ext cx="57167" cy="571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3" name="pt1803"/>
            <p:cNvSpPr/>
            <p:nvPr/>
          </p:nvSpPr>
          <p:spPr>
            <a:xfrm>
              <a:off x="6012856" y="2858664"/>
              <a:ext cx="57244" cy="572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4" name="pt1804"/>
            <p:cNvSpPr/>
            <p:nvPr/>
          </p:nvSpPr>
          <p:spPr>
            <a:xfrm>
              <a:off x="5973284" y="2361289"/>
              <a:ext cx="57157" cy="571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5" name="pt1805"/>
            <p:cNvSpPr/>
            <p:nvPr/>
          </p:nvSpPr>
          <p:spPr>
            <a:xfrm>
              <a:off x="6117472" y="4685206"/>
              <a:ext cx="57242" cy="572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6" name="pt1806"/>
            <p:cNvSpPr/>
            <p:nvPr/>
          </p:nvSpPr>
          <p:spPr>
            <a:xfrm>
              <a:off x="6131584" y="2388042"/>
              <a:ext cx="57138" cy="5713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7" name="pt1807"/>
            <p:cNvSpPr/>
            <p:nvPr/>
          </p:nvSpPr>
          <p:spPr>
            <a:xfrm>
              <a:off x="6212198" y="4939313"/>
              <a:ext cx="57143" cy="571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8" name="pt1808"/>
            <p:cNvSpPr/>
            <p:nvPr/>
          </p:nvSpPr>
          <p:spPr>
            <a:xfrm>
              <a:off x="6006029" y="5003447"/>
              <a:ext cx="57242" cy="572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9" name="pt1809"/>
            <p:cNvSpPr/>
            <p:nvPr/>
          </p:nvSpPr>
          <p:spPr>
            <a:xfrm>
              <a:off x="6355101" y="2460243"/>
              <a:ext cx="57148" cy="571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0" name="pt1810"/>
            <p:cNvSpPr/>
            <p:nvPr/>
          </p:nvSpPr>
          <p:spPr>
            <a:xfrm>
              <a:off x="6001446" y="2371993"/>
              <a:ext cx="57145" cy="571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1" name="pt1811"/>
            <p:cNvSpPr/>
            <p:nvPr/>
          </p:nvSpPr>
          <p:spPr>
            <a:xfrm>
              <a:off x="6261953" y="2339902"/>
              <a:ext cx="57143" cy="571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2" name="pt1812"/>
            <p:cNvSpPr/>
            <p:nvPr/>
          </p:nvSpPr>
          <p:spPr>
            <a:xfrm>
              <a:off x="6118771" y="4979001"/>
              <a:ext cx="90087" cy="900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3" name="pt1813"/>
            <p:cNvSpPr/>
            <p:nvPr/>
          </p:nvSpPr>
          <p:spPr>
            <a:xfrm>
              <a:off x="6169384" y="4974077"/>
              <a:ext cx="57148" cy="571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4" name="pt1814"/>
            <p:cNvSpPr/>
            <p:nvPr/>
          </p:nvSpPr>
          <p:spPr>
            <a:xfrm>
              <a:off x="6034073" y="4278715"/>
              <a:ext cx="57239" cy="572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5" name="pt1815"/>
            <p:cNvSpPr/>
            <p:nvPr/>
          </p:nvSpPr>
          <p:spPr>
            <a:xfrm>
              <a:off x="6256361" y="4998096"/>
              <a:ext cx="57246" cy="572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6" name="pt1816"/>
            <p:cNvSpPr/>
            <p:nvPr/>
          </p:nvSpPr>
          <p:spPr>
            <a:xfrm>
              <a:off x="6037890" y="2516403"/>
              <a:ext cx="57148" cy="571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7" name="pt1817"/>
            <p:cNvSpPr/>
            <p:nvPr/>
          </p:nvSpPr>
          <p:spPr>
            <a:xfrm>
              <a:off x="6104005" y="2783788"/>
              <a:ext cx="57237" cy="572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8" name="pt1818"/>
            <p:cNvSpPr/>
            <p:nvPr/>
          </p:nvSpPr>
          <p:spPr>
            <a:xfrm>
              <a:off x="6197744" y="2358578"/>
              <a:ext cx="57232" cy="5723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9" name="pt1819"/>
            <p:cNvSpPr/>
            <p:nvPr/>
          </p:nvSpPr>
          <p:spPr>
            <a:xfrm>
              <a:off x="6035432" y="2342531"/>
              <a:ext cx="57234" cy="5723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0" name="pt1820"/>
            <p:cNvSpPr/>
            <p:nvPr/>
          </p:nvSpPr>
          <p:spPr>
            <a:xfrm>
              <a:off x="6042739" y="2358625"/>
              <a:ext cx="57138" cy="5713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1" name="pt1821"/>
            <p:cNvSpPr/>
            <p:nvPr/>
          </p:nvSpPr>
          <p:spPr>
            <a:xfrm>
              <a:off x="6199642" y="3933733"/>
              <a:ext cx="57237" cy="572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2" name="pt1822"/>
            <p:cNvSpPr/>
            <p:nvPr/>
          </p:nvSpPr>
          <p:spPr>
            <a:xfrm>
              <a:off x="5968987" y="4992793"/>
              <a:ext cx="57155" cy="571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3" name="pt1823"/>
            <p:cNvSpPr/>
            <p:nvPr/>
          </p:nvSpPr>
          <p:spPr>
            <a:xfrm>
              <a:off x="6225773" y="2345250"/>
              <a:ext cx="57145" cy="571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4" name="pt1824"/>
            <p:cNvSpPr/>
            <p:nvPr/>
          </p:nvSpPr>
          <p:spPr>
            <a:xfrm>
              <a:off x="6047234" y="2366642"/>
              <a:ext cx="57150" cy="5715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5" name="pt1825"/>
            <p:cNvSpPr/>
            <p:nvPr/>
          </p:nvSpPr>
          <p:spPr>
            <a:xfrm>
              <a:off x="6005005" y="2489664"/>
              <a:ext cx="57141" cy="571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6" name="pt1826"/>
            <p:cNvSpPr/>
            <p:nvPr/>
          </p:nvSpPr>
          <p:spPr>
            <a:xfrm>
              <a:off x="6166832" y="2345252"/>
              <a:ext cx="57141" cy="571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7" name="pt1827"/>
            <p:cNvSpPr/>
            <p:nvPr/>
          </p:nvSpPr>
          <p:spPr>
            <a:xfrm>
              <a:off x="6297453" y="4329574"/>
              <a:ext cx="57145" cy="571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8" name="pt1828"/>
            <p:cNvSpPr/>
            <p:nvPr/>
          </p:nvSpPr>
          <p:spPr>
            <a:xfrm>
              <a:off x="3670520" y="2307800"/>
              <a:ext cx="164136" cy="1641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9" name="pt1829"/>
            <p:cNvSpPr/>
            <p:nvPr/>
          </p:nvSpPr>
          <p:spPr>
            <a:xfrm>
              <a:off x="5944768" y="2369244"/>
              <a:ext cx="57294" cy="5729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0" name="pt1830"/>
            <p:cNvSpPr/>
            <p:nvPr/>
          </p:nvSpPr>
          <p:spPr>
            <a:xfrm>
              <a:off x="6311803" y="3083356"/>
              <a:ext cx="57141" cy="571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1" name="pt1831"/>
            <p:cNvSpPr/>
            <p:nvPr/>
          </p:nvSpPr>
          <p:spPr>
            <a:xfrm>
              <a:off x="6394581" y="5008844"/>
              <a:ext cx="57145" cy="571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2" name="pt1832"/>
            <p:cNvSpPr/>
            <p:nvPr/>
          </p:nvSpPr>
          <p:spPr>
            <a:xfrm>
              <a:off x="5979983" y="5008846"/>
              <a:ext cx="57141" cy="571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3" name="pt1833"/>
            <p:cNvSpPr/>
            <p:nvPr/>
          </p:nvSpPr>
          <p:spPr>
            <a:xfrm>
              <a:off x="6243250" y="2719652"/>
              <a:ext cx="57143" cy="571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4" name="pt1834"/>
            <p:cNvSpPr/>
            <p:nvPr/>
          </p:nvSpPr>
          <p:spPr>
            <a:xfrm>
              <a:off x="6076614" y="4409803"/>
              <a:ext cx="57145" cy="571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5" name="pt1835"/>
            <p:cNvSpPr/>
            <p:nvPr/>
          </p:nvSpPr>
          <p:spPr>
            <a:xfrm>
              <a:off x="6177633" y="2719653"/>
              <a:ext cx="57141" cy="571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6" name="pt1836"/>
            <p:cNvSpPr/>
            <p:nvPr/>
          </p:nvSpPr>
          <p:spPr>
            <a:xfrm>
              <a:off x="6163937" y="4992796"/>
              <a:ext cx="57150" cy="571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7" name="pt1837"/>
            <p:cNvSpPr/>
            <p:nvPr/>
          </p:nvSpPr>
          <p:spPr>
            <a:xfrm>
              <a:off x="6093175" y="2428154"/>
              <a:ext cx="57143" cy="571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8" name="pt1838"/>
            <p:cNvSpPr/>
            <p:nvPr/>
          </p:nvSpPr>
          <p:spPr>
            <a:xfrm>
              <a:off x="6158160" y="3912437"/>
              <a:ext cx="57041" cy="570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9" name="pt1839"/>
            <p:cNvSpPr/>
            <p:nvPr/>
          </p:nvSpPr>
          <p:spPr>
            <a:xfrm>
              <a:off x="6238188" y="2773225"/>
              <a:ext cx="56968" cy="569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0" name="pt1840"/>
            <p:cNvSpPr/>
            <p:nvPr/>
          </p:nvSpPr>
          <p:spPr>
            <a:xfrm>
              <a:off x="6083634" y="2347884"/>
              <a:ext cx="57225" cy="572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1" name="pt1841"/>
            <p:cNvSpPr/>
            <p:nvPr/>
          </p:nvSpPr>
          <p:spPr>
            <a:xfrm>
              <a:off x="6241663" y="2503036"/>
              <a:ext cx="57138" cy="5713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2" name="pt1842"/>
            <p:cNvSpPr/>
            <p:nvPr/>
          </p:nvSpPr>
          <p:spPr>
            <a:xfrm>
              <a:off x="6012580" y="2577971"/>
              <a:ext cx="57029" cy="5702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3" name="pt1843"/>
            <p:cNvSpPr/>
            <p:nvPr/>
          </p:nvSpPr>
          <p:spPr>
            <a:xfrm>
              <a:off x="6285361" y="4851044"/>
              <a:ext cx="57179" cy="571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4" name="pt1844"/>
            <p:cNvSpPr/>
            <p:nvPr/>
          </p:nvSpPr>
          <p:spPr>
            <a:xfrm>
              <a:off x="5990816" y="2361297"/>
              <a:ext cx="57143" cy="571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5" name="pt1845"/>
            <p:cNvSpPr/>
            <p:nvPr/>
          </p:nvSpPr>
          <p:spPr>
            <a:xfrm>
              <a:off x="5949048" y="2339901"/>
              <a:ext cx="57145" cy="571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6" name="pt1846"/>
            <p:cNvSpPr/>
            <p:nvPr/>
          </p:nvSpPr>
          <p:spPr>
            <a:xfrm>
              <a:off x="6007240" y="2401412"/>
              <a:ext cx="57141" cy="571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7" name="pt1847"/>
            <p:cNvSpPr/>
            <p:nvPr/>
          </p:nvSpPr>
          <p:spPr>
            <a:xfrm>
              <a:off x="6382450" y="3872274"/>
              <a:ext cx="57138" cy="571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8" name="pt1848"/>
            <p:cNvSpPr/>
            <p:nvPr/>
          </p:nvSpPr>
          <p:spPr>
            <a:xfrm>
              <a:off x="6172722" y="4618390"/>
              <a:ext cx="57160" cy="571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9" name="pt1849"/>
            <p:cNvSpPr/>
            <p:nvPr/>
          </p:nvSpPr>
          <p:spPr>
            <a:xfrm>
              <a:off x="6301832" y="4864433"/>
              <a:ext cx="57143" cy="571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0" name="pt1850"/>
            <p:cNvSpPr/>
            <p:nvPr/>
          </p:nvSpPr>
          <p:spPr>
            <a:xfrm>
              <a:off x="6303789" y="5008845"/>
              <a:ext cx="57143" cy="571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1" name="pt1851"/>
            <p:cNvSpPr/>
            <p:nvPr/>
          </p:nvSpPr>
          <p:spPr>
            <a:xfrm>
              <a:off x="6026906" y="4995472"/>
              <a:ext cx="57145" cy="571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2" name="pt1852"/>
            <p:cNvSpPr/>
            <p:nvPr/>
          </p:nvSpPr>
          <p:spPr>
            <a:xfrm>
              <a:off x="6085614" y="4995472"/>
              <a:ext cx="57145" cy="571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3" name="pt1853"/>
            <p:cNvSpPr/>
            <p:nvPr/>
          </p:nvSpPr>
          <p:spPr>
            <a:xfrm>
              <a:off x="6200384" y="3078007"/>
              <a:ext cx="57143" cy="571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4" name="pt1854"/>
            <p:cNvSpPr/>
            <p:nvPr/>
          </p:nvSpPr>
          <p:spPr>
            <a:xfrm>
              <a:off x="5937532" y="3361479"/>
              <a:ext cx="57148" cy="571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5" name="pt1855"/>
            <p:cNvSpPr/>
            <p:nvPr/>
          </p:nvSpPr>
          <p:spPr>
            <a:xfrm>
              <a:off x="5956369" y="4736067"/>
              <a:ext cx="57143" cy="571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6" name="pt1856"/>
            <p:cNvSpPr/>
            <p:nvPr/>
          </p:nvSpPr>
          <p:spPr>
            <a:xfrm>
              <a:off x="6026347" y="2933596"/>
              <a:ext cx="57141" cy="571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7" name="pt1857"/>
            <p:cNvSpPr/>
            <p:nvPr/>
          </p:nvSpPr>
          <p:spPr>
            <a:xfrm>
              <a:off x="5946037" y="2374666"/>
              <a:ext cx="57148" cy="571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8" name="pt1858"/>
            <p:cNvSpPr/>
            <p:nvPr/>
          </p:nvSpPr>
          <p:spPr>
            <a:xfrm>
              <a:off x="3370430" y="2320277"/>
              <a:ext cx="160577" cy="16057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9" name="pt1859"/>
            <p:cNvSpPr/>
            <p:nvPr/>
          </p:nvSpPr>
          <p:spPr>
            <a:xfrm>
              <a:off x="6056635" y="2497685"/>
              <a:ext cx="57143" cy="571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0" name="pt1860"/>
            <p:cNvSpPr/>
            <p:nvPr/>
          </p:nvSpPr>
          <p:spPr>
            <a:xfrm>
              <a:off x="6380787" y="2406758"/>
              <a:ext cx="57145" cy="571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1" name="pt1861"/>
            <p:cNvSpPr/>
            <p:nvPr/>
          </p:nvSpPr>
          <p:spPr>
            <a:xfrm>
              <a:off x="6117911" y="4532821"/>
              <a:ext cx="57143" cy="571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2" name="pt1862"/>
            <p:cNvSpPr/>
            <p:nvPr/>
          </p:nvSpPr>
          <p:spPr>
            <a:xfrm>
              <a:off x="6257822" y="3182305"/>
              <a:ext cx="57141" cy="571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3" name="pt1863"/>
            <p:cNvSpPr/>
            <p:nvPr/>
          </p:nvSpPr>
          <p:spPr>
            <a:xfrm>
              <a:off x="6062583" y="3484497"/>
              <a:ext cx="57148" cy="571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4" name="pt1864"/>
            <p:cNvSpPr/>
            <p:nvPr/>
          </p:nvSpPr>
          <p:spPr>
            <a:xfrm>
              <a:off x="6052639" y="4671883"/>
              <a:ext cx="57145" cy="571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5" name="pt1865"/>
            <p:cNvSpPr/>
            <p:nvPr/>
          </p:nvSpPr>
          <p:spPr>
            <a:xfrm>
              <a:off x="6299285" y="3521939"/>
              <a:ext cx="57143" cy="571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6" name="pt1866"/>
            <p:cNvSpPr/>
            <p:nvPr/>
          </p:nvSpPr>
          <p:spPr>
            <a:xfrm>
              <a:off x="3483301" y="2308069"/>
              <a:ext cx="163598" cy="16359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7" name="pt1867"/>
            <p:cNvSpPr/>
            <p:nvPr/>
          </p:nvSpPr>
          <p:spPr>
            <a:xfrm>
              <a:off x="6039550" y="3299975"/>
              <a:ext cx="57138" cy="571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8" name="pt1868"/>
            <p:cNvSpPr/>
            <p:nvPr/>
          </p:nvSpPr>
          <p:spPr>
            <a:xfrm>
              <a:off x="6316560" y="3995290"/>
              <a:ext cx="57141" cy="571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9" name="pt1869"/>
            <p:cNvSpPr/>
            <p:nvPr/>
          </p:nvSpPr>
          <p:spPr>
            <a:xfrm>
              <a:off x="6116965" y="2339904"/>
              <a:ext cx="57141" cy="571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0" name="pt1870"/>
            <p:cNvSpPr/>
            <p:nvPr/>
          </p:nvSpPr>
          <p:spPr>
            <a:xfrm>
              <a:off x="6067705" y="4931289"/>
              <a:ext cx="57145" cy="571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1" name="pt1871"/>
            <p:cNvSpPr/>
            <p:nvPr/>
          </p:nvSpPr>
          <p:spPr>
            <a:xfrm>
              <a:off x="6078051" y="2476290"/>
              <a:ext cx="57145" cy="571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2" name="pt1872"/>
            <p:cNvSpPr/>
            <p:nvPr/>
          </p:nvSpPr>
          <p:spPr>
            <a:xfrm>
              <a:off x="6256155" y="4912571"/>
              <a:ext cx="57143" cy="571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3" name="pt1873"/>
            <p:cNvSpPr/>
            <p:nvPr/>
          </p:nvSpPr>
          <p:spPr>
            <a:xfrm>
              <a:off x="6314845" y="2358624"/>
              <a:ext cx="57141" cy="571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4" name="pt1874"/>
            <p:cNvSpPr/>
            <p:nvPr/>
          </p:nvSpPr>
          <p:spPr>
            <a:xfrm>
              <a:off x="6058329" y="2401411"/>
              <a:ext cx="57143" cy="571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5" name="pt1875"/>
            <p:cNvSpPr/>
            <p:nvPr/>
          </p:nvSpPr>
          <p:spPr>
            <a:xfrm>
              <a:off x="6138298" y="2660817"/>
              <a:ext cx="57143" cy="571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6" name="pt1876"/>
            <p:cNvSpPr/>
            <p:nvPr/>
          </p:nvSpPr>
          <p:spPr>
            <a:xfrm>
              <a:off x="6016511" y="2478965"/>
              <a:ext cx="57143" cy="571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7" name="pt1877"/>
            <p:cNvSpPr/>
            <p:nvPr/>
          </p:nvSpPr>
          <p:spPr>
            <a:xfrm>
              <a:off x="6308020" y="5003498"/>
              <a:ext cx="57141" cy="571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8" name="pt1878"/>
            <p:cNvSpPr/>
            <p:nvPr/>
          </p:nvSpPr>
          <p:spPr>
            <a:xfrm>
              <a:off x="6322618" y="5008840"/>
              <a:ext cx="57153" cy="571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9" name="pt1879"/>
            <p:cNvSpPr/>
            <p:nvPr/>
          </p:nvSpPr>
          <p:spPr>
            <a:xfrm>
              <a:off x="6009524" y="4733394"/>
              <a:ext cx="57141" cy="571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0" name="pt1880"/>
            <p:cNvSpPr/>
            <p:nvPr/>
          </p:nvSpPr>
          <p:spPr>
            <a:xfrm>
              <a:off x="6170518" y="4490032"/>
              <a:ext cx="57143" cy="571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1" name="pt1881"/>
            <p:cNvSpPr/>
            <p:nvPr/>
          </p:nvSpPr>
          <p:spPr>
            <a:xfrm>
              <a:off x="6348146" y="3286600"/>
              <a:ext cx="57145" cy="571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2" name="pt1882"/>
            <p:cNvSpPr/>
            <p:nvPr/>
          </p:nvSpPr>
          <p:spPr>
            <a:xfrm>
              <a:off x="6348055" y="2436178"/>
              <a:ext cx="57141" cy="571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3" name="pt1883"/>
            <p:cNvSpPr/>
            <p:nvPr/>
          </p:nvSpPr>
          <p:spPr>
            <a:xfrm>
              <a:off x="6260418" y="4995474"/>
              <a:ext cx="57143" cy="571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4" name="pt1884"/>
            <p:cNvSpPr/>
            <p:nvPr/>
          </p:nvSpPr>
          <p:spPr>
            <a:xfrm>
              <a:off x="6358979" y="4249345"/>
              <a:ext cx="57145" cy="571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5" name="pt1885"/>
            <p:cNvSpPr/>
            <p:nvPr/>
          </p:nvSpPr>
          <p:spPr>
            <a:xfrm>
              <a:off x="6395832" y="4872457"/>
              <a:ext cx="57141" cy="571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6" name="pt1886"/>
            <p:cNvSpPr/>
            <p:nvPr/>
          </p:nvSpPr>
          <p:spPr>
            <a:xfrm>
              <a:off x="5997917" y="2468268"/>
              <a:ext cx="57143" cy="571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7" name="pt1887"/>
            <p:cNvSpPr/>
            <p:nvPr/>
          </p:nvSpPr>
          <p:spPr>
            <a:xfrm>
              <a:off x="6217951" y="4733394"/>
              <a:ext cx="57141" cy="571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8" name="pt1888"/>
            <p:cNvSpPr/>
            <p:nvPr/>
          </p:nvSpPr>
          <p:spPr>
            <a:xfrm>
              <a:off x="6108271" y="5008846"/>
              <a:ext cx="57141" cy="571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9" name="pt1889"/>
            <p:cNvSpPr/>
            <p:nvPr/>
          </p:nvSpPr>
          <p:spPr>
            <a:xfrm>
              <a:off x="6128581" y="3043241"/>
              <a:ext cx="57143" cy="571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0" name="pt1890"/>
            <p:cNvSpPr/>
            <p:nvPr/>
          </p:nvSpPr>
          <p:spPr>
            <a:xfrm>
              <a:off x="6342658" y="4129006"/>
              <a:ext cx="57138" cy="571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1" name="pt1891"/>
            <p:cNvSpPr/>
            <p:nvPr/>
          </p:nvSpPr>
          <p:spPr>
            <a:xfrm>
              <a:off x="6305893" y="3925757"/>
              <a:ext cx="57143" cy="571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2" name="pt1892"/>
            <p:cNvSpPr/>
            <p:nvPr/>
          </p:nvSpPr>
          <p:spPr>
            <a:xfrm>
              <a:off x="6227867" y="2885457"/>
              <a:ext cx="57145" cy="571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3" name="pt1893"/>
            <p:cNvSpPr/>
            <p:nvPr/>
          </p:nvSpPr>
          <p:spPr>
            <a:xfrm>
              <a:off x="6050889" y="2460248"/>
              <a:ext cx="57138" cy="5713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4" name="pt1894"/>
            <p:cNvSpPr/>
            <p:nvPr/>
          </p:nvSpPr>
          <p:spPr>
            <a:xfrm>
              <a:off x="6332611" y="4733394"/>
              <a:ext cx="57141" cy="571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5" name="pt1895"/>
            <p:cNvSpPr/>
            <p:nvPr/>
          </p:nvSpPr>
          <p:spPr>
            <a:xfrm>
              <a:off x="6132577" y="2457569"/>
              <a:ext cx="57148" cy="571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6" name="pt1896"/>
            <p:cNvSpPr/>
            <p:nvPr/>
          </p:nvSpPr>
          <p:spPr>
            <a:xfrm>
              <a:off x="5964107" y="4102260"/>
              <a:ext cx="57143" cy="571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7" name="pt1897"/>
            <p:cNvSpPr/>
            <p:nvPr/>
          </p:nvSpPr>
          <p:spPr>
            <a:xfrm>
              <a:off x="6124474" y="4690603"/>
              <a:ext cx="57145" cy="571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8" name="pt1898"/>
            <p:cNvSpPr/>
            <p:nvPr/>
          </p:nvSpPr>
          <p:spPr>
            <a:xfrm>
              <a:off x="6194045" y="4711997"/>
              <a:ext cx="57145" cy="571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9" name="pt1899"/>
            <p:cNvSpPr/>
            <p:nvPr/>
          </p:nvSpPr>
          <p:spPr>
            <a:xfrm>
              <a:off x="6386978" y="2422807"/>
              <a:ext cx="57141" cy="571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0" name="pt1900"/>
            <p:cNvSpPr/>
            <p:nvPr/>
          </p:nvSpPr>
          <p:spPr>
            <a:xfrm>
              <a:off x="6126743" y="4110284"/>
              <a:ext cx="57141" cy="571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1" name="pt1901"/>
            <p:cNvSpPr/>
            <p:nvPr/>
          </p:nvSpPr>
          <p:spPr>
            <a:xfrm>
              <a:off x="6388010" y="4984773"/>
              <a:ext cx="57150" cy="571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2" name="pt1902"/>
            <p:cNvSpPr/>
            <p:nvPr/>
          </p:nvSpPr>
          <p:spPr>
            <a:xfrm>
              <a:off x="5929643" y="4618397"/>
              <a:ext cx="57145" cy="571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3" name="pt1903"/>
            <p:cNvSpPr/>
            <p:nvPr/>
          </p:nvSpPr>
          <p:spPr>
            <a:xfrm>
              <a:off x="6069158" y="2355952"/>
              <a:ext cx="57136" cy="571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4" name="pt1904"/>
            <p:cNvSpPr/>
            <p:nvPr/>
          </p:nvSpPr>
          <p:spPr>
            <a:xfrm>
              <a:off x="6154590" y="2366644"/>
              <a:ext cx="57145" cy="571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5" name="pt1905"/>
            <p:cNvSpPr/>
            <p:nvPr/>
          </p:nvSpPr>
          <p:spPr>
            <a:xfrm>
              <a:off x="6002354" y="2345250"/>
              <a:ext cx="57145" cy="571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6" name="pt1906"/>
            <p:cNvSpPr/>
            <p:nvPr/>
          </p:nvSpPr>
          <p:spPr>
            <a:xfrm>
              <a:off x="5990278" y="2345248"/>
              <a:ext cx="57148" cy="571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7" name="pt1907"/>
            <p:cNvSpPr/>
            <p:nvPr/>
          </p:nvSpPr>
          <p:spPr>
            <a:xfrm>
              <a:off x="6142005" y="3944472"/>
              <a:ext cx="57153" cy="571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8" name="pt1908"/>
            <p:cNvSpPr/>
            <p:nvPr/>
          </p:nvSpPr>
          <p:spPr>
            <a:xfrm>
              <a:off x="4789115" y="4236065"/>
              <a:ext cx="110449" cy="1104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9" name="pt1909"/>
            <p:cNvSpPr/>
            <p:nvPr/>
          </p:nvSpPr>
          <p:spPr>
            <a:xfrm>
              <a:off x="6069578" y="5003481"/>
              <a:ext cx="57174" cy="571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0" name="pt1910"/>
            <p:cNvSpPr/>
            <p:nvPr/>
          </p:nvSpPr>
          <p:spPr>
            <a:xfrm>
              <a:off x="6353758" y="2449548"/>
              <a:ext cx="57143" cy="571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1" name="pt1911"/>
            <p:cNvSpPr/>
            <p:nvPr/>
          </p:nvSpPr>
          <p:spPr>
            <a:xfrm>
              <a:off x="6301999" y="2342575"/>
              <a:ext cx="57145" cy="571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2" name="pt1912"/>
            <p:cNvSpPr/>
            <p:nvPr/>
          </p:nvSpPr>
          <p:spPr>
            <a:xfrm>
              <a:off x="6087706" y="2342577"/>
              <a:ext cx="57143" cy="571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3" name="pt1913"/>
            <p:cNvSpPr/>
            <p:nvPr/>
          </p:nvSpPr>
          <p:spPr>
            <a:xfrm>
              <a:off x="6348970" y="2342575"/>
              <a:ext cx="57145" cy="571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4" name="pt1914"/>
            <p:cNvSpPr/>
            <p:nvPr/>
          </p:nvSpPr>
          <p:spPr>
            <a:xfrm>
              <a:off x="5983220" y="4958032"/>
              <a:ext cx="57145" cy="571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5" name="pt1915"/>
            <p:cNvSpPr/>
            <p:nvPr/>
          </p:nvSpPr>
          <p:spPr>
            <a:xfrm>
              <a:off x="6380688" y="4869777"/>
              <a:ext cx="57153" cy="571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6" name="pt1916"/>
            <p:cNvSpPr/>
            <p:nvPr/>
          </p:nvSpPr>
          <p:spPr>
            <a:xfrm>
              <a:off x="6153718" y="4492706"/>
              <a:ext cx="57145" cy="571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7" name="pt1917"/>
            <p:cNvSpPr/>
            <p:nvPr/>
          </p:nvSpPr>
          <p:spPr>
            <a:xfrm>
              <a:off x="6086269" y="4754785"/>
              <a:ext cx="57148" cy="571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8" name="pt1918"/>
            <p:cNvSpPr/>
            <p:nvPr/>
          </p:nvSpPr>
          <p:spPr>
            <a:xfrm>
              <a:off x="5958194" y="4995474"/>
              <a:ext cx="57143" cy="571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9" name="pt1919"/>
            <p:cNvSpPr/>
            <p:nvPr/>
          </p:nvSpPr>
          <p:spPr>
            <a:xfrm>
              <a:off x="5966995" y="4845713"/>
              <a:ext cx="57143" cy="571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0" name="pt1920"/>
            <p:cNvSpPr/>
            <p:nvPr/>
          </p:nvSpPr>
          <p:spPr>
            <a:xfrm>
              <a:off x="6208940" y="2345251"/>
              <a:ext cx="57143" cy="571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1" name="pt1921"/>
            <p:cNvSpPr/>
            <p:nvPr/>
          </p:nvSpPr>
          <p:spPr>
            <a:xfrm>
              <a:off x="5945762" y="2342574"/>
              <a:ext cx="57148" cy="571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2" name="pt1922"/>
            <p:cNvSpPr/>
            <p:nvPr/>
          </p:nvSpPr>
          <p:spPr>
            <a:xfrm>
              <a:off x="6185901" y="4835012"/>
              <a:ext cx="57150" cy="571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3" name="pt1923"/>
            <p:cNvSpPr/>
            <p:nvPr/>
          </p:nvSpPr>
          <p:spPr>
            <a:xfrm>
              <a:off x="5948849" y="4917920"/>
              <a:ext cx="57141" cy="571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4" name="pt1924"/>
            <p:cNvSpPr/>
            <p:nvPr/>
          </p:nvSpPr>
          <p:spPr>
            <a:xfrm>
              <a:off x="6055026" y="2377334"/>
              <a:ext cx="57160" cy="571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5" name="pt1925"/>
            <p:cNvSpPr/>
            <p:nvPr/>
          </p:nvSpPr>
          <p:spPr>
            <a:xfrm>
              <a:off x="6338191" y="2393386"/>
              <a:ext cx="57148" cy="571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6" name="pt1926"/>
            <p:cNvSpPr/>
            <p:nvPr/>
          </p:nvSpPr>
          <p:spPr>
            <a:xfrm>
              <a:off x="6375934" y="2412109"/>
              <a:ext cx="57141" cy="571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7" name="pt1927"/>
            <p:cNvSpPr/>
            <p:nvPr/>
          </p:nvSpPr>
          <p:spPr>
            <a:xfrm>
              <a:off x="6217102" y="2511059"/>
              <a:ext cx="57138" cy="5713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8" name="pt1928"/>
            <p:cNvSpPr/>
            <p:nvPr/>
          </p:nvSpPr>
          <p:spPr>
            <a:xfrm>
              <a:off x="6221864" y="2342577"/>
              <a:ext cx="57143" cy="571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9" name="pt1929"/>
            <p:cNvSpPr/>
            <p:nvPr/>
          </p:nvSpPr>
          <p:spPr>
            <a:xfrm>
              <a:off x="6398266" y="2733022"/>
              <a:ext cx="57145" cy="571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0" name="pt1930"/>
            <p:cNvSpPr/>
            <p:nvPr/>
          </p:nvSpPr>
          <p:spPr>
            <a:xfrm>
              <a:off x="6230949" y="4992793"/>
              <a:ext cx="57155" cy="571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1" name="pt1931"/>
            <p:cNvSpPr/>
            <p:nvPr/>
          </p:nvSpPr>
          <p:spPr>
            <a:xfrm>
              <a:off x="6228629" y="2733023"/>
              <a:ext cx="57143" cy="571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2" name="pt1932"/>
            <p:cNvSpPr/>
            <p:nvPr/>
          </p:nvSpPr>
          <p:spPr>
            <a:xfrm>
              <a:off x="6202307" y="2513731"/>
              <a:ext cx="57143" cy="571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3" name="pt1933"/>
            <p:cNvSpPr/>
            <p:nvPr/>
          </p:nvSpPr>
          <p:spPr>
            <a:xfrm>
              <a:off x="6384426" y="2957665"/>
              <a:ext cx="57141" cy="571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4" name="pt1934"/>
            <p:cNvSpPr/>
            <p:nvPr/>
          </p:nvSpPr>
          <p:spPr>
            <a:xfrm>
              <a:off x="6221229" y="2412109"/>
              <a:ext cx="57141" cy="571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5" name="pt1935"/>
            <p:cNvSpPr/>
            <p:nvPr/>
          </p:nvSpPr>
          <p:spPr>
            <a:xfrm>
              <a:off x="6056672" y="3735884"/>
              <a:ext cx="57141" cy="571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6" name="pt1936"/>
            <p:cNvSpPr/>
            <p:nvPr/>
          </p:nvSpPr>
          <p:spPr>
            <a:xfrm>
              <a:off x="6066673" y="4984774"/>
              <a:ext cx="57148" cy="571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7" name="pt1937"/>
            <p:cNvSpPr/>
            <p:nvPr/>
          </p:nvSpPr>
          <p:spPr>
            <a:xfrm>
              <a:off x="6077882" y="4468636"/>
              <a:ext cx="57148" cy="571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8" name="pt1938"/>
            <p:cNvSpPr/>
            <p:nvPr/>
          </p:nvSpPr>
          <p:spPr>
            <a:xfrm>
              <a:off x="5981884" y="4158422"/>
              <a:ext cx="57141" cy="571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9" name="pt1939"/>
            <p:cNvSpPr/>
            <p:nvPr/>
          </p:nvSpPr>
          <p:spPr>
            <a:xfrm>
              <a:off x="6230317" y="2393388"/>
              <a:ext cx="57143" cy="571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0" name="pt1940"/>
            <p:cNvSpPr/>
            <p:nvPr/>
          </p:nvSpPr>
          <p:spPr>
            <a:xfrm>
              <a:off x="6048371" y="2342579"/>
              <a:ext cx="57138" cy="5713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1" name="pt1941"/>
            <p:cNvSpPr/>
            <p:nvPr/>
          </p:nvSpPr>
          <p:spPr>
            <a:xfrm>
              <a:off x="6197952" y="2342575"/>
              <a:ext cx="57145" cy="571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2" name="pt1942"/>
            <p:cNvSpPr/>
            <p:nvPr/>
          </p:nvSpPr>
          <p:spPr>
            <a:xfrm>
              <a:off x="6107465" y="2347926"/>
              <a:ext cx="57141" cy="571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3" name="pt1943"/>
            <p:cNvSpPr/>
            <p:nvPr/>
          </p:nvSpPr>
          <p:spPr>
            <a:xfrm>
              <a:off x="5928975" y="2339904"/>
              <a:ext cx="57141" cy="571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4" name="pt1944"/>
            <p:cNvSpPr/>
            <p:nvPr/>
          </p:nvSpPr>
          <p:spPr>
            <a:xfrm>
              <a:off x="6359179" y="2358621"/>
              <a:ext cx="57145" cy="571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5" name="pt1945"/>
            <p:cNvSpPr/>
            <p:nvPr/>
          </p:nvSpPr>
          <p:spPr>
            <a:xfrm>
              <a:off x="6175080" y="2345252"/>
              <a:ext cx="57141" cy="571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6" name="pt1946"/>
            <p:cNvSpPr/>
            <p:nvPr/>
          </p:nvSpPr>
          <p:spPr>
            <a:xfrm>
              <a:off x="6331856" y="2345251"/>
              <a:ext cx="57143" cy="571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7" name="pt1947"/>
            <p:cNvSpPr/>
            <p:nvPr/>
          </p:nvSpPr>
          <p:spPr>
            <a:xfrm>
              <a:off x="6154170" y="2593959"/>
              <a:ext cx="57145" cy="571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8" name="pt1948"/>
            <p:cNvSpPr/>
            <p:nvPr/>
          </p:nvSpPr>
          <p:spPr>
            <a:xfrm>
              <a:off x="6146329" y="2593960"/>
              <a:ext cx="57143" cy="571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9" name="pt1949"/>
            <p:cNvSpPr/>
            <p:nvPr/>
          </p:nvSpPr>
          <p:spPr>
            <a:xfrm>
              <a:off x="6092695" y="3818787"/>
              <a:ext cx="57141" cy="571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0" name="pt1950"/>
            <p:cNvSpPr/>
            <p:nvPr/>
          </p:nvSpPr>
          <p:spPr>
            <a:xfrm>
              <a:off x="6347716" y="4711997"/>
              <a:ext cx="57145" cy="571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1" name="pt1951"/>
            <p:cNvSpPr/>
            <p:nvPr/>
          </p:nvSpPr>
          <p:spPr>
            <a:xfrm>
              <a:off x="6027787" y="4292136"/>
              <a:ext cx="57141" cy="571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2" name="pt1952"/>
            <p:cNvSpPr/>
            <p:nvPr/>
          </p:nvSpPr>
          <p:spPr>
            <a:xfrm>
              <a:off x="6218322" y="2815927"/>
              <a:ext cx="57141" cy="571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3" name="pt1953"/>
            <p:cNvSpPr/>
            <p:nvPr/>
          </p:nvSpPr>
          <p:spPr>
            <a:xfrm>
              <a:off x="5903138" y="2345250"/>
              <a:ext cx="57145" cy="571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4" name="pt1954"/>
            <p:cNvSpPr/>
            <p:nvPr/>
          </p:nvSpPr>
          <p:spPr>
            <a:xfrm>
              <a:off x="6202073" y="2366625"/>
              <a:ext cx="57184" cy="5718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5" name="pt1955"/>
            <p:cNvSpPr/>
            <p:nvPr/>
          </p:nvSpPr>
          <p:spPr>
            <a:xfrm>
              <a:off x="6122525" y="4618390"/>
              <a:ext cx="57160" cy="571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6" name="pt1956"/>
            <p:cNvSpPr/>
            <p:nvPr/>
          </p:nvSpPr>
          <p:spPr>
            <a:xfrm>
              <a:off x="5987403" y="2422805"/>
              <a:ext cx="57143" cy="571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7" name="pt1957"/>
            <p:cNvSpPr/>
            <p:nvPr/>
          </p:nvSpPr>
          <p:spPr>
            <a:xfrm>
              <a:off x="5926021" y="2449548"/>
              <a:ext cx="57143" cy="571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8" name="pt1958"/>
            <p:cNvSpPr/>
            <p:nvPr/>
          </p:nvSpPr>
          <p:spPr>
            <a:xfrm>
              <a:off x="6135593" y="2369380"/>
              <a:ext cx="57022" cy="5702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9" name="pt1959"/>
            <p:cNvSpPr/>
            <p:nvPr/>
          </p:nvSpPr>
          <p:spPr>
            <a:xfrm>
              <a:off x="6003624" y="4115623"/>
              <a:ext cx="57160" cy="571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0" name="pt1960"/>
            <p:cNvSpPr/>
            <p:nvPr/>
          </p:nvSpPr>
          <p:spPr>
            <a:xfrm>
              <a:off x="6211470" y="4904546"/>
              <a:ext cx="57145" cy="571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1" name="pt1961"/>
            <p:cNvSpPr/>
            <p:nvPr/>
          </p:nvSpPr>
          <p:spPr>
            <a:xfrm>
              <a:off x="6159685" y="2412106"/>
              <a:ext cx="57148" cy="571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2" name="pt1962"/>
            <p:cNvSpPr/>
            <p:nvPr/>
          </p:nvSpPr>
          <p:spPr>
            <a:xfrm>
              <a:off x="6018712" y="2371994"/>
              <a:ext cx="57143" cy="571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3" name="pt1963"/>
            <p:cNvSpPr/>
            <p:nvPr/>
          </p:nvSpPr>
          <p:spPr>
            <a:xfrm>
              <a:off x="5943656" y="4738743"/>
              <a:ext cx="57141" cy="571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4" name="pt1964"/>
            <p:cNvSpPr/>
            <p:nvPr/>
          </p:nvSpPr>
          <p:spPr>
            <a:xfrm>
              <a:off x="6333230" y="2390713"/>
              <a:ext cx="57145" cy="571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5" name="pt1965"/>
            <p:cNvSpPr/>
            <p:nvPr/>
          </p:nvSpPr>
          <p:spPr>
            <a:xfrm>
              <a:off x="6104573" y="4966033"/>
              <a:ext cx="57189" cy="571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6" name="pt1966"/>
            <p:cNvSpPr/>
            <p:nvPr/>
          </p:nvSpPr>
          <p:spPr>
            <a:xfrm>
              <a:off x="6237554" y="3992618"/>
              <a:ext cx="57136" cy="571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7" name="pt1967"/>
            <p:cNvSpPr/>
            <p:nvPr/>
          </p:nvSpPr>
          <p:spPr>
            <a:xfrm>
              <a:off x="6007322" y="4663895"/>
              <a:ext cx="57075" cy="570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8" name="pt1968"/>
            <p:cNvSpPr/>
            <p:nvPr/>
          </p:nvSpPr>
          <p:spPr>
            <a:xfrm>
              <a:off x="5981606" y="4498102"/>
              <a:ext cx="57050" cy="570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9" name="pt1969"/>
            <p:cNvSpPr/>
            <p:nvPr/>
          </p:nvSpPr>
          <p:spPr>
            <a:xfrm>
              <a:off x="5915929" y="4728048"/>
              <a:ext cx="57136" cy="571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0" name="pt1970"/>
            <p:cNvSpPr/>
            <p:nvPr/>
          </p:nvSpPr>
          <p:spPr>
            <a:xfrm>
              <a:off x="6291781" y="2385339"/>
              <a:ext cx="57196" cy="5719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1" name="pt1971"/>
            <p:cNvSpPr/>
            <p:nvPr/>
          </p:nvSpPr>
          <p:spPr>
            <a:xfrm>
              <a:off x="6372466" y="2339902"/>
              <a:ext cx="57143" cy="571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2" name="pt1972"/>
            <p:cNvSpPr/>
            <p:nvPr/>
          </p:nvSpPr>
          <p:spPr>
            <a:xfrm>
              <a:off x="6048279" y="2339879"/>
              <a:ext cx="57189" cy="5718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3" name="pt1973"/>
            <p:cNvSpPr/>
            <p:nvPr/>
          </p:nvSpPr>
          <p:spPr>
            <a:xfrm>
              <a:off x="6161585" y="2339879"/>
              <a:ext cx="57189" cy="5718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4" name="pt1974"/>
            <p:cNvSpPr/>
            <p:nvPr/>
          </p:nvSpPr>
          <p:spPr>
            <a:xfrm>
              <a:off x="6383745" y="2353271"/>
              <a:ext cx="57148" cy="571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5" name="pt1975"/>
            <p:cNvSpPr/>
            <p:nvPr/>
          </p:nvSpPr>
          <p:spPr>
            <a:xfrm>
              <a:off x="6003706" y="3602169"/>
              <a:ext cx="57141" cy="571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6" name="pt1976"/>
            <p:cNvSpPr/>
            <p:nvPr/>
          </p:nvSpPr>
          <p:spPr>
            <a:xfrm>
              <a:off x="6196435" y="4907217"/>
              <a:ext cx="57153" cy="571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7" name="pt1977"/>
            <p:cNvSpPr/>
            <p:nvPr/>
          </p:nvSpPr>
          <p:spPr>
            <a:xfrm>
              <a:off x="5993144" y="4995470"/>
              <a:ext cx="57150" cy="571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8" name="pt1978"/>
            <p:cNvSpPr/>
            <p:nvPr/>
          </p:nvSpPr>
          <p:spPr>
            <a:xfrm>
              <a:off x="5967413" y="2422801"/>
              <a:ext cx="57153" cy="571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9" name="pt1979"/>
            <p:cNvSpPr/>
            <p:nvPr/>
          </p:nvSpPr>
          <p:spPr>
            <a:xfrm>
              <a:off x="5942268" y="4848383"/>
              <a:ext cx="57153" cy="571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0" name="pt1980"/>
            <p:cNvSpPr/>
            <p:nvPr/>
          </p:nvSpPr>
          <p:spPr>
            <a:xfrm>
              <a:off x="6281789" y="4987451"/>
              <a:ext cx="57143" cy="571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1" name="pt1981"/>
            <p:cNvSpPr/>
            <p:nvPr/>
          </p:nvSpPr>
          <p:spPr>
            <a:xfrm>
              <a:off x="6299932" y="2339895"/>
              <a:ext cx="57157" cy="571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2" name="pt1982"/>
            <p:cNvSpPr/>
            <p:nvPr/>
          </p:nvSpPr>
          <p:spPr>
            <a:xfrm>
              <a:off x="6314223" y="4816296"/>
              <a:ext cx="57143" cy="571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3" name="pt1983"/>
            <p:cNvSpPr/>
            <p:nvPr/>
          </p:nvSpPr>
          <p:spPr>
            <a:xfrm>
              <a:off x="6095940" y="2339888"/>
              <a:ext cx="57172" cy="5717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4" name="pt1984"/>
            <p:cNvSpPr/>
            <p:nvPr/>
          </p:nvSpPr>
          <p:spPr>
            <a:xfrm>
              <a:off x="6223087" y="2339944"/>
              <a:ext cx="57059" cy="5705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5" name="pt1985"/>
            <p:cNvSpPr/>
            <p:nvPr/>
          </p:nvSpPr>
          <p:spPr>
            <a:xfrm>
              <a:off x="6067223" y="2393386"/>
              <a:ext cx="57148" cy="571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6" name="pt1986"/>
            <p:cNvSpPr/>
            <p:nvPr/>
          </p:nvSpPr>
          <p:spPr>
            <a:xfrm>
              <a:off x="5984207" y="2342573"/>
              <a:ext cx="57150" cy="5715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7" name="pt1987"/>
            <p:cNvSpPr/>
            <p:nvPr/>
          </p:nvSpPr>
          <p:spPr>
            <a:xfrm>
              <a:off x="6347463" y="4853736"/>
              <a:ext cx="57143" cy="571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8" name="pt1988"/>
            <p:cNvSpPr/>
            <p:nvPr/>
          </p:nvSpPr>
          <p:spPr>
            <a:xfrm>
              <a:off x="6354691" y="3602165"/>
              <a:ext cx="57148" cy="571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9" name="pt1989"/>
            <p:cNvSpPr/>
            <p:nvPr/>
          </p:nvSpPr>
          <p:spPr>
            <a:xfrm>
              <a:off x="6133480" y="2374669"/>
              <a:ext cx="57141" cy="571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0" name="pt1990"/>
            <p:cNvSpPr/>
            <p:nvPr/>
          </p:nvSpPr>
          <p:spPr>
            <a:xfrm>
              <a:off x="6004238" y="2342563"/>
              <a:ext cx="57170" cy="571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1" name="pt1991"/>
            <p:cNvSpPr/>
            <p:nvPr/>
          </p:nvSpPr>
          <p:spPr>
            <a:xfrm>
              <a:off x="6309544" y="2361286"/>
              <a:ext cx="57165" cy="571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2" name="pt1992"/>
            <p:cNvSpPr/>
            <p:nvPr/>
          </p:nvSpPr>
          <p:spPr>
            <a:xfrm>
              <a:off x="6366352" y="3094015"/>
              <a:ext cx="57218" cy="5721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3" name="pt1993"/>
            <p:cNvSpPr/>
            <p:nvPr/>
          </p:nvSpPr>
          <p:spPr>
            <a:xfrm>
              <a:off x="6025173" y="4425920"/>
              <a:ext cx="57001" cy="570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4" name="pt1994"/>
            <p:cNvSpPr/>
            <p:nvPr/>
          </p:nvSpPr>
          <p:spPr>
            <a:xfrm>
              <a:off x="6391748" y="3768076"/>
              <a:ext cx="56938" cy="569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5" name="pt1995"/>
            <p:cNvSpPr/>
            <p:nvPr/>
          </p:nvSpPr>
          <p:spPr>
            <a:xfrm>
              <a:off x="6345285" y="2358609"/>
              <a:ext cx="57170" cy="571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6" name="pt1996"/>
            <p:cNvSpPr/>
            <p:nvPr/>
          </p:nvSpPr>
          <p:spPr>
            <a:xfrm>
              <a:off x="6320252" y="4936639"/>
              <a:ext cx="57143" cy="571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7" name="pt1997"/>
            <p:cNvSpPr/>
            <p:nvPr/>
          </p:nvSpPr>
          <p:spPr>
            <a:xfrm>
              <a:off x="6182817" y="2347925"/>
              <a:ext cx="57143" cy="571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8" name="pt1998"/>
            <p:cNvSpPr/>
            <p:nvPr/>
          </p:nvSpPr>
          <p:spPr>
            <a:xfrm>
              <a:off x="5931246" y="2355948"/>
              <a:ext cx="57143" cy="571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9" name="pt1999"/>
            <p:cNvSpPr/>
            <p:nvPr/>
          </p:nvSpPr>
          <p:spPr>
            <a:xfrm>
              <a:off x="6103631" y="2353274"/>
              <a:ext cx="57143" cy="571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0" name="pt2000"/>
            <p:cNvSpPr/>
            <p:nvPr/>
          </p:nvSpPr>
          <p:spPr>
            <a:xfrm>
              <a:off x="6266303" y="2342578"/>
              <a:ext cx="57141" cy="571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1" name="pt2001"/>
            <p:cNvSpPr/>
            <p:nvPr/>
          </p:nvSpPr>
          <p:spPr>
            <a:xfrm>
              <a:off x="6367192" y="2339953"/>
              <a:ext cx="57041" cy="570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2" name="pt2002"/>
            <p:cNvSpPr/>
            <p:nvPr/>
          </p:nvSpPr>
          <p:spPr>
            <a:xfrm>
              <a:off x="5949436" y="2369317"/>
              <a:ext cx="57148" cy="571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3" name="pt2003"/>
            <p:cNvSpPr/>
            <p:nvPr/>
          </p:nvSpPr>
          <p:spPr>
            <a:xfrm>
              <a:off x="6144184" y="4126328"/>
              <a:ext cx="57145" cy="571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4" name="pt2004"/>
            <p:cNvSpPr/>
            <p:nvPr/>
          </p:nvSpPr>
          <p:spPr>
            <a:xfrm>
              <a:off x="6374167" y="4995469"/>
              <a:ext cx="57153" cy="571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5" name="pt2005"/>
            <p:cNvSpPr/>
            <p:nvPr/>
          </p:nvSpPr>
          <p:spPr>
            <a:xfrm>
              <a:off x="5925257" y="3064635"/>
              <a:ext cx="57143" cy="571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6" name="pt2006"/>
            <p:cNvSpPr/>
            <p:nvPr/>
          </p:nvSpPr>
          <p:spPr>
            <a:xfrm>
              <a:off x="6023633" y="5008838"/>
              <a:ext cx="57157" cy="571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7" name="pt2007"/>
            <p:cNvSpPr/>
            <p:nvPr/>
          </p:nvSpPr>
          <p:spPr>
            <a:xfrm>
              <a:off x="5934783" y="2353269"/>
              <a:ext cx="57153" cy="571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8" name="pt2008"/>
            <p:cNvSpPr/>
            <p:nvPr/>
          </p:nvSpPr>
          <p:spPr>
            <a:xfrm>
              <a:off x="6226487" y="4880473"/>
              <a:ext cx="57155" cy="571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9" name="pt2009"/>
            <p:cNvSpPr/>
            <p:nvPr/>
          </p:nvSpPr>
          <p:spPr>
            <a:xfrm>
              <a:off x="6088730" y="2339897"/>
              <a:ext cx="57153" cy="571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0" name="pt2010"/>
            <p:cNvSpPr/>
            <p:nvPr/>
          </p:nvSpPr>
          <p:spPr>
            <a:xfrm>
              <a:off x="6359786" y="2339900"/>
              <a:ext cx="57148" cy="571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1" name="pt2011"/>
            <p:cNvSpPr/>
            <p:nvPr/>
          </p:nvSpPr>
          <p:spPr>
            <a:xfrm>
              <a:off x="6264220" y="2358620"/>
              <a:ext cx="57148" cy="571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2" name="pt2012"/>
            <p:cNvSpPr/>
            <p:nvPr/>
          </p:nvSpPr>
          <p:spPr>
            <a:xfrm>
              <a:off x="6059691" y="3040559"/>
              <a:ext cx="57157" cy="571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3" name="pt2013"/>
            <p:cNvSpPr/>
            <p:nvPr/>
          </p:nvSpPr>
          <p:spPr>
            <a:xfrm>
              <a:off x="5908498" y="4706652"/>
              <a:ext cx="57138" cy="571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4" name="pt2014"/>
            <p:cNvSpPr/>
            <p:nvPr/>
          </p:nvSpPr>
          <p:spPr>
            <a:xfrm>
              <a:off x="6233604" y="2350598"/>
              <a:ext cx="57145" cy="571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5" name="pt2015"/>
            <p:cNvSpPr/>
            <p:nvPr/>
          </p:nvSpPr>
          <p:spPr>
            <a:xfrm>
              <a:off x="5935432" y="5003496"/>
              <a:ext cx="57143" cy="571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6" name="pt2016"/>
            <p:cNvSpPr/>
            <p:nvPr/>
          </p:nvSpPr>
          <p:spPr>
            <a:xfrm>
              <a:off x="6130363" y="4653162"/>
              <a:ext cx="57148" cy="571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7" name="pt2017"/>
            <p:cNvSpPr/>
            <p:nvPr/>
          </p:nvSpPr>
          <p:spPr>
            <a:xfrm>
              <a:off x="6086583" y="2347928"/>
              <a:ext cx="57138" cy="5713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8" name="pt2018"/>
            <p:cNvSpPr/>
            <p:nvPr/>
          </p:nvSpPr>
          <p:spPr>
            <a:xfrm>
              <a:off x="6058566" y="2350598"/>
              <a:ext cx="57145" cy="571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9" name="pt2019"/>
            <p:cNvSpPr/>
            <p:nvPr/>
          </p:nvSpPr>
          <p:spPr>
            <a:xfrm>
              <a:off x="5934269" y="2350604"/>
              <a:ext cx="57133" cy="571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0" name="pt2020"/>
            <p:cNvSpPr/>
            <p:nvPr/>
          </p:nvSpPr>
          <p:spPr>
            <a:xfrm>
              <a:off x="6103239" y="2342577"/>
              <a:ext cx="57143" cy="571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1" name="pt2021"/>
            <p:cNvSpPr/>
            <p:nvPr/>
          </p:nvSpPr>
          <p:spPr>
            <a:xfrm>
              <a:off x="5990481" y="2420129"/>
              <a:ext cx="57148" cy="571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2" name="pt2022"/>
            <p:cNvSpPr/>
            <p:nvPr/>
          </p:nvSpPr>
          <p:spPr>
            <a:xfrm>
              <a:off x="6399588" y="3992613"/>
              <a:ext cx="57145" cy="571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3" name="pt2023"/>
            <p:cNvSpPr/>
            <p:nvPr/>
          </p:nvSpPr>
          <p:spPr>
            <a:xfrm>
              <a:off x="6021414" y="4498054"/>
              <a:ext cx="57145" cy="571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4" name="pt2024"/>
            <p:cNvSpPr/>
            <p:nvPr/>
          </p:nvSpPr>
          <p:spPr>
            <a:xfrm>
              <a:off x="6091011" y="3128816"/>
              <a:ext cx="57148" cy="571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5" name="pt2025"/>
            <p:cNvSpPr/>
            <p:nvPr/>
          </p:nvSpPr>
          <p:spPr>
            <a:xfrm>
              <a:off x="6060712" y="2345247"/>
              <a:ext cx="57150" cy="5715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6" name="pt2026"/>
            <p:cNvSpPr/>
            <p:nvPr/>
          </p:nvSpPr>
          <p:spPr>
            <a:xfrm>
              <a:off x="6036885" y="4998145"/>
              <a:ext cx="57148" cy="571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7" name="pt2027"/>
            <p:cNvSpPr/>
            <p:nvPr/>
          </p:nvSpPr>
          <p:spPr>
            <a:xfrm>
              <a:off x="6312709" y="2679536"/>
              <a:ext cx="57145" cy="571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8" name="pt2028"/>
            <p:cNvSpPr/>
            <p:nvPr/>
          </p:nvSpPr>
          <p:spPr>
            <a:xfrm>
              <a:off x="6017761" y="4794879"/>
              <a:ext cx="57189" cy="571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9" name="pt2029"/>
            <p:cNvSpPr/>
            <p:nvPr/>
          </p:nvSpPr>
          <p:spPr>
            <a:xfrm>
              <a:off x="6008802" y="4859085"/>
              <a:ext cx="57143" cy="571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0" name="pt2030"/>
            <p:cNvSpPr/>
            <p:nvPr/>
          </p:nvSpPr>
          <p:spPr>
            <a:xfrm>
              <a:off x="6115252" y="4947329"/>
              <a:ext cx="57157" cy="571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1" name="pt2031"/>
            <p:cNvSpPr/>
            <p:nvPr/>
          </p:nvSpPr>
          <p:spPr>
            <a:xfrm>
              <a:off x="6031865" y="2791853"/>
              <a:ext cx="57153" cy="571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2" name="pt2032"/>
            <p:cNvSpPr/>
            <p:nvPr/>
          </p:nvSpPr>
          <p:spPr>
            <a:xfrm>
              <a:off x="4692017" y="3377675"/>
              <a:ext cx="121031" cy="1210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3" name="pt2033"/>
            <p:cNvSpPr/>
            <p:nvPr/>
          </p:nvSpPr>
          <p:spPr>
            <a:xfrm>
              <a:off x="5961662" y="2342566"/>
              <a:ext cx="57165" cy="571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4" name="pt2034"/>
            <p:cNvSpPr/>
            <p:nvPr/>
          </p:nvSpPr>
          <p:spPr>
            <a:xfrm>
              <a:off x="6301428" y="2342566"/>
              <a:ext cx="57165" cy="571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5" name="pt2035"/>
            <p:cNvSpPr/>
            <p:nvPr/>
          </p:nvSpPr>
          <p:spPr>
            <a:xfrm>
              <a:off x="6030300" y="2390716"/>
              <a:ext cx="57138" cy="5713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6" name="pt2036"/>
            <p:cNvSpPr/>
            <p:nvPr/>
          </p:nvSpPr>
          <p:spPr>
            <a:xfrm>
              <a:off x="5965980" y="2358667"/>
              <a:ext cx="57054" cy="5705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7" name="pt2037"/>
            <p:cNvSpPr/>
            <p:nvPr/>
          </p:nvSpPr>
          <p:spPr>
            <a:xfrm>
              <a:off x="6007447" y="5003568"/>
              <a:ext cx="56999" cy="569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8" name="pt2038"/>
            <p:cNvSpPr/>
            <p:nvPr/>
          </p:nvSpPr>
          <p:spPr>
            <a:xfrm>
              <a:off x="6191778" y="2342638"/>
              <a:ext cx="57019" cy="5701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9" name="pt2039"/>
            <p:cNvSpPr/>
            <p:nvPr/>
          </p:nvSpPr>
          <p:spPr>
            <a:xfrm>
              <a:off x="6229292" y="2858762"/>
              <a:ext cx="57050" cy="570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0" name="pt2040"/>
            <p:cNvSpPr/>
            <p:nvPr/>
          </p:nvSpPr>
          <p:spPr>
            <a:xfrm>
              <a:off x="5917336" y="2361297"/>
              <a:ext cx="57143" cy="571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1" name="pt2041"/>
            <p:cNvSpPr/>
            <p:nvPr/>
          </p:nvSpPr>
          <p:spPr>
            <a:xfrm>
              <a:off x="5944905" y="4685251"/>
              <a:ext cx="57153" cy="571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2" name="pt2042"/>
            <p:cNvSpPr/>
            <p:nvPr/>
          </p:nvSpPr>
          <p:spPr>
            <a:xfrm>
              <a:off x="6145340" y="2388041"/>
              <a:ext cx="57141" cy="571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3" name="pt2043"/>
            <p:cNvSpPr/>
            <p:nvPr/>
          </p:nvSpPr>
          <p:spPr>
            <a:xfrm>
              <a:off x="6203616" y="4939315"/>
              <a:ext cx="57141" cy="571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4" name="pt2044"/>
            <p:cNvSpPr/>
            <p:nvPr/>
          </p:nvSpPr>
          <p:spPr>
            <a:xfrm>
              <a:off x="4737676" y="4965574"/>
              <a:ext cx="132988" cy="1329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5" name="pt2045"/>
            <p:cNvSpPr/>
            <p:nvPr/>
          </p:nvSpPr>
          <p:spPr>
            <a:xfrm>
              <a:off x="6151837" y="2460245"/>
              <a:ext cx="57143" cy="571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6" name="pt2046"/>
            <p:cNvSpPr/>
            <p:nvPr/>
          </p:nvSpPr>
          <p:spPr>
            <a:xfrm>
              <a:off x="6354504" y="2371994"/>
              <a:ext cx="57143" cy="571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7" name="pt2047"/>
            <p:cNvSpPr/>
            <p:nvPr/>
          </p:nvSpPr>
          <p:spPr>
            <a:xfrm>
              <a:off x="6156018" y="2339904"/>
              <a:ext cx="57141" cy="571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8" name="pt2048"/>
            <p:cNvSpPr/>
            <p:nvPr/>
          </p:nvSpPr>
          <p:spPr>
            <a:xfrm>
              <a:off x="6186128" y="4995470"/>
              <a:ext cx="57150" cy="571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9" name="pt2049"/>
            <p:cNvSpPr/>
            <p:nvPr/>
          </p:nvSpPr>
          <p:spPr>
            <a:xfrm>
              <a:off x="6363907" y="4974079"/>
              <a:ext cx="57143" cy="571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0" name="pt2050"/>
            <p:cNvSpPr/>
            <p:nvPr/>
          </p:nvSpPr>
          <p:spPr>
            <a:xfrm>
              <a:off x="6335636" y="4278761"/>
              <a:ext cx="57148" cy="571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1" name="pt2051"/>
            <p:cNvSpPr/>
            <p:nvPr/>
          </p:nvSpPr>
          <p:spPr>
            <a:xfrm>
              <a:off x="6327087" y="4998147"/>
              <a:ext cx="57145" cy="571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2" name="pt2052"/>
            <p:cNvSpPr/>
            <p:nvPr/>
          </p:nvSpPr>
          <p:spPr>
            <a:xfrm>
              <a:off x="5905143" y="2516406"/>
              <a:ext cx="57143" cy="571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3" name="pt2053"/>
            <p:cNvSpPr/>
            <p:nvPr/>
          </p:nvSpPr>
          <p:spPr>
            <a:xfrm>
              <a:off x="5933480" y="2783833"/>
              <a:ext cx="57145" cy="571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4" name="pt2054"/>
            <p:cNvSpPr/>
            <p:nvPr/>
          </p:nvSpPr>
          <p:spPr>
            <a:xfrm>
              <a:off x="6211479" y="2358622"/>
              <a:ext cx="57143" cy="571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5" name="pt2055"/>
            <p:cNvSpPr/>
            <p:nvPr/>
          </p:nvSpPr>
          <p:spPr>
            <a:xfrm>
              <a:off x="6216013" y="2342577"/>
              <a:ext cx="57143" cy="571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6" name="pt2056"/>
            <p:cNvSpPr/>
            <p:nvPr/>
          </p:nvSpPr>
          <p:spPr>
            <a:xfrm>
              <a:off x="6139489" y="2358624"/>
              <a:ext cx="57141" cy="571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7" name="pt2057"/>
            <p:cNvSpPr/>
            <p:nvPr/>
          </p:nvSpPr>
          <p:spPr>
            <a:xfrm>
              <a:off x="6329069" y="3933779"/>
              <a:ext cx="57145" cy="571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8" name="pt2058"/>
            <p:cNvSpPr/>
            <p:nvPr/>
          </p:nvSpPr>
          <p:spPr>
            <a:xfrm>
              <a:off x="6048625" y="4992800"/>
              <a:ext cx="57141" cy="571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9" name="pt2059"/>
            <p:cNvSpPr/>
            <p:nvPr/>
          </p:nvSpPr>
          <p:spPr>
            <a:xfrm>
              <a:off x="6116105" y="2345251"/>
              <a:ext cx="57143" cy="571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0" name="pt2060"/>
            <p:cNvSpPr/>
            <p:nvPr/>
          </p:nvSpPr>
          <p:spPr>
            <a:xfrm>
              <a:off x="5929758" y="2366644"/>
              <a:ext cx="57145" cy="571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1" name="pt2061"/>
            <p:cNvSpPr/>
            <p:nvPr/>
          </p:nvSpPr>
          <p:spPr>
            <a:xfrm>
              <a:off x="6143702" y="2489609"/>
              <a:ext cx="57251" cy="572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2" name="pt2062"/>
            <p:cNvSpPr/>
            <p:nvPr/>
          </p:nvSpPr>
          <p:spPr>
            <a:xfrm>
              <a:off x="6256726" y="2345206"/>
              <a:ext cx="57232" cy="5723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3" name="pt2063"/>
            <p:cNvSpPr/>
            <p:nvPr/>
          </p:nvSpPr>
          <p:spPr>
            <a:xfrm>
              <a:off x="5975445" y="4329534"/>
              <a:ext cx="57225" cy="572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4" name="pt2064"/>
            <p:cNvSpPr/>
            <p:nvPr/>
          </p:nvSpPr>
          <p:spPr>
            <a:xfrm>
              <a:off x="6121994" y="2361162"/>
              <a:ext cx="57412" cy="5741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5" name="pt2065"/>
            <p:cNvSpPr/>
            <p:nvPr/>
          </p:nvSpPr>
          <p:spPr>
            <a:xfrm>
              <a:off x="6067120" y="2369283"/>
              <a:ext cx="57215" cy="5721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6" name="pt2066"/>
            <p:cNvSpPr/>
            <p:nvPr/>
          </p:nvSpPr>
          <p:spPr>
            <a:xfrm>
              <a:off x="4705115" y="3051068"/>
              <a:ext cx="121718" cy="12171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7" name="pt2067"/>
            <p:cNvSpPr/>
            <p:nvPr/>
          </p:nvSpPr>
          <p:spPr>
            <a:xfrm>
              <a:off x="5999599" y="5008803"/>
              <a:ext cx="57227" cy="572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8" name="pt2068"/>
            <p:cNvSpPr/>
            <p:nvPr/>
          </p:nvSpPr>
          <p:spPr>
            <a:xfrm>
              <a:off x="6154815" y="5008795"/>
              <a:ext cx="57244" cy="572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9" name="pt2069"/>
            <p:cNvSpPr/>
            <p:nvPr/>
          </p:nvSpPr>
          <p:spPr>
            <a:xfrm>
              <a:off x="6203828" y="2719619"/>
              <a:ext cx="57208" cy="5720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0" name="pt2070"/>
            <p:cNvSpPr/>
            <p:nvPr/>
          </p:nvSpPr>
          <p:spPr>
            <a:xfrm>
              <a:off x="6135755" y="4409760"/>
              <a:ext cx="57230" cy="572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1" name="pt2071"/>
            <p:cNvSpPr/>
            <p:nvPr/>
          </p:nvSpPr>
          <p:spPr>
            <a:xfrm>
              <a:off x="6071422" y="2719613"/>
              <a:ext cx="57220" cy="572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2" name="pt2072"/>
            <p:cNvSpPr/>
            <p:nvPr/>
          </p:nvSpPr>
          <p:spPr>
            <a:xfrm>
              <a:off x="6337689" y="4992755"/>
              <a:ext cx="57232" cy="572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3" name="pt2073"/>
            <p:cNvSpPr/>
            <p:nvPr/>
          </p:nvSpPr>
          <p:spPr>
            <a:xfrm>
              <a:off x="5942506" y="2428099"/>
              <a:ext cx="57254" cy="5725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4" name="pt2074"/>
            <p:cNvSpPr/>
            <p:nvPr/>
          </p:nvSpPr>
          <p:spPr>
            <a:xfrm>
              <a:off x="6009058" y="3912333"/>
              <a:ext cx="57249" cy="572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5" name="pt2075"/>
            <p:cNvSpPr/>
            <p:nvPr/>
          </p:nvSpPr>
          <p:spPr>
            <a:xfrm>
              <a:off x="6330411" y="2773073"/>
              <a:ext cx="57273" cy="572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6" name="pt2076"/>
            <p:cNvSpPr/>
            <p:nvPr/>
          </p:nvSpPr>
          <p:spPr>
            <a:xfrm>
              <a:off x="5953816" y="2347914"/>
              <a:ext cx="57165" cy="571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7" name="pt2077"/>
            <p:cNvSpPr/>
            <p:nvPr/>
          </p:nvSpPr>
          <p:spPr>
            <a:xfrm>
              <a:off x="5947142" y="2503016"/>
              <a:ext cx="57179" cy="5717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8" name="pt2078"/>
            <p:cNvSpPr/>
            <p:nvPr/>
          </p:nvSpPr>
          <p:spPr>
            <a:xfrm>
              <a:off x="6319885" y="2577855"/>
              <a:ext cx="57261" cy="572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9" name="pt2079"/>
            <p:cNvSpPr/>
            <p:nvPr/>
          </p:nvSpPr>
          <p:spPr>
            <a:xfrm>
              <a:off x="6294423" y="4851026"/>
              <a:ext cx="57215" cy="572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0" name="pt2080"/>
            <p:cNvSpPr/>
            <p:nvPr/>
          </p:nvSpPr>
          <p:spPr>
            <a:xfrm>
              <a:off x="5987612" y="2361250"/>
              <a:ext cx="57237" cy="572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1" name="pt2081"/>
            <p:cNvSpPr/>
            <p:nvPr/>
          </p:nvSpPr>
          <p:spPr>
            <a:xfrm>
              <a:off x="5033565" y="2303266"/>
              <a:ext cx="130415" cy="13041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2" name="pt2082"/>
            <p:cNvSpPr/>
            <p:nvPr/>
          </p:nvSpPr>
          <p:spPr>
            <a:xfrm>
              <a:off x="5995110" y="2401374"/>
              <a:ext cx="57218" cy="5721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3" name="pt2083"/>
            <p:cNvSpPr/>
            <p:nvPr/>
          </p:nvSpPr>
          <p:spPr>
            <a:xfrm>
              <a:off x="6293472" y="3872211"/>
              <a:ext cx="57263" cy="572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4" name="pt2084"/>
            <p:cNvSpPr/>
            <p:nvPr/>
          </p:nvSpPr>
          <p:spPr>
            <a:xfrm>
              <a:off x="6083347" y="4618360"/>
              <a:ext cx="57220" cy="572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5" name="pt2085"/>
            <p:cNvSpPr/>
            <p:nvPr/>
          </p:nvSpPr>
          <p:spPr>
            <a:xfrm>
              <a:off x="6382015" y="4864383"/>
              <a:ext cx="57244" cy="572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6" name="pt2086"/>
            <p:cNvSpPr/>
            <p:nvPr/>
          </p:nvSpPr>
          <p:spPr>
            <a:xfrm>
              <a:off x="5978711" y="5008796"/>
              <a:ext cx="57242" cy="572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7" name="pt2087"/>
            <p:cNvSpPr/>
            <p:nvPr/>
          </p:nvSpPr>
          <p:spPr>
            <a:xfrm>
              <a:off x="6250101" y="4995437"/>
              <a:ext cx="57215" cy="572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8" name="pt2088"/>
            <p:cNvSpPr/>
            <p:nvPr/>
          </p:nvSpPr>
          <p:spPr>
            <a:xfrm>
              <a:off x="6343565" y="4995428"/>
              <a:ext cx="57234" cy="572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9" name="pt2089"/>
            <p:cNvSpPr/>
            <p:nvPr/>
          </p:nvSpPr>
          <p:spPr>
            <a:xfrm>
              <a:off x="6355107" y="3077967"/>
              <a:ext cx="57222" cy="572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0" name="pt2090"/>
            <p:cNvSpPr/>
            <p:nvPr/>
          </p:nvSpPr>
          <p:spPr>
            <a:xfrm>
              <a:off x="5967884" y="3361436"/>
              <a:ext cx="57234" cy="5723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1" name="pt2091"/>
            <p:cNvSpPr/>
            <p:nvPr/>
          </p:nvSpPr>
          <p:spPr>
            <a:xfrm>
              <a:off x="6000872" y="4736022"/>
              <a:ext cx="57234" cy="572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2" name="pt2092"/>
            <p:cNvSpPr/>
            <p:nvPr/>
          </p:nvSpPr>
          <p:spPr>
            <a:xfrm>
              <a:off x="5916437" y="2933529"/>
              <a:ext cx="57275" cy="572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3" name="pt2093"/>
            <p:cNvSpPr/>
            <p:nvPr/>
          </p:nvSpPr>
          <p:spPr>
            <a:xfrm>
              <a:off x="6187821" y="2374624"/>
              <a:ext cx="57232" cy="5723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4" name="pt2094"/>
            <p:cNvSpPr/>
            <p:nvPr/>
          </p:nvSpPr>
          <p:spPr>
            <a:xfrm>
              <a:off x="6075979" y="2371941"/>
              <a:ext cx="57249" cy="5724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5" name="pt2095"/>
            <p:cNvSpPr/>
            <p:nvPr/>
          </p:nvSpPr>
          <p:spPr>
            <a:xfrm>
              <a:off x="5932458" y="2497640"/>
              <a:ext cx="57234" cy="5723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6" name="pt2096"/>
            <p:cNvSpPr/>
            <p:nvPr/>
          </p:nvSpPr>
          <p:spPr>
            <a:xfrm>
              <a:off x="6257213" y="2406708"/>
              <a:ext cx="57246" cy="572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7" name="pt2097"/>
            <p:cNvSpPr/>
            <p:nvPr/>
          </p:nvSpPr>
          <p:spPr>
            <a:xfrm>
              <a:off x="6134308" y="4532780"/>
              <a:ext cx="57225" cy="572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8" name="pt2098"/>
            <p:cNvSpPr/>
            <p:nvPr/>
          </p:nvSpPr>
          <p:spPr>
            <a:xfrm>
              <a:off x="6358473" y="3182254"/>
              <a:ext cx="57244" cy="572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9" name="pt2099"/>
            <p:cNvSpPr/>
            <p:nvPr/>
          </p:nvSpPr>
          <p:spPr>
            <a:xfrm>
              <a:off x="3436142" y="3443843"/>
              <a:ext cx="138455" cy="13845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0" name="pt2100"/>
            <p:cNvSpPr/>
            <p:nvPr/>
          </p:nvSpPr>
          <p:spPr>
            <a:xfrm>
              <a:off x="5942166" y="4671839"/>
              <a:ext cx="57234" cy="572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1" name="pt2101"/>
            <p:cNvSpPr/>
            <p:nvPr/>
          </p:nvSpPr>
          <p:spPr>
            <a:xfrm>
              <a:off x="6091320" y="3521892"/>
              <a:ext cx="57237" cy="572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2" name="pt2102"/>
            <p:cNvSpPr/>
            <p:nvPr/>
          </p:nvSpPr>
          <p:spPr>
            <a:xfrm>
              <a:off x="6250788" y="2361249"/>
              <a:ext cx="57239" cy="572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3" name="pt2103"/>
            <p:cNvSpPr/>
            <p:nvPr/>
          </p:nvSpPr>
          <p:spPr>
            <a:xfrm>
              <a:off x="6376385" y="3299939"/>
              <a:ext cx="57210" cy="5721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4" name="pt2104"/>
            <p:cNvSpPr/>
            <p:nvPr/>
          </p:nvSpPr>
          <p:spPr>
            <a:xfrm>
              <a:off x="6312546" y="3995248"/>
              <a:ext cx="57225" cy="572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5" name="pt2105"/>
            <p:cNvSpPr/>
            <p:nvPr/>
          </p:nvSpPr>
          <p:spPr>
            <a:xfrm>
              <a:off x="6343893" y="2339872"/>
              <a:ext cx="57203" cy="5720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6" name="pt2106"/>
            <p:cNvSpPr/>
            <p:nvPr/>
          </p:nvSpPr>
          <p:spPr>
            <a:xfrm>
              <a:off x="6279697" y="4931246"/>
              <a:ext cx="57232" cy="572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7" name="pt2107"/>
            <p:cNvSpPr/>
            <p:nvPr/>
          </p:nvSpPr>
          <p:spPr>
            <a:xfrm>
              <a:off x="6218726" y="2476223"/>
              <a:ext cx="57280" cy="572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8" name="pt2108"/>
            <p:cNvSpPr/>
            <p:nvPr/>
          </p:nvSpPr>
          <p:spPr>
            <a:xfrm>
              <a:off x="6261085" y="4912506"/>
              <a:ext cx="57273" cy="572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9" name="pt2109"/>
            <p:cNvSpPr/>
            <p:nvPr/>
          </p:nvSpPr>
          <p:spPr>
            <a:xfrm>
              <a:off x="6136697" y="2358578"/>
              <a:ext cx="57232" cy="5723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0" name="pt2110"/>
            <p:cNvSpPr/>
            <p:nvPr/>
          </p:nvSpPr>
          <p:spPr>
            <a:xfrm>
              <a:off x="6051296" y="2401359"/>
              <a:ext cx="57246" cy="572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1" name="pt2111"/>
            <p:cNvSpPr/>
            <p:nvPr/>
          </p:nvSpPr>
          <p:spPr>
            <a:xfrm>
              <a:off x="6092883" y="2660762"/>
              <a:ext cx="57254" cy="572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2" name="pt2112"/>
            <p:cNvSpPr/>
            <p:nvPr/>
          </p:nvSpPr>
          <p:spPr>
            <a:xfrm>
              <a:off x="6144984" y="2478916"/>
              <a:ext cx="57242" cy="5724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3" name="pt2113"/>
            <p:cNvSpPr/>
            <p:nvPr/>
          </p:nvSpPr>
          <p:spPr>
            <a:xfrm>
              <a:off x="6024550" y="5003445"/>
              <a:ext cx="57246" cy="572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4" name="pt2114"/>
            <p:cNvSpPr/>
            <p:nvPr/>
          </p:nvSpPr>
          <p:spPr>
            <a:xfrm>
              <a:off x="5955020" y="5008790"/>
              <a:ext cx="57254" cy="57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5" name="pt2115"/>
            <p:cNvSpPr/>
            <p:nvPr/>
          </p:nvSpPr>
          <p:spPr>
            <a:xfrm>
              <a:off x="6287780" y="4733335"/>
              <a:ext cx="57258" cy="572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6" name="pt2116"/>
            <p:cNvSpPr/>
            <p:nvPr/>
          </p:nvSpPr>
          <p:spPr>
            <a:xfrm>
              <a:off x="6356125" y="4489968"/>
              <a:ext cx="57273" cy="572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7" name="pt2117"/>
            <p:cNvSpPr/>
            <p:nvPr/>
          </p:nvSpPr>
          <p:spPr>
            <a:xfrm>
              <a:off x="6185962" y="3286553"/>
              <a:ext cx="57239" cy="5723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8" name="pt2118"/>
            <p:cNvSpPr/>
            <p:nvPr/>
          </p:nvSpPr>
          <p:spPr>
            <a:xfrm>
              <a:off x="6353529" y="2436135"/>
              <a:ext cx="57227" cy="5722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9" name="pg2119"/>
            <p:cNvSpPr/>
            <p:nvPr/>
          </p:nvSpPr>
          <p:spPr>
            <a:xfrm>
              <a:off x="3407845" y="4960812"/>
              <a:ext cx="126466" cy="126466"/>
            </a:xfrm>
            <a:custGeom>
              <a:avLst/>
              <a:pathLst>
                <a:path w="126466" h="126466">
                  <a:moveTo>
                    <a:pt x="0" y="63233"/>
                  </a:moveTo>
                  <a:lnTo>
                    <a:pt x="63233" y="0"/>
                  </a:lnTo>
                  <a:lnTo>
                    <a:pt x="126466" y="63233"/>
                  </a:lnTo>
                  <a:lnTo>
                    <a:pt x="63233" y="126466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0" name="pt2120"/>
            <p:cNvSpPr/>
            <p:nvPr/>
          </p:nvSpPr>
          <p:spPr>
            <a:xfrm>
              <a:off x="6394690" y="4249296"/>
              <a:ext cx="57244" cy="572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1" name="pt2121"/>
            <p:cNvSpPr/>
            <p:nvPr/>
          </p:nvSpPr>
          <p:spPr>
            <a:xfrm>
              <a:off x="6026367" y="4872383"/>
              <a:ext cx="57290" cy="572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2" name="pt2122"/>
            <p:cNvSpPr/>
            <p:nvPr/>
          </p:nvSpPr>
          <p:spPr>
            <a:xfrm>
              <a:off x="6024000" y="2468225"/>
              <a:ext cx="57230" cy="5723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3" name="pt2123"/>
            <p:cNvSpPr/>
            <p:nvPr/>
          </p:nvSpPr>
          <p:spPr>
            <a:xfrm>
              <a:off x="5995344" y="4733344"/>
              <a:ext cx="57242" cy="572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4" name="pt2124"/>
            <p:cNvSpPr/>
            <p:nvPr/>
          </p:nvSpPr>
          <p:spPr>
            <a:xfrm>
              <a:off x="6031947" y="5008798"/>
              <a:ext cx="57237" cy="572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5" name="pt2125"/>
            <p:cNvSpPr/>
            <p:nvPr/>
          </p:nvSpPr>
          <p:spPr>
            <a:xfrm>
              <a:off x="4751166" y="3006878"/>
              <a:ext cx="129869" cy="1298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6" name="pt2126"/>
            <p:cNvSpPr/>
            <p:nvPr/>
          </p:nvSpPr>
          <p:spPr>
            <a:xfrm>
              <a:off x="5972148" y="4128977"/>
              <a:ext cx="57196" cy="571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7" name="pt2127"/>
            <p:cNvSpPr/>
            <p:nvPr/>
          </p:nvSpPr>
          <p:spPr>
            <a:xfrm>
              <a:off x="5973782" y="3925716"/>
              <a:ext cx="57225" cy="572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8" name="pt2128"/>
            <p:cNvSpPr/>
            <p:nvPr/>
          </p:nvSpPr>
          <p:spPr>
            <a:xfrm>
              <a:off x="6329307" y="2885412"/>
              <a:ext cx="57234" cy="5723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9" name="pt2129"/>
            <p:cNvSpPr/>
            <p:nvPr/>
          </p:nvSpPr>
          <p:spPr>
            <a:xfrm>
              <a:off x="5946084" y="2460199"/>
              <a:ext cx="57237" cy="572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0" name="pt2130"/>
            <p:cNvSpPr/>
            <p:nvPr/>
          </p:nvSpPr>
          <p:spPr>
            <a:xfrm>
              <a:off x="4989543" y="4694726"/>
              <a:ext cx="134478" cy="134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1" name="pt2131"/>
            <p:cNvSpPr/>
            <p:nvPr/>
          </p:nvSpPr>
          <p:spPr>
            <a:xfrm>
              <a:off x="6132693" y="2457539"/>
              <a:ext cx="57208" cy="5720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2" name="pt2132"/>
            <p:cNvSpPr/>
            <p:nvPr/>
          </p:nvSpPr>
          <p:spPr>
            <a:xfrm>
              <a:off x="6232201" y="4102245"/>
              <a:ext cx="57174" cy="571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3" name="pt2133"/>
            <p:cNvSpPr/>
            <p:nvPr/>
          </p:nvSpPr>
          <p:spPr>
            <a:xfrm>
              <a:off x="6047461" y="4690561"/>
              <a:ext cx="57230" cy="572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4" name="pt2134"/>
            <p:cNvSpPr/>
            <p:nvPr/>
          </p:nvSpPr>
          <p:spPr>
            <a:xfrm>
              <a:off x="6058881" y="4711935"/>
              <a:ext cx="57270" cy="572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5" name="pt2135"/>
            <p:cNvSpPr/>
            <p:nvPr/>
          </p:nvSpPr>
          <p:spPr>
            <a:xfrm>
              <a:off x="6138167" y="2422786"/>
              <a:ext cx="57182" cy="5718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6" name="pt2136"/>
            <p:cNvSpPr/>
            <p:nvPr/>
          </p:nvSpPr>
          <p:spPr>
            <a:xfrm>
              <a:off x="6001030" y="4110245"/>
              <a:ext cx="57220" cy="572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7" name="pt2137"/>
            <p:cNvSpPr/>
            <p:nvPr/>
          </p:nvSpPr>
          <p:spPr>
            <a:xfrm>
              <a:off x="6200993" y="4984737"/>
              <a:ext cx="57222" cy="572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8" name="pt2138"/>
            <p:cNvSpPr/>
            <p:nvPr/>
          </p:nvSpPr>
          <p:spPr>
            <a:xfrm>
              <a:off x="6030594" y="4618338"/>
              <a:ext cx="57263" cy="572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9" name="pt2139"/>
            <p:cNvSpPr/>
            <p:nvPr/>
          </p:nvSpPr>
          <p:spPr>
            <a:xfrm>
              <a:off x="6369188" y="2355918"/>
              <a:ext cx="57203" cy="5720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0" name="pt2140"/>
            <p:cNvSpPr/>
            <p:nvPr/>
          </p:nvSpPr>
          <p:spPr>
            <a:xfrm>
              <a:off x="5938659" y="2366590"/>
              <a:ext cx="57254" cy="5725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1" name="pt2141"/>
            <p:cNvSpPr/>
            <p:nvPr/>
          </p:nvSpPr>
          <p:spPr>
            <a:xfrm>
              <a:off x="6187001" y="2345211"/>
              <a:ext cx="57222" cy="5722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2" name="pt2142"/>
            <p:cNvSpPr/>
            <p:nvPr/>
          </p:nvSpPr>
          <p:spPr>
            <a:xfrm>
              <a:off x="6045008" y="2345208"/>
              <a:ext cx="57230" cy="5723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3" name="pt2143"/>
            <p:cNvSpPr/>
            <p:nvPr/>
          </p:nvSpPr>
          <p:spPr>
            <a:xfrm>
              <a:off x="6385244" y="3944428"/>
              <a:ext cx="57242" cy="572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4" name="pt2144"/>
            <p:cNvSpPr/>
            <p:nvPr/>
          </p:nvSpPr>
          <p:spPr>
            <a:xfrm>
              <a:off x="6305041" y="4286148"/>
              <a:ext cx="10282" cy="102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5" name="pt2145"/>
            <p:cNvSpPr/>
            <p:nvPr/>
          </p:nvSpPr>
          <p:spPr>
            <a:xfrm>
              <a:off x="6237865" y="5003450"/>
              <a:ext cx="57237" cy="572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6" name="pt2146"/>
            <p:cNvSpPr/>
            <p:nvPr/>
          </p:nvSpPr>
          <p:spPr>
            <a:xfrm>
              <a:off x="6351385" y="2449507"/>
              <a:ext cx="57225" cy="572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7" name="pt2147"/>
            <p:cNvSpPr/>
            <p:nvPr/>
          </p:nvSpPr>
          <p:spPr>
            <a:xfrm>
              <a:off x="6006893" y="2342524"/>
              <a:ext cx="57249" cy="5724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8" name="pt2148"/>
            <p:cNvSpPr/>
            <p:nvPr/>
          </p:nvSpPr>
          <p:spPr>
            <a:xfrm>
              <a:off x="6058819" y="2342532"/>
              <a:ext cx="57232" cy="5723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9" name="pt2149"/>
            <p:cNvSpPr/>
            <p:nvPr/>
          </p:nvSpPr>
          <p:spPr>
            <a:xfrm>
              <a:off x="6095118" y="2342527"/>
              <a:ext cx="57242" cy="5724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0" name="pt2150"/>
            <p:cNvSpPr/>
            <p:nvPr/>
          </p:nvSpPr>
          <p:spPr>
            <a:xfrm>
              <a:off x="6197407" y="4957990"/>
              <a:ext cx="57230" cy="572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1" name="pt2151"/>
            <p:cNvSpPr/>
            <p:nvPr/>
          </p:nvSpPr>
          <p:spPr>
            <a:xfrm>
              <a:off x="5936537" y="4869727"/>
              <a:ext cx="57254" cy="57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2" name="pt2152"/>
            <p:cNvSpPr/>
            <p:nvPr/>
          </p:nvSpPr>
          <p:spPr>
            <a:xfrm>
              <a:off x="6259657" y="4492662"/>
              <a:ext cx="57232" cy="572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3" name="pt2153"/>
            <p:cNvSpPr/>
            <p:nvPr/>
          </p:nvSpPr>
          <p:spPr>
            <a:xfrm>
              <a:off x="5940735" y="4754742"/>
              <a:ext cx="57234" cy="572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4" name="pt2154"/>
            <p:cNvSpPr/>
            <p:nvPr/>
          </p:nvSpPr>
          <p:spPr>
            <a:xfrm>
              <a:off x="6007343" y="4995415"/>
              <a:ext cx="57261" cy="572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5" name="pt2155"/>
            <p:cNvSpPr/>
            <p:nvPr/>
          </p:nvSpPr>
          <p:spPr>
            <a:xfrm>
              <a:off x="6227031" y="4845670"/>
              <a:ext cx="57230" cy="572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6" name="pt2156"/>
            <p:cNvSpPr/>
            <p:nvPr/>
          </p:nvSpPr>
          <p:spPr>
            <a:xfrm>
              <a:off x="6144257" y="2345185"/>
              <a:ext cx="57275" cy="5727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7" name="pt2157"/>
            <p:cNvSpPr/>
            <p:nvPr/>
          </p:nvSpPr>
          <p:spPr>
            <a:xfrm>
              <a:off x="6263076" y="2342514"/>
              <a:ext cx="57268" cy="5726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8" name="pt2158"/>
            <p:cNvSpPr/>
            <p:nvPr/>
          </p:nvSpPr>
          <p:spPr>
            <a:xfrm>
              <a:off x="6348201" y="4834966"/>
              <a:ext cx="57244" cy="572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9" name="pt2159"/>
            <p:cNvSpPr/>
            <p:nvPr/>
          </p:nvSpPr>
          <p:spPr>
            <a:xfrm>
              <a:off x="6146559" y="4917889"/>
              <a:ext cx="57203" cy="572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0" name="pt2160"/>
            <p:cNvSpPr/>
            <p:nvPr/>
          </p:nvSpPr>
          <p:spPr>
            <a:xfrm>
              <a:off x="6002944" y="2380644"/>
              <a:ext cx="50539" cy="505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1" name="pt2161"/>
            <p:cNvSpPr/>
            <p:nvPr/>
          </p:nvSpPr>
          <p:spPr>
            <a:xfrm>
              <a:off x="4976147" y="2365652"/>
              <a:ext cx="112614" cy="11261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2" name="pt2162"/>
            <p:cNvSpPr/>
            <p:nvPr/>
          </p:nvSpPr>
          <p:spPr>
            <a:xfrm>
              <a:off x="6049990" y="2412072"/>
              <a:ext cx="57215" cy="5721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3" name="pt2163"/>
            <p:cNvSpPr/>
            <p:nvPr/>
          </p:nvSpPr>
          <p:spPr>
            <a:xfrm>
              <a:off x="6365178" y="2511012"/>
              <a:ext cx="57232" cy="5723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4" name="pt2164"/>
            <p:cNvSpPr/>
            <p:nvPr/>
          </p:nvSpPr>
          <p:spPr>
            <a:xfrm>
              <a:off x="6239864" y="2342524"/>
              <a:ext cx="57249" cy="5724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5" name="pt2165"/>
            <p:cNvSpPr/>
            <p:nvPr/>
          </p:nvSpPr>
          <p:spPr>
            <a:xfrm>
              <a:off x="6070640" y="2732979"/>
              <a:ext cx="57232" cy="572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6" name="pt2166"/>
            <p:cNvSpPr/>
            <p:nvPr/>
          </p:nvSpPr>
          <p:spPr>
            <a:xfrm>
              <a:off x="6380949" y="4992748"/>
              <a:ext cx="57246" cy="572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7" name="pt2167"/>
            <p:cNvSpPr/>
            <p:nvPr/>
          </p:nvSpPr>
          <p:spPr>
            <a:xfrm>
              <a:off x="4682305" y="2702008"/>
              <a:ext cx="119173" cy="1191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8" name="pt2168"/>
            <p:cNvSpPr/>
            <p:nvPr/>
          </p:nvSpPr>
          <p:spPr>
            <a:xfrm>
              <a:off x="6182962" y="2513668"/>
              <a:ext cx="57270" cy="572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9" name="pt2169"/>
            <p:cNvSpPr/>
            <p:nvPr/>
          </p:nvSpPr>
          <p:spPr>
            <a:xfrm>
              <a:off x="5981548" y="2957607"/>
              <a:ext cx="57256" cy="572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0" name="pt2170"/>
            <p:cNvSpPr/>
            <p:nvPr/>
          </p:nvSpPr>
          <p:spPr>
            <a:xfrm>
              <a:off x="4904154" y="2377591"/>
              <a:ext cx="126178" cy="12617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1" name="pt2171"/>
            <p:cNvSpPr/>
            <p:nvPr/>
          </p:nvSpPr>
          <p:spPr>
            <a:xfrm>
              <a:off x="6385653" y="3735843"/>
              <a:ext cx="57222" cy="572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2" name="pt2172"/>
            <p:cNvSpPr/>
            <p:nvPr/>
          </p:nvSpPr>
          <p:spPr>
            <a:xfrm>
              <a:off x="6197258" y="4984734"/>
              <a:ext cx="57227" cy="572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3" name="pt2173"/>
            <p:cNvSpPr/>
            <p:nvPr/>
          </p:nvSpPr>
          <p:spPr>
            <a:xfrm>
              <a:off x="6088413" y="4468596"/>
              <a:ext cx="57227" cy="572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4" name="pt2174"/>
            <p:cNvSpPr/>
            <p:nvPr/>
          </p:nvSpPr>
          <p:spPr>
            <a:xfrm>
              <a:off x="5987508" y="4158368"/>
              <a:ext cx="57249" cy="572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5" name="pt2175"/>
            <p:cNvSpPr/>
            <p:nvPr/>
          </p:nvSpPr>
          <p:spPr>
            <a:xfrm>
              <a:off x="3396994" y="2353896"/>
              <a:ext cx="136127" cy="13612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6" name="pt2176"/>
            <p:cNvSpPr/>
            <p:nvPr/>
          </p:nvSpPr>
          <p:spPr>
            <a:xfrm>
              <a:off x="6304663" y="2342550"/>
              <a:ext cx="57196" cy="5719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7" name="pt2177"/>
            <p:cNvSpPr/>
            <p:nvPr/>
          </p:nvSpPr>
          <p:spPr>
            <a:xfrm>
              <a:off x="5982410" y="2342529"/>
              <a:ext cx="57239" cy="572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8" name="pt2178"/>
            <p:cNvSpPr/>
            <p:nvPr/>
          </p:nvSpPr>
          <p:spPr>
            <a:xfrm>
              <a:off x="6024010" y="2347878"/>
              <a:ext cx="57237" cy="572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9" name="pt2179"/>
            <p:cNvSpPr/>
            <p:nvPr/>
          </p:nvSpPr>
          <p:spPr>
            <a:xfrm>
              <a:off x="6049233" y="2339857"/>
              <a:ext cx="57234" cy="5723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0" name="pt2180"/>
            <p:cNvSpPr/>
            <p:nvPr/>
          </p:nvSpPr>
          <p:spPr>
            <a:xfrm>
              <a:off x="6072049" y="2358574"/>
              <a:ext cx="57239" cy="572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1" name="pt2181"/>
            <p:cNvSpPr/>
            <p:nvPr/>
          </p:nvSpPr>
          <p:spPr>
            <a:xfrm>
              <a:off x="6282593" y="2345203"/>
              <a:ext cx="57239" cy="572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2" name="pt2182"/>
            <p:cNvSpPr/>
            <p:nvPr/>
          </p:nvSpPr>
          <p:spPr>
            <a:xfrm>
              <a:off x="4958804" y="2315241"/>
              <a:ext cx="117163" cy="11716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3" name="pt2183"/>
            <p:cNvSpPr/>
            <p:nvPr/>
          </p:nvSpPr>
          <p:spPr>
            <a:xfrm>
              <a:off x="5904461" y="2593932"/>
              <a:ext cx="57198" cy="571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4" name="pt2184"/>
            <p:cNvSpPr/>
            <p:nvPr/>
          </p:nvSpPr>
          <p:spPr>
            <a:xfrm>
              <a:off x="6070728" y="2593920"/>
              <a:ext cx="57222" cy="572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5" name="pt2185"/>
            <p:cNvSpPr/>
            <p:nvPr/>
          </p:nvSpPr>
          <p:spPr>
            <a:xfrm>
              <a:off x="6307997" y="3818754"/>
              <a:ext cx="57206" cy="572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6" name="pt2186"/>
            <p:cNvSpPr/>
            <p:nvPr/>
          </p:nvSpPr>
          <p:spPr>
            <a:xfrm>
              <a:off x="6070962" y="4711971"/>
              <a:ext cx="57198" cy="571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7" name="pt2187"/>
            <p:cNvSpPr/>
            <p:nvPr/>
          </p:nvSpPr>
          <p:spPr>
            <a:xfrm>
              <a:off x="6131818" y="4292077"/>
              <a:ext cx="57258" cy="572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8" name="pt2188"/>
            <p:cNvSpPr/>
            <p:nvPr/>
          </p:nvSpPr>
          <p:spPr>
            <a:xfrm>
              <a:off x="6386168" y="2815877"/>
              <a:ext cx="57242" cy="572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9" name="pt2189"/>
            <p:cNvSpPr/>
            <p:nvPr/>
          </p:nvSpPr>
          <p:spPr>
            <a:xfrm>
              <a:off x="6212918" y="2345188"/>
              <a:ext cx="57268" cy="5726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0" name="pt2190"/>
            <p:cNvSpPr/>
            <p:nvPr/>
          </p:nvSpPr>
          <p:spPr>
            <a:xfrm>
              <a:off x="5991494" y="2366549"/>
              <a:ext cx="57335" cy="5733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1" name="pt2191"/>
            <p:cNvSpPr/>
            <p:nvPr/>
          </p:nvSpPr>
          <p:spPr>
            <a:xfrm>
              <a:off x="6139469" y="4618348"/>
              <a:ext cx="57244" cy="572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2" name="pt2192"/>
            <p:cNvSpPr/>
            <p:nvPr/>
          </p:nvSpPr>
          <p:spPr>
            <a:xfrm>
              <a:off x="5973320" y="2422756"/>
              <a:ext cx="57242" cy="5724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3" name="pt2193"/>
            <p:cNvSpPr/>
            <p:nvPr/>
          </p:nvSpPr>
          <p:spPr>
            <a:xfrm>
              <a:off x="6328383" y="2449519"/>
              <a:ext cx="57201" cy="5720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4" name="pt2194"/>
            <p:cNvSpPr/>
            <p:nvPr/>
          </p:nvSpPr>
          <p:spPr>
            <a:xfrm>
              <a:off x="6218716" y="2369257"/>
              <a:ext cx="57268" cy="5726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5" name="pt2195"/>
            <p:cNvSpPr/>
            <p:nvPr/>
          </p:nvSpPr>
          <p:spPr>
            <a:xfrm>
              <a:off x="6252189" y="4127119"/>
              <a:ext cx="34168" cy="341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6" name="pt2196"/>
            <p:cNvSpPr/>
            <p:nvPr/>
          </p:nvSpPr>
          <p:spPr>
            <a:xfrm>
              <a:off x="5990218" y="4904486"/>
              <a:ext cx="57266" cy="572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7" name="pt2197"/>
            <p:cNvSpPr/>
            <p:nvPr/>
          </p:nvSpPr>
          <p:spPr>
            <a:xfrm>
              <a:off x="6310606" y="2412064"/>
              <a:ext cx="57232" cy="5723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8" name="pt2198"/>
            <p:cNvSpPr/>
            <p:nvPr/>
          </p:nvSpPr>
          <p:spPr>
            <a:xfrm>
              <a:off x="6154601" y="2371952"/>
              <a:ext cx="57227" cy="5722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9" name="pt2199"/>
            <p:cNvSpPr/>
            <p:nvPr/>
          </p:nvSpPr>
          <p:spPr>
            <a:xfrm>
              <a:off x="5937081" y="4738670"/>
              <a:ext cx="57287" cy="572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0" name="pt2200"/>
            <p:cNvSpPr/>
            <p:nvPr/>
          </p:nvSpPr>
          <p:spPr>
            <a:xfrm>
              <a:off x="6043094" y="2390653"/>
              <a:ext cx="57266" cy="5726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1" name="pt2201"/>
            <p:cNvSpPr/>
            <p:nvPr/>
          </p:nvSpPr>
          <p:spPr>
            <a:xfrm>
              <a:off x="5968049" y="4965958"/>
              <a:ext cx="57340" cy="573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2" name="pt2202"/>
            <p:cNvSpPr/>
            <p:nvPr/>
          </p:nvSpPr>
          <p:spPr>
            <a:xfrm>
              <a:off x="6013046" y="3992577"/>
              <a:ext cx="57218" cy="572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3" name="pt2203"/>
            <p:cNvSpPr/>
            <p:nvPr/>
          </p:nvSpPr>
          <p:spPr>
            <a:xfrm>
              <a:off x="6265234" y="4663819"/>
              <a:ext cx="57227" cy="572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4" name="pt2204"/>
            <p:cNvSpPr/>
            <p:nvPr/>
          </p:nvSpPr>
          <p:spPr>
            <a:xfrm>
              <a:off x="6363655" y="4498014"/>
              <a:ext cx="57225" cy="572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5" name="pt2205"/>
            <p:cNvSpPr/>
            <p:nvPr/>
          </p:nvSpPr>
          <p:spPr>
            <a:xfrm>
              <a:off x="6067097" y="4728010"/>
              <a:ext cx="57213" cy="572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6" name="pt2206"/>
            <p:cNvSpPr/>
            <p:nvPr/>
          </p:nvSpPr>
          <p:spPr>
            <a:xfrm>
              <a:off x="6157893" y="2385359"/>
              <a:ext cx="57155" cy="5715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7" name="pt2207"/>
            <p:cNvSpPr/>
            <p:nvPr/>
          </p:nvSpPr>
          <p:spPr>
            <a:xfrm>
              <a:off x="6253128" y="2339830"/>
              <a:ext cx="57287" cy="5728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8" name="pt2208"/>
            <p:cNvSpPr/>
            <p:nvPr/>
          </p:nvSpPr>
          <p:spPr>
            <a:xfrm>
              <a:off x="6332409" y="2339896"/>
              <a:ext cx="57155" cy="5715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9" name="pt2209"/>
            <p:cNvSpPr/>
            <p:nvPr/>
          </p:nvSpPr>
          <p:spPr>
            <a:xfrm>
              <a:off x="6138277" y="2339861"/>
              <a:ext cx="57225" cy="572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0" name="pt2210"/>
            <p:cNvSpPr/>
            <p:nvPr/>
          </p:nvSpPr>
          <p:spPr>
            <a:xfrm>
              <a:off x="6084535" y="2353221"/>
              <a:ext cx="57249" cy="5724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1" name="pt2211"/>
            <p:cNvSpPr/>
            <p:nvPr/>
          </p:nvSpPr>
          <p:spPr>
            <a:xfrm>
              <a:off x="6215350" y="3602132"/>
              <a:ext cx="57215" cy="572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2" name="pt2212"/>
            <p:cNvSpPr/>
            <p:nvPr/>
          </p:nvSpPr>
          <p:spPr>
            <a:xfrm>
              <a:off x="6275396" y="4907175"/>
              <a:ext cx="57237" cy="572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3" name="pt2213"/>
            <p:cNvSpPr/>
            <p:nvPr/>
          </p:nvSpPr>
          <p:spPr>
            <a:xfrm>
              <a:off x="5997519" y="4995393"/>
              <a:ext cx="57304" cy="573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4" name="pt2214"/>
            <p:cNvSpPr/>
            <p:nvPr/>
          </p:nvSpPr>
          <p:spPr>
            <a:xfrm>
              <a:off x="5952565" y="2422767"/>
              <a:ext cx="57220" cy="572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5" name="pt2215"/>
            <p:cNvSpPr/>
            <p:nvPr/>
          </p:nvSpPr>
          <p:spPr>
            <a:xfrm>
              <a:off x="6043399" y="4837462"/>
              <a:ext cx="78994" cy="789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6" name="pt2216"/>
            <p:cNvSpPr/>
            <p:nvPr/>
          </p:nvSpPr>
          <p:spPr>
            <a:xfrm>
              <a:off x="6164031" y="4987400"/>
              <a:ext cx="57244" cy="572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7" name="pt2217"/>
            <p:cNvSpPr/>
            <p:nvPr/>
          </p:nvSpPr>
          <p:spPr>
            <a:xfrm>
              <a:off x="6200768" y="2339860"/>
              <a:ext cx="57227" cy="5722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8" name="pt2218"/>
            <p:cNvSpPr/>
            <p:nvPr/>
          </p:nvSpPr>
          <p:spPr>
            <a:xfrm>
              <a:off x="6305039" y="4816235"/>
              <a:ext cx="57266" cy="572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9" name="pt2219"/>
            <p:cNvSpPr/>
            <p:nvPr/>
          </p:nvSpPr>
          <p:spPr>
            <a:xfrm>
              <a:off x="5046728" y="2309942"/>
              <a:ext cx="117064" cy="11706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0" name="pt2220"/>
            <p:cNvSpPr/>
            <p:nvPr/>
          </p:nvSpPr>
          <p:spPr>
            <a:xfrm>
              <a:off x="6092464" y="2339877"/>
              <a:ext cx="57194" cy="5719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1" name="pt2221"/>
            <p:cNvSpPr/>
            <p:nvPr/>
          </p:nvSpPr>
          <p:spPr>
            <a:xfrm>
              <a:off x="6019531" y="2393360"/>
              <a:ext cx="57198" cy="5719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2" name="pt2222"/>
            <p:cNvSpPr/>
            <p:nvPr/>
          </p:nvSpPr>
          <p:spPr>
            <a:xfrm>
              <a:off x="6362075" y="2342526"/>
              <a:ext cx="57244" cy="5724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3" name="pt2223"/>
            <p:cNvSpPr/>
            <p:nvPr/>
          </p:nvSpPr>
          <p:spPr>
            <a:xfrm>
              <a:off x="6216732" y="4853693"/>
              <a:ext cx="57230" cy="572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4" name="pt2224"/>
            <p:cNvSpPr/>
            <p:nvPr/>
          </p:nvSpPr>
          <p:spPr>
            <a:xfrm>
              <a:off x="5937271" y="3602122"/>
              <a:ext cx="57234" cy="5723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5" name="pt2225"/>
            <p:cNvSpPr/>
            <p:nvPr/>
          </p:nvSpPr>
          <p:spPr>
            <a:xfrm>
              <a:off x="6136019" y="2374631"/>
              <a:ext cx="57218" cy="5721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6" name="pt2226"/>
            <p:cNvSpPr/>
            <p:nvPr/>
          </p:nvSpPr>
          <p:spPr>
            <a:xfrm>
              <a:off x="6276454" y="2342561"/>
              <a:ext cx="57174" cy="5717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7" name="pt2227"/>
            <p:cNvSpPr/>
            <p:nvPr/>
          </p:nvSpPr>
          <p:spPr>
            <a:xfrm>
              <a:off x="6157894" y="2361287"/>
              <a:ext cx="57162" cy="5716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8" name="pt2228"/>
            <p:cNvSpPr/>
            <p:nvPr/>
          </p:nvSpPr>
          <p:spPr>
            <a:xfrm>
              <a:off x="6256733" y="3093995"/>
              <a:ext cx="57258" cy="572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9" name="pt2229"/>
            <p:cNvSpPr/>
            <p:nvPr/>
          </p:nvSpPr>
          <p:spPr>
            <a:xfrm>
              <a:off x="6132000" y="4425797"/>
              <a:ext cx="57249" cy="572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0" name="pt2230"/>
            <p:cNvSpPr/>
            <p:nvPr/>
          </p:nvSpPr>
          <p:spPr>
            <a:xfrm>
              <a:off x="5913846" y="3767940"/>
              <a:ext cx="57210" cy="5721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1" name="pt2231"/>
            <p:cNvSpPr/>
            <p:nvPr/>
          </p:nvSpPr>
          <p:spPr>
            <a:xfrm>
              <a:off x="6212508" y="2358566"/>
              <a:ext cx="57256" cy="5725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2" name="pt2232"/>
            <p:cNvSpPr/>
            <p:nvPr/>
          </p:nvSpPr>
          <p:spPr>
            <a:xfrm>
              <a:off x="5023433" y="4903385"/>
              <a:ext cx="123651" cy="123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3" name="pt2233"/>
            <p:cNvSpPr/>
            <p:nvPr/>
          </p:nvSpPr>
          <p:spPr>
            <a:xfrm>
              <a:off x="5937421" y="2347872"/>
              <a:ext cx="57249" cy="5724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4" name="pt2234"/>
            <p:cNvSpPr/>
            <p:nvPr/>
          </p:nvSpPr>
          <p:spPr>
            <a:xfrm>
              <a:off x="6184460" y="2355924"/>
              <a:ext cx="57191" cy="5719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5" name="pt2235"/>
            <p:cNvSpPr/>
            <p:nvPr/>
          </p:nvSpPr>
          <p:spPr>
            <a:xfrm>
              <a:off x="5964681" y="2353262"/>
              <a:ext cx="57167" cy="571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6" name="pt2236"/>
            <p:cNvSpPr/>
            <p:nvPr/>
          </p:nvSpPr>
          <p:spPr>
            <a:xfrm>
              <a:off x="6141350" y="2342551"/>
              <a:ext cx="57194" cy="5719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7" name="pt2237"/>
            <p:cNvSpPr/>
            <p:nvPr/>
          </p:nvSpPr>
          <p:spPr>
            <a:xfrm>
              <a:off x="6312225" y="2339847"/>
              <a:ext cx="57254" cy="5725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8" name="pt2238"/>
            <p:cNvSpPr/>
            <p:nvPr/>
          </p:nvSpPr>
          <p:spPr>
            <a:xfrm>
              <a:off x="5928908" y="2369277"/>
              <a:ext cx="57227" cy="5722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9" name="pt2239"/>
            <p:cNvSpPr/>
            <p:nvPr/>
          </p:nvSpPr>
          <p:spPr>
            <a:xfrm>
              <a:off x="5942291" y="4126262"/>
              <a:ext cx="57278" cy="572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0" name="pt2240"/>
            <p:cNvSpPr/>
            <p:nvPr/>
          </p:nvSpPr>
          <p:spPr>
            <a:xfrm>
              <a:off x="5912899" y="4995413"/>
              <a:ext cx="57263" cy="572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1" name="pt2241"/>
            <p:cNvSpPr/>
            <p:nvPr/>
          </p:nvSpPr>
          <p:spPr>
            <a:xfrm>
              <a:off x="6093637" y="3064600"/>
              <a:ext cx="57213" cy="5721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2" name="pt2242"/>
            <p:cNvSpPr/>
            <p:nvPr/>
          </p:nvSpPr>
          <p:spPr>
            <a:xfrm>
              <a:off x="6126102" y="5019237"/>
              <a:ext cx="36359" cy="363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3" name="pt2243"/>
            <p:cNvSpPr/>
            <p:nvPr/>
          </p:nvSpPr>
          <p:spPr>
            <a:xfrm>
              <a:off x="6373142" y="2353257"/>
              <a:ext cx="57177" cy="5717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4" name="pt2244"/>
            <p:cNvSpPr/>
            <p:nvPr/>
          </p:nvSpPr>
          <p:spPr>
            <a:xfrm>
              <a:off x="6284427" y="4880429"/>
              <a:ext cx="57244" cy="572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5" name="pt2245"/>
            <p:cNvSpPr/>
            <p:nvPr/>
          </p:nvSpPr>
          <p:spPr>
            <a:xfrm>
              <a:off x="6155550" y="2339854"/>
              <a:ext cx="57239" cy="572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6" name="pt2246"/>
            <p:cNvSpPr/>
            <p:nvPr/>
          </p:nvSpPr>
          <p:spPr>
            <a:xfrm>
              <a:off x="6292666" y="2339859"/>
              <a:ext cx="57230" cy="5723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7" name="pt2247"/>
            <p:cNvSpPr/>
            <p:nvPr/>
          </p:nvSpPr>
          <p:spPr>
            <a:xfrm>
              <a:off x="6016323" y="2358578"/>
              <a:ext cx="57232" cy="5723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8" name="pt2248"/>
            <p:cNvSpPr/>
            <p:nvPr/>
          </p:nvSpPr>
          <p:spPr>
            <a:xfrm>
              <a:off x="6011625" y="3040533"/>
              <a:ext cx="57210" cy="5721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9" name="pt2249"/>
            <p:cNvSpPr/>
            <p:nvPr/>
          </p:nvSpPr>
          <p:spPr>
            <a:xfrm>
              <a:off x="6165867" y="4706610"/>
              <a:ext cx="57222" cy="572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0" name="pt2250"/>
            <p:cNvSpPr/>
            <p:nvPr/>
          </p:nvSpPr>
          <p:spPr>
            <a:xfrm>
              <a:off x="6257718" y="2350555"/>
              <a:ext cx="57232" cy="5723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1" name="pt2251"/>
            <p:cNvSpPr/>
            <p:nvPr/>
          </p:nvSpPr>
          <p:spPr>
            <a:xfrm>
              <a:off x="6170577" y="5003448"/>
              <a:ext cx="57239" cy="572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2" name="pt2252"/>
            <p:cNvSpPr/>
            <p:nvPr/>
          </p:nvSpPr>
          <p:spPr>
            <a:xfrm>
              <a:off x="6190058" y="4653117"/>
              <a:ext cx="57237" cy="572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3" name="pt2253"/>
            <p:cNvSpPr/>
            <p:nvPr/>
          </p:nvSpPr>
          <p:spPr>
            <a:xfrm>
              <a:off x="6353811" y="2347884"/>
              <a:ext cx="57225" cy="572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4" name="pt2254"/>
            <p:cNvSpPr/>
            <p:nvPr/>
          </p:nvSpPr>
          <p:spPr>
            <a:xfrm>
              <a:off x="6014067" y="2350556"/>
              <a:ext cx="57230" cy="5723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5" name="pt2255"/>
            <p:cNvSpPr/>
            <p:nvPr/>
          </p:nvSpPr>
          <p:spPr>
            <a:xfrm>
              <a:off x="5945163" y="2350568"/>
              <a:ext cx="57206" cy="5720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6" name="pt2256"/>
            <p:cNvSpPr/>
            <p:nvPr/>
          </p:nvSpPr>
          <p:spPr>
            <a:xfrm>
              <a:off x="6038396" y="2342525"/>
              <a:ext cx="57246" cy="572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7" name="pt2257"/>
            <p:cNvSpPr/>
            <p:nvPr/>
          </p:nvSpPr>
          <p:spPr>
            <a:xfrm>
              <a:off x="6291122" y="2420082"/>
              <a:ext cx="57242" cy="5724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8" name="pt2258"/>
            <p:cNvSpPr/>
            <p:nvPr/>
          </p:nvSpPr>
          <p:spPr>
            <a:xfrm>
              <a:off x="6180224" y="3992573"/>
              <a:ext cx="57225" cy="572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9" name="pt2259"/>
            <p:cNvSpPr/>
            <p:nvPr/>
          </p:nvSpPr>
          <p:spPr>
            <a:xfrm>
              <a:off x="6051712" y="4498016"/>
              <a:ext cx="57222" cy="572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0" name="pt2260"/>
            <p:cNvSpPr/>
            <p:nvPr/>
          </p:nvSpPr>
          <p:spPr>
            <a:xfrm>
              <a:off x="5909865" y="3128769"/>
              <a:ext cx="57242" cy="572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1" name="pt2261"/>
            <p:cNvSpPr/>
            <p:nvPr/>
          </p:nvSpPr>
          <p:spPr>
            <a:xfrm>
              <a:off x="6396739" y="2345197"/>
              <a:ext cx="57251" cy="572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2" name="pt2262"/>
            <p:cNvSpPr/>
            <p:nvPr/>
          </p:nvSpPr>
          <p:spPr>
            <a:xfrm>
              <a:off x="6054241" y="4998105"/>
              <a:ext cx="57230" cy="572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3" name="pt2263"/>
            <p:cNvSpPr/>
            <p:nvPr/>
          </p:nvSpPr>
          <p:spPr>
            <a:xfrm>
              <a:off x="6363879" y="2679477"/>
              <a:ext cx="57263" cy="572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4" name="pt2264"/>
            <p:cNvSpPr/>
            <p:nvPr/>
          </p:nvSpPr>
          <p:spPr>
            <a:xfrm>
              <a:off x="6284920" y="4794837"/>
              <a:ext cx="57273" cy="572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5" name="pt2265"/>
            <p:cNvSpPr/>
            <p:nvPr/>
          </p:nvSpPr>
          <p:spPr>
            <a:xfrm>
              <a:off x="6310553" y="4859040"/>
              <a:ext cx="57232" cy="572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6" name="pt2266"/>
            <p:cNvSpPr/>
            <p:nvPr/>
          </p:nvSpPr>
          <p:spPr>
            <a:xfrm>
              <a:off x="6102480" y="4947289"/>
              <a:ext cx="57237" cy="572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7" name="pt2267"/>
            <p:cNvSpPr/>
            <p:nvPr/>
          </p:nvSpPr>
          <p:spPr>
            <a:xfrm>
              <a:off x="6251625" y="2791799"/>
              <a:ext cx="57261" cy="572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8" name="pt2268"/>
            <p:cNvSpPr/>
            <p:nvPr/>
          </p:nvSpPr>
          <p:spPr>
            <a:xfrm>
              <a:off x="6254425" y="3409556"/>
              <a:ext cx="57268" cy="572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9" name="pt2269"/>
            <p:cNvSpPr/>
            <p:nvPr/>
          </p:nvSpPr>
          <p:spPr>
            <a:xfrm>
              <a:off x="6347387" y="2342518"/>
              <a:ext cx="57261" cy="572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0" name="pt2270"/>
            <p:cNvSpPr/>
            <p:nvPr/>
          </p:nvSpPr>
          <p:spPr>
            <a:xfrm>
              <a:off x="6171356" y="2342548"/>
              <a:ext cx="57201" cy="5720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1" name="pt2271"/>
            <p:cNvSpPr/>
            <p:nvPr/>
          </p:nvSpPr>
          <p:spPr>
            <a:xfrm>
              <a:off x="5929755" y="2390665"/>
              <a:ext cx="57242" cy="5724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2" name="pt2272"/>
            <p:cNvSpPr/>
            <p:nvPr/>
          </p:nvSpPr>
          <p:spPr>
            <a:xfrm>
              <a:off x="6144420" y="2358573"/>
              <a:ext cx="57242" cy="5724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3" name="pt2273"/>
            <p:cNvSpPr/>
            <p:nvPr/>
          </p:nvSpPr>
          <p:spPr>
            <a:xfrm>
              <a:off x="6214061" y="5003452"/>
              <a:ext cx="57232" cy="572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4" name="pt2274"/>
            <p:cNvSpPr/>
            <p:nvPr/>
          </p:nvSpPr>
          <p:spPr>
            <a:xfrm>
              <a:off x="6080853" y="2342539"/>
              <a:ext cx="57218" cy="5721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5" name="pt2275"/>
            <p:cNvSpPr/>
            <p:nvPr/>
          </p:nvSpPr>
          <p:spPr>
            <a:xfrm>
              <a:off x="6147167" y="2858676"/>
              <a:ext cx="57220" cy="572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6" name="pt2276"/>
            <p:cNvSpPr/>
            <p:nvPr/>
          </p:nvSpPr>
          <p:spPr>
            <a:xfrm>
              <a:off x="6124021" y="2361252"/>
              <a:ext cx="57232" cy="5723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7" name="pt2277"/>
            <p:cNvSpPr/>
            <p:nvPr/>
          </p:nvSpPr>
          <p:spPr>
            <a:xfrm>
              <a:off x="6036101" y="4685204"/>
              <a:ext cx="57246" cy="572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8" name="pt2278"/>
            <p:cNvSpPr/>
            <p:nvPr/>
          </p:nvSpPr>
          <p:spPr>
            <a:xfrm>
              <a:off x="6047231" y="2388005"/>
              <a:ext cx="57213" cy="5721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9" name="pt2279"/>
            <p:cNvSpPr/>
            <p:nvPr/>
          </p:nvSpPr>
          <p:spPr>
            <a:xfrm>
              <a:off x="6143531" y="4939275"/>
              <a:ext cx="57220" cy="572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0" name="pt2280"/>
            <p:cNvSpPr/>
            <p:nvPr/>
          </p:nvSpPr>
          <p:spPr>
            <a:xfrm>
              <a:off x="6197352" y="5003451"/>
              <a:ext cx="57234" cy="572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1" name="pt2281"/>
            <p:cNvSpPr/>
            <p:nvPr/>
          </p:nvSpPr>
          <p:spPr>
            <a:xfrm>
              <a:off x="6145724" y="2460187"/>
              <a:ext cx="57261" cy="572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2" name="pt2282"/>
            <p:cNvSpPr/>
            <p:nvPr/>
          </p:nvSpPr>
          <p:spPr>
            <a:xfrm>
              <a:off x="6323934" y="2371936"/>
              <a:ext cx="57258" cy="5725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3" name="pt2283"/>
            <p:cNvSpPr/>
            <p:nvPr/>
          </p:nvSpPr>
          <p:spPr>
            <a:xfrm>
              <a:off x="6389116" y="2339879"/>
              <a:ext cx="57189" cy="5718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4" name="pt2284"/>
            <p:cNvSpPr/>
            <p:nvPr/>
          </p:nvSpPr>
          <p:spPr>
            <a:xfrm>
              <a:off x="6155005" y="5003471"/>
              <a:ext cx="41148" cy="411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5" name="pt2285"/>
            <p:cNvSpPr/>
            <p:nvPr/>
          </p:nvSpPr>
          <p:spPr>
            <a:xfrm>
              <a:off x="6092630" y="4974020"/>
              <a:ext cx="57261" cy="572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6" name="pt2286"/>
            <p:cNvSpPr/>
            <p:nvPr/>
          </p:nvSpPr>
          <p:spPr>
            <a:xfrm>
              <a:off x="6162315" y="4278707"/>
              <a:ext cx="57256" cy="572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7" name="pt2287"/>
            <p:cNvSpPr/>
            <p:nvPr/>
          </p:nvSpPr>
          <p:spPr>
            <a:xfrm>
              <a:off x="6350727" y="4998082"/>
              <a:ext cx="57275" cy="572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8" name="pt2288"/>
            <p:cNvSpPr/>
            <p:nvPr/>
          </p:nvSpPr>
          <p:spPr>
            <a:xfrm>
              <a:off x="6023827" y="2516371"/>
              <a:ext cx="57213" cy="5721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9" name="pt2289"/>
            <p:cNvSpPr/>
            <p:nvPr/>
          </p:nvSpPr>
          <p:spPr>
            <a:xfrm>
              <a:off x="5906632" y="2783796"/>
              <a:ext cx="57220" cy="572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0" name="pt2290"/>
            <p:cNvSpPr/>
            <p:nvPr/>
          </p:nvSpPr>
          <p:spPr>
            <a:xfrm>
              <a:off x="6114056" y="2358574"/>
              <a:ext cx="57239" cy="572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1" name="pt2291"/>
            <p:cNvSpPr/>
            <p:nvPr/>
          </p:nvSpPr>
          <p:spPr>
            <a:xfrm>
              <a:off x="6375714" y="2342533"/>
              <a:ext cx="57230" cy="5723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2" name="pt2292"/>
            <p:cNvSpPr/>
            <p:nvPr/>
          </p:nvSpPr>
          <p:spPr>
            <a:xfrm>
              <a:off x="6264399" y="2358568"/>
              <a:ext cx="57251" cy="572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3" name="pt2293"/>
            <p:cNvSpPr/>
            <p:nvPr/>
          </p:nvSpPr>
          <p:spPr>
            <a:xfrm>
              <a:off x="6103917" y="3933728"/>
              <a:ext cx="57246" cy="572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4" name="pt2294"/>
            <p:cNvSpPr/>
            <p:nvPr/>
          </p:nvSpPr>
          <p:spPr>
            <a:xfrm>
              <a:off x="6324480" y="4992764"/>
              <a:ext cx="57213" cy="572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5" name="pt2295"/>
            <p:cNvSpPr/>
            <p:nvPr/>
          </p:nvSpPr>
          <p:spPr>
            <a:xfrm>
              <a:off x="6015067" y="2345215"/>
              <a:ext cx="57215" cy="5721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6" name="pt2296"/>
            <p:cNvSpPr/>
            <p:nvPr/>
          </p:nvSpPr>
          <p:spPr>
            <a:xfrm>
              <a:off x="6182366" y="2366601"/>
              <a:ext cx="57232" cy="5723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7" name="pt2297"/>
            <p:cNvSpPr/>
            <p:nvPr/>
          </p:nvSpPr>
          <p:spPr>
            <a:xfrm>
              <a:off x="6337823" y="2489654"/>
              <a:ext cx="57160" cy="571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8" name="pt2298"/>
            <p:cNvSpPr/>
            <p:nvPr/>
          </p:nvSpPr>
          <p:spPr>
            <a:xfrm>
              <a:off x="6008412" y="2345248"/>
              <a:ext cx="57148" cy="571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9" name="pt2299"/>
            <p:cNvSpPr/>
            <p:nvPr/>
          </p:nvSpPr>
          <p:spPr>
            <a:xfrm>
              <a:off x="6281681" y="4329576"/>
              <a:ext cx="57141" cy="571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0" name="pt2300"/>
            <p:cNvSpPr/>
            <p:nvPr/>
          </p:nvSpPr>
          <p:spPr>
            <a:xfrm>
              <a:off x="6000100" y="2361378"/>
              <a:ext cx="56981" cy="5698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1" name="pt2301"/>
            <p:cNvSpPr/>
            <p:nvPr/>
          </p:nvSpPr>
          <p:spPr>
            <a:xfrm>
              <a:off x="6055420" y="2369298"/>
              <a:ext cx="57186" cy="5718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2" name="pt2302"/>
            <p:cNvSpPr/>
            <p:nvPr/>
          </p:nvSpPr>
          <p:spPr>
            <a:xfrm>
              <a:off x="6383712" y="3083299"/>
              <a:ext cx="57256" cy="572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3" name="pt2303"/>
            <p:cNvSpPr/>
            <p:nvPr/>
          </p:nvSpPr>
          <p:spPr>
            <a:xfrm>
              <a:off x="6198929" y="5008793"/>
              <a:ext cx="57246" cy="572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4" name="pt2304"/>
            <p:cNvSpPr/>
            <p:nvPr/>
          </p:nvSpPr>
          <p:spPr>
            <a:xfrm>
              <a:off x="6054194" y="5008792"/>
              <a:ext cx="57249" cy="572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5" name="pt2305"/>
            <p:cNvSpPr/>
            <p:nvPr/>
          </p:nvSpPr>
          <p:spPr>
            <a:xfrm>
              <a:off x="5909038" y="2719644"/>
              <a:ext cx="57157" cy="571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6" name="pt2306"/>
            <p:cNvSpPr/>
            <p:nvPr/>
          </p:nvSpPr>
          <p:spPr>
            <a:xfrm>
              <a:off x="6054489" y="4409757"/>
              <a:ext cx="57237" cy="572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7" name="pt2307"/>
            <p:cNvSpPr/>
            <p:nvPr/>
          </p:nvSpPr>
          <p:spPr>
            <a:xfrm>
              <a:off x="6391948" y="2719602"/>
              <a:ext cx="57242" cy="572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8" name="pt2308"/>
            <p:cNvSpPr/>
            <p:nvPr/>
          </p:nvSpPr>
          <p:spPr>
            <a:xfrm>
              <a:off x="6043745" y="4992776"/>
              <a:ext cx="57189" cy="571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9" name="pt2309"/>
            <p:cNvSpPr/>
            <p:nvPr/>
          </p:nvSpPr>
          <p:spPr>
            <a:xfrm>
              <a:off x="6357385" y="2428152"/>
              <a:ext cx="57148" cy="571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0" name="pt2310"/>
            <p:cNvSpPr/>
            <p:nvPr/>
          </p:nvSpPr>
          <p:spPr>
            <a:xfrm>
              <a:off x="5968027" y="3912436"/>
              <a:ext cx="57042" cy="570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1" name="pt2311"/>
            <p:cNvSpPr/>
            <p:nvPr/>
          </p:nvSpPr>
          <p:spPr>
            <a:xfrm>
              <a:off x="6166228" y="2773351"/>
              <a:ext cx="56715" cy="567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2" name="pt2312"/>
            <p:cNvSpPr/>
            <p:nvPr/>
          </p:nvSpPr>
          <p:spPr>
            <a:xfrm>
              <a:off x="6324350" y="2347821"/>
              <a:ext cx="57352" cy="5735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3" name="pt2313"/>
            <p:cNvSpPr/>
            <p:nvPr/>
          </p:nvSpPr>
          <p:spPr>
            <a:xfrm>
              <a:off x="6080182" y="2503039"/>
              <a:ext cx="57133" cy="571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4" name="pt2314"/>
            <p:cNvSpPr/>
            <p:nvPr/>
          </p:nvSpPr>
          <p:spPr>
            <a:xfrm>
              <a:off x="6338519" y="2577837"/>
              <a:ext cx="57297" cy="5729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5" name="pt2315"/>
            <p:cNvSpPr/>
            <p:nvPr/>
          </p:nvSpPr>
          <p:spPr>
            <a:xfrm>
              <a:off x="6281473" y="4851223"/>
              <a:ext cx="56821" cy="568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6" name="pt2316"/>
            <p:cNvSpPr/>
            <p:nvPr/>
          </p:nvSpPr>
          <p:spPr>
            <a:xfrm>
              <a:off x="5970846" y="2361234"/>
              <a:ext cx="57268" cy="5726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7" name="pt2317"/>
            <p:cNvSpPr/>
            <p:nvPr/>
          </p:nvSpPr>
          <p:spPr>
            <a:xfrm>
              <a:off x="6104895" y="2339897"/>
              <a:ext cx="57153" cy="571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8" name="pt2318"/>
            <p:cNvSpPr/>
            <p:nvPr/>
          </p:nvSpPr>
          <p:spPr>
            <a:xfrm>
              <a:off x="6017917" y="2401409"/>
              <a:ext cx="57148" cy="571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9" name="pt2319"/>
            <p:cNvSpPr/>
            <p:nvPr/>
          </p:nvSpPr>
          <p:spPr>
            <a:xfrm>
              <a:off x="5946472" y="3872268"/>
              <a:ext cx="57150" cy="571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0" name="pt2320"/>
            <p:cNvSpPr/>
            <p:nvPr/>
          </p:nvSpPr>
          <p:spPr>
            <a:xfrm>
              <a:off x="6302638" y="4618340"/>
              <a:ext cx="57261" cy="572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1" name="pt2321"/>
            <p:cNvSpPr/>
            <p:nvPr/>
          </p:nvSpPr>
          <p:spPr>
            <a:xfrm>
              <a:off x="5924895" y="4864426"/>
              <a:ext cx="57157" cy="571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2" name="pt2322"/>
            <p:cNvSpPr/>
            <p:nvPr/>
          </p:nvSpPr>
          <p:spPr>
            <a:xfrm>
              <a:off x="5984749" y="5008792"/>
              <a:ext cx="57249" cy="572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3" name="pt2323"/>
            <p:cNvSpPr/>
            <p:nvPr/>
          </p:nvSpPr>
          <p:spPr>
            <a:xfrm>
              <a:off x="6230158" y="4995409"/>
              <a:ext cx="57273" cy="572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4" name="pt2324"/>
            <p:cNvSpPr/>
            <p:nvPr/>
          </p:nvSpPr>
          <p:spPr>
            <a:xfrm>
              <a:off x="6149769" y="4995466"/>
              <a:ext cx="57157" cy="571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5" name="pt2325"/>
            <p:cNvSpPr/>
            <p:nvPr/>
          </p:nvSpPr>
          <p:spPr>
            <a:xfrm>
              <a:off x="5985363" y="3078005"/>
              <a:ext cx="57145" cy="571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6" name="pt2326"/>
            <p:cNvSpPr/>
            <p:nvPr/>
          </p:nvSpPr>
          <p:spPr>
            <a:xfrm>
              <a:off x="6151439" y="3361430"/>
              <a:ext cx="57246" cy="572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7" name="pt2327"/>
            <p:cNvSpPr/>
            <p:nvPr/>
          </p:nvSpPr>
          <p:spPr>
            <a:xfrm>
              <a:off x="6128834" y="4736065"/>
              <a:ext cx="57148" cy="571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8" name="pt2328"/>
            <p:cNvSpPr/>
            <p:nvPr/>
          </p:nvSpPr>
          <p:spPr>
            <a:xfrm>
              <a:off x="6173183" y="2933545"/>
              <a:ext cx="57244" cy="572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9" name="pt2329"/>
            <p:cNvSpPr/>
            <p:nvPr/>
          </p:nvSpPr>
          <p:spPr>
            <a:xfrm>
              <a:off x="6056072" y="2374615"/>
              <a:ext cx="57249" cy="5724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0" name="pt2330"/>
            <p:cNvSpPr/>
            <p:nvPr/>
          </p:nvSpPr>
          <p:spPr>
            <a:xfrm>
              <a:off x="6059254" y="2371989"/>
              <a:ext cx="57153" cy="571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1" name="pt2331"/>
            <p:cNvSpPr/>
            <p:nvPr/>
          </p:nvSpPr>
          <p:spPr>
            <a:xfrm>
              <a:off x="6329457" y="2497679"/>
              <a:ext cx="57155" cy="5715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2" name="pt2332"/>
            <p:cNvSpPr/>
            <p:nvPr/>
          </p:nvSpPr>
          <p:spPr>
            <a:xfrm>
              <a:off x="3739869" y="2362952"/>
              <a:ext cx="144758" cy="14475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3" name="pt2333"/>
            <p:cNvSpPr/>
            <p:nvPr/>
          </p:nvSpPr>
          <p:spPr>
            <a:xfrm>
              <a:off x="6386894" y="4532821"/>
              <a:ext cx="57143" cy="571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4" name="pt2334"/>
            <p:cNvSpPr/>
            <p:nvPr/>
          </p:nvSpPr>
          <p:spPr>
            <a:xfrm>
              <a:off x="6070226" y="3182294"/>
              <a:ext cx="57162" cy="571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5" name="pt2335"/>
            <p:cNvSpPr/>
            <p:nvPr/>
          </p:nvSpPr>
          <p:spPr>
            <a:xfrm>
              <a:off x="6214811" y="3484492"/>
              <a:ext cx="57157" cy="571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6" name="pt2336"/>
            <p:cNvSpPr/>
            <p:nvPr/>
          </p:nvSpPr>
          <p:spPr>
            <a:xfrm>
              <a:off x="6177197" y="4671881"/>
              <a:ext cx="57150" cy="571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7" name="pt2337"/>
            <p:cNvSpPr/>
            <p:nvPr/>
          </p:nvSpPr>
          <p:spPr>
            <a:xfrm>
              <a:off x="6174405" y="3521934"/>
              <a:ext cx="57153" cy="571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8" name="pt2338"/>
            <p:cNvSpPr/>
            <p:nvPr/>
          </p:nvSpPr>
          <p:spPr>
            <a:xfrm>
              <a:off x="6391251" y="2361281"/>
              <a:ext cx="57174" cy="5717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9" name="pt2339"/>
            <p:cNvSpPr/>
            <p:nvPr/>
          </p:nvSpPr>
          <p:spPr>
            <a:xfrm>
              <a:off x="6123106" y="3299969"/>
              <a:ext cx="57150" cy="571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0" name="pt2340"/>
            <p:cNvSpPr/>
            <p:nvPr/>
          </p:nvSpPr>
          <p:spPr>
            <a:xfrm>
              <a:off x="5914124" y="3995260"/>
              <a:ext cx="57201" cy="572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1" name="pt2341"/>
            <p:cNvSpPr/>
            <p:nvPr/>
          </p:nvSpPr>
          <p:spPr>
            <a:xfrm>
              <a:off x="5983820" y="2339897"/>
              <a:ext cx="57153" cy="571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2" name="pt2342"/>
            <p:cNvSpPr/>
            <p:nvPr/>
          </p:nvSpPr>
          <p:spPr>
            <a:xfrm>
              <a:off x="5952238" y="4931240"/>
              <a:ext cx="57244" cy="572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3" name="pt2343"/>
            <p:cNvSpPr/>
            <p:nvPr/>
          </p:nvSpPr>
          <p:spPr>
            <a:xfrm>
              <a:off x="6128881" y="2476242"/>
              <a:ext cx="57242" cy="5724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4" name="pt2344"/>
            <p:cNvSpPr/>
            <p:nvPr/>
          </p:nvSpPr>
          <p:spPr>
            <a:xfrm>
              <a:off x="6081298" y="4912566"/>
              <a:ext cx="57153" cy="571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5" name="pt2345"/>
            <p:cNvSpPr/>
            <p:nvPr/>
          </p:nvSpPr>
          <p:spPr>
            <a:xfrm>
              <a:off x="3390640" y="2308734"/>
              <a:ext cx="156920" cy="1569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6" name="pt2346"/>
            <p:cNvSpPr/>
            <p:nvPr/>
          </p:nvSpPr>
          <p:spPr>
            <a:xfrm>
              <a:off x="6246532" y="2401406"/>
              <a:ext cx="57153" cy="571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7" name="pt2347"/>
            <p:cNvSpPr/>
            <p:nvPr/>
          </p:nvSpPr>
          <p:spPr>
            <a:xfrm>
              <a:off x="6008815" y="2660767"/>
              <a:ext cx="57244" cy="572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8" name="pt2348"/>
            <p:cNvSpPr/>
            <p:nvPr/>
          </p:nvSpPr>
          <p:spPr>
            <a:xfrm>
              <a:off x="5928432" y="2478915"/>
              <a:ext cx="57244" cy="5724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9" name="pt2349"/>
            <p:cNvSpPr/>
            <p:nvPr/>
          </p:nvSpPr>
          <p:spPr>
            <a:xfrm>
              <a:off x="6280775" y="5003445"/>
              <a:ext cx="57246" cy="572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0" name="pt2350"/>
            <p:cNvSpPr/>
            <p:nvPr/>
          </p:nvSpPr>
          <p:spPr>
            <a:xfrm>
              <a:off x="5911386" y="5008791"/>
              <a:ext cx="57251" cy="572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1" name="pt2351"/>
            <p:cNvSpPr/>
            <p:nvPr/>
          </p:nvSpPr>
          <p:spPr>
            <a:xfrm>
              <a:off x="6380622" y="4733383"/>
              <a:ext cx="57162" cy="571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2" name="pt2352"/>
            <p:cNvSpPr/>
            <p:nvPr/>
          </p:nvSpPr>
          <p:spPr>
            <a:xfrm>
              <a:off x="6020014" y="4490023"/>
              <a:ext cx="57162" cy="571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3" name="pt2353"/>
            <p:cNvSpPr/>
            <p:nvPr/>
          </p:nvSpPr>
          <p:spPr>
            <a:xfrm>
              <a:off x="6367363" y="3286555"/>
              <a:ext cx="57237" cy="572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4" name="pt2354"/>
            <p:cNvSpPr/>
            <p:nvPr/>
          </p:nvSpPr>
          <p:spPr>
            <a:xfrm>
              <a:off x="5931427" y="2436172"/>
              <a:ext cx="57153" cy="571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5" name="pt2355"/>
            <p:cNvSpPr/>
            <p:nvPr/>
          </p:nvSpPr>
          <p:spPr>
            <a:xfrm>
              <a:off x="6199215" y="4995428"/>
              <a:ext cx="57234" cy="572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6" name="pt2356"/>
            <p:cNvSpPr/>
            <p:nvPr/>
          </p:nvSpPr>
          <p:spPr>
            <a:xfrm>
              <a:off x="6388801" y="4249292"/>
              <a:ext cx="57251" cy="572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7" name="pt2357"/>
            <p:cNvSpPr/>
            <p:nvPr/>
          </p:nvSpPr>
          <p:spPr>
            <a:xfrm>
              <a:off x="5966567" y="4872451"/>
              <a:ext cx="57153" cy="571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8" name="pt2358"/>
            <p:cNvSpPr/>
            <p:nvPr/>
          </p:nvSpPr>
          <p:spPr>
            <a:xfrm>
              <a:off x="6130877" y="2468207"/>
              <a:ext cx="57266" cy="5726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9" name="pt2359"/>
            <p:cNvSpPr/>
            <p:nvPr/>
          </p:nvSpPr>
          <p:spPr>
            <a:xfrm>
              <a:off x="6398473" y="4733337"/>
              <a:ext cx="57256" cy="572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0" name="pt2360"/>
            <p:cNvSpPr/>
            <p:nvPr/>
          </p:nvSpPr>
          <p:spPr>
            <a:xfrm>
              <a:off x="5917782" y="5008845"/>
              <a:ext cx="57143" cy="571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1" name="pt2361"/>
            <p:cNvSpPr/>
            <p:nvPr/>
          </p:nvSpPr>
          <p:spPr>
            <a:xfrm>
              <a:off x="5940646" y="3043239"/>
              <a:ext cx="57148" cy="571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2" name="pt2362"/>
            <p:cNvSpPr/>
            <p:nvPr/>
          </p:nvSpPr>
          <p:spPr>
            <a:xfrm>
              <a:off x="6269504" y="4129004"/>
              <a:ext cx="57141" cy="571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3" name="pt2363"/>
            <p:cNvSpPr/>
            <p:nvPr/>
          </p:nvSpPr>
          <p:spPr>
            <a:xfrm>
              <a:off x="6272939" y="3925709"/>
              <a:ext cx="57239" cy="572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4" name="pt2364"/>
            <p:cNvSpPr/>
            <p:nvPr/>
          </p:nvSpPr>
          <p:spPr>
            <a:xfrm>
              <a:off x="5909815" y="2885457"/>
              <a:ext cx="57145" cy="571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5" name="pt2365"/>
            <p:cNvSpPr/>
            <p:nvPr/>
          </p:nvSpPr>
          <p:spPr>
            <a:xfrm>
              <a:off x="6223708" y="2460238"/>
              <a:ext cx="57157" cy="571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6" name="pt2366"/>
            <p:cNvSpPr/>
            <p:nvPr/>
          </p:nvSpPr>
          <p:spPr>
            <a:xfrm>
              <a:off x="5978733" y="4733385"/>
              <a:ext cx="57160" cy="571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7" name="pt2367"/>
            <p:cNvSpPr/>
            <p:nvPr/>
          </p:nvSpPr>
          <p:spPr>
            <a:xfrm>
              <a:off x="3644057" y="2409631"/>
              <a:ext cx="153023" cy="15302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8" name="pt2368"/>
            <p:cNvSpPr/>
            <p:nvPr/>
          </p:nvSpPr>
          <p:spPr>
            <a:xfrm>
              <a:off x="6394761" y="4102254"/>
              <a:ext cx="57155" cy="571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9" name="pt2369"/>
            <p:cNvSpPr/>
            <p:nvPr/>
          </p:nvSpPr>
          <p:spPr>
            <a:xfrm>
              <a:off x="6030542" y="4690603"/>
              <a:ext cx="57145" cy="571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0" name="pt2370"/>
            <p:cNvSpPr/>
            <p:nvPr/>
          </p:nvSpPr>
          <p:spPr>
            <a:xfrm>
              <a:off x="6086006" y="4711988"/>
              <a:ext cx="57165" cy="571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1" name="pt2371"/>
            <p:cNvSpPr/>
            <p:nvPr/>
          </p:nvSpPr>
          <p:spPr>
            <a:xfrm>
              <a:off x="6317446" y="2422808"/>
              <a:ext cx="57138" cy="5713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2" name="pt2372"/>
            <p:cNvSpPr/>
            <p:nvPr/>
          </p:nvSpPr>
          <p:spPr>
            <a:xfrm>
              <a:off x="6284420" y="4110283"/>
              <a:ext cx="57143" cy="571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3" name="pt2373"/>
            <p:cNvSpPr/>
            <p:nvPr/>
          </p:nvSpPr>
          <p:spPr>
            <a:xfrm>
              <a:off x="6348414" y="4984743"/>
              <a:ext cx="57210" cy="572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4" name="pt2374"/>
            <p:cNvSpPr/>
            <p:nvPr/>
          </p:nvSpPr>
          <p:spPr>
            <a:xfrm>
              <a:off x="6290589" y="4618390"/>
              <a:ext cx="57160" cy="571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5" name="pt2375"/>
            <p:cNvSpPr/>
            <p:nvPr/>
          </p:nvSpPr>
          <p:spPr>
            <a:xfrm>
              <a:off x="6155322" y="2355944"/>
              <a:ext cx="57150" cy="5715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6" name="pt2376"/>
            <p:cNvSpPr/>
            <p:nvPr/>
          </p:nvSpPr>
          <p:spPr>
            <a:xfrm>
              <a:off x="6222711" y="2366594"/>
              <a:ext cx="57246" cy="572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7" name="pt2377"/>
            <p:cNvSpPr/>
            <p:nvPr/>
          </p:nvSpPr>
          <p:spPr>
            <a:xfrm>
              <a:off x="6098008" y="2345248"/>
              <a:ext cx="57148" cy="571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8" name="pt2378"/>
            <p:cNvSpPr/>
            <p:nvPr/>
          </p:nvSpPr>
          <p:spPr>
            <a:xfrm>
              <a:off x="6137757" y="2345197"/>
              <a:ext cx="57251" cy="572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9" name="pt2379"/>
            <p:cNvSpPr/>
            <p:nvPr/>
          </p:nvSpPr>
          <p:spPr>
            <a:xfrm>
              <a:off x="6191652" y="3944504"/>
              <a:ext cx="57090" cy="570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0" name="pt2380"/>
            <p:cNvSpPr/>
            <p:nvPr/>
          </p:nvSpPr>
          <p:spPr>
            <a:xfrm>
              <a:off x="6314637" y="4262646"/>
              <a:ext cx="57287" cy="572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1" name="pt2381"/>
            <p:cNvSpPr/>
            <p:nvPr/>
          </p:nvSpPr>
          <p:spPr>
            <a:xfrm>
              <a:off x="6189525" y="5003430"/>
              <a:ext cx="57275" cy="572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2" name="pt2382"/>
            <p:cNvSpPr/>
            <p:nvPr/>
          </p:nvSpPr>
          <p:spPr>
            <a:xfrm>
              <a:off x="6185921" y="2449543"/>
              <a:ext cx="57153" cy="571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3" name="pt2383"/>
            <p:cNvSpPr/>
            <p:nvPr/>
          </p:nvSpPr>
          <p:spPr>
            <a:xfrm>
              <a:off x="6013558" y="2342571"/>
              <a:ext cx="57155" cy="5715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4" name="pt2384"/>
            <p:cNvSpPr/>
            <p:nvPr/>
          </p:nvSpPr>
          <p:spPr>
            <a:xfrm>
              <a:off x="6246294" y="2342527"/>
              <a:ext cx="57242" cy="5724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5" name="pt2385"/>
            <p:cNvSpPr/>
            <p:nvPr/>
          </p:nvSpPr>
          <p:spPr>
            <a:xfrm>
              <a:off x="6071981" y="2342569"/>
              <a:ext cx="57157" cy="571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6" name="pt2386"/>
            <p:cNvSpPr/>
            <p:nvPr/>
          </p:nvSpPr>
          <p:spPr>
            <a:xfrm>
              <a:off x="5926168" y="4958026"/>
              <a:ext cx="57157" cy="571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7" name="pt2387"/>
            <p:cNvSpPr/>
            <p:nvPr/>
          </p:nvSpPr>
          <p:spPr>
            <a:xfrm>
              <a:off x="6118544" y="4869725"/>
              <a:ext cx="57256" cy="572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8" name="pt2388"/>
            <p:cNvSpPr/>
            <p:nvPr/>
          </p:nvSpPr>
          <p:spPr>
            <a:xfrm>
              <a:off x="6017725" y="4492700"/>
              <a:ext cx="57157" cy="571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9" name="pt2389"/>
            <p:cNvSpPr/>
            <p:nvPr/>
          </p:nvSpPr>
          <p:spPr>
            <a:xfrm>
              <a:off x="6252051" y="4754734"/>
              <a:ext cx="57249" cy="572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0" name="pt2390"/>
            <p:cNvSpPr/>
            <p:nvPr/>
          </p:nvSpPr>
          <p:spPr>
            <a:xfrm>
              <a:off x="6227506" y="4995460"/>
              <a:ext cx="57170" cy="571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1" name="pt2391"/>
            <p:cNvSpPr/>
            <p:nvPr/>
          </p:nvSpPr>
          <p:spPr>
            <a:xfrm>
              <a:off x="6264838" y="4845663"/>
              <a:ext cx="57244" cy="572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2" name="pt2392"/>
            <p:cNvSpPr/>
            <p:nvPr/>
          </p:nvSpPr>
          <p:spPr>
            <a:xfrm>
              <a:off x="5948622" y="2345236"/>
              <a:ext cx="57172" cy="5717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3" name="pt2393"/>
            <p:cNvSpPr/>
            <p:nvPr/>
          </p:nvSpPr>
          <p:spPr>
            <a:xfrm>
              <a:off x="5967941" y="2342566"/>
              <a:ext cx="57165" cy="571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4" name="pt2394"/>
            <p:cNvSpPr/>
            <p:nvPr/>
          </p:nvSpPr>
          <p:spPr>
            <a:xfrm>
              <a:off x="6213771" y="4834957"/>
              <a:ext cx="57261" cy="572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5" name="pt2395"/>
            <p:cNvSpPr/>
            <p:nvPr/>
          </p:nvSpPr>
          <p:spPr>
            <a:xfrm>
              <a:off x="6352424" y="4917915"/>
              <a:ext cx="57150" cy="571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6" name="pt2396"/>
            <p:cNvSpPr/>
            <p:nvPr/>
          </p:nvSpPr>
          <p:spPr>
            <a:xfrm>
              <a:off x="6372384" y="2377275"/>
              <a:ext cx="57278" cy="5727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7" name="pt2397"/>
            <p:cNvSpPr/>
            <p:nvPr/>
          </p:nvSpPr>
          <p:spPr>
            <a:xfrm>
              <a:off x="5984797" y="2393335"/>
              <a:ext cx="57249" cy="5724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8" name="pt2398"/>
            <p:cNvSpPr/>
            <p:nvPr/>
          </p:nvSpPr>
          <p:spPr>
            <a:xfrm>
              <a:off x="6029600" y="2412109"/>
              <a:ext cx="57141" cy="571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9" name="pt2399"/>
            <p:cNvSpPr/>
            <p:nvPr/>
          </p:nvSpPr>
          <p:spPr>
            <a:xfrm>
              <a:off x="5930312" y="2511055"/>
              <a:ext cx="57148" cy="571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0" name="pt2400"/>
            <p:cNvSpPr/>
            <p:nvPr/>
          </p:nvSpPr>
          <p:spPr>
            <a:xfrm>
              <a:off x="6288448" y="2342563"/>
              <a:ext cx="57170" cy="571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1" name="pt2401"/>
            <p:cNvSpPr/>
            <p:nvPr/>
          </p:nvSpPr>
          <p:spPr>
            <a:xfrm>
              <a:off x="6343729" y="2733011"/>
              <a:ext cx="57167" cy="571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2" name="pt2402"/>
            <p:cNvSpPr/>
            <p:nvPr/>
          </p:nvSpPr>
          <p:spPr>
            <a:xfrm>
              <a:off x="4631111" y="4962114"/>
              <a:ext cx="118514" cy="1185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3" name="pt2403"/>
            <p:cNvSpPr/>
            <p:nvPr/>
          </p:nvSpPr>
          <p:spPr>
            <a:xfrm>
              <a:off x="5963572" y="2732974"/>
              <a:ext cx="57242" cy="572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4" name="pt2404"/>
            <p:cNvSpPr/>
            <p:nvPr/>
          </p:nvSpPr>
          <p:spPr>
            <a:xfrm>
              <a:off x="6086140" y="2513726"/>
              <a:ext cx="57153" cy="571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5" name="pt2405"/>
            <p:cNvSpPr/>
            <p:nvPr/>
          </p:nvSpPr>
          <p:spPr>
            <a:xfrm>
              <a:off x="6330816" y="2957659"/>
              <a:ext cx="57153" cy="571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6" name="pt2406"/>
            <p:cNvSpPr/>
            <p:nvPr/>
          </p:nvSpPr>
          <p:spPr>
            <a:xfrm>
              <a:off x="6106476" y="2412102"/>
              <a:ext cx="57155" cy="5715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7" name="pt2407"/>
            <p:cNvSpPr/>
            <p:nvPr/>
          </p:nvSpPr>
          <p:spPr>
            <a:xfrm>
              <a:off x="5943123" y="3735872"/>
              <a:ext cx="57165" cy="571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8" name="pt2408"/>
            <p:cNvSpPr/>
            <p:nvPr/>
          </p:nvSpPr>
          <p:spPr>
            <a:xfrm>
              <a:off x="6213172" y="4984725"/>
              <a:ext cx="57246" cy="572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9" name="pt2409"/>
            <p:cNvSpPr/>
            <p:nvPr/>
          </p:nvSpPr>
          <p:spPr>
            <a:xfrm>
              <a:off x="6260907" y="4468582"/>
              <a:ext cx="57256" cy="572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0" name="pt2410"/>
            <p:cNvSpPr/>
            <p:nvPr/>
          </p:nvSpPr>
          <p:spPr>
            <a:xfrm>
              <a:off x="6002244" y="4158414"/>
              <a:ext cx="57155" cy="571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1" name="pt2411"/>
            <p:cNvSpPr/>
            <p:nvPr/>
          </p:nvSpPr>
          <p:spPr>
            <a:xfrm>
              <a:off x="6368805" y="2393382"/>
              <a:ext cx="57155" cy="5715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2" name="pt2412"/>
            <p:cNvSpPr/>
            <p:nvPr/>
          </p:nvSpPr>
          <p:spPr>
            <a:xfrm>
              <a:off x="5909418" y="2342573"/>
              <a:ext cx="57150" cy="5715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3" name="pt2413"/>
            <p:cNvSpPr/>
            <p:nvPr/>
          </p:nvSpPr>
          <p:spPr>
            <a:xfrm>
              <a:off x="5966205" y="2342525"/>
              <a:ext cx="57246" cy="572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4" name="pt2414"/>
            <p:cNvSpPr/>
            <p:nvPr/>
          </p:nvSpPr>
          <p:spPr>
            <a:xfrm>
              <a:off x="6000055" y="2347922"/>
              <a:ext cx="57150" cy="5715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5" name="pt2415"/>
            <p:cNvSpPr/>
            <p:nvPr/>
          </p:nvSpPr>
          <p:spPr>
            <a:xfrm>
              <a:off x="6005252" y="2339900"/>
              <a:ext cx="57148" cy="571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6" name="pt2416"/>
            <p:cNvSpPr/>
            <p:nvPr/>
          </p:nvSpPr>
          <p:spPr>
            <a:xfrm>
              <a:off x="6187518" y="2358571"/>
              <a:ext cx="57246" cy="572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7" name="pt2417"/>
            <p:cNvSpPr/>
            <p:nvPr/>
          </p:nvSpPr>
          <p:spPr>
            <a:xfrm>
              <a:off x="5930268" y="2345194"/>
              <a:ext cx="57256" cy="5725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8" name="pt2418"/>
            <p:cNvSpPr/>
            <p:nvPr/>
          </p:nvSpPr>
          <p:spPr>
            <a:xfrm>
              <a:off x="6248690" y="2345200"/>
              <a:ext cx="57244" cy="5724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9" name="pt2419"/>
            <p:cNvSpPr/>
            <p:nvPr/>
          </p:nvSpPr>
          <p:spPr>
            <a:xfrm>
              <a:off x="6026573" y="2593959"/>
              <a:ext cx="57145" cy="571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0" name="pt2420"/>
            <p:cNvSpPr/>
            <p:nvPr/>
          </p:nvSpPr>
          <p:spPr>
            <a:xfrm>
              <a:off x="6180344" y="2593955"/>
              <a:ext cx="57153" cy="571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1" name="pt2421"/>
            <p:cNvSpPr/>
            <p:nvPr/>
          </p:nvSpPr>
          <p:spPr>
            <a:xfrm>
              <a:off x="6314988" y="3818787"/>
              <a:ext cx="57141" cy="571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2" name="pt2422"/>
            <p:cNvSpPr/>
            <p:nvPr/>
          </p:nvSpPr>
          <p:spPr>
            <a:xfrm>
              <a:off x="6031586" y="4711991"/>
              <a:ext cx="57157" cy="571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3" name="pt2423"/>
            <p:cNvSpPr/>
            <p:nvPr/>
          </p:nvSpPr>
          <p:spPr>
            <a:xfrm>
              <a:off x="6084351" y="4292123"/>
              <a:ext cx="57167" cy="571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4" name="pt2424"/>
            <p:cNvSpPr/>
            <p:nvPr/>
          </p:nvSpPr>
          <p:spPr>
            <a:xfrm>
              <a:off x="6223114" y="2815924"/>
              <a:ext cx="57148" cy="571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5" name="pt2425"/>
            <p:cNvSpPr/>
            <p:nvPr/>
          </p:nvSpPr>
          <p:spPr>
            <a:xfrm>
              <a:off x="6145768" y="2345194"/>
              <a:ext cx="57256" cy="5725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6" name="pt2426"/>
            <p:cNvSpPr/>
            <p:nvPr/>
          </p:nvSpPr>
          <p:spPr>
            <a:xfrm>
              <a:off x="6305005" y="2366578"/>
              <a:ext cx="57278" cy="5727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7" name="pt2427"/>
            <p:cNvSpPr/>
            <p:nvPr/>
          </p:nvSpPr>
          <p:spPr>
            <a:xfrm>
              <a:off x="5967466" y="4618335"/>
              <a:ext cx="57270" cy="572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8" name="pt2428"/>
            <p:cNvSpPr/>
            <p:nvPr/>
          </p:nvSpPr>
          <p:spPr>
            <a:xfrm>
              <a:off x="6397582" y="2422776"/>
              <a:ext cx="57201" cy="5720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9" name="pt2429"/>
            <p:cNvSpPr/>
            <p:nvPr/>
          </p:nvSpPr>
          <p:spPr>
            <a:xfrm>
              <a:off x="6182992" y="2449548"/>
              <a:ext cx="57143" cy="571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0" name="pt2430"/>
            <p:cNvSpPr/>
            <p:nvPr/>
          </p:nvSpPr>
          <p:spPr>
            <a:xfrm>
              <a:off x="6018360" y="2369311"/>
              <a:ext cx="57160" cy="571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1" name="pt2431"/>
            <p:cNvSpPr/>
            <p:nvPr/>
          </p:nvSpPr>
          <p:spPr>
            <a:xfrm>
              <a:off x="5911964" y="4115570"/>
              <a:ext cx="57266" cy="572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2" name="pt2432"/>
            <p:cNvSpPr/>
            <p:nvPr/>
          </p:nvSpPr>
          <p:spPr>
            <a:xfrm>
              <a:off x="6262704" y="4904490"/>
              <a:ext cx="57258" cy="572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3" name="pt2433"/>
            <p:cNvSpPr/>
            <p:nvPr/>
          </p:nvSpPr>
          <p:spPr>
            <a:xfrm>
              <a:off x="6335458" y="2412057"/>
              <a:ext cx="57246" cy="572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4" name="pt2434"/>
            <p:cNvSpPr/>
            <p:nvPr/>
          </p:nvSpPr>
          <p:spPr>
            <a:xfrm>
              <a:off x="6361294" y="2371946"/>
              <a:ext cx="57239" cy="572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5" name="pt2435"/>
            <p:cNvSpPr/>
            <p:nvPr/>
          </p:nvSpPr>
          <p:spPr>
            <a:xfrm>
              <a:off x="6134132" y="4738742"/>
              <a:ext cx="57143" cy="571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6" name="pt2436"/>
            <p:cNvSpPr/>
            <p:nvPr/>
          </p:nvSpPr>
          <p:spPr>
            <a:xfrm>
              <a:off x="6381068" y="2390708"/>
              <a:ext cx="57155" cy="5715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7" name="pt2437"/>
            <p:cNvSpPr/>
            <p:nvPr/>
          </p:nvSpPr>
          <p:spPr>
            <a:xfrm>
              <a:off x="6136903" y="4965988"/>
              <a:ext cx="57280" cy="572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8" name="pt2438"/>
            <p:cNvSpPr/>
            <p:nvPr/>
          </p:nvSpPr>
          <p:spPr>
            <a:xfrm>
              <a:off x="6194087" y="3992606"/>
              <a:ext cx="57160" cy="571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9" name="pt2439"/>
            <p:cNvSpPr/>
            <p:nvPr/>
          </p:nvSpPr>
          <p:spPr>
            <a:xfrm>
              <a:off x="6380198" y="4663843"/>
              <a:ext cx="57179" cy="571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0" name="pt2440"/>
            <p:cNvSpPr/>
            <p:nvPr/>
          </p:nvSpPr>
          <p:spPr>
            <a:xfrm>
              <a:off x="5924134" y="4498043"/>
              <a:ext cx="57167" cy="571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1" name="pt2441"/>
            <p:cNvSpPr/>
            <p:nvPr/>
          </p:nvSpPr>
          <p:spPr>
            <a:xfrm>
              <a:off x="6353373" y="4728035"/>
              <a:ext cx="57162" cy="571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2" name="pt2442"/>
            <p:cNvSpPr/>
            <p:nvPr/>
          </p:nvSpPr>
          <p:spPr>
            <a:xfrm>
              <a:off x="6338333" y="2385296"/>
              <a:ext cx="57282" cy="5728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3" name="pt2443"/>
            <p:cNvSpPr/>
            <p:nvPr/>
          </p:nvSpPr>
          <p:spPr>
            <a:xfrm>
              <a:off x="6219690" y="2339894"/>
              <a:ext cx="57160" cy="571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4" name="pt2444"/>
            <p:cNvSpPr/>
            <p:nvPr/>
          </p:nvSpPr>
          <p:spPr>
            <a:xfrm>
              <a:off x="6128743" y="2339873"/>
              <a:ext cx="57201" cy="5720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5" name="pt2445"/>
            <p:cNvSpPr/>
            <p:nvPr/>
          </p:nvSpPr>
          <p:spPr>
            <a:xfrm>
              <a:off x="5977665" y="2339839"/>
              <a:ext cx="57270" cy="572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6" name="pt2446"/>
            <p:cNvSpPr/>
            <p:nvPr/>
          </p:nvSpPr>
          <p:spPr>
            <a:xfrm>
              <a:off x="6080016" y="2353258"/>
              <a:ext cx="57174" cy="5717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7" name="pt2447"/>
            <p:cNvSpPr/>
            <p:nvPr/>
          </p:nvSpPr>
          <p:spPr>
            <a:xfrm>
              <a:off x="6089015" y="3602159"/>
              <a:ext cx="57160" cy="5716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8" name="pt2448"/>
            <p:cNvSpPr/>
            <p:nvPr/>
          </p:nvSpPr>
          <p:spPr>
            <a:xfrm>
              <a:off x="5934908" y="4907163"/>
              <a:ext cx="57261" cy="572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9" name="pt2449"/>
            <p:cNvSpPr/>
            <p:nvPr/>
          </p:nvSpPr>
          <p:spPr>
            <a:xfrm>
              <a:off x="6271315" y="4995434"/>
              <a:ext cx="57222" cy="572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0" name="pt2450"/>
            <p:cNvSpPr/>
            <p:nvPr/>
          </p:nvSpPr>
          <p:spPr>
            <a:xfrm>
              <a:off x="6136055" y="2422798"/>
              <a:ext cx="57157" cy="571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1" name="pt2451"/>
            <p:cNvSpPr/>
            <p:nvPr/>
          </p:nvSpPr>
          <p:spPr>
            <a:xfrm>
              <a:off x="6339841" y="4848330"/>
              <a:ext cx="57258" cy="572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2" name="pt2452"/>
            <p:cNvSpPr/>
            <p:nvPr/>
          </p:nvSpPr>
          <p:spPr>
            <a:xfrm>
              <a:off x="6391909" y="4987404"/>
              <a:ext cx="57237" cy="572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3" name="pt2453"/>
            <p:cNvSpPr/>
            <p:nvPr/>
          </p:nvSpPr>
          <p:spPr>
            <a:xfrm>
              <a:off x="5942436" y="2339847"/>
              <a:ext cx="57254" cy="5725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4" name="pt2454"/>
            <p:cNvSpPr/>
            <p:nvPr/>
          </p:nvSpPr>
          <p:spPr>
            <a:xfrm>
              <a:off x="6053803" y="4816289"/>
              <a:ext cx="57157" cy="571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5" name="pt2455"/>
            <p:cNvSpPr/>
            <p:nvPr/>
          </p:nvSpPr>
          <p:spPr>
            <a:xfrm>
              <a:off x="6049040" y="2339842"/>
              <a:ext cx="57263" cy="5726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6" name="pt2456"/>
            <p:cNvSpPr/>
            <p:nvPr/>
          </p:nvSpPr>
          <p:spPr>
            <a:xfrm>
              <a:off x="6278409" y="2339889"/>
              <a:ext cx="57170" cy="571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7" name="pt2457"/>
            <p:cNvSpPr/>
            <p:nvPr/>
          </p:nvSpPr>
          <p:spPr>
            <a:xfrm>
              <a:off x="5919421" y="2393336"/>
              <a:ext cx="57246" cy="572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8" name="pt2458"/>
            <p:cNvSpPr/>
            <p:nvPr/>
          </p:nvSpPr>
          <p:spPr>
            <a:xfrm>
              <a:off x="5944386" y="2342526"/>
              <a:ext cx="57244" cy="5724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9" name="pt2459"/>
            <p:cNvSpPr/>
            <p:nvPr/>
          </p:nvSpPr>
          <p:spPr>
            <a:xfrm>
              <a:off x="6345993" y="4853686"/>
              <a:ext cx="57244" cy="572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0" name="pt2460"/>
            <p:cNvSpPr/>
            <p:nvPr/>
          </p:nvSpPr>
          <p:spPr>
            <a:xfrm>
              <a:off x="6113781" y="3602117"/>
              <a:ext cx="57244" cy="572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1" name="pt2461"/>
            <p:cNvSpPr/>
            <p:nvPr/>
          </p:nvSpPr>
          <p:spPr>
            <a:xfrm>
              <a:off x="6020106" y="2374668"/>
              <a:ext cx="57143" cy="571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2" name="pt2462"/>
            <p:cNvSpPr/>
            <p:nvPr/>
          </p:nvSpPr>
          <p:spPr>
            <a:xfrm>
              <a:off x="6276966" y="2342513"/>
              <a:ext cx="57270" cy="572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3" name="pt2463"/>
            <p:cNvSpPr/>
            <p:nvPr/>
          </p:nvSpPr>
          <p:spPr>
            <a:xfrm>
              <a:off x="6042319" y="2361285"/>
              <a:ext cx="57167" cy="571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4" name="pt2464"/>
            <p:cNvSpPr/>
            <p:nvPr/>
          </p:nvSpPr>
          <p:spPr>
            <a:xfrm>
              <a:off x="6251094" y="3093974"/>
              <a:ext cx="57299" cy="5729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5" name="pt2465"/>
            <p:cNvSpPr/>
            <p:nvPr/>
          </p:nvSpPr>
          <p:spPr>
            <a:xfrm>
              <a:off x="6361940" y="4425816"/>
              <a:ext cx="57210" cy="572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6" name="pt2466"/>
            <p:cNvSpPr/>
            <p:nvPr/>
          </p:nvSpPr>
          <p:spPr>
            <a:xfrm>
              <a:off x="6279804" y="3767959"/>
              <a:ext cx="57172" cy="571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7" name="pt2467"/>
            <p:cNvSpPr/>
            <p:nvPr/>
          </p:nvSpPr>
          <p:spPr>
            <a:xfrm>
              <a:off x="6349491" y="2358562"/>
              <a:ext cx="57263" cy="5726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8" name="pt2468"/>
            <p:cNvSpPr/>
            <p:nvPr/>
          </p:nvSpPr>
          <p:spPr>
            <a:xfrm>
              <a:off x="6368325" y="4936589"/>
              <a:ext cx="57244" cy="572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9" name="pt2469"/>
            <p:cNvSpPr/>
            <p:nvPr/>
          </p:nvSpPr>
          <p:spPr>
            <a:xfrm>
              <a:off x="6300662" y="2347919"/>
              <a:ext cx="57155" cy="5715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0" name="pt2470"/>
            <p:cNvSpPr/>
            <p:nvPr/>
          </p:nvSpPr>
          <p:spPr>
            <a:xfrm>
              <a:off x="5954775" y="2355944"/>
              <a:ext cx="57150" cy="5715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1" name="pt2471"/>
            <p:cNvSpPr/>
            <p:nvPr/>
          </p:nvSpPr>
          <p:spPr>
            <a:xfrm>
              <a:off x="6096923" y="2353227"/>
              <a:ext cx="57237" cy="572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2" name="pt2472"/>
            <p:cNvSpPr/>
            <p:nvPr/>
          </p:nvSpPr>
          <p:spPr>
            <a:xfrm>
              <a:off x="5961291" y="2342579"/>
              <a:ext cx="57138" cy="5713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3" name="pt2473"/>
            <p:cNvSpPr/>
            <p:nvPr/>
          </p:nvSpPr>
          <p:spPr>
            <a:xfrm>
              <a:off x="6082473" y="2339894"/>
              <a:ext cx="57160" cy="571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4" name="pt2474"/>
            <p:cNvSpPr/>
            <p:nvPr/>
          </p:nvSpPr>
          <p:spPr>
            <a:xfrm>
              <a:off x="5959683" y="2369269"/>
              <a:ext cx="57244" cy="5724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5" name="pt2475"/>
            <p:cNvSpPr/>
            <p:nvPr/>
          </p:nvSpPr>
          <p:spPr>
            <a:xfrm>
              <a:off x="6070439" y="4126281"/>
              <a:ext cx="57239" cy="572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6" name="pt2476"/>
            <p:cNvSpPr/>
            <p:nvPr/>
          </p:nvSpPr>
          <p:spPr>
            <a:xfrm>
              <a:off x="6337654" y="4995418"/>
              <a:ext cx="57254" cy="57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7" name="pt2477"/>
            <p:cNvSpPr/>
            <p:nvPr/>
          </p:nvSpPr>
          <p:spPr>
            <a:xfrm>
              <a:off x="5960536" y="3064633"/>
              <a:ext cx="57148" cy="571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8" name="pt2478"/>
            <p:cNvSpPr/>
            <p:nvPr/>
          </p:nvSpPr>
          <p:spPr>
            <a:xfrm>
              <a:off x="6333273" y="5008789"/>
              <a:ext cx="57256" cy="572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9" name="pt2479"/>
            <p:cNvSpPr/>
            <p:nvPr/>
          </p:nvSpPr>
          <p:spPr>
            <a:xfrm>
              <a:off x="5999451" y="2353261"/>
              <a:ext cx="57170" cy="571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0" name="pt2480"/>
            <p:cNvSpPr/>
            <p:nvPr/>
          </p:nvSpPr>
          <p:spPr>
            <a:xfrm>
              <a:off x="5939582" y="4880461"/>
              <a:ext cx="57179" cy="571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1" name="pt2481"/>
            <p:cNvSpPr/>
            <p:nvPr/>
          </p:nvSpPr>
          <p:spPr>
            <a:xfrm>
              <a:off x="6116974" y="2339852"/>
              <a:ext cx="57244" cy="5724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2" name="pt2482"/>
            <p:cNvSpPr/>
            <p:nvPr/>
          </p:nvSpPr>
          <p:spPr>
            <a:xfrm>
              <a:off x="5937954" y="2339877"/>
              <a:ext cx="57194" cy="5719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3" name="pt2483"/>
            <p:cNvSpPr/>
            <p:nvPr/>
          </p:nvSpPr>
          <p:spPr>
            <a:xfrm>
              <a:off x="6092159" y="2358571"/>
              <a:ext cx="57246" cy="572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4" name="pt2484"/>
            <p:cNvSpPr/>
            <p:nvPr/>
          </p:nvSpPr>
          <p:spPr>
            <a:xfrm>
              <a:off x="6198461" y="3040557"/>
              <a:ext cx="57162" cy="571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5" name="pt2485"/>
            <p:cNvSpPr/>
            <p:nvPr/>
          </p:nvSpPr>
          <p:spPr>
            <a:xfrm>
              <a:off x="6008570" y="4706644"/>
              <a:ext cx="57155" cy="571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6" name="pt2486"/>
            <p:cNvSpPr/>
            <p:nvPr/>
          </p:nvSpPr>
          <p:spPr>
            <a:xfrm>
              <a:off x="6390684" y="2350597"/>
              <a:ext cx="57148" cy="571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7" name="pt2487"/>
            <p:cNvSpPr/>
            <p:nvPr/>
          </p:nvSpPr>
          <p:spPr>
            <a:xfrm>
              <a:off x="6062060" y="5003493"/>
              <a:ext cx="57150" cy="571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8" name="pt2488"/>
            <p:cNvSpPr/>
            <p:nvPr/>
          </p:nvSpPr>
          <p:spPr>
            <a:xfrm>
              <a:off x="6003033" y="4653119"/>
              <a:ext cx="57234" cy="572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9" name="pt2489"/>
            <p:cNvSpPr/>
            <p:nvPr/>
          </p:nvSpPr>
          <p:spPr>
            <a:xfrm>
              <a:off x="6218389" y="2347923"/>
              <a:ext cx="57148" cy="571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0" name="pt2490"/>
            <p:cNvSpPr/>
            <p:nvPr/>
          </p:nvSpPr>
          <p:spPr>
            <a:xfrm>
              <a:off x="6397278" y="2350551"/>
              <a:ext cx="57239" cy="572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1" name="pt2491"/>
            <p:cNvSpPr/>
            <p:nvPr/>
          </p:nvSpPr>
          <p:spPr>
            <a:xfrm>
              <a:off x="6173329" y="2350583"/>
              <a:ext cx="57177" cy="5717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2" name="pt2492"/>
            <p:cNvSpPr/>
            <p:nvPr/>
          </p:nvSpPr>
          <p:spPr>
            <a:xfrm>
              <a:off x="5975378" y="2342529"/>
              <a:ext cx="57239" cy="572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3" name="pt2493"/>
            <p:cNvSpPr/>
            <p:nvPr/>
          </p:nvSpPr>
          <p:spPr>
            <a:xfrm>
              <a:off x="5965641" y="2420078"/>
              <a:ext cx="57249" cy="5724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4" name="pt2494"/>
            <p:cNvSpPr/>
            <p:nvPr/>
          </p:nvSpPr>
          <p:spPr>
            <a:xfrm>
              <a:off x="5910229" y="3992564"/>
              <a:ext cx="57244" cy="572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5" name="pt2495"/>
            <p:cNvSpPr/>
            <p:nvPr/>
          </p:nvSpPr>
          <p:spPr>
            <a:xfrm>
              <a:off x="6040554" y="4498051"/>
              <a:ext cx="57153" cy="571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6" name="pt2496"/>
            <p:cNvSpPr/>
            <p:nvPr/>
          </p:nvSpPr>
          <p:spPr>
            <a:xfrm>
              <a:off x="6072800" y="3128768"/>
              <a:ext cx="57244" cy="572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7" name="pt2497"/>
            <p:cNvSpPr/>
            <p:nvPr/>
          </p:nvSpPr>
          <p:spPr>
            <a:xfrm>
              <a:off x="6180007" y="2345198"/>
              <a:ext cx="57249" cy="5724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8" name="pt2498"/>
            <p:cNvSpPr/>
            <p:nvPr/>
          </p:nvSpPr>
          <p:spPr>
            <a:xfrm>
              <a:off x="6038880" y="4998096"/>
              <a:ext cx="57246" cy="572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9" name="pt2499"/>
            <p:cNvSpPr/>
            <p:nvPr/>
          </p:nvSpPr>
          <p:spPr>
            <a:xfrm>
              <a:off x="6291384" y="2679525"/>
              <a:ext cx="57167" cy="571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0" name="pt2500"/>
            <p:cNvSpPr/>
            <p:nvPr/>
          </p:nvSpPr>
          <p:spPr>
            <a:xfrm>
              <a:off x="6198211" y="4794830"/>
              <a:ext cx="57287" cy="572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1" name="pt2501"/>
            <p:cNvSpPr/>
            <p:nvPr/>
          </p:nvSpPr>
          <p:spPr>
            <a:xfrm>
              <a:off x="6199489" y="4859079"/>
              <a:ext cx="57155" cy="571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2" name="pt2502"/>
            <p:cNvSpPr/>
            <p:nvPr/>
          </p:nvSpPr>
          <p:spPr>
            <a:xfrm>
              <a:off x="6365561" y="4947285"/>
              <a:ext cx="57246" cy="572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3" name="pt2503"/>
            <p:cNvSpPr/>
            <p:nvPr/>
          </p:nvSpPr>
          <p:spPr>
            <a:xfrm>
              <a:off x="6081641" y="2791853"/>
              <a:ext cx="57153" cy="571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4" name="pt2504"/>
            <p:cNvSpPr/>
            <p:nvPr/>
          </p:nvSpPr>
          <p:spPr>
            <a:xfrm>
              <a:off x="6338962" y="3409554"/>
              <a:ext cx="57273" cy="572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5" name="pt2505"/>
            <p:cNvSpPr/>
            <p:nvPr/>
          </p:nvSpPr>
          <p:spPr>
            <a:xfrm>
              <a:off x="6165160" y="2342561"/>
              <a:ext cx="57174" cy="5717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6" name="pt2506"/>
            <p:cNvSpPr/>
            <p:nvPr/>
          </p:nvSpPr>
          <p:spPr>
            <a:xfrm>
              <a:off x="6278373" y="2342566"/>
              <a:ext cx="57165" cy="571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7" name="pt2507"/>
            <p:cNvSpPr/>
            <p:nvPr/>
          </p:nvSpPr>
          <p:spPr>
            <a:xfrm>
              <a:off x="6260402" y="2390705"/>
              <a:ext cx="57160" cy="571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8" name="pt2508"/>
            <p:cNvSpPr/>
            <p:nvPr/>
          </p:nvSpPr>
          <p:spPr>
            <a:xfrm>
              <a:off x="6056801" y="2358604"/>
              <a:ext cx="57179" cy="5717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9" name="pt2509"/>
            <p:cNvSpPr/>
            <p:nvPr/>
          </p:nvSpPr>
          <p:spPr>
            <a:xfrm>
              <a:off x="6226389" y="5003438"/>
              <a:ext cx="57261" cy="572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0" name="pt2510"/>
            <p:cNvSpPr/>
            <p:nvPr/>
          </p:nvSpPr>
          <p:spPr>
            <a:xfrm>
              <a:off x="6037302" y="2342566"/>
              <a:ext cx="57165" cy="571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1" name="pt2511"/>
            <p:cNvSpPr/>
            <p:nvPr/>
          </p:nvSpPr>
          <p:spPr>
            <a:xfrm>
              <a:off x="5938968" y="2858660"/>
              <a:ext cx="57254" cy="572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2" name="pt2512"/>
            <p:cNvSpPr/>
            <p:nvPr/>
          </p:nvSpPr>
          <p:spPr>
            <a:xfrm>
              <a:off x="6149503" y="2361287"/>
              <a:ext cx="57162" cy="5716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3" name="pt2513"/>
            <p:cNvSpPr/>
            <p:nvPr/>
          </p:nvSpPr>
          <p:spPr>
            <a:xfrm>
              <a:off x="6372359" y="4685204"/>
              <a:ext cx="57246" cy="572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4" name="pt2514"/>
            <p:cNvSpPr/>
            <p:nvPr/>
          </p:nvSpPr>
          <p:spPr>
            <a:xfrm>
              <a:off x="6108752" y="2388040"/>
              <a:ext cx="57143" cy="571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5" name="pt2515"/>
            <p:cNvSpPr/>
            <p:nvPr/>
          </p:nvSpPr>
          <p:spPr>
            <a:xfrm>
              <a:off x="6316530" y="4939312"/>
              <a:ext cx="57145" cy="571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6" name="pt2516"/>
            <p:cNvSpPr/>
            <p:nvPr/>
          </p:nvSpPr>
          <p:spPr>
            <a:xfrm>
              <a:off x="5976158" y="5003444"/>
              <a:ext cx="57249" cy="572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7" name="pt2517"/>
            <p:cNvSpPr/>
            <p:nvPr/>
          </p:nvSpPr>
          <p:spPr>
            <a:xfrm>
              <a:off x="6328662" y="2460237"/>
              <a:ext cx="57160" cy="571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8" name="pt2518"/>
            <p:cNvSpPr/>
            <p:nvPr/>
          </p:nvSpPr>
          <p:spPr>
            <a:xfrm>
              <a:off x="5951069" y="2371990"/>
              <a:ext cx="57150" cy="5715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9" name="pt2519"/>
            <p:cNvSpPr/>
            <p:nvPr/>
          </p:nvSpPr>
          <p:spPr>
            <a:xfrm>
              <a:off x="5973936" y="2339904"/>
              <a:ext cx="57141" cy="571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0" name="pt2520"/>
            <p:cNvSpPr/>
            <p:nvPr/>
          </p:nvSpPr>
          <p:spPr>
            <a:xfrm>
              <a:off x="6217483" y="4995439"/>
              <a:ext cx="57213" cy="572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1" name="pt2521"/>
            <p:cNvSpPr/>
            <p:nvPr/>
          </p:nvSpPr>
          <p:spPr>
            <a:xfrm>
              <a:off x="6225053" y="4974064"/>
              <a:ext cx="57174" cy="571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2" name="pt2522"/>
            <p:cNvSpPr/>
            <p:nvPr/>
          </p:nvSpPr>
          <p:spPr>
            <a:xfrm>
              <a:off x="5072235" y="4242938"/>
              <a:ext cx="128794" cy="1287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3" name="pt2523"/>
            <p:cNvSpPr/>
            <p:nvPr/>
          </p:nvSpPr>
          <p:spPr>
            <a:xfrm>
              <a:off x="6293118" y="4998100"/>
              <a:ext cx="57239" cy="572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4" name="pt2524"/>
            <p:cNvSpPr/>
            <p:nvPr/>
          </p:nvSpPr>
          <p:spPr>
            <a:xfrm>
              <a:off x="5981386" y="2516400"/>
              <a:ext cx="57155" cy="5715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5" name="pt2525"/>
            <p:cNvSpPr/>
            <p:nvPr/>
          </p:nvSpPr>
          <p:spPr>
            <a:xfrm>
              <a:off x="5989981" y="2783787"/>
              <a:ext cx="57239" cy="5723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6" name="pt2526"/>
            <p:cNvSpPr/>
            <p:nvPr/>
          </p:nvSpPr>
          <p:spPr>
            <a:xfrm>
              <a:off x="6091604" y="2358574"/>
              <a:ext cx="57239" cy="572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7" name="pt2527"/>
            <p:cNvSpPr/>
            <p:nvPr/>
          </p:nvSpPr>
          <p:spPr>
            <a:xfrm>
              <a:off x="6134291" y="2342524"/>
              <a:ext cx="57249" cy="5724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8" name="pt2528"/>
            <p:cNvSpPr/>
            <p:nvPr/>
          </p:nvSpPr>
          <p:spPr>
            <a:xfrm>
              <a:off x="6349027" y="2358621"/>
              <a:ext cx="57145" cy="571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9" name="pt2529"/>
            <p:cNvSpPr/>
            <p:nvPr/>
          </p:nvSpPr>
          <p:spPr>
            <a:xfrm>
              <a:off x="6262101" y="3933729"/>
              <a:ext cx="57244" cy="572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0" name="pt2530"/>
            <p:cNvSpPr/>
            <p:nvPr/>
          </p:nvSpPr>
          <p:spPr>
            <a:xfrm>
              <a:off x="6370748" y="4992787"/>
              <a:ext cx="57167" cy="571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1" name="pt2531"/>
            <p:cNvSpPr/>
            <p:nvPr/>
          </p:nvSpPr>
          <p:spPr>
            <a:xfrm>
              <a:off x="6054116" y="2345242"/>
              <a:ext cx="57160" cy="571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2" name="pt2532"/>
            <p:cNvSpPr/>
            <p:nvPr/>
          </p:nvSpPr>
          <p:spPr>
            <a:xfrm>
              <a:off x="6366575" y="2366639"/>
              <a:ext cx="57155" cy="5715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3" name="pt2533"/>
            <p:cNvSpPr/>
            <p:nvPr/>
          </p:nvSpPr>
          <p:spPr>
            <a:xfrm>
              <a:off x="6109873" y="2489651"/>
              <a:ext cx="57167" cy="571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4" name="pt2534"/>
            <p:cNvSpPr/>
            <p:nvPr/>
          </p:nvSpPr>
          <p:spPr>
            <a:xfrm>
              <a:off x="6256174" y="2345236"/>
              <a:ext cx="57172" cy="5717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5" name="pt2535"/>
            <p:cNvSpPr/>
            <p:nvPr/>
          </p:nvSpPr>
          <p:spPr>
            <a:xfrm>
              <a:off x="6277649" y="4329564"/>
              <a:ext cx="57165" cy="571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6" name="pt2536"/>
            <p:cNvSpPr/>
            <p:nvPr/>
          </p:nvSpPr>
          <p:spPr>
            <a:xfrm>
              <a:off x="6108832" y="2361359"/>
              <a:ext cx="57018" cy="5701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7" name="pt2537"/>
            <p:cNvSpPr/>
            <p:nvPr/>
          </p:nvSpPr>
          <p:spPr>
            <a:xfrm>
              <a:off x="5906713" y="2369269"/>
              <a:ext cx="57244" cy="5724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8" name="pt2538"/>
            <p:cNvSpPr/>
            <p:nvPr/>
          </p:nvSpPr>
          <p:spPr>
            <a:xfrm>
              <a:off x="3523726" y="3042746"/>
              <a:ext cx="138362" cy="1383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9" name="pt2539"/>
            <p:cNvSpPr/>
            <p:nvPr/>
          </p:nvSpPr>
          <p:spPr>
            <a:xfrm>
              <a:off x="6012364" y="5008828"/>
              <a:ext cx="57177" cy="571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0" name="pt2540"/>
            <p:cNvSpPr/>
            <p:nvPr/>
          </p:nvSpPr>
          <p:spPr>
            <a:xfrm>
              <a:off x="6316251" y="5008829"/>
              <a:ext cx="57174" cy="571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1" name="pt2541"/>
            <p:cNvSpPr/>
            <p:nvPr/>
          </p:nvSpPr>
          <p:spPr>
            <a:xfrm>
              <a:off x="6147027" y="2719636"/>
              <a:ext cx="57174" cy="571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2" name="pt2542"/>
            <p:cNvSpPr/>
            <p:nvPr/>
          </p:nvSpPr>
          <p:spPr>
            <a:xfrm>
              <a:off x="5974539" y="4409792"/>
              <a:ext cx="57167" cy="571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3" name="pt2543"/>
            <p:cNvSpPr/>
            <p:nvPr/>
          </p:nvSpPr>
          <p:spPr>
            <a:xfrm>
              <a:off x="5977301" y="2719640"/>
              <a:ext cx="57167" cy="571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4" name="pt2544"/>
            <p:cNvSpPr/>
            <p:nvPr/>
          </p:nvSpPr>
          <p:spPr>
            <a:xfrm>
              <a:off x="5996303" y="4992764"/>
              <a:ext cx="57213" cy="572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5" name="pt2545"/>
            <p:cNvSpPr/>
            <p:nvPr/>
          </p:nvSpPr>
          <p:spPr>
            <a:xfrm>
              <a:off x="6185267" y="2428139"/>
              <a:ext cx="57172" cy="5717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6" name="pt2546"/>
            <p:cNvSpPr/>
            <p:nvPr/>
          </p:nvSpPr>
          <p:spPr>
            <a:xfrm>
              <a:off x="6237835" y="3912395"/>
              <a:ext cx="57123" cy="571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7" name="pt2547"/>
            <p:cNvSpPr/>
            <p:nvPr/>
          </p:nvSpPr>
          <p:spPr>
            <a:xfrm>
              <a:off x="3750368" y="2724892"/>
              <a:ext cx="153634" cy="15363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8" name="pt2548"/>
            <p:cNvSpPr/>
            <p:nvPr/>
          </p:nvSpPr>
          <p:spPr>
            <a:xfrm>
              <a:off x="6131956" y="2347925"/>
              <a:ext cx="57143" cy="571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9" name="pt2549"/>
            <p:cNvSpPr/>
            <p:nvPr/>
          </p:nvSpPr>
          <p:spPr>
            <a:xfrm>
              <a:off x="6379456" y="2503030"/>
              <a:ext cx="57150" cy="5715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0" name="pt2550"/>
            <p:cNvSpPr/>
            <p:nvPr/>
          </p:nvSpPr>
          <p:spPr>
            <a:xfrm>
              <a:off x="5958977" y="2577873"/>
              <a:ext cx="57225" cy="572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1" name="pt2551"/>
            <p:cNvSpPr/>
            <p:nvPr/>
          </p:nvSpPr>
          <p:spPr>
            <a:xfrm>
              <a:off x="6395616" y="4851055"/>
              <a:ext cx="57157" cy="571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2" name="pt2552"/>
            <p:cNvSpPr/>
            <p:nvPr/>
          </p:nvSpPr>
          <p:spPr>
            <a:xfrm>
              <a:off x="6164091" y="2361277"/>
              <a:ext cx="57182" cy="5718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3" name="pt2553"/>
            <p:cNvSpPr/>
            <p:nvPr/>
          </p:nvSpPr>
          <p:spPr>
            <a:xfrm>
              <a:off x="5902482" y="2339890"/>
              <a:ext cx="57167" cy="571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4" name="pt2554"/>
            <p:cNvSpPr/>
            <p:nvPr/>
          </p:nvSpPr>
          <p:spPr>
            <a:xfrm>
              <a:off x="6128216" y="2401407"/>
              <a:ext cx="57150" cy="5715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5" name="pt2555"/>
            <p:cNvSpPr/>
            <p:nvPr/>
          </p:nvSpPr>
          <p:spPr>
            <a:xfrm>
              <a:off x="6132443" y="3872258"/>
              <a:ext cx="57170" cy="571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6" name="pt2556"/>
            <p:cNvSpPr/>
            <p:nvPr/>
          </p:nvSpPr>
          <p:spPr>
            <a:xfrm>
              <a:off x="5918149" y="4618402"/>
              <a:ext cx="57136" cy="571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7" name="pt2557"/>
            <p:cNvSpPr/>
            <p:nvPr/>
          </p:nvSpPr>
          <p:spPr>
            <a:xfrm>
              <a:off x="5979856" y="4864413"/>
              <a:ext cx="57184" cy="571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8" name="pt2558"/>
            <p:cNvSpPr/>
            <p:nvPr/>
          </p:nvSpPr>
          <p:spPr>
            <a:xfrm>
              <a:off x="6310366" y="5008833"/>
              <a:ext cx="57167" cy="571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9" name="pt2559"/>
            <p:cNvSpPr/>
            <p:nvPr/>
          </p:nvSpPr>
          <p:spPr>
            <a:xfrm>
              <a:off x="6130019" y="4995453"/>
              <a:ext cx="57184" cy="571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0" name="pt2560"/>
            <p:cNvSpPr/>
            <p:nvPr/>
          </p:nvSpPr>
          <p:spPr>
            <a:xfrm>
              <a:off x="6080821" y="4995472"/>
              <a:ext cx="57145" cy="571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1" name="pt2561"/>
            <p:cNvSpPr/>
            <p:nvPr/>
          </p:nvSpPr>
          <p:spPr>
            <a:xfrm>
              <a:off x="5944645" y="3077979"/>
              <a:ext cx="57198" cy="571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2" name="pt2562"/>
            <p:cNvSpPr/>
            <p:nvPr/>
          </p:nvSpPr>
          <p:spPr>
            <a:xfrm>
              <a:off x="6216952" y="3361464"/>
              <a:ext cx="57179" cy="5717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3" name="pt2563"/>
            <p:cNvSpPr/>
            <p:nvPr/>
          </p:nvSpPr>
          <p:spPr>
            <a:xfrm>
              <a:off x="6017332" y="4736061"/>
              <a:ext cx="57155" cy="571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4" name="pt2564"/>
            <p:cNvSpPr/>
            <p:nvPr/>
          </p:nvSpPr>
          <p:spPr>
            <a:xfrm>
              <a:off x="6139550" y="2933578"/>
              <a:ext cx="57177" cy="571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5" name="pt2565"/>
            <p:cNvSpPr/>
            <p:nvPr/>
          </p:nvSpPr>
          <p:spPr>
            <a:xfrm>
              <a:off x="6168864" y="2374651"/>
              <a:ext cx="57177" cy="5717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6" name="pt2566"/>
            <p:cNvSpPr/>
            <p:nvPr/>
          </p:nvSpPr>
          <p:spPr>
            <a:xfrm>
              <a:off x="5944394" y="2371978"/>
              <a:ext cx="57174" cy="5717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7" name="pt2567"/>
            <p:cNvSpPr/>
            <p:nvPr/>
          </p:nvSpPr>
          <p:spPr>
            <a:xfrm>
              <a:off x="5907943" y="2497671"/>
              <a:ext cx="57172" cy="5717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8" name="pt2568"/>
            <p:cNvSpPr/>
            <p:nvPr/>
          </p:nvSpPr>
          <p:spPr>
            <a:xfrm>
              <a:off x="6057801" y="2406740"/>
              <a:ext cx="57182" cy="5718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9" name="pt2569"/>
            <p:cNvSpPr/>
            <p:nvPr/>
          </p:nvSpPr>
          <p:spPr>
            <a:xfrm>
              <a:off x="6035318" y="4532806"/>
              <a:ext cx="57174" cy="571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0" name="pt2570"/>
            <p:cNvSpPr/>
            <p:nvPr/>
          </p:nvSpPr>
          <p:spPr>
            <a:xfrm>
              <a:off x="6285279" y="3182287"/>
              <a:ext cx="57177" cy="571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1" name="pt2571"/>
            <p:cNvSpPr/>
            <p:nvPr/>
          </p:nvSpPr>
          <p:spPr>
            <a:xfrm>
              <a:off x="6044298" y="3484483"/>
              <a:ext cx="57174" cy="571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2" name="pt2572"/>
            <p:cNvSpPr/>
            <p:nvPr/>
          </p:nvSpPr>
          <p:spPr>
            <a:xfrm>
              <a:off x="6220222" y="4671870"/>
              <a:ext cx="57172" cy="571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3" name="pt2573"/>
            <p:cNvSpPr/>
            <p:nvPr/>
          </p:nvSpPr>
          <p:spPr>
            <a:xfrm>
              <a:off x="6368286" y="3521927"/>
              <a:ext cx="57167" cy="571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4" name="pt2574"/>
            <p:cNvSpPr/>
            <p:nvPr/>
          </p:nvSpPr>
          <p:spPr>
            <a:xfrm>
              <a:off x="6000603" y="2361271"/>
              <a:ext cx="57194" cy="5719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5" name="pt2575"/>
            <p:cNvSpPr/>
            <p:nvPr/>
          </p:nvSpPr>
          <p:spPr>
            <a:xfrm>
              <a:off x="6064423" y="3299963"/>
              <a:ext cx="57162" cy="571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6" name="pt2576"/>
            <p:cNvSpPr/>
            <p:nvPr/>
          </p:nvSpPr>
          <p:spPr>
            <a:xfrm>
              <a:off x="6109686" y="3995268"/>
              <a:ext cx="57184" cy="571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7" name="pt2577"/>
            <p:cNvSpPr/>
            <p:nvPr/>
          </p:nvSpPr>
          <p:spPr>
            <a:xfrm>
              <a:off x="6198549" y="2339890"/>
              <a:ext cx="57167" cy="571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8" name="pt2578"/>
            <p:cNvSpPr/>
            <p:nvPr/>
          </p:nvSpPr>
          <p:spPr>
            <a:xfrm>
              <a:off x="6389394" y="4931277"/>
              <a:ext cx="57170" cy="571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9" name="pt2579"/>
            <p:cNvSpPr/>
            <p:nvPr/>
          </p:nvSpPr>
          <p:spPr>
            <a:xfrm>
              <a:off x="6127108" y="2476277"/>
              <a:ext cx="57172" cy="5717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0" name="pt2580"/>
            <p:cNvSpPr/>
            <p:nvPr/>
          </p:nvSpPr>
          <p:spPr>
            <a:xfrm>
              <a:off x="6381294" y="4912562"/>
              <a:ext cx="57160" cy="571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1" name="pt2581"/>
            <p:cNvSpPr/>
            <p:nvPr/>
          </p:nvSpPr>
          <p:spPr>
            <a:xfrm>
              <a:off x="6302400" y="2358607"/>
              <a:ext cx="57174" cy="5717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2" name="pt2582"/>
            <p:cNvSpPr/>
            <p:nvPr/>
          </p:nvSpPr>
          <p:spPr>
            <a:xfrm>
              <a:off x="6082868" y="2401399"/>
              <a:ext cx="57167" cy="571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3" name="pt2583"/>
            <p:cNvSpPr/>
            <p:nvPr/>
          </p:nvSpPr>
          <p:spPr>
            <a:xfrm>
              <a:off x="5917445" y="2660800"/>
              <a:ext cx="57177" cy="571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4" name="pt2584"/>
            <p:cNvSpPr/>
            <p:nvPr/>
          </p:nvSpPr>
          <p:spPr>
            <a:xfrm>
              <a:off x="6168161" y="2478952"/>
              <a:ext cx="57170" cy="571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5" name="pt2585"/>
            <p:cNvSpPr/>
            <p:nvPr/>
          </p:nvSpPr>
          <p:spPr>
            <a:xfrm>
              <a:off x="6322310" y="5003483"/>
              <a:ext cx="57170" cy="571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6" name="pt2586"/>
            <p:cNvSpPr/>
            <p:nvPr/>
          </p:nvSpPr>
          <p:spPr>
            <a:xfrm>
              <a:off x="6024433" y="5008827"/>
              <a:ext cx="57179" cy="571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7" name="pt2587"/>
            <p:cNvSpPr/>
            <p:nvPr/>
          </p:nvSpPr>
          <p:spPr>
            <a:xfrm>
              <a:off x="5941797" y="4733375"/>
              <a:ext cx="57179" cy="571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8" name="pt2588"/>
            <p:cNvSpPr/>
            <p:nvPr/>
          </p:nvSpPr>
          <p:spPr>
            <a:xfrm>
              <a:off x="6271976" y="4490022"/>
              <a:ext cx="57165" cy="571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9" name="pt2589"/>
            <p:cNvSpPr/>
            <p:nvPr/>
          </p:nvSpPr>
          <p:spPr>
            <a:xfrm>
              <a:off x="6157248" y="3286583"/>
              <a:ext cx="57179" cy="5717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0" name="pt2590"/>
            <p:cNvSpPr/>
            <p:nvPr/>
          </p:nvSpPr>
          <p:spPr>
            <a:xfrm>
              <a:off x="3831263" y="2392319"/>
              <a:ext cx="144859" cy="14485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1" name="pt2591"/>
            <p:cNvSpPr/>
            <p:nvPr/>
          </p:nvSpPr>
          <p:spPr>
            <a:xfrm>
              <a:off x="6322919" y="4995462"/>
              <a:ext cx="57167" cy="571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2" name="pt2592"/>
            <p:cNvSpPr/>
            <p:nvPr/>
          </p:nvSpPr>
          <p:spPr>
            <a:xfrm>
              <a:off x="6243270" y="4249326"/>
              <a:ext cx="57184" cy="571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3" name="pt2593"/>
            <p:cNvSpPr/>
            <p:nvPr/>
          </p:nvSpPr>
          <p:spPr>
            <a:xfrm>
              <a:off x="5926766" y="4872436"/>
              <a:ext cx="57184" cy="571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4" name="pt2594"/>
            <p:cNvSpPr/>
            <p:nvPr/>
          </p:nvSpPr>
          <p:spPr>
            <a:xfrm>
              <a:off x="6053107" y="2468247"/>
              <a:ext cx="57186" cy="5718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5" name="pt2595"/>
            <p:cNvSpPr/>
            <p:nvPr/>
          </p:nvSpPr>
          <p:spPr>
            <a:xfrm>
              <a:off x="5984083" y="4733370"/>
              <a:ext cx="57189" cy="571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6" name="pt2596"/>
            <p:cNvSpPr/>
            <p:nvPr/>
          </p:nvSpPr>
          <p:spPr>
            <a:xfrm>
              <a:off x="6131789" y="5008833"/>
              <a:ext cx="57167" cy="571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7" name="pt2597"/>
            <p:cNvSpPr/>
            <p:nvPr/>
          </p:nvSpPr>
          <p:spPr>
            <a:xfrm>
              <a:off x="6119367" y="3043225"/>
              <a:ext cx="57174" cy="571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8" name="pt2598"/>
            <p:cNvSpPr/>
            <p:nvPr/>
          </p:nvSpPr>
          <p:spPr>
            <a:xfrm>
              <a:off x="6332559" y="4128995"/>
              <a:ext cx="57160" cy="571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9" name="pt2599"/>
            <p:cNvSpPr/>
            <p:nvPr/>
          </p:nvSpPr>
          <p:spPr>
            <a:xfrm>
              <a:off x="6158099" y="3925740"/>
              <a:ext cx="57177" cy="571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0" name="pt2600"/>
            <p:cNvSpPr/>
            <p:nvPr/>
          </p:nvSpPr>
          <p:spPr>
            <a:xfrm>
              <a:off x="6258053" y="2885444"/>
              <a:ext cx="57170" cy="571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1" name="pt2601"/>
            <p:cNvSpPr/>
            <p:nvPr/>
          </p:nvSpPr>
          <p:spPr>
            <a:xfrm>
              <a:off x="6373926" y="2460233"/>
              <a:ext cx="57167" cy="571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2" name="pg2602"/>
            <p:cNvSpPr/>
            <p:nvPr/>
          </p:nvSpPr>
          <p:spPr>
            <a:xfrm>
              <a:off x="3713979" y="4688395"/>
              <a:ext cx="147139" cy="147139"/>
            </a:xfrm>
            <a:custGeom>
              <a:avLst/>
              <a:pathLst>
                <a:path w="147139" h="147139">
                  <a:moveTo>
                    <a:pt x="0" y="73569"/>
                  </a:moveTo>
                  <a:lnTo>
                    <a:pt x="73569" y="0"/>
                  </a:lnTo>
                  <a:lnTo>
                    <a:pt x="147139" y="73569"/>
                  </a:lnTo>
                  <a:lnTo>
                    <a:pt x="73569" y="147139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3" name="pt2603"/>
            <p:cNvSpPr/>
            <p:nvPr/>
          </p:nvSpPr>
          <p:spPr>
            <a:xfrm>
              <a:off x="6296623" y="2457548"/>
              <a:ext cx="57189" cy="5718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4" name="pt2604"/>
            <p:cNvSpPr/>
            <p:nvPr/>
          </p:nvSpPr>
          <p:spPr>
            <a:xfrm>
              <a:off x="6321441" y="4102243"/>
              <a:ext cx="57177" cy="571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5" name="pt2605"/>
            <p:cNvSpPr/>
            <p:nvPr/>
          </p:nvSpPr>
          <p:spPr>
            <a:xfrm>
              <a:off x="6087795" y="4690592"/>
              <a:ext cx="57167" cy="571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6" name="pt2606"/>
            <p:cNvSpPr/>
            <p:nvPr/>
          </p:nvSpPr>
          <p:spPr>
            <a:xfrm>
              <a:off x="5925934" y="4711984"/>
              <a:ext cx="57172" cy="571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7" name="pt2607"/>
            <p:cNvSpPr/>
            <p:nvPr/>
          </p:nvSpPr>
          <p:spPr>
            <a:xfrm>
              <a:off x="6018570" y="2422798"/>
              <a:ext cx="57157" cy="571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8" name="pt2608"/>
            <p:cNvSpPr/>
            <p:nvPr/>
          </p:nvSpPr>
          <p:spPr>
            <a:xfrm>
              <a:off x="6232331" y="4110275"/>
              <a:ext cx="57160" cy="571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9" name="pt2609"/>
            <p:cNvSpPr/>
            <p:nvPr/>
          </p:nvSpPr>
          <p:spPr>
            <a:xfrm>
              <a:off x="6093628" y="4984734"/>
              <a:ext cx="57227" cy="572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0" name="pt2610"/>
            <p:cNvSpPr/>
            <p:nvPr/>
          </p:nvSpPr>
          <p:spPr>
            <a:xfrm>
              <a:off x="6317923" y="4618385"/>
              <a:ext cx="57170" cy="571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1" name="pt2611"/>
            <p:cNvSpPr/>
            <p:nvPr/>
          </p:nvSpPr>
          <p:spPr>
            <a:xfrm>
              <a:off x="6019409" y="2355941"/>
              <a:ext cx="57157" cy="571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2" name="pt2612"/>
            <p:cNvSpPr/>
            <p:nvPr/>
          </p:nvSpPr>
          <p:spPr>
            <a:xfrm>
              <a:off x="6005590" y="2366626"/>
              <a:ext cx="57182" cy="5718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3" name="pt2613"/>
            <p:cNvSpPr/>
            <p:nvPr/>
          </p:nvSpPr>
          <p:spPr>
            <a:xfrm>
              <a:off x="6316301" y="2345234"/>
              <a:ext cx="57177" cy="5717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4" name="pt2614"/>
            <p:cNvSpPr/>
            <p:nvPr/>
          </p:nvSpPr>
          <p:spPr>
            <a:xfrm>
              <a:off x="6236605" y="2345236"/>
              <a:ext cx="57172" cy="5717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5" name="pt2615"/>
            <p:cNvSpPr/>
            <p:nvPr/>
          </p:nvSpPr>
          <p:spPr>
            <a:xfrm>
              <a:off x="6021211" y="3944531"/>
              <a:ext cx="57036" cy="570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6" name="pt2616"/>
            <p:cNvSpPr/>
            <p:nvPr/>
          </p:nvSpPr>
          <p:spPr>
            <a:xfrm>
              <a:off x="4666745" y="4244959"/>
              <a:ext cx="92661" cy="926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7" name="pt2617"/>
            <p:cNvSpPr/>
            <p:nvPr/>
          </p:nvSpPr>
          <p:spPr>
            <a:xfrm>
              <a:off x="6087789" y="4999070"/>
              <a:ext cx="65996" cy="659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8" name="pt2618"/>
            <p:cNvSpPr/>
            <p:nvPr/>
          </p:nvSpPr>
          <p:spPr>
            <a:xfrm>
              <a:off x="6188745" y="2449564"/>
              <a:ext cx="57113" cy="5711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9" name="pt2619"/>
            <p:cNvSpPr/>
            <p:nvPr/>
          </p:nvSpPr>
          <p:spPr>
            <a:xfrm>
              <a:off x="6010769" y="2342584"/>
              <a:ext cx="57129" cy="5712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0" name="pt2620"/>
            <p:cNvSpPr/>
            <p:nvPr/>
          </p:nvSpPr>
          <p:spPr>
            <a:xfrm>
              <a:off x="6272338" y="2342586"/>
              <a:ext cx="57124" cy="571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1" name="pt2621"/>
            <p:cNvSpPr/>
            <p:nvPr/>
          </p:nvSpPr>
          <p:spPr>
            <a:xfrm>
              <a:off x="6275373" y="2342588"/>
              <a:ext cx="57120" cy="571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2" name="pt2622"/>
            <p:cNvSpPr/>
            <p:nvPr/>
          </p:nvSpPr>
          <p:spPr>
            <a:xfrm>
              <a:off x="6089655" y="4958015"/>
              <a:ext cx="57179" cy="571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3" name="pt2623"/>
            <p:cNvSpPr/>
            <p:nvPr/>
          </p:nvSpPr>
          <p:spPr>
            <a:xfrm>
              <a:off x="4970816" y="4842433"/>
              <a:ext cx="111840" cy="1118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4" name="pt2624"/>
            <p:cNvSpPr/>
            <p:nvPr/>
          </p:nvSpPr>
          <p:spPr>
            <a:xfrm>
              <a:off x="6154413" y="4492689"/>
              <a:ext cx="57179" cy="571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5" name="pt2625"/>
            <p:cNvSpPr/>
            <p:nvPr/>
          </p:nvSpPr>
          <p:spPr>
            <a:xfrm>
              <a:off x="6341456" y="4754772"/>
              <a:ext cx="57174" cy="571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6" name="pt2626"/>
            <p:cNvSpPr/>
            <p:nvPr/>
          </p:nvSpPr>
          <p:spPr>
            <a:xfrm>
              <a:off x="6313902" y="4995460"/>
              <a:ext cx="57170" cy="571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7" name="pt2627"/>
            <p:cNvSpPr/>
            <p:nvPr/>
          </p:nvSpPr>
          <p:spPr>
            <a:xfrm>
              <a:off x="6382609" y="4845700"/>
              <a:ext cx="57170" cy="571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8" name="pt2628"/>
            <p:cNvSpPr/>
            <p:nvPr/>
          </p:nvSpPr>
          <p:spPr>
            <a:xfrm>
              <a:off x="6139911" y="2345227"/>
              <a:ext cx="57191" cy="5719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9" name="pt2629"/>
            <p:cNvSpPr/>
            <p:nvPr/>
          </p:nvSpPr>
          <p:spPr>
            <a:xfrm>
              <a:off x="6348649" y="2342557"/>
              <a:ext cx="57182" cy="5718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0" name="pt2630"/>
            <p:cNvSpPr/>
            <p:nvPr/>
          </p:nvSpPr>
          <p:spPr>
            <a:xfrm>
              <a:off x="6047585" y="4834993"/>
              <a:ext cx="57189" cy="571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1" name="pg2631"/>
            <p:cNvSpPr/>
            <p:nvPr/>
          </p:nvSpPr>
          <p:spPr>
            <a:xfrm>
              <a:off x="3654396" y="4875321"/>
              <a:ext cx="142339" cy="142339"/>
            </a:xfrm>
            <a:custGeom>
              <a:avLst/>
              <a:pathLst>
                <a:path w="142339" h="142339">
                  <a:moveTo>
                    <a:pt x="0" y="71169"/>
                  </a:moveTo>
                  <a:lnTo>
                    <a:pt x="71169" y="0"/>
                  </a:lnTo>
                  <a:lnTo>
                    <a:pt x="142339" y="71169"/>
                  </a:lnTo>
                  <a:lnTo>
                    <a:pt x="71169" y="142339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2" name="pt2632"/>
            <p:cNvSpPr/>
            <p:nvPr/>
          </p:nvSpPr>
          <p:spPr>
            <a:xfrm>
              <a:off x="5971296" y="2377314"/>
              <a:ext cx="57201" cy="5720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3" name="pt2633"/>
            <p:cNvSpPr/>
            <p:nvPr/>
          </p:nvSpPr>
          <p:spPr>
            <a:xfrm>
              <a:off x="6191339" y="2393365"/>
              <a:ext cx="57189" cy="5718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4" name="pt2634"/>
            <p:cNvSpPr/>
            <p:nvPr/>
          </p:nvSpPr>
          <p:spPr>
            <a:xfrm>
              <a:off x="6135373" y="2412106"/>
              <a:ext cx="57148" cy="571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5" name="pt2635"/>
            <p:cNvSpPr/>
            <p:nvPr/>
          </p:nvSpPr>
          <p:spPr>
            <a:xfrm>
              <a:off x="5967569" y="2511045"/>
              <a:ext cx="57167" cy="571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6" name="pt2636"/>
            <p:cNvSpPr/>
            <p:nvPr/>
          </p:nvSpPr>
          <p:spPr>
            <a:xfrm>
              <a:off x="6223711" y="2342557"/>
              <a:ext cx="57182" cy="5718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7" name="pt2637"/>
            <p:cNvSpPr/>
            <p:nvPr/>
          </p:nvSpPr>
          <p:spPr>
            <a:xfrm>
              <a:off x="6358504" y="2733011"/>
              <a:ext cx="57167" cy="571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8" name="pt2638"/>
            <p:cNvSpPr/>
            <p:nvPr/>
          </p:nvSpPr>
          <p:spPr>
            <a:xfrm>
              <a:off x="6256078" y="4977849"/>
              <a:ext cx="87043" cy="870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9" name="pt2639"/>
            <p:cNvSpPr/>
            <p:nvPr/>
          </p:nvSpPr>
          <p:spPr>
            <a:xfrm>
              <a:off x="6311826" y="2733010"/>
              <a:ext cx="57170" cy="571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0" name="pt2640"/>
            <p:cNvSpPr/>
            <p:nvPr/>
          </p:nvSpPr>
          <p:spPr>
            <a:xfrm>
              <a:off x="6304816" y="2513714"/>
              <a:ext cx="57177" cy="5717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1" name="pt2641"/>
            <p:cNvSpPr/>
            <p:nvPr/>
          </p:nvSpPr>
          <p:spPr>
            <a:xfrm>
              <a:off x="6239352" y="2957647"/>
              <a:ext cx="57177" cy="571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2" name="pt2642"/>
            <p:cNvSpPr/>
            <p:nvPr/>
          </p:nvSpPr>
          <p:spPr>
            <a:xfrm>
              <a:off x="6078060" y="2412095"/>
              <a:ext cx="57170" cy="571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3" name="pt2643"/>
            <p:cNvSpPr/>
            <p:nvPr/>
          </p:nvSpPr>
          <p:spPr>
            <a:xfrm>
              <a:off x="5939475" y="3735868"/>
              <a:ext cx="57172" cy="571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4" name="pt2644"/>
            <p:cNvSpPr/>
            <p:nvPr/>
          </p:nvSpPr>
          <p:spPr>
            <a:xfrm>
              <a:off x="6394329" y="4984757"/>
              <a:ext cx="57182" cy="571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5" name="pt2645"/>
            <p:cNvSpPr/>
            <p:nvPr/>
          </p:nvSpPr>
          <p:spPr>
            <a:xfrm>
              <a:off x="4817411" y="4434460"/>
              <a:ext cx="125499" cy="1254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6" name="pt2646"/>
            <p:cNvSpPr/>
            <p:nvPr/>
          </p:nvSpPr>
          <p:spPr>
            <a:xfrm>
              <a:off x="6330903" y="4158411"/>
              <a:ext cx="57162" cy="571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7" name="pt2647"/>
            <p:cNvSpPr/>
            <p:nvPr/>
          </p:nvSpPr>
          <p:spPr>
            <a:xfrm>
              <a:off x="6286884" y="2393379"/>
              <a:ext cx="57162" cy="5716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8" name="pt2648"/>
            <p:cNvSpPr/>
            <p:nvPr/>
          </p:nvSpPr>
          <p:spPr>
            <a:xfrm>
              <a:off x="5906685" y="2342565"/>
              <a:ext cx="57167" cy="571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9" name="pt2649"/>
            <p:cNvSpPr/>
            <p:nvPr/>
          </p:nvSpPr>
          <p:spPr>
            <a:xfrm>
              <a:off x="5951275" y="2342557"/>
              <a:ext cx="57182" cy="5718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0" name="pt2650"/>
            <p:cNvSpPr/>
            <p:nvPr/>
          </p:nvSpPr>
          <p:spPr>
            <a:xfrm>
              <a:off x="6337370" y="2347910"/>
              <a:ext cx="57174" cy="5717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1" name="pt2651"/>
            <p:cNvSpPr/>
            <p:nvPr/>
          </p:nvSpPr>
          <p:spPr>
            <a:xfrm>
              <a:off x="6011228" y="2339889"/>
              <a:ext cx="57170" cy="571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2" name="pt2652"/>
            <p:cNvSpPr/>
            <p:nvPr/>
          </p:nvSpPr>
          <p:spPr>
            <a:xfrm>
              <a:off x="6071128" y="2358606"/>
              <a:ext cx="57177" cy="5717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3" name="pt2653"/>
            <p:cNvSpPr/>
            <p:nvPr/>
          </p:nvSpPr>
          <p:spPr>
            <a:xfrm>
              <a:off x="6057831" y="2345234"/>
              <a:ext cx="57177" cy="5717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4" name="pt2654"/>
            <p:cNvSpPr/>
            <p:nvPr/>
          </p:nvSpPr>
          <p:spPr>
            <a:xfrm>
              <a:off x="5944733" y="2345235"/>
              <a:ext cx="57174" cy="5717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5" name="pt2655"/>
            <p:cNvSpPr/>
            <p:nvPr/>
          </p:nvSpPr>
          <p:spPr>
            <a:xfrm>
              <a:off x="6034716" y="2593948"/>
              <a:ext cx="57167" cy="571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6" name="pt2656"/>
            <p:cNvSpPr/>
            <p:nvPr/>
          </p:nvSpPr>
          <p:spPr>
            <a:xfrm>
              <a:off x="6399178" y="2593943"/>
              <a:ext cx="57177" cy="571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7" name="pt2657"/>
            <p:cNvSpPr/>
            <p:nvPr/>
          </p:nvSpPr>
          <p:spPr>
            <a:xfrm>
              <a:off x="5905822" y="3818776"/>
              <a:ext cx="57162" cy="571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8" name="pt2658"/>
            <p:cNvSpPr/>
            <p:nvPr/>
          </p:nvSpPr>
          <p:spPr>
            <a:xfrm>
              <a:off x="6387943" y="4711987"/>
              <a:ext cx="57167" cy="571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9" name="pt2659"/>
            <p:cNvSpPr/>
            <p:nvPr/>
          </p:nvSpPr>
          <p:spPr>
            <a:xfrm>
              <a:off x="6095292" y="4292114"/>
              <a:ext cx="57184" cy="571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0" name="pt2660"/>
            <p:cNvSpPr/>
            <p:nvPr/>
          </p:nvSpPr>
          <p:spPr>
            <a:xfrm>
              <a:off x="6129743" y="2815915"/>
              <a:ext cx="57165" cy="571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1" name="pt2661"/>
            <p:cNvSpPr/>
            <p:nvPr/>
          </p:nvSpPr>
          <p:spPr>
            <a:xfrm>
              <a:off x="6178080" y="2345236"/>
              <a:ext cx="57172" cy="5717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2" name="pt2662"/>
            <p:cNvSpPr/>
            <p:nvPr/>
          </p:nvSpPr>
          <p:spPr>
            <a:xfrm>
              <a:off x="6053969" y="2366620"/>
              <a:ext cx="57194" cy="5719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3" name="pt2663"/>
            <p:cNvSpPr/>
            <p:nvPr/>
          </p:nvSpPr>
          <p:spPr>
            <a:xfrm>
              <a:off x="6208390" y="4618377"/>
              <a:ext cx="57186" cy="571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4" name="pt2664"/>
            <p:cNvSpPr/>
            <p:nvPr/>
          </p:nvSpPr>
          <p:spPr>
            <a:xfrm>
              <a:off x="5987708" y="2422778"/>
              <a:ext cx="57198" cy="5719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5" name="pt2665"/>
            <p:cNvSpPr/>
            <p:nvPr/>
          </p:nvSpPr>
          <p:spPr>
            <a:xfrm>
              <a:off x="5944654" y="2449539"/>
              <a:ext cx="57162" cy="5716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6" name="pt2666"/>
            <p:cNvSpPr/>
            <p:nvPr/>
          </p:nvSpPr>
          <p:spPr>
            <a:xfrm>
              <a:off x="5913501" y="2369326"/>
              <a:ext cx="57131" cy="571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7" name="pt2667"/>
            <p:cNvSpPr/>
            <p:nvPr/>
          </p:nvSpPr>
          <p:spPr>
            <a:xfrm>
              <a:off x="6012790" y="4115605"/>
              <a:ext cx="57196" cy="571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8" name="pt2668"/>
            <p:cNvSpPr/>
            <p:nvPr/>
          </p:nvSpPr>
          <p:spPr>
            <a:xfrm>
              <a:off x="6123884" y="4904530"/>
              <a:ext cx="57179" cy="571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9" name="pt2669"/>
            <p:cNvSpPr/>
            <p:nvPr/>
          </p:nvSpPr>
          <p:spPr>
            <a:xfrm>
              <a:off x="6206441" y="2412090"/>
              <a:ext cx="57179" cy="5717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0" name="pt2670"/>
            <p:cNvSpPr/>
            <p:nvPr/>
          </p:nvSpPr>
          <p:spPr>
            <a:xfrm>
              <a:off x="6029817" y="2371981"/>
              <a:ext cx="57170" cy="571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1" name="pt2671"/>
            <p:cNvSpPr/>
            <p:nvPr/>
          </p:nvSpPr>
          <p:spPr>
            <a:xfrm>
              <a:off x="6384627" y="4738734"/>
              <a:ext cx="57157" cy="571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2" name="pt2672"/>
            <p:cNvSpPr/>
            <p:nvPr/>
          </p:nvSpPr>
          <p:spPr>
            <a:xfrm>
              <a:off x="6341184" y="2390704"/>
              <a:ext cx="57162" cy="5716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3" name="pt2673"/>
            <p:cNvSpPr/>
            <p:nvPr/>
          </p:nvSpPr>
          <p:spPr>
            <a:xfrm>
              <a:off x="6149716" y="4966029"/>
              <a:ext cx="57198" cy="571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4" name="pt2674"/>
            <p:cNvSpPr/>
            <p:nvPr/>
          </p:nvSpPr>
          <p:spPr>
            <a:xfrm>
              <a:off x="6047472" y="3992600"/>
              <a:ext cx="57172" cy="571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5" name="pt2675"/>
            <p:cNvSpPr/>
            <p:nvPr/>
          </p:nvSpPr>
          <p:spPr>
            <a:xfrm>
              <a:off x="6188817" y="4663834"/>
              <a:ext cx="57198" cy="571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6" name="pt2676"/>
            <p:cNvSpPr/>
            <p:nvPr/>
          </p:nvSpPr>
          <p:spPr>
            <a:xfrm>
              <a:off x="6025213" y="4498031"/>
              <a:ext cx="57191" cy="571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7" name="pt2677"/>
            <p:cNvSpPr/>
            <p:nvPr/>
          </p:nvSpPr>
          <p:spPr>
            <a:xfrm>
              <a:off x="5958992" y="4728029"/>
              <a:ext cx="57174" cy="571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8" name="pt2678"/>
            <p:cNvSpPr/>
            <p:nvPr/>
          </p:nvSpPr>
          <p:spPr>
            <a:xfrm>
              <a:off x="5041730" y="2354108"/>
              <a:ext cx="119658" cy="11965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9" name="pt2679"/>
            <p:cNvSpPr/>
            <p:nvPr/>
          </p:nvSpPr>
          <p:spPr>
            <a:xfrm>
              <a:off x="5952996" y="2339885"/>
              <a:ext cx="57177" cy="5717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0" name="pt2680"/>
            <p:cNvSpPr/>
            <p:nvPr/>
          </p:nvSpPr>
          <p:spPr>
            <a:xfrm>
              <a:off x="6000501" y="2339899"/>
              <a:ext cx="57150" cy="5715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1" name="pt2681"/>
            <p:cNvSpPr/>
            <p:nvPr/>
          </p:nvSpPr>
          <p:spPr>
            <a:xfrm>
              <a:off x="6241225" y="2339889"/>
              <a:ext cx="57170" cy="571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2" name="pt2682"/>
            <p:cNvSpPr/>
            <p:nvPr/>
          </p:nvSpPr>
          <p:spPr>
            <a:xfrm>
              <a:off x="5998911" y="2353252"/>
              <a:ext cx="57186" cy="5718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3" name="pt2683"/>
            <p:cNvSpPr/>
            <p:nvPr/>
          </p:nvSpPr>
          <p:spPr>
            <a:xfrm>
              <a:off x="6353924" y="3602156"/>
              <a:ext cx="57167" cy="571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4" name="pt2684"/>
            <p:cNvSpPr/>
            <p:nvPr/>
          </p:nvSpPr>
          <p:spPr>
            <a:xfrm>
              <a:off x="5992833" y="4907201"/>
              <a:ext cx="57184" cy="571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5" name="pt2685"/>
            <p:cNvSpPr/>
            <p:nvPr/>
          </p:nvSpPr>
          <p:spPr>
            <a:xfrm>
              <a:off x="6270950" y="4995453"/>
              <a:ext cx="57184" cy="571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6" name="pt2686"/>
            <p:cNvSpPr/>
            <p:nvPr/>
          </p:nvSpPr>
          <p:spPr>
            <a:xfrm>
              <a:off x="6068858" y="2422786"/>
              <a:ext cx="57182" cy="5718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7" name="pt2687"/>
            <p:cNvSpPr/>
            <p:nvPr/>
          </p:nvSpPr>
          <p:spPr>
            <a:xfrm>
              <a:off x="6053569" y="4848391"/>
              <a:ext cx="57136" cy="571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8" name="pt2688"/>
            <p:cNvSpPr/>
            <p:nvPr/>
          </p:nvSpPr>
          <p:spPr>
            <a:xfrm>
              <a:off x="6362130" y="4987440"/>
              <a:ext cx="57165" cy="571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9" name="pt2689"/>
            <p:cNvSpPr/>
            <p:nvPr/>
          </p:nvSpPr>
          <p:spPr>
            <a:xfrm>
              <a:off x="6261607" y="2339879"/>
              <a:ext cx="57189" cy="5718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0" name="pt2690"/>
            <p:cNvSpPr/>
            <p:nvPr/>
          </p:nvSpPr>
          <p:spPr>
            <a:xfrm>
              <a:off x="6204712" y="4816285"/>
              <a:ext cx="57165" cy="571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1" name="pt2691"/>
            <p:cNvSpPr/>
            <p:nvPr/>
          </p:nvSpPr>
          <p:spPr>
            <a:xfrm>
              <a:off x="6220379" y="2339873"/>
              <a:ext cx="57201" cy="5720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2" name="pt2692"/>
            <p:cNvSpPr/>
            <p:nvPr/>
          </p:nvSpPr>
          <p:spPr>
            <a:xfrm>
              <a:off x="6147154" y="2339895"/>
              <a:ext cx="57157" cy="571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3" name="pt2693"/>
            <p:cNvSpPr/>
            <p:nvPr/>
          </p:nvSpPr>
          <p:spPr>
            <a:xfrm>
              <a:off x="5917448" y="2393371"/>
              <a:ext cx="57177" cy="5717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4" name="pt2694"/>
            <p:cNvSpPr/>
            <p:nvPr/>
          </p:nvSpPr>
          <p:spPr>
            <a:xfrm>
              <a:off x="6353911" y="2342560"/>
              <a:ext cx="57177" cy="5717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5" name="pt2695"/>
            <p:cNvSpPr/>
            <p:nvPr/>
          </p:nvSpPr>
          <p:spPr>
            <a:xfrm>
              <a:off x="5921448" y="4853720"/>
              <a:ext cx="57174" cy="571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6" name="pt2696"/>
            <p:cNvSpPr/>
            <p:nvPr/>
          </p:nvSpPr>
          <p:spPr>
            <a:xfrm>
              <a:off x="5020873" y="3563365"/>
              <a:ext cx="134749" cy="1347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7" name="pt2697"/>
            <p:cNvSpPr/>
            <p:nvPr/>
          </p:nvSpPr>
          <p:spPr>
            <a:xfrm>
              <a:off x="6196044" y="2374656"/>
              <a:ext cx="57167" cy="571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8" name="pt2698"/>
            <p:cNvSpPr/>
            <p:nvPr/>
          </p:nvSpPr>
          <p:spPr>
            <a:xfrm>
              <a:off x="6053987" y="2342549"/>
              <a:ext cx="57198" cy="5719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9" name="pt2699"/>
            <p:cNvSpPr/>
            <p:nvPr/>
          </p:nvSpPr>
          <p:spPr>
            <a:xfrm>
              <a:off x="6136741" y="2361274"/>
              <a:ext cx="57189" cy="5718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0" name="pt2700"/>
            <p:cNvSpPr/>
            <p:nvPr/>
          </p:nvSpPr>
          <p:spPr>
            <a:xfrm>
              <a:off x="6114125" y="3094068"/>
              <a:ext cx="57111" cy="5711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1" name="pt2701"/>
            <p:cNvSpPr/>
            <p:nvPr/>
          </p:nvSpPr>
          <p:spPr>
            <a:xfrm>
              <a:off x="5991191" y="4425799"/>
              <a:ext cx="57244" cy="572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2" name="pt2702"/>
            <p:cNvSpPr/>
            <p:nvPr/>
          </p:nvSpPr>
          <p:spPr>
            <a:xfrm>
              <a:off x="6090644" y="3767944"/>
              <a:ext cx="57203" cy="5720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3" name="pt2703"/>
            <p:cNvSpPr/>
            <p:nvPr/>
          </p:nvSpPr>
          <p:spPr>
            <a:xfrm>
              <a:off x="6196187" y="2358595"/>
              <a:ext cx="57198" cy="5719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4" name="pt2704"/>
            <p:cNvSpPr/>
            <p:nvPr/>
          </p:nvSpPr>
          <p:spPr>
            <a:xfrm>
              <a:off x="6265069" y="4936621"/>
              <a:ext cx="57179" cy="571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5" name="pt2705"/>
            <p:cNvSpPr/>
            <p:nvPr/>
          </p:nvSpPr>
          <p:spPr>
            <a:xfrm>
              <a:off x="6175037" y="2347911"/>
              <a:ext cx="57172" cy="5717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6" name="pt2706"/>
            <p:cNvSpPr/>
            <p:nvPr/>
          </p:nvSpPr>
          <p:spPr>
            <a:xfrm>
              <a:off x="6001335" y="2355937"/>
              <a:ext cx="57165" cy="571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7" name="pt2707"/>
            <p:cNvSpPr/>
            <p:nvPr/>
          </p:nvSpPr>
          <p:spPr>
            <a:xfrm>
              <a:off x="6225007" y="2353263"/>
              <a:ext cx="57165" cy="571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8" name="pt2708"/>
            <p:cNvSpPr/>
            <p:nvPr/>
          </p:nvSpPr>
          <p:spPr>
            <a:xfrm>
              <a:off x="6093282" y="2342569"/>
              <a:ext cx="57157" cy="571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9" name="pt2709"/>
            <p:cNvSpPr/>
            <p:nvPr/>
          </p:nvSpPr>
          <p:spPr>
            <a:xfrm>
              <a:off x="6305068" y="2339887"/>
              <a:ext cx="57174" cy="5717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0" name="pt2710"/>
            <p:cNvSpPr/>
            <p:nvPr/>
          </p:nvSpPr>
          <p:spPr>
            <a:xfrm>
              <a:off x="6160938" y="2369298"/>
              <a:ext cx="57186" cy="5718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1" name="pt2711"/>
            <p:cNvSpPr/>
            <p:nvPr/>
          </p:nvSpPr>
          <p:spPr>
            <a:xfrm>
              <a:off x="6197820" y="4126313"/>
              <a:ext cx="57174" cy="571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2" name="pt2712"/>
            <p:cNvSpPr/>
            <p:nvPr/>
          </p:nvSpPr>
          <p:spPr>
            <a:xfrm>
              <a:off x="5976224" y="4995455"/>
              <a:ext cx="57179" cy="571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3" name="pt2713"/>
            <p:cNvSpPr/>
            <p:nvPr/>
          </p:nvSpPr>
          <p:spPr>
            <a:xfrm>
              <a:off x="5936077" y="3064624"/>
              <a:ext cx="57165" cy="571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4" name="pt2714"/>
            <p:cNvSpPr/>
            <p:nvPr/>
          </p:nvSpPr>
          <p:spPr>
            <a:xfrm>
              <a:off x="5980493" y="5008822"/>
              <a:ext cx="57189" cy="571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5" name="pt2715"/>
            <p:cNvSpPr/>
            <p:nvPr/>
          </p:nvSpPr>
          <p:spPr>
            <a:xfrm>
              <a:off x="6346942" y="2353262"/>
              <a:ext cx="57167" cy="571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6" name="pt2716"/>
            <p:cNvSpPr/>
            <p:nvPr/>
          </p:nvSpPr>
          <p:spPr>
            <a:xfrm>
              <a:off x="6316750" y="4880455"/>
              <a:ext cx="57191" cy="571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7" name="pt2717"/>
            <p:cNvSpPr/>
            <p:nvPr/>
          </p:nvSpPr>
          <p:spPr>
            <a:xfrm>
              <a:off x="6266606" y="2339882"/>
              <a:ext cx="57184" cy="5718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8" name="pt2718"/>
            <p:cNvSpPr/>
            <p:nvPr/>
          </p:nvSpPr>
          <p:spPr>
            <a:xfrm>
              <a:off x="6327851" y="2339870"/>
              <a:ext cx="57208" cy="5720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9" name="pt2719"/>
            <p:cNvSpPr/>
            <p:nvPr/>
          </p:nvSpPr>
          <p:spPr>
            <a:xfrm>
              <a:off x="5923897" y="2358604"/>
              <a:ext cx="57179" cy="5717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0" name="pt2720"/>
            <p:cNvSpPr/>
            <p:nvPr/>
          </p:nvSpPr>
          <p:spPr>
            <a:xfrm>
              <a:off x="6178889" y="3040550"/>
              <a:ext cx="57177" cy="571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1" name="pt2721"/>
            <p:cNvSpPr/>
            <p:nvPr/>
          </p:nvSpPr>
          <p:spPr>
            <a:xfrm>
              <a:off x="6286133" y="4706634"/>
              <a:ext cx="57174" cy="571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2" name="pt2722"/>
            <p:cNvSpPr/>
            <p:nvPr/>
          </p:nvSpPr>
          <p:spPr>
            <a:xfrm>
              <a:off x="6086978" y="2350587"/>
              <a:ext cx="57167" cy="571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3" name="pt2723"/>
            <p:cNvSpPr/>
            <p:nvPr/>
          </p:nvSpPr>
          <p:spPr>
            <a:xfrm>
              <a:off x="6397382" y="5003483"/>
              <a:ext cx="57170" cy="571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4" name="pt2724"/>
            <p:cNvSpPr/>
            <p:nvPr/>
          </p:nvSpPr>
          <p:spPr>
            <a:xfrm>
              <a:off x="6212982" y="4653151"/>
              <a:ext cx="57170" cy="571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5" name="pt2725"/>
            <p:cNvSpPr/>
            <p:nvPr/>
          </p:nvSpPr>
          <p:spPr>
            <a:xfrm>
              <a:off x="6086547" y="2347912"/>
              <a:ext cx="57170" cy="571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6" name="pt2726"/>
            <p:cNvSpPr/>
            <p:nvPr/>
          </p:nvSpPr>
          <p:spPr>
            <a:xfrm>
              <a:off x="6301825" y="2350585"/>
              <a:ext cx="57172" cy="5717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7" name="pt2727"/>
            <p:cNvSpPr/>
            <p:nvPr/>
          </p:nvSpPr>
          <p:spPr>
            <a:xfrm>
              <a:off x="6399477" y="2350583"/>
              <a:ext cx="57177" cy="5717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8" name="pt2728"/>
            <p:cNvSpPr/>
            <p:nvPr/>
          </p:nvSpPr>
          <p:spPr>
            <a:xfrm>
              <a:off x="6362565" y="2342562"/>
              <a:ext cx="57172" cy="5717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9" name="pt2729"/>
            <p:cNvSpPr/>
            <p:nvPr/>
          </p:nvSpPr>
          <p:spPr>
            <a:xfrm>
              <a:off x="6190794" y="2420115"/>
              <a:ext cx="57174" cy="5717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0" name="pt2730"/>
            <p:cNvSpPr/>
            <p:nvPr/>
          </p:nvSpPr>
          <p:spPr>
            <a:xfrm>
              <a:off x="6149693" y="3992596"/>
              <a:ext cx="57179" cy="571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1" name="pt2731"/>
            <p:cNvSpPr/>
            <p:nvPr/>
          </p:nvSpPr>
          <p:spPr>
            <a:xfrm>
              <a:off x="6168231" y="4498041"/>
              <a:ext cx="57172" cy="571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2" name="pt2732"/>
            <p:cNvSpPr/>
            <p:nvPr/>
          </p:nvSpPr>
          <p:spPr>
            <a:xfrm>
              <a:off x="6130558" y="3128801"/>
              <a:ext cx="57177" cy="571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3" name="pt2733"/>
            <p:cNvSpPr/>
            <p:nvPr/>
          </p:nvSpPr>
          <p:spPr>
            <a:xfrm>
              <a:off x="6211429" y="2345233"/>
              <a:ext cx="57179" cy="5717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4" name="pt2734"/>
            <p:cNvSpPr/>
            <p:nvPr/>
          </p:nvSpPr>
          <p:spPr>
            <a:xfrm>
              <a:off x="6309405" y="4998132"/>
              <a:ext cx="57174" cy="571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5" name="pt2735"/>
            <p:cNvSpPr/>
            <p:nvPr/>
          </p:nvSpPr>
          <p:spPr>
            <a:xfrm>
              <a:off x="6396494" y="2679522"/>
              <a:ext cx="57174" cy="571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6" name="pt2736"/>
            <p:cNvSpPr/>
            <p:nvPr/>
          </p:nvSpPr>
          <p:spPr>
            <a:xfrm>
              <a:off x="6152503" y="4794864"/>
              <a:ext cx="57218" cy="572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7" name="pt2737"/>
            <p:cNvSpPr/>
            <p:nvPr/>
          </p:nvSpPr>
          <p:spPr>
            <a:xfrm>
              <a:off x="6327500" y="4859068"/>
              <a:ext cx="57177" cy="571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8" name="pt2738"/>
            <p:cNvSpPr/>
            <p:nvPr/>
          </p:nvSpPr>
          <p:spPr>
            <a:xfrm>
              <a:off x="6351628" y="4947319"/>
              <a:ext cx="57177" cy="571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9" name="pt2739"/>
            <p:cNvSpPr/>
            <p:nvPr/>
          </p:nvSpPr>
          <p:spPr>
            <a:xfrm>
              <a:off x="6134054" y="2791841"/>
              <a:ext cx="57177" cy="571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0" name="pt2740"/>
            <p:cNvSpPr/>
            <p:nvPr/>
          </p:nvSpPr>
          <p:spPr>
            <a:xfrm>
              <a:off x="4660892" y="3386411"/>
              <a:ext cx="103559" cy="1035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1" name="pt2741"/>
            <p:cNvSpPr/>
            <p:nvPr/>
          </p:nvSpPr>
          <p:spPr>
            <a:xfrm>
              <a:off x="6135988" y="2342553"/>
              <a:ext cx="57191" cy="5719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2" name="pt2742"/>
            <p:cNvSpPr/>
            <p:nvPr/>
          </p:nvSpPr>
          <p:spPr>
            <a:xfrm>
              <a:off x="6155280" y="2342555"/>
              <a:ext cx="57186" cy="5718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3" name="pt2743"/>
            <p:cNvSpPr/>
            <p:nvPr/>
          </p:nvSpPr>
          <p:spPr>
            <a:xfrm>
              <a:off x="6339274" y="2390698"/>
              <a:ext cx="57174" cy="5717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4" name="pt2744"/>
            <p:cNvSpPr/>
            <p:nvPr/>
          </p:nvSpPr>
          <p:spPr>
            <a:xfrm>
              <a:off x="5966681" y="2358597"/>
              <a:ext cx="57194" cy="5719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5" name="pt2745"/>
            <p:cNvSpPr/>
            <p:nvPr/>
          </p:nvSpPr>
          <p:spPr>
            <a:xfrm>
              <a:off x="6068837" y="5003476"/>
              <a:ext cx="57184" cy="571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6" name="pt2746"/>
            <p:cNvSpPr/>
            <p:nvPr/>
          </p:nvSpPr>
          <p:spPr>
            <a:xfrm>
              <a:off x="6214285" y="2342553"/>
              <a:ext cx="57191" cy="5719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7" name="pt2747"/>
            <p:cNvSpPr/>
            <p:nvPr/>
          </p:nvSpPr>
          <p:spPr>
            <a:xfrm>
              <a:off x="5966593" y="2858711"/>
              <a:ext cx="57150" cy="571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8" name="pt2748"/>
            <p:cNvSpPr/>
            <p:nvPr/>
          </p:nvSpPr>
          <p:spPr>
            <a:xfrm>
              <a:off x="6003650" y="2361281"/>
              <a:ext cx="57174" cy="5717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9" name="pt2749"/>
            <p:cNvSpPr/>
            <p:nvPr/>
          </p:nvSpPr>
          <p:spPr>
            <a:xfrm>
              <a:off x="6141159" y="4685232"/>
              <a:ext cx="57191" cy="571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0" name="pt2750"/>
            <p:cNvSpPr/>
            <p:nvPr/>
          </p:nvSpPr>
          <p:spPr>
            <a:xfrm>
              <a:off x="5948409" y="2388024"/>
              <a:ext cx="57174" cy="5717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1" name="pt2751"/>
            <p:cNvSpPr/>
            <p:nvPr/>
          </p:nvSpPr>
          <p:spPr>
            <a:xfrm>
              <a:off x="6374833" y="4939306"/>
              <a:ext cx="57157" cy="571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2" name="pt2752"/>
            <p:cNvSpPr/>
            <p:nvPr/>
          </p:nvSpPr>
          <p:spPr>
            <a:xfrm>
              <a:off x="6109765" y="5003478"/>
              <a:ext cx="57179" cy="571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3" name="pt2753"/>
            <p:cNvSpPr/>
            <p:nvPr/>
          </p:nvSpPr>
          <p:spPr>
            <a:xfrm>
              <a:off x="5936000" y="2460225"/>
              <a:ext cx="57184" cy="5718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4" name="pt2754"/>
            <p:cNvSpPr/>
            <p:nvPr/>
          </p:nvSpPr>
          <p:spPr>
            <a:xfrm>
              <a:off x="6125606" y="2371982"/>
              <a:ext cx="57167" cy="571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5" name="pt2755"/>
            <p:cNvSpPr/>
            <p:nvPr/>
          </p:nvSpPr>
          <p:spPr>
            <a:xfrm>
              <a:off x="6126010" y="2339896"/>
              <a:ext cx="57155" cy="5715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6" name="pt2756"/>
            <p:cNvSpPr/>
            <p:nvPr/>
          </p:nvSpPr>
          <p:spPr>
            <a:xfrm>
              <a:off x="6295367" y="4995471"/>
              <a:ext cx="57148" cy="571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7" name="pt2757"/>
            <p:cNvSpPr/>
            <p:nvPr/>
          </p:nvSpPr>
          <p:spPr>
            <a:xfrm>
              <a:off x="5980874" y="4974060"/>
              <a:ext cx="57182" cy="571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8" name="pt2758"/>
            <p:cNvSpPr/>
            <p:nvPr/>
          </p:nvSpPr>
          <p:spPr>
            <a:xfrm>
              <a:off x="4945570" y="4251705"/>
              <a:ext cx="111260" cy="1112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9" name="pt2759"/>
            <p:cNvSpPr/>
            <p:nvPr/>
          </p:nvSpPr>
          <p:spPr>
            <a:xfrm>
              <a:off x="6047318" y="4998133"/>
              <a:ext cx="57172" cy="571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0" name="pt2760"/>
            <p:cNvSpPr/>
            <p:nvPr/>
          </p:nvSpPr>
          <p:spPr>
            <a:xfrm>
              <a:off x="6317481" y="2516392"/>
              <a:ext cx="57170" cy="571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1" name="pt2761"/>
            <p:cNvSpPr/>
            <p:nvPr/>
          </p:nvSpPr>
          <p:spPr>
            <a:xfrm>
              <a:off x="6376039" y="2783815"/>
              <a:ext cx="57182" cy="571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2" name="pt2762"/>
            <p:cNvSpPr/>
            <p:nvPr/>
          </p:nvSpPr>
          <p:spPr>
            <a:xfrm>
              <a:off x="3679092" y="2317823"/>
              <a:ext cx="138743" cy="1387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3" name="pt2763"/>
            <p:cNvSpPr/>
            <p:nvPr/>
          </p:nvSpPr>
          <p:spPr>
            <a:xfrm>
              <a:off x="6083266" y="2342560"/>
              <a:ext cx="57177" cy="5717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4" name="pt2764"/>
            <p:cNvSpPr/>
            <p:nvPr/>
          </p:nvSpPr>
          <p:spPr>
            <a:xfrm>
              <a:off x="6215910" y="2358610"/>
              <a:ext cx="57167" cy="571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5" name="pt2765"/>
            <p:cNvSpPr/>
            <p:nvPr/>
          </p:nvSpPr>
          <p:spPr>
            <a:xfrm>
              <a:off x="5914501" y="3933757"/>
              <a:ext cx="57189" cy="571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6" name="pt2766"/>
            <p:cNvSpPr/>
            <p:nvPr/>
          </p:nvSpPr>
          <p:spPr>
            <a:xfrm>
              <a:off x="6325709" y="4992781"/>
              <a:ext cx="57179" cy="571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7" name="pt2767"/>
            <p:cNvSpPr/>
            <p:nvPr/>
          </p:nvSpPr>
          <p:spPr>
            <a:xfrm>
              <a:off x="6063848" y="2345238"/>
              <a:ext cx="57170" cy="571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8" name="pt2768"/>
            <p:cNvSpPr/>
            <p:nvPr/>
          </p:nvSpPr>
          <p:spPr>
            <a:xfrm>
              <a:off x="6277859" y="2366627"/>
              <a:ext cx="57179" cy="5717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9" name="pt2769"/>
            <p:cNvSpPr/>
            <p:nvPr/>
          </p:nvSpPr>
          <p:spPr>
            <a:xfrm>
              <a:off x="5959763" y="2489658"/>
              <a:ext cx="57153" cy="571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0" name="pt2770"/>
            <p:cNvSpPr/>
            <p:nvPr/>
          </p:nvSpPr>
          <p:spPr>
            <a:xfrm>
              <a:off x="6260006" y="2345246"/>
              <a:ext cx="57153" cy="571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1" name="pt2771"/>
            <p:cNvSpPr/>
            <p:nvPr/>
          </p:nvSpPr>
          <p:spPr>
            <a:xfrm>
              <a:off x="6397400" y="4329571"/>
              <a:ext cx="57150" cy="571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2" name="pt2772"/>
            <p:cNvSpPr/>
            <p:nvPr/>
          </p:nvSpPr>
          <p:spPr>
            <a:xfrm>
              <a:off x="6029229" y="2361270"/>
              <a:ext cx="57196" cy="5719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3" name="pt2773"/>
            <p:cNvSpPr/>
            <p:nvPr/>
          </p:nvSpPr>
          <p:spPr>
            <a:xfrm>
              <a:off x="6367193" y="2369330"/>
              <a:ext cx="57121" cy="5712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4" name="pt2774"/>
            <p:cNvSpPr/>
            <p:nvPr/>
          </p:nvSpPr>
          <p:spPr>
            <a:xfrm>
              <a:off x="6216325" y="3083352"/>
              <a:ext cx="57150" cy="571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5" name="pt2775"/>
            <p:cNvSpPr/>
            <p:nvPr/>
          </p:nvSpPr>
          <p:spPr>
            <a:xfrm>
              <a:off x="6172480" y="5008837"/>
              <a:ext cx="57160" cy="571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6" name="pt2776"/>
            <p:cNvSpPr/>
            <p:nvPr/>
          </p:nvSpPr>
          <p:spPr>
            <a:xfrm>
              <a:off x="6336279" y="5008840"/>
              <a:ext cx="57153" cy="571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7" name="pt2777"/>
            <p:cNvSpPr/>
            <p:nvPr/>
          </p:nvSpPr>
          <p:spPr>
            <a:xfrm>
              <a:off x="6049038" y="2719643"/>
              <a:ext cx="57160" cy="5716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8" name="pt2778"/>
            <p:cNvSpPr/>
            <p:nvPr/>
          </p:nvSpPr>
          <p:spPr>
            <a:xfrm>
              <a:off x="6296284" y="4409799"/>
              <a:ext cx="57153" cy="571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9" name="pt2779"/>
            <p:cNvSpPr/>
            <p:nvPr/>
          </p:nvSpPr>
          <p:spPr>
            <a:xfrm>
              <a:off x="6113530" y="2719648"/>
              <a:ext cx="57150" cy="571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0" name="pt2780"/>
            <p:cNvSpPr/>
            <p:nvPr/>
          </p:nvSpPr>
          <p:spPr>
            <a:xfrm>
              <a:off x="6084945" y="4992784"/>
              <a:ext cx="57174" cy="571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1" name="pt2781"/>
            <p:cNvSpPr/>
            <p:nvPr/>
          </p:nvSpPr>
          <p:spPr>
            <a:xfrm>
              <a:off x="6232224" y="2428152"/>
              <a:ext cx="57148" cy="571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2" name="pt2782"/>
            <p:cNvSpPr/>
            <p:nvPr/>
          </p:nvSpPr>
          <p:spPr>
            <a:xfrm>
              <a:off x="4624425" y="3877862"/>
              <a:ext cx="126190" cy="1261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3" name="pt2783"/>
            <p:cNvSpPr/>
            <p:nvPr/>
          </p:nvSpPr>
          <p:spPr>
            <a:xfrm>
              <a:off x="6265646" y="2773236"/>
              <a:ext cx="56946" cy="569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4" name="pt2784"/>
            <p:cNvSpPr/>
            <p:nvPr/>
          </p:nvSpPr>
          <p:spPr>
            <a:xfrm>
              <a:off x="6131847" y="2347847"/>
              <a:ext cx="57299" cy="5729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5" name="pt2785"/>
            <p:cNvSpPr/>
            <p:nvPr/>
          </p:nvSpPr>
          <p:spPr>
            <a:xfrm>
              <a:off x="5952168" y="2503029"/>
              <a:ext cx="57153" cy="571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6" name="pt2786"/>
            <p:cNvSpPr/>
            <p:nvPr/>
          </p:nvSpPr>
          <p:spPr>
            <a:xfrm>
              <a:off x="6072410" y="2577887"/>
              <a:ext cx="57198" cy="5719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7" name="pt2787"/>
            <p:cNvSpPr/>
            <p:nvPr/>
          </p:nvSpPr>
          <p:spPr>
            <a:xfrm>
              <a:off x="6342686" y="4851063"/>
              <a:ext cx="57141" cy="571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8" name="pt2788"/>
            <p:cNvSpPr/>
            <p:nvPr/>
          </p:nvSpPr>
          <p:spPr>
            <a:xfrm>
              <a:off x="5957736" y="2361289"/>
              <a:ext cx="57157" cy="571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9" name="pt2789"/>
            <p:cNvSpPr/>
            <p:nvPr/>
          </p:nvSpPr>
          <p:spPr>
            <a:xfrm>
              <a:off x="6223276" y="2339896"/>
              <a:ext cx="57155" cy="5715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0" name="pt2790"/>
            <p:cNvSpPr/>
            <p:nvPr/>
          </p:nvSpPr>
          <p:spPr>
            <a:xfrm>
              <a:off x="6190205" y="2401407"/>
              <a:ext cx="57150" cy="5715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1" name="pt2791"/>
            <p:cNvSpPr/>
            <p:nvPr/>
          </p:nvSpPr>
          <p:spPr>
            <a:xfrm>
              <a:off x="6335601" y="3872268"/>
              <a:ext cx="57150" cy="571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2" name="pt2792"/>
            <p:cNvSpPr/>
            <p:nvPr/>
          </p:nvSpPr>
          <p:spPr>
            <a:xfrm>
              <a:off x="6009622" y="4618385"/>
              <a:ext cx="57170" cy="571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3" name="pt2793"/>
            <p:cNvSpPr/>
            <p:nvPr/>
          </p:nvSpPr>
          <p:spPr>
            <a:xfrm>
              <a:off x="6123337" y="4864431"/>
              <a:ext cx="57148" cy="571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4" name="pt2794"/>
            <p:cNvSpPr/>
            <p:nvPr/>
          </p:nvSpPr>
          <p:spPr>
            <a:xfrm>
              <a:off x="6355129" y="5008838"/>
              <a:ext cx="57157" cy="571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5" name="pt2795"/>
            <p:cNvSpPr/>
            <p:nvPr/>
          </p:nvSpPr>
          <p:spPr>
            <a:xfrm>
              <a:off x="5971955" y="4995469"/>
              <a:ext cx="57153" cy="571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6" name="pt2796"/>
            <p:cNvSpPr/>
            <p:nvPr/>
          </p:nvSpPr>
          <p:spPr>
            <a:xfrm>
              <a:off x="5963541" y="4995466"/>
              <a:ext cx="57157" cy="571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7" name="pt2797"/>
            <p:cNvSpPr/>
            <p:nvPr/>
          </p:nvSpPr>
          <p:spPr>
            <a:xfrm>
              <a:off x="6098220" y="3078001"/>
              <a:ext cx="57155" cy="5715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8" name="pt2798"/>
            <p:cNvSpPr/>
            <p:nvPr/>
          </p:nvSpPr>
          <p:spPr>
            <a:xfrm>
              <a:off x="6398954" y="3361474"/>
              <a:ext cx="57157" cy="571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9" name="pt2799"/>
            <p:cNvSpPr/>
            <p:nvPr/>
          </p:nvSpPr>
          <p:spPr>
            <a:xfrm>
              <a:off x="6159399" y="4736064"/>
              <a:ext cx="57150" cy="571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0" name="pt2800"/>
            <p:cNvSpPr/>
            <p:nvPr/>
          </p:nvSpPr>
          <p:spPr>
            <a:xfrm>
              <a:off x="6062233" y="2933590"/>
              <a:ext cx="57153" cy="571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1" name="pt2801"/>
            <p:cNvSpPr/>
            <p:nvPr/>
          </p:nvSpPr>
          <p:spPr>
            <a:xfrm>
              <a:off x="6027463" y="2374660"/>
              <a:ext cx="57160" cy="571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2" name="pt2802"/>
            <p:cNvSpPr/>
            <p:nvPr/>
          </p:nvSpPr>
          <p:spPr>
            <a:xfrm>
              <a:off x="6070053" y="2371989"/>
              <a:ext cx="57153" cy="571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3" name="pt2803"/>
            <p:cNvSpPr/>
            <p:nvPr/>
          </p:nvSpPr>
          <p:spPr>
            <a:xfrm>
              <a:off x="6372141" y="2497681"/>
              <a:ext cx="57153" cy="571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4" name="pt2804"/>
            <p:cNvSpPr/>
            <p:nvPr/>
          </p:nvSpPr>
          <p:spPr>
            <a:xfrm>
              <a:off x="6220163" y="2406754"/>
              <a:ext cx="57155" cy="5715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5" name="pt2805"/>
            <p:cNvSpPr/>
            <p:nvPr/>
          </p:nvSpPr>
          <p:spPr>
            <a:xfrm>
              <a:off x="5940582" y="4532815"/>
              <a:ext cx="57155" cy="571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6" name="pt2806"/>
            <p:cNvSpPr/>
            <p:nvPr/>
          </p:nvSpPr>
          <p:spPr>
            <a:xfrm>
              <a:off x="6023875" y="3182303"/>
              <a:ext cx="57145" cy="571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7" name="pt2807"/>
            <p:cNvSpPr/>
            <p:nvPr/>
          </p:nvSpPr>
          <p:spPr>
            <a:xfrm>
              <a:off x="6306352" y="3484491"/>
              <a:ext cx="57160" cy="5716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8" name="pt2808"/>
            <p:cNvSpPr/>
            <p:nvPr/>
          </p:nvSpPr>
          <p:spPr>
            <a:xfrm>
              <a:off x="5935234" y="4671878"/>
              <a:ext cx="57155" cy="571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9" name="pt2809"/>
            <p:cNvSpPr/>
            <p:nvPr/>
          </p:nvSpPr>
          <p:spPr>
            <a:xfrm>
              <a:off x="6330001" y="3521931"/>
              <a:ext cx="57160" cy="5716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0" name="pt2810"/>
            <p:cNvSpPr/>
            <p:nvPr/>
          </p:nvSpPr>
          <p:spPr>
            <a:xfrm>
              <a:off x="6109161" y="2361282"/>
              <a:ext cx="57172" cy="5717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1" name="pt2811"/>
            <p:cNvSpPr/>
            <p:nvPr/>
          </p:nvSpPr>
          <p:spPr>
            <a:xfrm>
              <a:off x="6186097" y="3299970"/>
              <a:ext cx="57148" cy="571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2" name="pt2812"/>
            <p:cNvSpPr/>
            <p:nvPr/>
          </p:nvSpPr>
          <p:spPr>
            <a:xfrm>
              <a:off x="5961403" y="3995285"/>
              <a:ext cx="57150" cy="571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3" name="pt2813"/>
            <p:cNvSpPr/>
            <p:nvPr/>
          </p:nvSpPr>
          <p:spPr>
            <a:xfrm>
              <a:off x="5944947" y="2339897"/>
              <a:ext cx="57153" cy="571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4" name="pt2814"/>
            <p:cNvSpPr/>
            <p:nvPr/>
          </p:nvSpPr>
          <p:spPr>
            <a:xfrm>
              <a:off x="6307496" y="4931282"/>
              <a:ext cx="57160" cy="571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5" name="pt2815"/>
            <p:cNvSpPr/>
            <p:nvPr/>
          </p:nvSpPr>
          <p:spPr>
            <a:xfrm>
              <a:off x="6167411" y="2476278"/>
              <a:ext cx="57170" cy="571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6" name="pt2816"/>
            <p:cNvSpPr/>
            <p:nvPr/>
          </p:nvSpPr>
          <p:spPr>
            <a:xfrm>
              <a:off x="6236765" y="4912567"/>
              <a:ext cx="57150" cy="571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7" name="pt2817"/>
            <p:cNvSpPr/>
            <p:nvPr/>
          </p:nvSpPr>
          <p:spPr>
            <a:xfrm>
              <a:off x="6398635" y="2358616"/>
              <a:ext cx="57155" cy="5715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8" name="pt2818"/>
            <p:cNvSpPr/>
            <p:nvPr/>
          </p:nvSpPr>
          <p:spPr>
            <a:xfrm>
              <a:off x="6134795" y="2401404"/>
              <a:ext cx="57157" cy="571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9" name="pt2819"/>
            <p:cNvSpPr/>
            <p:nvPr/>
          </p:nvSpPr>
          <p:spPr>
            <a:xfrm>
              <a:off x="6399682" y="2660812"/>
              <a:ext cx="57153" cy="571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0" name="pt2820"/>
            <p:cNvSpPr/>
            <p:nvPr/>
          </p:nvSpPr>
          <p:spPr>
            <a:xfrm>
              <a:off x="6380226" y="2478959"/>
              <a:ext cx="57155" cy="5715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1" name="pt2821"/>
            <p:cNvSpPr/>
            <p:nvPr/>
          </p:nvSpPr>
          <p:spPr>
            <a:xfrm>
              <a:off x="6365084" y="5003493"/>
              <a:ext cx="57150" cy="571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2" name="pt2822"/>
            <p:cNvSpPr/>
            <p:nvPr/>
          </p:nvSpPr>
          <p:spPr>
            <a:xfrm>
              <a:off x="6146616" y="5008835"/>
              <a:ext cx="57162" cy="571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3" name="pt2823"/>
            <p:cNvSpPr/>
            <p:nvPr/>
          </p:nvSpPr>
          <p:spPr>
            <a:xfrm>
              <a:off x="6091487" y="4733388"/>
              <a:ext cx="57153" cy="571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4" name="pt2824"/>
            <p:cNvSpPr/>
            <p:nvPr/>
          </p:nvSpPr>
          <p:spPr>
            <a:xfrm>
              <a:off x="6365962" y="4490023"/>
              <a:ext cx="57162" cy="571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5" name="pt2825"/>
            <p:cNvSpPr/>
            <p:nvPr/>
          </p:nvSpPr>
          <p:spPr>
            <a:xfrm>
              <a:off x="6094482" y="3286595"/>
              <a:ext cx="57155" cy="5715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6" name="pt2826"/>
            <p:cNvSpPr/>
            <p:nvPr/>
          </p:nvSpPr>
          <p:spPr>
            <a:xfrm>
              <a:off x="6323666" y="2436173"/>
              <a:ext cx="57150" cy="5715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7" name="pt2827"/>
            <p:cNvSpPr/>
            <p:nvPr/>
          </p:nvSpPr>
          <p:spPr>
            <a:xfrm>
              <a:off x="6020642" y="4995470"/>
              <a:ext cx="57150" cy="571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8" name="pt2828"/>
            <p:cNvSpPr/>
            <p:nvPr/>
          </p:nvSpPr>
          <p:spPr>
            <a:xfrm>
              <a:off x="6161069" y="4249340"/>
              <a:ext cx="57155" cy="571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9" name="pt2829"/>
            <p:cNvSpPr/>
            <p:nvPr/>
          </p:nvSpPr>
          <p:spPr>
            <a:xfrm>
              <a:off x="6187538" y="4872454"/>
              <a:ext cx="57148" cy="571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0" name="pt2830"/>
            <p:cNvSpPr/>
            <p:nvPr/>
          </p:nvSpPr>
          <p:spPr>
            <a:xfrm>
              <a:off x="6053523" y="2468262"/>
              <a:ext cx="57155" cy="5715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1" name="pt2831"/>
            <p:cNvSpPr/>
            <p:nvPr/>
          </p:nvSpPr>
          <p:spPr>
            <a:xfrm>
              <a:off x="6336336" y="4733388"/>
              <a:ext cx="57153" cy="571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2" name="pt2832"/>
            <p:cNvSpPr/>
            <p:nvPr/>
          </p:nvSpPr>
          <p:spPr>
            <a:xfrm>
              <a:off x="5917808" y="5008839"/>
              <a:ext cx="57155" cy="571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3" name="pt2833"/>
            <p:cNvSpPr/>
            <p:nvPr/>
          </p:nvSpPr>
          <p:spPr>
            <a:xfrm>
              <a:off x="6319374" y="3043236"/>
              <a:ext cx="57153" cy="571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4" name="pt2834"/>
            <p:cNvSpPr/>
            <p:nvPr/>
          </p:nvSpPr>
          <p:spPr>
            <a:xfrm>
              <a:off x="6078412" y="4128997"/>
              <a:ext cx="57155" cy="571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5" name="pt2835"/>
            <p:cNvSpPr/>
            <p:nvPr/>
          </p:nvSpPr>
          <p:spPr>
            <a:xfrm>
              <a:off x="6292688" y="3925750"/>
              <a:ext cx="57157" cy="571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6" name="pt2836"/>
            <p:cNvSpPr/>
            <p:nvPr/>
          </p:nvSpPr>
          <p:spPr>
            <a:xfrm>
              <a:off x="6091450" y="2885452"/>
              <a:ext cx="57155" cy="5715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7" name="pt2837"/>
            <p:cNvSpPr/>
            <p:nvPr/>
          </p:nvSpPr>
          <p:spPr>
            <a:xfrm>
              <a:off x="6233782" y="2460241"/>
              <a:ext cx="57153" cy="571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8" name="pt2838"/>
            <p:cNvSpPr/>
            <p:nvPr/>
          </p:nvSpPr>
          <p:spPr>
            <a:xfrm>
              <a:off x="6145805" y="4733389"/>
              <a:ext cx="57150" cy="571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9" name="pt2839"/>
            <p:cNvSpPr/>
            <p:nvPr/>
          </p:nvSpPr>
          <p:spPr>
            <a:xfrm>
              <a:off x="6262083" y="2457563"/>
              <a:ext cx="57160" cy="571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0" name="pt2840"/>
            <p:cNvSpPr/>
            <p:nvPr/>
          </p:nvSpPr>
          <p:spPr>
            <a:xfrm>
              <a:off x="6175921" y="4102254"/>
              <a:ext cx="57155" cy="571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1" name="pt2841"/>
            <p:cNvSpPr/>
            <p:nvPr/>
          </p:nvSpPr>
          <p:spPr>
            <a:xfrm>
              <a:off x="6031153" y="4690597"/>
              <a:ext cx="57157" cy="571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2" name="pt2842"/>
            <p:cNvSpPr/>
            <p:nvPr/>
          </p:nvSpPr>
          <p:spPr>
            <a:xfrm>
              <a:off x="6134084" y="4711990"/>
              <a:ext cx="57160" cy="571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3" name="pt2843"/>
            <p:cNvSpPr/>
            <p:nvPr/>
          </p:nvSpPr>
          <p:spPr>
            <a:xfrm>
              <a:off x="6314048" y="2422802"/>
              <a:ext cx="57150" cy="5715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4" name="pt2844"/>
            <p:cNvSpPr/>
            <p:nvPr/>
          </p:nvSpPr>
          <p:spPr>
            <a:xfrm>
              <a:off x="6242803" y="4110278"/>
              <a:ext cx="57153" cy="571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5" name="pt2845"/>
            <p:cNvSpPr/>
            <p:nvPr/>
          </p:nvSpPr>
          <p:spPr>
            <a:xfrm>
              <a:off x="6288830" y="4984744"/>
              <a:ext cx="57208" cy="572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6" name="pt2846"/>
            <p:cNvSpPr/>
            <p:nvPr/>
          </p:nvSpPr>
          <p:spPr>
            <a:xfrm>
              <a:off x="6395401" y="4618392"/>
              <a:ext cx="57155" cy="571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7" name="pt2847"/>
            <p:cNvSpPr/>
            <p:nvPr/>
          </p:nvSpPr>
          <p:spPr>
            <a:xfrm>
              <a:off x="6054552" y="2355947"/>
              <a:ext cx="57145" cy="571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8" name="pt2848"/>
            <p:cNvSpPr/>
            <p:nvPr/>
          </p:nvSpPr>
          <p:spPr>
            <a:xfrm>
              <a:off x="6262353" y="2366638"/>
              <a:ext cx="57157" cy="571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9" name="pt2849"/>
            <p:cNvSpPr/>
            <p:nvPr/>
          </p:nvSpPr>
          <p:spPr>
            <a:xfrm>
              <a:off x="6195282" y="2345241"/>
              <a:ext cx="57162" cy="5716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0" name="pt2850"/>
            <p:cNvSpPr/>
            <p:nvPr/>
          </p:nvSpPr>
          <p:spPr>
            <a:xfrm>
              <a:off x="6352926" y="2345244"/>
              <a:ext cx="57157" cy="571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1" name="pt2851"/>
            <p:cNvSpPr/>
            <p:nvPr/>
          </p:nvSpPr>
          <p:spPr>
            <a:xfrm>
              <a:off x="6140785" y="3944475"/>
              <a:ext cx="57148" cy="571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2" name="pt2852"/>
            <p:cNvSpPr/>
            <p:nvPr/>
          </p:nvSpPr>
          <p:spPr>
            <a:xfrm>
              <a:off x="6095792" y="4262692"/>
              <a:ext cx="57194" cy="571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3" name="pt2853"/>
            <p:cNvSpPr/>
            <p:nvPr/>
          </p:nvSpPr>
          <p:spPr>
            <a:xfrm>
              <a:off x="5981558" y="5003476"/>
              <a:ext cx="57184" cy="571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4" name="pt2854"/>
            <p:cNvSpPr/>
            <p:nvPr/>
          </p:nvSpPr>
          <p:spPr>
            <a:xfrm>
              <a:off x="6063865" y="2449545"/>
              <a:ext cx="57150" cy="5715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5" name="pt2855"/>
            <p:cNvSpPr/>
            <p:nvPr/>
          </p:nvSpPr>
          <p:spPr>
            <a:xfrm>
              <a:off x="6046209" y="2342571"/>
              <a:ext cx="57155" cy="5715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6" name="pt2856"/>
            <p:cNvSpPr/>
            <p:nvPr/>
          </p:nvSpPr>
          <p:spPr>
            <a:xfrm>
              <a:off x="6243773" y="2342569"/>
              <a:ext cx="57157" cy="571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7" name="pt2857"/>
            <p:cNvSpPr/>
            <p:nvPr/>
          </p:nvSpPr>
          <p:spPr>
            <a:xfrm>
              <a:off x="6297585" y="2342569"/>
              <a:ext cx="57157" cy="571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8" name="pt2858"/>
            <p:cNvSpPr/>
            <p:nvPr/>
          </p:nvSpPr>
          <p:spPr>
            <a:xfrm>
              <a:off x="6062975" y="4958027"/>
              <a:ext cx="57155" cy="571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9" name="pt2859"/>
            <p:cNvSpPr/>
            <p:nvPr/>
          </p:nvSpPr>
          <p:spPr>
            <a:xfrm>
              <a:off x="6350717" y="4869772"/>
              <a:ext cx="57162" cy="571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0" name="pt2860"/>
            <p:cNvSpPr/>
            <p:nvPr/>
          </p:nvSpPr>
          <p:spPr>
            <a:xfrm>
              <a:off x="6223616" y="4492697"/>
              <a:ext cx="57162" cy="571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1" name="pt2861"/>
            <p:cNvSpPr/>
            <p:nvPr/>
          </p:nvSpPr>
          <p:spPr>
            <a:xfrm>
              <a:off x="6212333" y="4754778"/>
              <a:ext cx="57162" cy="571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2" name="pt2862"/>
            <p:cNvSpPr/>
            <p:nvPr/>
          </p:nvSpPr>
          <p:spPr>
            <a:xfrm>
              <a:off x="6250721" y="4995465"/>
              <a:ext cx="57160" cy="571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3" name="pt2863"/>
            <p:cNvSpPr/>
            <p:nvPr/>
          </p:nvSpPr>
          <p:spPr>
            <a:xfrm>
              <a:off x="6306352" y="4845705"/>
              <a:ext cx="57160" cy="571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4" name="pt2864"/>
            <p:cNvSpPr/>
            <p:nvPr/>
          </p:nvSpPr>
          <p:spPr>
            <a:xfrm>
              <a:off x="6100179" y="2345246"/>
              <a:ext cx="57153" cy="571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5" name="pt2865"/>
            <p:cNvSpPr/>
            <p:nvPr/>
          </p:nvSpPr>
          <p:spPr>
            <a:xfrm>
              <a:off x="5945655" y="2342568"/>
              <a:ext cx="57160" cy="571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6" name="pt2866"/>
            <p:cNvSpPr/>
            <p:nvPr/>
          </p:nvSpPr>
          <p:spPr>
            <a:xfrm>
              <a:off x="6070647" y="4835005"/>
              <a:ext cx="57165" cy="571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7" name="pt2867"/>
            <p:cNvSpPr/>
            <p:nvPr/>
          </p:nvSpPr>
          <p:spPr>
            <a:xfrm>
              <a:off x="6301796" y="4917914"/>
              <a:ext cx="57153" cy="571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8" name="pt2868"/>
            <p:cNvSpPr/>
            <p:nvPr/>
          </p:nvSpPr>
          <p:spPr>
            <a:xfrm>
              <a:off x="6394494" y="2377327"/>
              <a:ext cx="57174" cy="5717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9" name="pt2869"/>
            <p:cNvSpPr/>
            <p:nvPr/>
          </p:nvSpPr>
          <p:spPr>
            <a:xfrm>
              <a:off x="6184190" y="2393380"/>
              <a:ext cx="57160" cy="571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0" name="pt2870"/>
            <p:cNvSpPr/>
            <p:nvPr/>
          </p:nvSpPr>
          <p:spPr>
            <a:xfrm>
              <a:off x="6162281" y="2412105"/>
              <a:ext cx="57150" cy="5715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1" name="pt2871"/>
            <p:cNvSpPr/>
            <p:nvPr/>
          </p:nvSpPr>
          <p:spPr>
            <a:xfrm>
              <a:off x="6326890" y="2511055"/>
              <a:ext cx="57148" cy="571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2" name="pt2872"/>
            <p:cNvSpPr/>
            <p:nvPr/>
          </p:nvSpPr>
          <p:spPr>
            <a:xfrm>
              <a:off x="5903625" y="2342571"/>
              <a:ext cx="57155" cy="5715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3" name="pt2873"/>
            <p:cNvSpPr/>
            <p:nvPr/>
          </p:nvSpPr>
          <p:spPr>
            <a:xfrm>
              <a:off x="6114677" y="2733017"/>
              <a:ext cx="57155" cy="5715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4" name="pt2874"/>
            <p:cNvSpPr/>
            <p:nvPr/>
          </p:nvSpPr>
          <p:spPr>
            <a:xfrm>
              <a:off x="6188534" y="4992787"/>
              <a:ext cx="57167" cy="571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5" name="pt2875"/>
            <p:cNvSpPr/>
            <p:nvPr/>
          </p:nvSpPr>
          <p:spPr>
            <a:xfrm>
              <a:off x="6213998" y="2733017"/>
              <a:ext cx="57155" cy="5715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6" name="pt2876"/>
            <p:cNvSpPr/>
            <p:nvPr/>
          </p:nvSpPr>
          <p:spPr>
            <a:xfrm>
              <a:off x="6137491" y="2513726"/>
              <a:ext cx="57153" cy="571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7" name="pt2877"/>
            <p:cNvSpPr/>
            <p:nvPr/>
          </p:nvSpPr>
          <p:spPr>
            <a:xfrm>
              <a:off x="6229888" y="2957658"/>
              <a:ext cx="57155" cy="5715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8" name="pt2878"/>
            <p:cNvSpPr/>
            <p:nvPr/>
          </p:nvSpPr>
          <p:spPr>
            <a:xfrm>
              <a:off x="6233585" y="2412103"/>
              <a:ext cx="57153" cy="571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9" name="pt2879"/>
            <p:cNvSpPr/>
            <p:nvPr/>
          </p:nvSpPr>
          <p:spPr>
            <a:xfrm>
              <a:off x="6311709" y="3735879"/>
              <a:ext cx="57150" cy="571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0" name="pt2880"/>
            <p:cNvSpPr/>
            <p:nvPr/>
          </p:nvSpPr>
          <p:spPr>
            <a:xfrm>
              <a:off x="6103616" y="4984769"/>
              <a:ext cx="57157" cy="571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1" name="pt2881"/>
            <p:cNvSpPr/>
            <p:nvPr/>
          </p:nvSpPr>
          <p:spPr>
            <a:xfrm>
              <a:off x="6365304" y="4468627"/>
              <a:ext cx="57165" cy="571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2" name="pt2882"/>
            <p:cNvSpPr/>
            <p:nvPr/>
          </p:nvSpPr>
          <p:spPr>
            <a:xfrm>
              <a:off x="6258087" y="4158414"/>
              <a:ext cx="57155" cy="571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3" name="pt2883"/>
            <p:cNvSpPr/>
            <p:nvPr/>
          </p:nvSpPr>
          <p:spPr>
            <a:xfrm>
              <a:off x="6365184" y="2393381"/>
              <a:ext cx="57157" cy="571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4" name="pt2884"/>
            <p:cNvSpPr/>
            <p:nvPr/>
          </p:nvSpPr>
          <p:spPr>
            <a:xfrm>
              <a:off x="6025256" y="2342573"/>
              <a:ext cx="57150" cy="5715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5" name="pt2885"/>
            <p:cNvSpPr/>
            <p:nvPr/>
          </p:nvSpPr>
          <p:spPr>
            <a:xfrm>
              <a:off x="6186067" y="2342571"/>
              <a:ext cx="57155" cy="5715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6" name="pt2886"/>
            <p:cNvSpPr/>
            <p:nvPr/>
          </p:nvSpPr>
          <p:spPr>
            <a:xfrm>
              <a:off x="3830181" y="2300470"/>
              <a:ext cx="152053" cy="1520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7" name="pt2887"/>
            <p:cNvSpPr/>
            <p:nvPr/>
          </p:nvSpPr>
          <p:spPr>
            <a:xfrm>
              <a:off x="5904422" y="2339900"/>
              <a:ext cx="57148" cy="571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8" name="pt2888"/>
            <p:cNvSpPr/>
            <p:nvPr/>
          </p:nvSpPr>
          <p:spPr>
            <a:xfrm>
              <a:off x="5071106" y="2325192"/>
              <a:ext cx="124005" cy="12400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9" name="pt2889"/>
            <p:cNvSpPr/>
            <p:nvPr/>
          </p:nvSpPr>
          <p:spPr>
            <a:xfrm>
              <a:off x="6195144" y="2345245"/>
              <a:ext cx="57155" cy="5715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0" name="pt2890"/>
            <p:cNvSpPr/>
            <p:nvPr/>
          </p:nvSpPr>
          <p:spPr>
            <a:xfrm>
              <a:off x="6079090" y="2345245"/>
              <a:ext cx="57155" cy="5715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1" name="pt2891"/>
            <p:cNvSpPr/>
            <p:nvPr/>
          </p:nvSpPr>
          <p:spPr>
            <a:xfrm>
              <a:off x="5941025" y="2593955"/>
              <a:ext cx="57153" cy="571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2" name="pt2892"/>
            <p:cNvSpPr/>
            <p:nvPr/>
          </p:nvSpPr>
          <p:spPr>
            <a:xfrm>
              <a:off x="6336827" y="2593956"/>
              <a:ext cx="57150" cy="571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3" name="pt2893"/>
            <p:cNvSpPr/>
            <p:nvPr/>
          </p:nvSpPr>
          <p:spPr>
            <a:xfrm>
              <a:off x="6169662" y="3818781"/>
              <a:ext cx="57153" cy="571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4" name="pt2894"/>
            <p:cNvSpPr/>
            <p:nvPr/>
          </p:nvSpPr>
          <p:spPr>
            <a:xfrm>
              <a:off x="6008496" y="4711991"/>
              <a:ext cx="57157" cy="571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5" name="pt2895"/>
            <p:cNvSpPr/>
            <p:nvPr/>
          </p:nvSpPr>
          <p:spPr>
            <a:xfrm>
              <a:off x="6148959" y="4292134"/>
              <a:ext cx="57145" cy="571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6" name="pt2896"/>
            <p:cNvSpPr/>
            <p:nvPr/>
          </p:nvSpPr>
          <p:spPr>
            <a:xfrm>
              <a:off x="6283140" y="2815924"/>
              <a:ext cx="57148" cy="571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7" name="pt2897"/>
            <p:cNvSpPr/>
            <p:nvPr/>
          </p:nvSpPr>
          <p:spPr>
            <a:xfrm>
              <a:off x="5982036" y="2345246"/>
              <a:ext cx="57153" cy="571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8" name="pt2898"/>
            <p:cNvSpPr/>
            <p:nvPr/>
          </p:nvSpPr>
          <p:spPr>
            <a:xfrm>
              <a:off x="6190935" y="2366614"/>
              <a:ext cx="57206" cy="5720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9" name="pt2899"/>
            <p:cNvSpPr/>
            <p:nvPr/>
          </p:nvSpPr>
          <p:spPr>
            <a:xfrm>
              <a:off x="6205414" y="4602635"/>
              <a:ext cx="88670" cy="886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0" name="pt2900"/>
            <p:cNvSpPr/>
            <p:nvPr/>
          </p:nvSpPr>
          <p:spPr>
            <a:xfrm>
              <a:off x="6289096" y="2422798"/>
              <a:ext cx="57157" cy="571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1" name="pt2901"/>
            <p:cNvSpPr/>
            <p:nvPr/>
          </p:nvSpPr>
          <p:spPr>
            <a:xfrm>
              <a:off x="6222043" y="2449541"/>
              <a:ext cx="57157" cy="571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2" name="pt2902"/>
            <p:cNvSpPr/>
            <p:nvPr/>
          </p:nvSpPr>
          <p:spPr>
            <a:xfrm>
              <a:off x="6104947" y="2369309"/>
              <a:ext cx="57165" cy="571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3" name="pt2903"/>
            <p:cNvSpPr/>
            <p:nvPr/>
          </p:nvSpPr>
          <p:spPr>
            <a:xfrm>
              <a:off x="6320713" y="4115618"/>
              <a:ext cx="57170" cy="571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4" name="pt2904"/>
            <p:cNvSpPr/>
            <p:nvPr/>
          </p:nvSpPr>
          <p:spPr>
            <a:xfrm>
              <a:off x="5931967" y="4904540"/>
              <a:ext cx="57157" cy="571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5" name="pt2905"/>
            <p:cNvSpPr/>
            <p:nvPr/>
          </p:nvSpPr>
          <p:spPr>
            <a:xfrm>
              <a:off x="6219730" y="2412101"/>
              <a:ext cx="57157" cy="571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6" name="pt2906"/>
            <p:cNvSpPr/>
            <p:nvPr/>
          </p:nvSpPr>
          <p:spPr>
            <a:xfrm>
              <a:off x="5976171" y="2371988"/>
              <a:ext cx="57155" cy="5715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7" name="pt2907"/>
            <p:cNvSpPr/>
            <p:nvPr/>
          </p:nvSpPr>
          <p:spPr>
            <a:xfrm>
              <a:off x="6223215" y="4738737"/>
              <a:ext cx="57153" cy="571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8" name="pt2908"/>
            <p:cNvSpPr/>
            <p:nvPr/>
          </p:nvSpPr>
          <p:spPr>
            <a:xfrm>
              <a:off x="3551206" y="2343173"/>
              <a:ext cx="152224" cy="1522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9" name="pt2909"/>
            <p:cNvSpPr/>
            <p:nvPr/>
          </p:nvSpPr>
          <p:spPr>
            <a:xfrm>
              <a:off x="6140472" y="4966024"/>
              <a:ext cx="57208" cy="572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0" name="pt2910"/>
            <p:cNvSpPr/>
            <p:nvPr/>
          </p:nvSpPr>
          <p:spPr>
            <a:xfrm>
              <a:off x="5950551" y="3992613"/>
              <a:ext cx="57145" cy="571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1" name="pt2911"/>
            <p:cNvSpPr/>
            <p:nvPr/>
          </p:nvSpPr>
          <p:spPr>
            <a:xfrm>
              <a:off x="5964014" y="4663843"/>
              <a:ext cx="57179" cy="571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2" name="pt2912"/>
            <p:cNvSpPr/>
            <p:nvPr/>
          </p:nvSpPr>
          <p:spPr>
            <a:xfrm>
              <a:off x="5902414" y="4498039"/>
              <a:ext cx="57177" cy="571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3" name="pt2913"/>
            <p:cNvSpPr/>
            <p:nvPr/>
          </p:nvSpPr>
          <p:spPr>
            <a:xfrm>
              <a:off x="5925821" y="4728040"/>
              <a:ext cx="57153" cy="571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4" name="pt2914"/>
            <p:cNvSpPr/>
            <p:nvPr/>
          </p:nvSpPr>
          <p:spPr>
            <a:xfrm>
              <a:off x="6295582" y="2385376"/>
              <a:ext cx="57122" cy="5712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5" name="pt2915"/>
            <p:cNvSpPr/>
            <p:nvPr/>
          </p:nvSpPr>
          <p:spPr>
            <a:xfrm>
              <a:off x="6340304" y="2339893"/>
              <a:ext cx="57162" cy="5716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6" name="pt2916"/>
            <p:cNvSpPr/>
            <p:nvPr/>
          </p:nvSpPr>
          <p:spPr>
            <a:xfrm>
              <a:off x="6039688" y="2339877"/>
              <a:ext cx="57194" cy="5719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7" name="pt2917"/>
            <p:cNvSpPr/>
            <p:nvPr/>
          </p:nvSpPr>
          <p:spPr>
            <a:xfrm>
              <a:off x="5934943" y="2339910"/>
              <a:ext cx="57129" cy="5712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8" name="pt2918"/>
            <p:cNvSpPr/>
            <p:nvPr/>
          </p:nvSpPr>
          <p:spPr>
            <a:xfrm>
              <a:off x="6230924" y="2353268"/>
              <a:ext cx="57155" cy="5715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9" name="pt2919"/>
            <p:cNvSpPr/>
            <p:nvPr/>
          </p:nvSpPr>
          <p:spPr>
            <a:xfrm>
              <a:off x="6191559" y="3602162"/>
              <a:ext cx="57155" cy="5715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0" name="pt2920"/>
            <p:cNvSpPr/>
            <p:nvPr/>
          </p:nvSpPr>
          <p:spPr>
            <a:xfrm>
              <a:off x="6324397" y="4907211"/>
              <a:ext cx="57165" cy="571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1" name="pt2921"/>
            <p:cNvSpPr/>
            <p:nvPr/>
          </p:nvSpPr>
          <p:spPr>
            <a:xfrm>
              <a:off x="6241893" y="4995464"/>
              <a:ext cx="57162" cy="571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2" name="pt2922"/>
            <p:cNvSpPr/>
            <p:nvPr/>
          </p:nvSpPr>
          <p:spPr>
            <a:xfrm>
              <a:off x="5921230" y="2422825"/>
              <a:ext cx="57104" cy="5710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3" name="pt2923"/>
            <p:cNvSpPr/>
            <p:nvPr/>
          </p:nvSpPr>
          <p:spPr>
            <a:xfrm>
              <a:off x="5942685" y="4848377"/>
              <a:ext cx="57165" cy="571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4" name="pt2924"/>
            <p:cNvSpPr/>
            <p:nvPr/>
          </p:nvSpPr>
          <p:spPr>
            <a:xfrm>
              <a:off x="6302252" y="4987443"/>
              <a:ext cx="57157" cy="571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5" name="pt2925"/>
            <p:cNvSpPr/>
            <p:nvPr/>
          </p:nvSpPr>
          <p:spPr>
            <a:xfrm>
              <a:off x="6380425" y="2339890"/>
              <a:ext cx="57167" cy="571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6" name="pt2926"/>
            <p:cNvSpPr/>
            <p:nvPr/>
          </p:nvSpPr>
          <p:spPr>
            <a:xfrm>
              <a:off x="6061671" y="4816292"/>
              <a:ext cx="57150" cy="571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7" name="pt2927"/>
            <p:cNvSpPr/>
            <p:nvPr/>
          </p:nvSpPr>
          <p:spPr>
            <a:xfrm>
              <a:off x="6048778" y="2339884"/>
              <a:ext cx="57179" cy="5717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8" name="pt2928"/>
            <p:cNvSpPr/>
            <p:nvPr/>
          </p:nvSpPr>
          <p:spPr>
            <a:xfrm>
              <a:off x="6290877" y="2339920"/>
              <a:ext cx="57108" cy="5710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9" name="pt2929"/>
            <p:cNvSpPr/>
            <p:nvPr/>
          </p:nvSpPr>
          <p:spPr>
            <a:xfrm>
              <a:off x="6039525" y="2393381"/>
              <a:ext cx="57157" cy="571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0" name="pt2930"/>
            <p:cNvSpPr/>
            <p:nvPr/>
          </p:nvSpPr>
          <p:spPr>
            <a:xfrm>
              <a:off x="6001024" y="2342567"/>
              <a:ext cx="57162" cy="5716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1" name="pt2931"/>
            <p:cNvSpPr/>
            <p:nvPr/>
          </p:nvSpPr>
          <p:spPr>
            <a:xfrm>
              <a:off x="5928637" y="4853730"/>
              <a:ext cx="57155" cy="571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2" name="pt2932"/>
            <p:cNvSpPr/>
            <p:nvPr/>
          </p:nvSpPr>
          <p:spPr>
            <a:xfrm>
              <a:off x="6360084" y="3602162"/>
              <a:ext cx="57155" cy="5715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3" name="pt2933"/>
            <p:cNvSpPr/>
            <p:nvPr/>
          </p:nvSpPr>
          <p:spPr>
            <a:xfrm>
              <a:off x="6174497" y="2374664"/>
              <a:ext cx="57150" cy="5715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4" name="pt2934"/>
            <p:cNvSpPr/>
            <p:nvPr/>
          </p:nvSpPr>
          <p:spPr>
            <a:xfrm>
              <a:off x="6121611" y="2342559"/>
              <a:ext cx="57179" cy="5717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5" name="pt2935"/>
            <p:cNvSpPr/>
            <p:nvPr/>
          </p:nvSpPr>
          <p:spPr>
            <a:xfrm>
              <a:off x="6247625" y="2361280"/>
              <a:ext cx="57177" cy="5717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6" name="pt2936"/>
            <p:cNvSpPr/>
            <p:nvPr/>
          </p:nvSpPr>
          <p:spPr>
            <a:xfrm>
              <a:off x="6037590" y="3094014"/>
              <a:ext cx="57220" cy="572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7" name="pt2937"/>
            <p:cNvSpPr/>
            <p:nvPr/>
          </p:nvSpPr>
          <p:spPr>
            <a:xfrm>
              <a:off x="6296437" y="4425905"/>
              <a:ext cx="57033" cy="570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8" name="pt2938"/>
            <p:cNvSpPr/>
            <p:nvPr/>
          </p:nvSpPr>
          <p:spPr>
            <a:xfrm>
              <a:off x="6024845" y="3767932"/>
              <a:ext cx="57227" cy="572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9" name="pt2939"/>
            <p:cNvSpPr/>
            <p:nvPr/>
          </p:nvSpPr>
          <p:spPr>
            <a:xfrm>
              <a:off x="6394433" y="2358606"/>
              <a:ext cx="57177" cy="5717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0" name="pt2940"/>
            <p:cNvSpPr/>
            <p:nvPr/>
          </p:nvSpPr>
          <p:spPr>
            <a:xfrm>
              <a:off x="6157895" y="4936633"/>
              <a:ext cx="57155" cy="571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1" name="pt2941"/>
            <p:cNvSpPr/>
            <p:nvPr/>
          </p:nvSpPr>
          <p:spPr>
            <a:xfrm>
              <a:off x="6114078" y="2347919"/>
              <a:ext cx="57155" cy="5715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2" name="pt2942"/>
            <p:cNvSpPr/>
            <p:nvPr/>
          </p:nvSpPr>
          <p:spPr>
            <a:xfrm>
              <a:off x="6258358" y="2355941"/>
              <a:ext cx="57157" cy="571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3" name="pt2943"/>
            <p:cNvSpPr/>
            <p:nvPr/>
          </p:nvSpPr>
          <p:spPr>
            <a:xfrm>
              <a:off x="5922960" y="2353267"/>
              <a:ext cx="57157" cy="571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4" name="pt2944"/>
            <p:cNvSpPr/>
            <p:nvPr/>
          </p:nvSpPr>
          <p:spPr>
            <a:xfrm>
              <a:off x="6137730" y="2342573"/>
              <a:ext cx="57150" cy="5715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5" name="pt2945"/>
            <p:cNvSpPr/>
            <p:nvPr/>
          </p:nvSpPr>
          <p:spPr>
            <a:xfrm>
              <a:off x="5967171" y="2339894"/>
              <a:ext cx="57160" cy="571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6" name="pt2946"/>
            <p:cNvSpPr/>
            <p:nvPr/>
          </p:nvSpPr>
          <p:spPr>
            <a:xfrm>
              <a:off x="6145336" y="2369342"/>
              <a:ext cx="57098" cy="5709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7" name="pt2947"/>
            <p:cNvSpPr/>
            <p:nvPr/>
          </p:nvSpPr>
          <p:spPr>
            <a:xfrm>
              <a:off x="5962938" y="4126316"/>
              <a:ext cx="57170" cy="571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8" name="pt2948"/>
            <p:cNvSpPr/>
            <p:nvPr/>
          </p:nvSpPr>
          <p:spPr>
            <a:xfrm>
              <a:off x="5963451" y="4995463"/>
              <a:ext cx="57165" cy="571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9" name="pt2949"/>
            <p:cNvSpPr/>
            <p:nvPr/>
          </p:nvSpPr>
          <p:spPr>
            <a:xfrm>
              <a:off x="6285282" y="3064634"/>
              <a:ext cx="57145" cy="571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0" name="pt2950"/>
            <p:cNvSpPr/>
            <p:nvPr/>
          </p:nvSpPr>
          <p:spPr>
            <a:xfrm>
              <a:off x="6351543" y="4989180"/>
              <a:ext cx="96473" cy="96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1" name="pt2951"/>
            <p:cNvSpPr/>
            <p:nvPr/>
          </p:nvSpPr>
          <p:spPr>
            <a:xfrm>
              <a:off x="6393551" y="2353263"/>
              <a:ext cx="57165" cy="571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2" name="pt2952"/>
            <p:cNvSpPr/>
            <p:nvPr/>
          </p:nvSpPr>
          <p:spPr>
            <a:xfrm>
              <a:off x="6067846" y="4880463"/>
              <a:ext cx="57174" cy="571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3" name="pt2953"/>
            <p:cNvSpPr/>
            <p:nvPr/>
          </p:nvSpPr>
          <p:spPr>
            <a:xfrm>
              <a:off x="6172156" y="2339893"/>
              <a:ext cx="57162" cy="5716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4" name="pt2954"/>
            <p:cNvSpPr/>
            <p:nvPr/>
          </p:nvSpPr>
          <p:spPr>
            <a:xfrm>
              <a:off x="6104437" y="2339882"/>
              <a:ext cx="57184" cy="5718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5" name="pt2955"/>
            <p:cNvSpPr/>
            <p:nvPr/>
          </p:nvSpPr>
          <p:spPr>
            <a:xfrm>
              <a:off x="6115005" y="2358615"/>
              <a:ext cx="57157" cy="571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6" name="pt2956"/>
            <p:cNvSpPr/>
            <p:nvPr/>
          </p:nvSpPr>
          <p:spPr>
            <a:xfrm>
              <a:off x="6249523" y="3040555"/>
              <a:ext cx="57167" cy="571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7" name="pt2957"/>
            <p:cNvSpPr/>
            <p:nvPr/>
          </p:nvSpPr>
          <p:spPr>
            <a:xfrm>
              <a:off x="6125684" y="4706644"/>
              <a:ext cx="57155" cy="571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8" name="pt2958"/>
            <p:cNvSpPr/>
            <p:nvPr/>
          </p:nvSpPr>
          <p:spPr>
            <a:xfrm>
              <a:off x="6147390" y="2350592"/>
              <a:ext cx="57157" cy="571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9" name="pt2959"/>
            <p:cNvSpPr/>
            <p:nvPr/>
          </p:nvSpPr>
          <p:spPr>
            <a:xfrm>
              <a:off x="6355291" y="5003489"/>
              <a:ext cx="57157" cy="571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0" name="pt2960"/>
            <p:cNvSpPr/>
            <p:nvPr/>
          </p:nvSpPr>
          <p:spPr>
            <a:xfrm>
              <a:off x="6044067" y="4653156"/>
              <a:ext cx="57160" cy="571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1" name="pt2961"/>
            <p:cNvSpPr/>
            <p:nvPr/>
          </p:nvSpPr>
          <p:spPr>
            <a:xfrm>
              <a:off x="5903693" y="2347922"/>
              <a:ext cx="57150" cy="5715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2" name="pt2962"/>
            <p:cNvSpPr/>
            <p:nvPr/>
          </p:nvSpPr>
          <p:spPr>
            <a:xfrm>
              <a:off x="5913189" y="2350593"/>
              <a:ext cx="57155" cy="5715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3" name="pt2963"/>
            <p:cNvSpPr/>
            <p:nvPr/>
          </p:nvSpPr>
          <p:spPr>
            <a:xfrm>
              <a:off x="6216897" y="2350596"/>
              <a:ext cx="57150" cy="5715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4" name="pt2964"/>
            <p:cNvSpPr/>
            <p:nvPr/>
          </p:nvSpPr>
          <p:spPr>
            <a:xfrm>
              <a:off x="6363919" y="2342569"/>
              <a:ext cx="57157" cy="571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5" name="pt2965"/>
            <p:cNvSpPr/>
            <p:nvPr/>
          </p:nvSpPr>
          <p:spPr>
            <a:xfrm>
              <a:off x="4947063" y="2388308"/>
              <a:ext cx="120789" cy="12078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6" name="pt2966"/>
            <p:cNvSpPr/>
            <p:nvPr/>
          </p:nvSpPr>
          <p:spPr>
            <a:xfrm>
              <a:off x="6388134" y="3992608"/>
              <a:ext cx="57155" cy="571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7" name="pt2967"/>
            <p:cNvSpPr/>
            <p:nvPr/>
          </p:nvSpPr>
          <p:spPr>
            <a:xfrm>
              <a:off x="6225100" y="4498052"/>
              <a:ext cx="57150" cy="571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8" name="pt2968"/>
            <p:cNvSpPr/>
            <p:nvPr/>
          </p:nvSpPr>
          <p:spPr>
            <a:xfrm>
              <a:off x="6057966" y="3128813"/>
              <a:ext cx="57153" cy="571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9" name="pt2969"/>
            <p:cNvSpPr/>
            <p:nvPr/>
          </p:nvSpPr>
          <p:spPr>
            <a:xfrm>
              <a:off x="5941244" y="2345242"/>
              <a:ext cx="57160" cy="571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0" name="pt2970"/>
            <p:cNvSpPr/>
            <p:nvPr/>
          </p:nvSpPr>
          <p:spPr>
            <a:xfrm>
              <a:off x="6206699" y="4998139"/>
              <a:ext cx="57160" cy="571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1" name="pt2971"/>
            <p:cNvSpPr/>
            <p:nvPr/>
          </p:nvSpPr>
          <p:spPr>
            <a:xfrm>
              <a:off x="6309534" y="2679529"/>
              <a:ext cx="57160" cy="5716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2" name="pt2972"/>
            <p:cNvSpPr/>
            <p:nvPr/>
          </p:nvSpPr>
          <p:spPr>
            <a:xfrm>
              <a:off x="6145633" y="4799629"/>
              <a:ext cx="47689" cy="476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3" name="pt2973"/>
            <p:cNvSpPr/>
            <p:nvPr/>
          </p:nvSpPr>
          <p:spPr>
            <a:xfrm>
              <a:off x="5961129" y="4859079"/>
              <a:ext cx="57155" cy="571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4" name="pt2974"/>
            <p:cNvSpPr/>
            <p:nvPr/>
          </p:nvSpPr>
          <p:spPr>
            <a:xfrm>
              <a:off x="6357862" y="4947361"/>
              <a:ext cx="57093" cy="570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5" name="pt2975"/>
            <p:cNvSpPr/>
            <p:nvPr/>
          </p:nvSpPr>
          <p:spPr>
            <a:xfrm>
              <a:off x="3513454" y="2739508"/>
              <a:ext cx="161843" cy="1618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6" name="pt2976"/>
            <p:cNvSpPr/>
            <p:nvPr/>
          </p:nvSpPr>
          <p:spPr>
            <a:xfrm>
              <a:off x="6180032" y="3409634"/>
              <a:ext cx="57113" cy="5711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7" name="pt2977"/>
            <p:cNvSpPr/>
            <p:nvPr/>
          </p:nvSpPr>
          <p:spPr>
            <a:xfrm>
              <a:off x="6082907" y="2342598"/>
              <a:ext cx="57100" cy="5710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8" name="pt2978"/>
            <p:cNvSpPr/>
            <p:nvPr/>
          </p:nvSpPr>
          <p:spPr>
            <a:xfrm>
              <a:off x="6170131" y="2342606"/>
              <a:ext cx="57085" cy="570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9" name="pt2979"/>
            <p:cNvSpPr/>
            <p:nvPr/>
          </p:nvSpPr>
          <p:spPr>
            <a:xfrm>
              <a:off x="6148340" y="2390709"/>
              <a:ext cx="57153" cy="571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0" name="pt2980"/>
            <p:cNvSpPr/>
            <p:nvPr/>
          </p:nvSpPr>
          <p:spPr>
            <a:xfrm>
              <a:off x="6386841" y="2358608"/>
              <a:ext cx="57172" cy="5717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1" name="pt2981"/>
            <p:cNvSpPr/>
            <p:nvPr/>
          </p:nvSpPr>
          <p:spPr>
            <a:xfrm>
              <a:off x="6284712" y="5003484"/>
              <a:ext cx="57167" cy="571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2" name="pt2982"/>
            <p:cNvSpPr/>
            <p:nvPr/>
          </p:nvSpPr>
          <p:spPr>
            <a:xfrm>
              <a:off x="5901782" y="2342568"/>
              <a:ext cx="57160" cy="571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3" name="pt2983"/>
            <p:cNvSpPr/>
            <p:nvPr/>
          </p:nvSpPr>
          <p:spPr>
            <a:xfrm>
              <a:off x="4936660" y="2820402"/>
              <a:ext cx="133768" cy="1337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4" name="pt2984"/>
            <p:cNvSpPr/>
            <p:nvPr/>
          </p:nvSpPr>
          <p:spPr>
            <a:xfrm>
              <a:off x="6292192" y="2361289"/>
              <a:ext cx="57157" cy="571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5" name="pt2985"/>
            <p:cNvSpPr/>
            <p:nvPr/>
          </p:nvSpPr>
          <p:spPr>
            <a:xfrm>
              <a:off x="6258222" y="4685249"/>
              <a:ext cx="57157" cy="571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6" name="pt2986"/>
            <p:cNvSpPr/>
            <p:nvPr/>
          </p:nvSpPr>
          <p:spPr>
            <a:xfrm>
              <a:off x="5975617" y="2388035"/>
              <a:ext cx="57153" cy="571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7" name="pt2987"/>
            <p:cNvSpPr/>
            <p:nvPr/>
          </p:nvSpPr>
          <p:spPr>
            <a:xfrm>
              <a:off x="6111082" y="4939307"/>
              <a:ext cx="57155" cy="571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8" name="pt2988"/>
            <p:cNvSpPr/>
            <p:nvPr/>
          </p:nvSpPr>
          <p:spPr>
            <a:xfrm>
              <a:off x="6273301" y="5003487"/>
              <a:ext cx="57162" cy="571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9" name="pt2989"/>
            <p:cNvSpPr/>
            <p:nvPr/>
          </p:nvSpPr>
          <p:spPr>
            <a:xfrm>
              <a:off x="6126758" y="2460241"/>
              <a:ext cx="57153" cy="571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0" name="pt2990"/>
            <p:cNvSpPr/>
            <p:nvPr/>
          </p:nvSpPr>
          <p:spPr>
            <a:xfrm>
              <a:off x="6012671" y="2371987"/>
              <a:ext cx="57157" cy="571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1" name="pt2991"/>
            <p:cNvSpPr/>
            <p:nvPr/>
          </p:nvSpPr>
          <p:spPr>
            <a:xfrm>
              <a:off x="5900866" y="2339900"/>
              <a:ext cx="57148" cy="571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2" name="pt2992"/>
            <p:cNvSpPr/>
            <p:nvPr/>
          </p:nvSpPr>
          <p:spPr>
            <a:xfrm>
              <a:off x="6166864" y="4995477"/>
              <a:ext cx="57136" cy="571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3" name="pt2993"/>
            <p:cNvSpPr/>
            <p:nvPr/>
          </p:nvSpPr>
          <p:spPr>
            <a:xfrm>
              <a:off x="5962211" y="4974077"/>
              <a:ext cx="57148" cy="571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4" name="pt2994"/>
            <p:cNvSpPr/>
            <p:nvPr/>
          </p:nvSpPr>
          <p:spPr>
            <a:xfrm>
              <a:off x="6388545" y="4278756"/>
              <a:ext cx="57157" cy="571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5" name="pt2995"/>
            <p:cNvSpPr/>
            <p:nvPr/>
          </p:nvSpPr>
          <p:spPr>
            <a:xfrm>
              <a:off x="6252619" y="4998136"/>
              <a:ext cx="57167" cy="571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6" name="pt2996"/>
            <p:cNvSpPr/>
            <p:nvPr/>
          </p:nvSpPr>
          <p:spPr>
            <a:xfrm>
              <a:off x="5925986" y="2516402"/>
              <a:ext cx="57150" cy="5715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7" name="pt2997"/>
            <p:cNvSpPr/>
            <p:nvPr/>
          </p:nvSpPr>
          <p:spPr>
            <a:xfrm>
              <a:off x="6301605" y="2783830"/>
              <a:ext cx="57153" cy="571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8" name="pt2998"/>
            <p:cNvSpPr/>
            <p:nvPr/>
          </p:nvSpPr>
          <p:spPr>
            <a:xfrm>
              <a:off x="6015814" y="2358618"/>
              <a:ext cx="57153" cy="571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9" name="pt2999"/>
            <p:cNvSpPr/>
            <p:nvPr/>
          </p:nvSpPr>
          <p:spPr>
            <a:xfrm>
              <a:off x="6301084" y="2342572"/>
              <a:ext cx="57153" cy="571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0" name="pt3000"/>
            <p:cNvSpPr/>
            <p:nvPr/>
          </p:nvSpPr>
          <p:spPr>
            <a:xfrm>
              <a:off x="6042064" y="2358616"/>
              <a:ext cx="57155" cy="5715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1" name="pt3001"/>
            <p:cNvSpPr/>
            <p:nvPr/>
          </p:nvSpPr>
          <p:spPr>
            <a:xfrm>
              <a:off x="6184850" y="3933774"/>
              <a:ext cx="57155" cy="571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2" name="pt3002"/>
            <p:cNvSpPr/>
            <p:nvPr/>
          </p:nvSpPr>
          <p:spPr>
            <a:xfrm>
              <a:off x="6229793" y="4992792"/>
              <a:ext cx="57157" cy="571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3" name="pt3003"/>
            <p:cNvSpPr/>
            <p:nvPr/>
          </p:nvSpPr>
          <p:spPr>
            <a:xfrm>
              <a:off x="6354922" y="2345246"/>
              <a:ext cx="57153" cy="571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4" name="pt3004"/>
            <p:cNvSpPr/>
            <p:nvPr/>
          </p:nvSpPr>
          <p:spPr>
            <a:xfrm>
              <a:off x="6330791" y="2366640"/>
              <a:ext cx="57153" cy="571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5" name="pt3005"/>
            <p:cNvSpPr/>
            <p:nvPr/>
          </p:nvSpPr>
          <p:spPr>
            <a:xfrm>
              <a:off x="6034529" y="2489648"/>
              <a:ext cx="57172" cy="5717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6" name="pt3006"/>
            <p:cNvSpPr/>
            <p:nvPr/>
          </p:nvSpPr>
          <p:spPr>
            <a:xfrm>
              <a:off x="6130234" y="2345217"/>
              <a:ext cx="57210" cy="5721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7" name="pt3007"/>
            <p:cNvSpPr/>
            <p:nvPr/>
          </p:nvSpPr>
          <p:spPr>
            <a:xfrm>
              <a:off x="6130757" y="4329541"/>
              <a:ext cx="57210" cy="572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8" name="pt3008"/>
            <p:cNvSpPr/>
            <p:nvPr/>
          </p:nvSpPr>
          <p:spPr>
            <a:xfrm>
              <a:off x="6271578" y="2361253"/>
              <a:ext cx="57230" cy="5723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9" name="pt3009"/>
            <p:cNvSpPr/>
            <p:nvPr/>
          </p:nvSpPr>
          <p:spPr>
            <a:xfrm>
              <a:off x="6060729" y="2369261"/>
              <a:ext cx="57261" cy="572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0" name="pt3010"/>
            <p:cNvSpPr/>
            <p:nvPr/>
          </p:nvSpPr>
          <p:spPr>
            <a:xfrm>
              <a:off x="6343492" y="3083330"/>
              <a:ext cx="57194" cy="5719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1" name="pt3011"/>
            <p:cNvSpPr/>
            <p:nvPr/>
          </p:nvSpPr>
          <p:spPr>
            <a:xfrm>
              <a:off x="6360810" y="5008826"/>
              <a:ext cx="57182" cy="571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2" name="pt3012"/>
            <p:cNvSpPr/>
            <p:nvPr/>
          </p:nvSpPr>
          <p:spPr>
            <a:xfrm>
              <a:off x="6339003" y="5008831"/>
              <a:ext cx="57172" cy="571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3" name="pt3013"/>
            <p:cNvSpPr/>
            <p:nvPr/>
          </p:nvSpPr>
          <p:spPr>
            <a:xfrm>
              <a:off x="6352360" y="2719631"/>
              <a:ext cx="57184" cy="5718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4" name="pt3014"/>
            <p:cNvSpPr/>
            <p:nvPr/>
          </p:nvSpPr>
          <p:spPr>
            <a:xfrm>
              <a:off x="6349243" y="4409776"/>
              <a:ext cx="57198" cy="571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5" name="pt3015"/>
            <p:cNvSpPr/>
            <p:nvPr/>
          </p:nvSpPr>
          <p:spPr>
            <a:xfrm>
              <a:off x="6386646" y="2719637"/>
              <a:ext cx="57172" cy="571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6" name="pt3016"/>
            <p:cNvSpPr/>
            <p:nvPr/>
          </p:nvSpPr>
          <p:spPr>
            <a:xfrm>
              <a:off x="6247062" y="4992791"/>
              <a:ext cx="57160" cy="571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7" name="pt3017"/>
            <p:cNvSpPr/>
            <p:nvPr/>
          </p:nvSpPr>
          <p:spPr>
            <a:xfrm>
              <a:off x="6098955" y="2428138"/>
              <a:ext cx="57174" cy="5717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8" name="pt3018"/>
            <p:cNvSpPr/>
            <p:nvPr/>
          </p:nvSpPr>
          <p:spPr>
            <a:xfrm>
              <a:off x="6199145" y="3912350"/>
              <a:ext cx="57215" cy="572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9" name="pt3019"/>
            <p:cNvSpPr/>
            <p:nvPr/>
          </p:nvSpPr>
          <p:spPr>
            <a:xfrm>
              <a:off x="6137287" y="2773056"/>
              <a:ext cx="57306" cy="5730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0" name="pt3020"/>
            <p:cNvSpPr/>
            <p:nvPr/>
          </p:nvSpPr>
          <p:spPr>
            <a:xfrm>
              <a:off x="5903037" y="2347961"/>
              <a:ext cx="57071" cy="5707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1" name="pt3021"/>
            <p:cNvSpPr/>
            <p:nvPr/>
          </p:nvSpPr>
          <p:spPr>
            <a:xfrm>
              <a:off x="6328742" y="2503032"/>
              <a:ext cx="57148" cy="571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2" name="pt3022"/>
            <p:cNvSpPr/>
            <p:nvPr/>
          </p:nvSpPr>
          <p:spPr>
            <a:xfrm>
              <a:off x="6096783" y="2577885"/>
              <a:ext cx="57201" cy="5720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3" name="pt3023"/>
            <p:cNvSpPr/>
            <p:nvPr/>
          </p:nvSpPr>
          <p:spPr>
            <a:xfrm>
              <a:off x="6026349" y="4851055"/>
              <a:ext cx="57157" cy="571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4" name="pt3024"/>
            <p:cNvSpPr/>
            <p:nvPr/>
          </p:nvSpPr>
          <p:spPr>
            <a:xfrm>
              <a:off x="6110274" y="2361270"/>
              <a:ext cx="57196" cy="5719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5" name="pt3025"/>
            <p:cNvSpPr/>
            <p:nvPr/>
          </p:nvSpPr>
          <p:spPr>
            <a:xfrm>
              <a:off x="6308099" y="2339869"/>
              <a:ext cx="57210" cy="5721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6" name="pt3026"/>
            <p:cNvSpPr/>
            <p:nvPr/>
          </p:nvSpPr>
          <p:spPr>
            <a:xfrm>
              <a:off x="6354251" y="2401401"/>
              <a:ext cx="57162" cy="5716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7" name="pt3027"/>
            <p:cNvSpPr/>
            <p:nvPr/>
          </p:nvSpPr>
          <p:spPr>
            <a:xfrm>
              <a:off x="6209169" y="3872258"/>
              <a:ext cx="57170" cy="571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8" name="pt3028"/>
            <p:cNvSpPr/>
            <p:nvPr/>
          </p:nvSpPr>
          <p:spPr>
            <a:xfrm>
              <a:off x="6297269" y="4618352"/>
              <a:ext cx="57237" cy="572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9" name="pt3029"/>
            <p:cNvSpPr/>
            <p:nvPr/>
          </p:nvSpPr>
          <p:spPr>
            <a:xfrm>
              <a:off x="6256606" y="4864422"/>
              <a:ext cx="57165" cy="571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0" name="pt3030"/>
            <p:cNvSpPr/>
            <p:nvPr/>
          </p:nvSpPr>
          <p:spPr>
            <a:xfrm>
              <a:off x="6297597" y="5008825"/>
              <a:ext cx="57184" cy="571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1" name="pt3031"/>
            <p:cNvSpPr/>
            <p:nvPr/>
          </p:nvSpPr>
          <p:spPr>
            <a:xfrm>
              <a:off x="6285921" y="4995449"/>
              <a:ext cx="57191" cy="571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2" name="pt3032"/>
            <p:cNvSpPr/>
            <p:nvPr/>
          </p:nvSpPr>
          <p:spPr>
            <a:xfrm>
              <a:off x="6099982" y="4995431"/>
              <a:ext cx="57227" cy="572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3" name="pt3033"/>
            <p:cNvSpPr/>
            <p:nvPr/>
          </p:nvSpPr>
          <p:spPr>
            <a:xfrm>
              <a:off x="6284808" y="3077991"/>
              <a:ext cx="57174" cy="571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4" name="pt3034"/>
            <p:cNvSpPr/>
            <p:nvPr/>
          </p:nvSpPr>
          <p:spPr>
            <a:xfrm>
              <a:off x="6166506" y="3361449"/>
              <a:ext cx="57208" cy="5720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5" name="pt3035"/>
            <p:cNvSpPr/>
            <p:nvPr/>
          </p:nvSpPr>
          <p:spPr>
            <a:xfrm>
              <a:off x="6123235" y="4736043"/>
              <a:ext cx="57191" cy="571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6" name="pt3036"/>
            <p:cNvSpPr/>
            <p:nvPr/>
          </p:nvSpPr>
          <p:spPr>
            <a:xfrm>
              <a:off x="6092208" y="2933492"/>
              <a:ext cx="57349" cy="573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7" name="pt3037"/>
            <p:cNvSpPr/>
            <p:nvPr/>
          </p:nvSpPr>
          <p:spPr>
            <a:xfrm>
              <a:off x="6106862" y="2374637"/>
              <a:ext cx="57206" cy="5720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8" name="pt3038"/>
            <p:cNvSpPr/>
            <p:nvPr/>
          </p:nvSpPr>
          <p:spPr>
            <a:xfrm>
              <a:off x="5999341" y="2371960"/>
              <a:ext cx="57210" cy="5721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9" name="pt3039"/>
            <p:cNvSpPr/>
            <p:nvPr/>
          </p:nvSpPr>
          <p:spPr>
            <a:xfrm>
              <a:off x="6063703" y="2497675"/>
              <a:ext cx="57165" cy="571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0" name="pt3040"/>
            <p:cNvSpPr/>
            <p:nvPr/>
          </p:nvSpPr>
          <p:spPr>
            <a:xfrm>
              <a:off x="6325789" y="2406737"/>
              <a:ext cx="57189" cy="5718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1" name="pt3041"/>
            <p:cNvSpPr/>
            <p:nvPr/>
          </p:nvSpPr>
          <p:spPr>
            <a:xfrm>
              <a:off x="6257813" y="4532793"/>
              <a:ext cx="57198" cy="571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2" name="pt3042"/>
            <p:cNvSpPr/>
            <p:nvPr/>
          </p:nvSpPr>
          <p:spPr>
            <a:xfrm>
              <a:off x="6077272" y="3182270"/>
              <a:ext cx="57210" cy="5721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3" name="pt3043"/>
            <p:cNvSpPr/>
            <p:nvPr/>
          </p:nvSpPr>
          <p:spPr>
            <a:xfrm>
              <a:off x="5915054" y="3484487"/>
              <a:ext cx="57167" cy="571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4" name="pt3044"/>
            <p:cNvSpPr/>
            <p:nvPr/>
          </p:nvSpPr>
          <p:spPr>
            <a:xfrm>
              <a:off x="6259467" y="4671872"/>
              <a:ext cx="57167" cy="571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5" name="pt3045"/>
            <p:cNvSpPr/>
            <p:nvPr/>
          </p:nvSpPr>
          <p:spPr>
            <a:xfrm>
              <a:off x="6359912" y="3521909"/>
              <a:ext cx="57203" cy="5720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6" name="pt3046"/>
            <p:cNvSpPr/>
            <p:nvPr/>
          </p:nvSpPr>
          <p:spPr>
            <a:xfrm>
              <a:off x="5911177" y="2361252"/>
              <a:ext cx="57232" cy="5723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7" name="pt3047"/>
            <p:cNvSpPr/>
            <p:nvPr/>
          </p:nvSpPr>
          <p:spPr>
            <a:xfrm>
              <a:off x="6145686" y="3299963"/>
              <a:ext cx="57162" cy="571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8" name="pt3048"/>
            <p:cNvSpPr/>
            <p:nvPr/>
          </p:nvSpPr>
          <p:spPr>
            <a:xfrm>
              <a:off x="6312308" y="3995266"/>
              <a:ext cx="57189" cy="571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9" name="pt3049"/>
            <p:cNvSpPr/>
            <p:nvPr/>
          </p:nvSpPr>
          <p:spPr>
            <a:xfrm>
              <a:off x="5958629" y="2339896"/>
              <a:ext cx="57155" cy="5715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0" name="pt3050"/>
            <p:cNvSpPr/>
            <p:nvPr/>
          </p:nvSpPr>
          <p:spPr>
            <a:xfrm>
              <a:off x="5903058" y="4931279"/>
              <a:ext cx="57167" cy="571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1" name="pt3051"/>
            <p:cNvSpPr/>
            <p:nvPr/>
          </p:nvSpPr>
          <p:spPr>
            <a:xfrm>
              <a:off x="6286705" y="2476243"/>
              <a:ext cx="57239" cy="572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2" name="pt3052"/>
            <p:cNvSpPr/>
            <p:nvPr/>
          </p:nvSpPr>
          <p:spPr>
            <a:xfrm>
              <a:off x="6128446" y="4912510"/>
              <a:ext cx="57263" cy="572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3" name="pt3053"/>
            <p:cNvSpPr/>
            <p:nvPr/>
          </p:nvSpPr>
          <p:spPr>
            <a:xfrm>
              <a:off x="6230150" y="2358603"/>
              <a:ext cx="57182" cy="5718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4" name="pt3054"/>
            <p:cNvSpPr/>
            <p:nvPr/>
          </p:nvSpPr>
          <p:spPr>
            <a:xfrm>
              <a:off x="6192610" y="2401400"/>
              <a:ext cx="57165" cy="571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5" name="pt3055"/>
            <p:cNvSpPr/>
            <p:nvPr/>
          </p:nvSpPr>
          <p:spPr>
            <a:xfrm>
              <a:off x="6240030" y="2660781"/>
              <a:ext cx="57215" cy="572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6" name="pt3056"/>
            <p:cNvSpPr/>
            <p:nvPr/>
          </p:nvSpPr>
          <p:spPr>
            <a:xfrm>
              <a:off x="6399176" y="2478946"/>
              <a:ext cx="57182" cy="5718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7" name="pt3057"/>
            <p:cNvSpPr/>
            <p:nvPr/>
          </p:nvSpPr>
          <p:spPr>
            <a:xfrm>
              <a:off x="6232703" y="5003483"/>
              <a:ext cx="57170" cy="571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8" name="pt3058"/>
            <p:cNvSpPr/>
            <p:nvPr/>
          </p:nvSpPr>
          <p:spPr>
            <a:xfrm>
              <a:off x="4811388" y="4982870"/>
              <a:ext cx="109092" cy="1090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9" name="pt3059"/>
            <p:cNvSpPr/>
            <p:nvPr/>
          </p:nvSpPr>
          <p:spPr>
            <a:xfrm>
              <a:off x="6120475" y="4733377"/>
              <a:ext cx="57174" cy="571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0" name="pt3060"/>
            <p:cNvSpPr/>
            <p:nvPr/>
          </p:nvSpPr>
          <p:spPr>
            <a:xfrm>
              <a:off x="6181109" y="4490002"/>
              <a:ext cx="57203" cy="572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1" name="pt3061"/>
            <p:cNvSpPr/>
            <p:nvPr/>
          </p:nvSpPr>
          <p:spPr>
            <a:xfrm>
              <a:off x="5995067" y="3286588"/>
              <a:ext cx="57170" cy="571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2" name="pt3062"/>
            <p:cNvSpPr/>
            <p:nvPr/>
          </p:nvSpPr>
          <p:spPr>
            <a:xfrm>
              <a:off x="5912034" y="2436166"/>
              <a:ext cx="57165" cy="571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3" name="pt3063"/>
            <p:cNvSpPr/>
            <p:nvPr/>
          </p:nvSpPr>
          <p:spPr>
            <a:xfrm>
              <a:off x="5912423" y="4995464"/>
              <a:ext cx="57162" cy="571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4" name="pt3064"/>
            <p:cNvSpPr/>
            <p:nvPr/>
          </p:nvSpPr>
          <p:spPr>
            <a:xfrm>
              <a:off x="4856034" y="4216022"/>
              <a:ext cx="123792" cy="1237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5" name="pt3065"/>
            <p:cNvSpPr/>
            <p:nvPr/>
          </p:nvSpPr>
          <p:spPr>
            <a:xfrm>
              <a:off x="6223895" y="4872428"/>
              <a:ext cx="57198" cy="571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6" name="pt3066"/>
            <p:cNvSpPr/>
            <p:nvPr/>
          </p:nvSpPr>
          <p:spPr>
            <a:xfrm>
              <a:off x="6261460" y="2468245"/>
              <a:ext cx="57189" cy="5718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7" name="pt3067"/>
            <p:cNvSpPr/>
            <p:nvPr/>
          </p:nvSpPr>
          <p:spPr>
            <a:xfrm>
              <a:off x="6287911" y="4733361"/>
              <a:ext cx="57208" cy="572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8" name="pt3068"/>
            <p:cNvSpPr/>
            <p:nvPr/>
          </p:nvSpPr>
          <p:spPr>
            <a:xfrm>
              <a:off x="6249564" y="5008831"/>
              <a:ext cx="57172" cy="571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9" name="pt3069"/>
            <p:cNvSpPr/>
            <p:nvPr/>
          </p:nvSpPr>
          <p:spPr>
            <a:xfrm>
              <a:off x="5922761" y="3043201"/>
              <a:ext cx="57222" cy="572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0" name="pt3070"/>
            <p:cNvSpPr/>
            <p:nvPr/>
          </p:nvSpPr>
          <p:spPr>
            <a:xfrm>
              <a:off x="5951298" y="4128996"/>
              <a:ext cx="57157" cy="571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1" name="pt3071"/>
            <p:cNvSpPr/>
            <p:nvPr/>
          </p:nvSpPr>
          <p:spPr>
            <a:xfrm>
              <a:off x="6338117" y="3925745"/>
              <a:ext cx="57167" cy="571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2" name="pt3072"/>
            <p:cNvSpPr/>
            <p:nvPr/>
          </p:nvSpPr>
          <p:spPr>
            <a:xfrm>
              <a:off x="6096790" y="2885408"/>
              <a:ext cx="57242" cy="572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3" name="pt3073"/>
            <p:cNvSpPr/>
            <p:nvPr/>
          </p:nvSpPr>
          <p:spPr>
            <a:xfrm>
              <a:off x="6013986" y="2460233"/>
              <a:ext cx="57167" cy="571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4" name="pt3074"/>
            <p:cNvSpPr/>
            <p:nvPr/>
          </p:nvSpPr>
          <p:spPr>
            <a:xfrm>
              <a:off x="6057641" y="4733350"/>
              <a:ext cx="57230" cy="572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5" name="pt3075"/>
            <p:cNvSpPr/>
            <p:nvPr/>
          </p:nvSpPr>
          <p:spPr>
            <a:xfrm>
              <a:off x="6277733" y="2457551"/>
              <a:ext cx="57184" cy="5718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6" name="pt3076"/>
            <p:cNvSpPr/>
            <p:nvPr/>
          </p:nvSpPr>
          <p:spPr>
            <a:xfrm>
              <a:off x="6219284" y="4102249"/>
              <a:ext cx="57165" cy="571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7" name="pt3077"/>
            <p:cNvSpPr/>
            <p:nvPr/>
          </p:nvSpPr>
          <p:spPr>
            <a:xfrm>
              <a:off x="5973972" y="4690548"/>
              <a:ext cx="57256" cy="572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8" name="pt3078"/>
            <p:cNvSpPr/>
            <p:nvPr/>
          </p:nvSpPr>
          <p:spPr>
            <a:xfrm>
              <a:off x="6339778" y="4711963"/>
              <a:ext cx="57215" cy="572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9" name="pt3079"/>
            <p:cNvSpPr/>
            <p:nvPr/>
          </p:nvSpPr>
          <p:spPr>
            <a:xfrm>
              <a:off x="6240293" y="2422801"/>
              <a:ext cx="57153" cy="571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0" name="pt3080"/>
            <p:cNvSpPr/>
            <p:nvPr/>
          </p:nvSpPr>
          <p:spPr>
            <a:xfrm>
              <a:off x="6124141" y="4110267"/>
              <a:ext cx="57174" cy="571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1" name="pt3081"/>
            <p:cNvSpPr/>
            <p:nvPr/>
          </p:nvSpPr>
          <p:spPr>
            <a:xfrm>
              <a:off x="6207329" y="4984768"/>
              <a:ext cx="57160" cy="571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2" name="pt3082"/>
            <p:cNvSpPr/>
            <p:nvPr/>
          </p:nvSpPr>
          <p:spPr>
            <a:xfrm>
              <a:off x="6027849" y="4618377"/>
              <a:ext cx="57186" cy="571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3" name="pt3083"/>
            <p:cNvSpPr/>
            <p:nvPr/>
          </p:nvSpPr>
          <p:spPr>
            <a:xfrm>
              <a:off x="6334763" y="2355931"/>
              <a:ext cx="57177" cy="5717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4" name="pt3084"/>
            <p:cNvSpPr/>
            <p:nvPr/>
          </p:nvSpPr>
          <p:spPr>
            <a:xfrm>
              <a:off x="5979111" y="2366632"/>
              <a:ext cx="57170" cy="571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5" name="pt3085"/>
            <p:cNvSpPr/>
            <p:nvPr/>
          </p:nvSpPr>
          <p:spPr>
            <a:xfrm>
              <a:off x="6354246" y="2345202"/>
              <a:ext cx="57242" cy="5724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6" name="pt3086"/>
            <p:cNvSpPr/>
            <p:nvPr/>
          </p:nvSpPr>
          <p:spPr>
            <a:xfrm>
              <a:off x="6067618" y="2345234"/>
              <a:ext cx="57177" cy="5717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7" name="pt3087"/>
            <p:cNvSpPr/>
            <p:nvPr/>
          </p:nvSpPr>
          <p:spPr>
            <a:xfrm>
              <a:off x="6379994" y="3944475"/>
              <a:ext cx="57148" cy="571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8" name="pt3088"/>
            <p:cNvSpPr/>
            <p:nvPr/>
          </p:nvSpPr>
          <p:spPr>
            <a:xfrm>
              <a:off x="4730687" y="4245116"/>
              <a:ext cx="92346" cy="923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9" name="pt3089"/>
            <p:cNvSpPr/>
            <p:nvPr/>
          </p:nvSpPr>
          <p:spPr>
            <a:xfrm>
              <a:off x="6086655" y="4998799"/>
              <a:ext cx="66538" cy="665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0" name="pt3090"/>
            <p:cNvSpPr/>
            <p:nvPr/>
          </p:nvSpPr>
          <p:spPr>
            <a:xfrm>
              <a:off x="6104221" y="2449533"/>
              <a:ext cx="57174" cy="5717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1" name="pt3091"/>
            <p:cNvSpPr/>
            <p:nvPr/>
          </p:nvSpPr>
          <p:spPr>
            <a:xfrm>
              <a:off x="5976537" y="2342562"/>
              <a:ext cx="57172" cy="5717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2" name="pt3092"/>
            <p:cNvSpPr/>
            <p:nvPr/>
          </p:nvSpPr>
          <p:spPr>
            <a:xfrm>
              <a:off x="6352226" y="2342543"/>
              <a:ext cx="57210" cy="5721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3" name="pt3093"/>
            <p:cNvSpPr/>
            <p:nvPr/>
          </p:nvSpPr>
          <p:spPr>
            <a:xfrm>
              <a:off x="6239379" y="2342554"/>
              <a:ext cx="57189" cy="5718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4" name="pt3094"/>
            <p:cNvSpPr/>
            <p:nvPr/>
          </p:nvSpPr>
          <p:spPr>
            <a:xfrm>
              <a:off x="5949194" y="4957993"/>
              <a:ext cx="57225" cy="572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5" name="pt3095"/>
            <p:cNvSpPr/>
            <p:nvPr/>
          </p:nvSpPr>
          <p:spPr>
            <a:xfrm>
              <a:off x="4890705" y="4848396"/>
              <a:ext cx="99915" cy="999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6" name="pt3096"/>
            <p:cNvSpPr/>
            <p:nvPr/>
          </p:nvSpPr>
          <p:spPr>
            <a:xfrm>
              <a:off x="6037836" y="4492688"/>
              <a:ext cx="57182" cy="571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7" name="pt3097"/>
            <p:cNvSpPr/>
            <p:nvPr/>
          </p:nvSpPr>
          <p:spPr>
            <a:xfrm>
              <a:off x="6359592" y="4754754"/>
              <a:ext cx="57210" cy="572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8" name="pt3098"/>
            <p:cNvSpPr/>
            <p:nvPr/>
          </p:nvSpPr>
          <p:spPr>
            <a:xfrm>
              <a:off x="6099777" y="4995455"/>
              <a:ext cx="57179" cy="571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9" name="pt3099"/>
            <p:cNvSpPr/>
            <p:nvPr/>
          </p:nvSpPr>
          <p:spPr>
            <a:xfrm>
              <a:off x="6316789" y="4845668"/>
              <a:ext cx="57234" cy="572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0" name="pt3100"/>
            <p:cNvSpPr/>
            <p:nvPr/>
          </p:nvSpPr>
          <p:spPr>
            <a:xfrm>
              <a:off x="6058008" y="2345215"/>
              <a:ext cx="57215" cy="5721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1" name="pt3101"/>
            <p:cNvSpPr/>
            <p:nvPr/>
          </p:nvSpPr>
          <p:spPr>
            <a:xfrm>
              <a:off x="6229523" y="2342559"/>
              <a:ext cx="57179" cy="5717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2" name="pt3102"/>
            <p:cNvSpPr/>
            <p:nvPr/>
          </p:nvSpPr>
          <p:spPr>
            <a:xfrm>
              <a:off x="6323476" y="4834991"/>
              <a:ext cx="57194" cy="571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3" name="pt3103"/>
            <p:cNvSpPr/>
            <p:nvPr/>
          </p:nvSpPr>
          <p:spPr>
            <a:xfrm>
              <a:off x="6147945" y="4917903"/>
              <a:ext cx="57174" cy="571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4" name="pt3104"/>
            <p:cNvSpPr/>
            <p:nvPr/>
          </p:nvSpPr>
          <p:spPr>
            <a:xfrm>
              <a:off x="5886094" y="2358951"/>
              <a:ext cx="93926" cy="9392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5" name="pt3105"/>
            <p:cNvSpPr/>
            <p:nvPr/>
          </p:nvSpPr>
          <p:spPr>
            <a:xfrm>
              <a:off x="6064148" y="2393353"/>
              <a:ext cx="57213" cy="5721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6" name="pt3106"/>
            <p:cNvSpPr/>
            <p:nvPr/>
          </p:nvSpPr>
          <p:spPr>
            <a:xfrm>
              <a:off x="5990413" y="2412097"/>
              <a:ext cx="57165" cy="571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7" name="pt3107"/>
            <p:cNvSpPr/>
            <p:nvPr/>
          </p:nvSpPr>
          <p:spPr>
            <a:xfrm>
              <a:off x="6317969" y="2511027"/>
              <a:ext cx="57203" cy="5720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8" name="pt3108"/>
            <p:cNvSpPr/>
            <p:nvPr/>
          </p:nvSpPr>
          <p:spPr>
            <a:xfrm>
              <a:off x="5962639" y="2342535"/>
              <a:ext cx="57227" cy="5722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9" name="pt3109"/>
            <p:cNvSpPr/>
            <p:nvPr/>
          </p:nvSpPr>
          <p:spPr>
            <a:xfrm>
              <a:off x="6111072" y="2732980"/>
              <a:ext cx="57230" cy="572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0" name="pt3110"/>
            <p:cNvSpPr/>
            <p:nvPr/>
          </p:nvSpPr>
          <p:spPr>
            <a:xfrm>
              <a:off x="6213226" y="4992769"/>
              <a:ext cx="57203" cy="572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1" name="pt3111"/>
            <p:cNvSpPr/>
            <p:nvPr/>
          </p:nvSpPr>
          <p:spPr>
            <a:xfrm>
              <a:off x="6350328" y="2732987"/>
              <a:ext cx="57215" cy="572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2" name="pt3112"/>
            <p:cNvSpPr/>
            <p:nvPr/>
          </p:nvSpPr>
          <p:spPr>
            <a:xfrm>
              <a:off x="6379928" y="2513699"/>
              <a:ext cx="57208" cy="5720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3" name="pt3113"/>
            <p:cNvSpPr/>
            <p:nvPr/>
          </p:nvSpPr>
          <p:spPr>
            <a:xfrm>
              <a:off x="6119052" y="2957653"/>
              <a:ext cx="57165" cy="571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4" name="pt3114"/>
            <p:cNvSpPr/>
            <p:nvPr/>
          </p:nvSpPr>
          <p:spPr>
            <a:xfrm>
              <a:off x="6198101" y="2412099"/>
              <a:ext cx="57162" cy="5716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5" name="pt3115"/>
            <p:cNvSpPr/>
            <p:nvPr/>
          </p:nvSpPr>
          <p:spPr>
            <a:xfrm>
              <a:off x="6379454" y="3735858"/>
              <a:ext cx="57191" cy="571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6" name="pt3116"/>
            <p:cNvSpPr/>
            <p:nvPr/>
          </p:nvSpPr>
          <p:spPr>
            <a:xfrm>
              <a:off x="5954731" y="4984751"/>
              <a:ext cx="57194" cy="571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7" name="pt3117"/>
            <p:cNvSpPr/>
            <p:nvPr/>
          </p:nvSpPr>
          <p:spPr>
            <a:xfrm>
              <a:off x="6296386" y="4468621"/>
              <a:ext cx="57177" cy="571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8" name="pt3118"/>
            <p:cNvSpPr/>
            <p:nvPr/>
          </p:nvSpPr>
          <p:spPr>
            <a:xfrm>
              <a:off x="6009210" y="4158404"/>
              <a:ext cx="57177" cy="571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9" name="pt3119"/>
            <p:cNvSpPr/>
            <p:nvPr/>
          </p:nvSpPr>
          <p:spPr>
            <a:xfrm>
              <a:off x="3568430" y="2346653"/>
              <a:ext cx="150614" cy="15061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0" name="pt3120"/>
            <p:cNvSpPr/>
            <p:nvPr/>
          </p:nvSpPr>
          <p:spPr>
            <a:xfrm>
              <a:off x="6228960" y="2342561"/>
              <a:ext cx="57174" cy="5717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1" name="pt3121"/>
            <p:cNvSpPr/>
            <p:nvPr/>
          </p:nvSpPr>
          <p:spPr>
            <a:xfrm>
              <a:off x="6202161" y="2342557"/>
              <a:ext cx="57182" cy="5718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2" name="pt3122"/>
            <p:cNvSpPr/>
            <p:nvPr/>
          </p:nvSpPr>
          <p:spPr>
            <a:xfrm>
              <a:off x="6384127" y="2347886"/>
              <a:ext cx="57222" cy="5722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3" name="pt3123"/>
            <p:cNvSpPr/>
            <p:nvPr/>
          </p:nvSpPr>
          <p:spPr>
            <a:xfrm>
              <a:off x="6222713" y="2339889"/>
              <a:ext cx="57170" cy="571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4" name="pt3124"/>
            <p:cNvSpPr/>
            <p:nvPr/>
          </p:nvSpPr>
          <p:spPr>
            <a:xfrm>
              <a:off x="5917750" y="2358596"/>
              <a:ext cx="57196" cy="5719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5" name="pt3125"/>
            <p:cNvSpPr/>
            <p:nvPr/>
          </p:nvSpPr>
          <p:spPr>
            <a:xfrm>
              <a:off x="6342993" y="2345236"/>
              <a:ext cx="57172" cy="5717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6" name="pt3126"/>
            <p:cNvSpPr/>
            <p:nvPr/>
          </p:nvSpPr>
          <p:spPr>
            <a:xfrm>
              <a:off x="6220015" y="2345232"/>
              <a:ext cx="57182" cy="5718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7" name="pt3127"/>
            <p:cNvSpPr/>
            <p:nvPr/>
          </p:nvSpPr>
          <p:spPr>
            <a:xfrm>
              <a:off x="6223250" y="2593943"/>
              <a:ext cx="57177" cy="571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8" name="pt3128"/>
            <p:cNvSpPr/>
            <p:nvPr/>
          </p:nvSpPr>
          <p:spPr>
            <a:xfrm>
              <a:off x="6371019" y="2593946"/>
              <a:ext cx="57172" cy="571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9" name="pt3129"/>
            <p:cNvSpPr/>
            <p:nvPr/>
          </p:nvSpPr>
          <p:spPr>
            <a:xfrm>
              <a:off x="3848472" y="3774360"/>
              <a:ext cx="145993" cy="1459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0" name="pt3130"/>
            <p:cNvSpPr/>
            <p:nvPr/>
          </p:nvSpPr>
          <p:spPr>
            <a:xfrm>
              <a:off x="5933707" y="4711993"/>
              <a:ext cx="57155" cy="571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1" name="pt3131"/>
            <p:cNvSpPr/>
            <p:nvPr/>
          </p:nvSpPr>
          <p:spPr>
            <a:xfrm>
              <a:off x="6385100" y="4292113"/>
              <a:ext cx="57186" cy="571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2" name="pt3132"/>
            <p:cNvSpPr/>
            <p:nvPr/>
          </p:nvSpPr>
          <p:spPr>
            <a:xfrm>
              <a:off x="6169189" y="2815919"/>
              <a:ext cx="57157" cy="571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3" name="pt3133"/>
            <p:cNvSpPr/>
            <p:nvPr/>
          </p:nvSpPr>
          <p:spPr>
            <a:xfrm>
              <a:off x="6320338" y="2345232"/>
              <a:ext cx="57182" cy="5718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4" name="pt3134"/>
            <p:cNvSpPr/>
            <p:nvPr/>
          </p:nvSpPr>
          <p:spPr>
            <a:xfrm>
              <a:off x="6215672" y="2366584"/>
              <a:ext cx="57266" cy="5726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5" name="pt3135"/>
            <p:cNvSpPr/>
            <p:nvPr/>
          </p:nvSpPr>
          <p:spPr>
            <a:xfrm>
              <a:off x="5925406" y="4613052"/>
              <a:ext cx="67835" cy="678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6" name="pt3136"/>
            <p:cNvSpPr/>
            <p:nvPr/>
          </p:nvSpPr>
          <p:spPr>
            <a:xfrm>
              <a:off x="6200539" y="2422778"/>
              <a:ext cx="57198" cy="5719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7" name="pt3137"/>
            <p:cNvSpPr/>
            <p:nvPr/>
          </p:nvSpPr>
          <p:spPr>
            <a:xfrm>
              <a:off x="5934092" y="2449536"/>
              <a:ext cx="57167" cy="571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8" name="pt3138"/>
            <p:cNvSpPr/>
            <p:nvPr/>
          </p:nvSpPr>
          <p:spPr>
            <a:xfrm>
              <a:off x="5946916" y="2369271"/>
              <a:ext cx="57239" cy="572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9" name="pt3139"/>
            <p:cNvSpPr/>
            <p:nvPr/>
          </p:nvSpPr>
          <p:spPr>
            <a:xfrm>
              <a:off x="6179202" y="4107637"/>
              <a:ext cx="73133" cy="731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0" name="pt3140"/>
            <p:cNvSpPr/>
            <p:nvPr/>
          </p:nvSpPr>
          <p:spPr>
            <a:xfrm>
              <a:off x="6178682" y="4904528"/>
              <a:ext cx="57182" cy="571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1" name="pt3141"/>
            <p:cNvSpPr/>
            <p:nvPr/>
          </p:nvSpPr>
          <p:spPr>
            <a:xfrm>
              <a:off x="6076643" y="2412076"/>
              <a:ext cx="57208" cy="5720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2" name="pt3142"/>
            <p:cNvSpPr/>
            <p:nvPr/>
          </p:nvSpPr>
          <p:spPr>
            <a:xfrm>
              <a:off x="6127174" y="2371973"/>
              <a:ext cx="57184" cy="5718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3" name="pt3143"/>
            <p:cNvSpPr/>
            <p:nvPr/>
          </p:nvSpPr>
          <p:spPr>
            <a:xfrm>
              <a:off x="5936102" y="4738714"/>
              <a:ext cx="57198" cy="571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4" name="pt3144"/>
            <p:cNvSpPr/>
            <p:nvPr/>
          </p:nvSpPr>
          <p:spPr>
            <a:xfrm>
              <a:off x="6280028" y="2390667"/>
              <a:ext cx="57237" cy="572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5" name="pt3145"/>
            <p:cNvSpPr/>
            <p:nvPr/>
          </p:nvSpPr>
          <p:spPr>
            <a:xfrm>
              <a:off x="6292443" y="4965993"/>
              <a:ext cx="57270" cy="572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6" name="pt3146"/>
            <p:cNvSpPr/>
            <p:nvPr/>
          </p:nvSpPr>
          <p:spPr>
            <a:xfrm>
              <a:off x="6169818" y="3992608"/>
              <a:ext cx="57155" cy="571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7" name="pt3147"/>
            <p:cNvSpPr/>
            <p:nvPr/>
          </p:nvSpPr>
          <p:spPr>
            <a:xfrm>
              <a:off x="6382856" y="4663831"/>
              <a:ext cx="57203" cy="572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8" name="pt3148"/>
            <p:cNvSpPr/>
            <p:nvPr/>
          </p:nvSpPr>
          <p:spPr>
            <a:xfrm>
              <a:off x="6011952" y="4498064"/>
              <a:ext cx="57126" cy="571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9" name="pt3149"/>
            <p:cNvSpPr/>
            <p:nvPr/>
          </p:nvSpPr>
          <p:spPr>
            <a:xfrm>
              <a:off x="6274383" y="4728038"/>
              <a:ext cx="57155" cy="571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0" name="pt3150"/>
            <p:cNvSpPr/>
            <p:nvPr/>
          </p:nvSpPr>
          <p:spPr>
            <a:xfrm>
              <a:off x="5990262" y="2385320"/>
              <a:ext cx="57234" cy="5723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1" name="pt3151"/>
            <p:cNvSpPr/>
            <p:nvPr/>
          </p:nvSpPr>
          <p:spPr>
            <a:xfrm>
              <a:off x="6329955" y="2339840"/>
              <a:ext cx="57268" cy="5726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2" name="pt3152"/>
            <p:cNvSpPr/>
            <p:nvPr/>
          </p:nvSpPr>
          <p:spPr>
            <a:xfrm>
              <a:off x="6023311" y="2339845"/>
              <a:ext cx="57258" cy="5725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3" name="pt3153"/>
            <p:cNvSpPr/>
            <p:nvPr/>
          </p:nvSpPr>
          <p:spPr>
            <a:xfrm>
              <a:off x="6023375" y="2339857"/>
              <a:ext cx="57234" cy="5723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4" name="pt3154"/>
            <p:cNvSpPr/>
            <p:nvPr/>
          </p:nvSpPr>
          <p:spPr>
            <a:xfrm>
              <a:off x="6351131" y="2353250"/>
              <a:ext cx="57191" cy="5719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5" name="pt3155"/>
            <p:cNvSpPr/>
            <p:nvPr/>
          </p:nvSpPr>
          <p:spPr>
            <a:xfrm>
              <a:off x="6128922" y="3602157"/>
              <a:ext cx="57165" cy="571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6" name="pt3156"/>
            <p:cNvSpPr/>
            <p:nvPr/>
          </p:nvSpPr>
          <p:spPr>
            <a:xfrm>
              <a:off x="5987321" y="4907192"/>
              <a:ext cx="57203" cy="572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7" name="pt3157"/>
            <p:cNvSpPr/>
            <p:nvPr/>
          </p:nvSpPr>
          <p:spPr>
            <a:xfrm>
              <a:off x="6313761" y="4995441"/>
              <a:ext cx="57208" cy="572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8" name="pt3158"/>
            <p:cNvSpPr/>
            <p:nvPr/>
          </p:nvSpPr>
          <p:spPr>
            <a:xfrm>
              <a:off x="6103584" y="2422780"/>
              <a:ext cx="57194" cy="5719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9" name="pt3159"/>
            <p:cNvSpPr/>
            <p:nvPr/>
          </p:nvSpPr>
          <p:spPr>
            <a:xfrm>
              <a:off x="6082698" y="4848348"/>
              <a:ext cx="57222" cy="572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0" name="pt3160"/>
            <p:cNvSpPr/>
            <p:nvPr/>
          </p:nvSpPr>
          <p:spPr>
            <a:xfrm>
              <a:off x="6271375" y="4987419"/>
              <a:ext cx="57206" cy="572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1" name="pt3161"/>
            <p:cNvSpPr/>
            <p:nvPr/>
          </p:nvSpPr>
          <p:spPr>
            <a:xfrm>
              <a:off x="6370563" y="2339864"/>
              <a:ext cx="57220" cy="572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2" name="pt3162"/>
            <p:cNvSpPr/>
            <p:nvPr/>
          </p:nvSpPr>
          <p:spPr>
            <a:xfrm>
              <a:off x="5972002" y="4816278"/>
              <a:ext cx="57179" cy="571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3" name="pt3163"/>
            <p:cNvSpPr/>
            <p:nvPr/>
          </p:nvSpPr>
          <p:spPr>
            <a:xfrm>
              <a:off x="6290502" y="2339854"/>
              <a:ext cx="57239" cy="572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4" name="pt3164"/>
            <p:cNvSpPr/>
            <p:nvPr/>
          </p:nvSpPr>
          <p:spPr>
            <a:xfrm>
              <a:off x="6285291" y="2339853"/>
              <a:ext cx="57242" cy="5724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5" name="pt3165"/>
            <p:cNvSpPr/>
            <p:nvPr/>
          </p:nvSpPr>
          <p:spPr>
            <a:xfrm>
              <a:off x="6068590" y="2393350"/>
              <a:ext cx="57220" cy="572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6" name="pt3166"/>
            <p:cNvSpPr/>
            <p:nvPr/>
          </p:nvSpPr>
          <p:spPr>
            <a:xfrm>
              <a:off x="6257723" y="2342545"/>
              <a:ext cx="57206" cy="5720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7" name="pt3167"/>
            <p:cNvSpPr/>
            <p:nvPr/>
          </p:nvSpPr>
          <p:spPr>
            <a:xfrm>
              <a:off x="6011483" y="4853713"/>
              <a:ext cx="57189" cy="571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8" name="pt3168"/>
            <p:cNvSpPr/>
            <p:nvPr/>
          </p:nvSpPr>
          <p:spPr>
            <a:xfrm>
              <a:off x="6006434" y="3602146"/>
              <a:ext cx="57186" cy="5718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9" name="pt3169"/>
            <p:cNvSpPr/>
            <p:nvPr/>
          </p:nvSpPr>
          <p:spPr>
            <a:xfrm>
              <a:off x="5907048" y="2374657"/>
              <a:ext cx="57165" cy="571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0" name="pt3170"/>
            <p:cNvSpPr/>
            <p:nvPr/>
          </p:nvSpPr>
          <p:spPr>
            <a:xfrm>
              <a:off x="6259107" y="2342581"/>
              <a:ext cx="57133" cy="571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1" name="pt3171"/>
            <p:cNvSpPr/>
            <p:nvPr/>
          </p:nvSpPr>
          <p:spPr>
            <a:xfrm>
              <a:off x="6266090" y="2361292"/>
              <a:ext cx="57153" cy="571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2" name="pt3172"/>
            <p:cNvSpPr/>
            <p:nvPr/>
          </p:nvSpPr>
          <p:spPr>
            <a:xfrm>
              <a:off x="6220900" y="3094051"/>
              <a:ext cx="57145" cy="571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3" name="pt3173"/>
            <p:cNvSpPr/>
            <p:nvPr/>
          </p:nvSpPr>
          <p:spPr>
            <a:xfrm>
              <a:off x="6200372" y="4425797"/>
              <a:ext cx="57249" cy="572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4" name="pt3174"/>
            <p:cNvSpPr/>
            <p:nvPr/>
          </p:nvSpPr>
          <p:spPr>
            <a:xfrm>
              <a:off x="5937683" y="3768027"/>
              <a:ext cx="57036" cy="570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5" name="pt3175"/>
            <p:cNvSpPr/>
            <p:nvPr/>
          </p:nvSpPr>
          <p:spPr>
            <a:xfrm>
              <a:off x="5917016" y="2358592"/>
              <a:ext cx="57203" cy="5720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6" name="pt3176"/>
            <p:cNvSpPr/>
            <p:nvPr/>
          </p:nvSpPr>
          <p:spPr>
            <a:xfrm>
              <a:off x="6001901" y="4936617"/>
              <a:ext cx="57186" cy="571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7" name="pt3177"/>
            <p:cNvSpPr/>
            <p:nvPr/>
          </p:nvSpPr>
          <p:spPr>
            <a:xfrm>
              <a:off x="6226133" y="2347892"/>
              <a:ext cx="57210" cy="5721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8" name="pt3178"/>
            <p:cNvSpPr/>
            <p:nvPr/>
          </p:nvSpPr>
          <p:spPr>
            <a:xfrm>
              <a:off x="5986612" y="2355944"/>
              <a:ext cx="57150" cy="5715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9" name="pt3179"/>
            <p:cNvSpPr/>
            <p:nvPr/>
          </p:nvSpPr>
          <p:spPr>
            <a:xfrm>
              <a:off x="6176842" y="2353262"/>
              <a:ext cx="57167" cy="571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0" name="pt3180"/>
            <p:cNvSpPr/>
            <p:nvPr/>
          </p:nvSpPr>
          <p:spPr>
            <a:xfrm>
              <a:off x="6378629" y="2342556"/>
              <a:ext cx="57184" cy="5718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1" name="pt3181"/>
            <p:cNvSpPr/>
            <p:nvPr/>
          </p:nvSpPr>
          <p:spPr>
            <a:xfrm>
              <a:off x="6302260" y="2339887"/>
              <a:ext cx="57174" cy="5717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2" name="pt3182"/>
            <p:cNvSpPr/>
            <p:nvPr/>
          </p:nvSpPr>
          <p:spPr>
            <a:xfrm>
              <a:off x="6044579" y="2369282"/>
              <a:ext cx="57218" cy="5721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3" name="pt3183"/>
            <p:cNvSpPr/>
            <p:nvPr/>
          </p:nvSpPr>
          <p:spPr>
            <a:xfrm>
              <a:off x="6235349" y="4126283"/>
              <a:ext cx="57234" cy="572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4" name="pt3184"/>
            <p:cNvSpPr/>
            <p:nvPr/>
          </p:nvSpPr>
          <p:spPr>
            <a:xfrm>
              <a:off x="6270625" y="4995465"/>
              <a:ext cx="57160" cy="571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5" name="pt3185"/>
            <p:cNvSpPr/>
            <p:nvPr/>
          </p:nvSpPr>
          <p:spPr>
            <a:xfrm>
              <a:off x="6126767" y="3064622"/>
              <a:ext cx="57170" cy="571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6" name="pt3186"/>
            <p:cNvSpPr/>
            <p:nvPr/>
          </p:nvSpPr>
          <p:spPr>
            <a:xfrm>
              <a:off x="6143615" y="5008809"/>
              <a:ext cx="57215" cy="572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7" name="pt3187"/>
            <p:cNvSpPr/>
            <p:nvPr/>
          </p:nvSpPr>
          <p:spPr>
            <a:xfrm>
              <a:off x="6116837" y="2353243"/>
              <a:ext cx="57206" cy="5720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8" name="pt3188"/>
            <p:cNvSpPr/>
            <p:nvPr/>
          </p:nvSpPr>
          <p:spPr>
            <a:xfrm>
              <a:off x="6129166" y="4880486"/>
              <a:ext cx="57129" cy="571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9" name="pt3189"/>
            <p:cNvSpPr/>
            <p:nvPr/>
          </p:nvSpPr>
          <p:spPr>
            <a:xfrm>
              <a:off x="6184194" y="2339859"/>
              <a:ext cx="57230" cy="5723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0" name="pt3190"/>
            <p:cNvSpPr/>
            <p:nvPr/>
          </p:nvSpPr>
          <p:spPr>
            <a:xfrm>
              <a:off x="6377214" y="2339891"/>
              <a:ext cx="57165" cy="571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1" name="pt3191"/>
            <p:cNvSpPr/>
            <p:nvPr/>
          </p:nvSpPr>
          <p:spPr>
            <a:xfrm>
              <a:off x="5917645" y="2358604"/>
              <a:ext cx="57179" cy="5717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2" name="pt3192"/>
            <p:cNvSpPr/>
            <p:nvPr/>
          </p:nvSpPr>
          <p:spPr>
            <a:xfrm>
              <a:off x="5953117" y="3040585"/>
              <a:ext cx="57106" cy="5710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3" name="pt3193"/>
            <p:cNvSpPr/>
            <p:nvPr/>
          </p:nvSpPr>
          <p:spPr>
            <a:xfrm>
              <a:off x="6256837" y="4706644"/>
              <a:ext cx="57155" cy="571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4" name="pt3194"/>
            <p:cNvSpPr/>
            <p:nvPr/>
          </p:nvSpPr>
          <p:spPr>
            <a:xfrm>
              <a:off x="6187485" y="2350589"/>
              <a:ext cx="57165" cy="571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5" name="pt3195"/>
            <p:cNvSpPr/>
            <p:nvPr/>
          </p:nvSpPr>
          <p:spPr>
            <a:xfrm>
              <a:off x="6393217" y="5003463"/>
              <a:ext cx="57210" cy="572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6" name="pt3196"/>
            <p:cNvSpPr/>
            <p:nvPr/>
          </p:nvSpPr>
          <p:spPr>
            <a:xfrm>
              <a:off x="6355926" y="4653121"/>
              <a:ext cx="57230" cy="572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7" name="pt3197"/>
            <p:cNvSpPr/>
            <p:nvPr/>
          </p:nvSpPr>
          <p:spPr>
            <a:xfrm>
              <a:off x="6264622" y="2347893"/>
              <a:ext cx="57208" cy="5720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8" name="pt3198"/>
            <p:cNvSpPr/>
            <p:nvPr/>
          </p:nvSpPr>
          <p:spPr>
            <a:xfrm>
              <a:off x="6007517" y="2350568"/>
              <a:ext cx="57206" cy="5720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9" name="pt3199"/>
            <p:cNvSpPr/>
            <p:nvPr/>
          </p:nvSpPr>
          <p:spPr>
            <a:xfrm>
              <a:off x="6245766" y="2350589"/>
              <a:ext cx="57165" cy="571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0" name="pt3200"/>
            <p:cNvSpPr/>
            <p:nvPr/>
          </p:nvSpPr>
          <p:spPr>
            <a:xfrm>
              <a:off x="5914057" y="2342562"/>
              <a:ext cx="57172" cy="5717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1" name="pt3201"/>
            <p:cNvSpPr/>
            <p:nvPr/>
          </p:nvSpPr>
          <p:spPr>
            <a:xfrm>
              <a:off x="6179070" y="2420102"/>
              <a:ext cx="57201" cy="5720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2" name="pt3202"/>
            <p:cNvSpPr/>
            <p:nvPr/>
          </p:nvSpPr>
          <p:spPr>
            <a:xfrm>
              <a:off x="6154337" y="3992588"/>
              <a:ext cx="57196" cy="571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3" name="pt3203"/>
            <p:cNvSpPr/>
            <p:nvPr/>
          </p:nvSpPr>
          <p:spPr>
            <a:xfrm>
              <a:off x="6133158" y="4498043"/>
              <a:ext cx="57167" cy="571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4" name="pt3204"/>
            <p:cNvSpPr/>
            <p:nvPr/>
          </p:nvSpPr>
          <p:spPr>
            <a:xfrm>
              <a:off x="6079539" y="3128792"/>
              <a:ext cx="57196" cy="5719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5" name="pt3205"/>
            <p:cNvSpPr/>
            <p:nvPr/>
          </p:nvSpPr>
          <p:spPr>
            <a:xfrm>
              <a:off x="6081720" y="2345247"/>
              <a:ext cx="57150" cy="5715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6" name="pt3206"/>
            <p:cNvSpPr/>
            <p:nvPr/>
          </p:nvSpPr>
          <p:spPr>
            <a:xfrm>
              <a:off x="5949880" y="4998141"/>
              <a:ext cx="57157" cy="571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7" name="pt3207"/>
            <p:cNvSpPr/>
            <p:nvPr/>
          </p:nvSpPr>
          <p:spPr>
            <a:xfrm>
              <a:off x="6267047" y="2679519"/>
              <a:ext cx="57179" cy="5717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8" name="pt3208"/>
            <p:cNvSpPr/>
            <p:nvPr/>
          </p:nvSpPr>
          <p:spPr>
            <a:xfrm>
              <a:off x="6018264" y="4794856"/>
              <a:ext cx="57234" cy="572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9" name="pt3209"/>
            <p:cNvSpPr/>
            <p:nvPr/>
          </p:nvSpPr>
          <p:spPr>
            <a:xfrm>
              <a:off x="6209260" y="4859057"/>
              <a:ext cx="57198" cy="571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0" name="pt3210"/>
            <p:cNvSpPr/>
            <p:nvPr/>
          </p:nvSpPr>
          <p:spPr>
            <a:xfrm>
              <a:off x="6260707" y="4947334"/>
              <a:ext cx="57148" cy="571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1" name="pt3211"/>
            <p:cNvSpPr/>
            <p:nvPr/>
          </p:nvSpPr>
          <p:spPr>
            <a:xfrm>
              <a:off x="6135698" y="2791803"/>
              <a:ext cx="57251" cy="572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2" name="pt3212"/>
            <p:cNvSpPr/>
            <p:nvPr/>
          </p:nvSpPr>
          <p:spPr>
            <a:xfrm>
              <a:off x="6173958" y="3409595"/>
              <a:ext cx="57191" cy="571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3" name="pt3213"/>
            <p:cNvSpPr/>
            <p:nvPr/>
          </p:nvSpPr>
          <p:spPr>
            <a:xfrm>
              <a:off x="6303059" y="2342555"/>
              <a:ext cx="57186" cy="5718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4" name="pt3214"/>
            <p:cNvSpPr/>
            <p:nvPr/>
          </p:nvSpPr>
          <p:spPr>
            <a:xfrm>
              <a:off x="5998147" y="2342561"/>
              <a:ext cx="57174" cy="5717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5" name="pt3215"/>
            <p:cNvSpPr/>
            <p:nvPr/>
          </p:nvSpPr>
          <p:spPr>
            <a:xfrm>
              <a:off x="6042209" y="2390657"/>
              <a:ext cx="57256" cy="5725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6" name="pt3216"/>
            <p:cNvSpPr/>
            <p:nvPr/>
          </p:nvSpPr>
          <p:spPr>
            <a:xfrm>
              <a:off x="6316641" y="2358571"/>
              <a:ext cx="57246" cy="572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7" name="pt3217"/>
            <p:cNvSpPr/>
            <p:nvPr/>
          </p:nvSpPr>
          <p:spPr>
            <a:xfrm>
              <a:off x="6394457" y="5003469"/>
              <a:ext cx="57198" cy="571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8" name="pt3218"/>
            <p:cNvSpPr/>
            <p:nvPr/>
          </p:nvSpPr>
          <p:spPr>
            <a:xfrm>
              <a:off x="6076699" y="2342553"/>
              <a:ext cx="57191" cy="5719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9" name="pt3219"/>
            <p:cNvSpPr/>
            <p:nvPr/>
          </p:nvSpPr>
          <p:spPr>
            <a:xfrm>
              <a:off x="5976247" y="2858669"/>
              <a:ext cx="57234" cy="5723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0" name="pt3220"/>
            <p:cNvSpPr/>
            <p:nvPr/>
          </p:nvSpPr>
          <p:spPr>
            <a:xfrm>
              <a:off x="3841288" y="2316802"/>
              <a:ext cx="146133" cy="1461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1" name="pt3221"/>
            <p:cNvSpPr/>
            <p:nvPr/>
          </p:nvSpPr>
          <p:spPr>
            <a:xfrm>
              <a:off x="6185092" y="4685226"/>
              <a:ext cx="57203" cy="572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2" name="pt3222"/>
            <p:cNvSpPr/>
            <p:nvPr/>
          </p:nvSpPr>
          <p:spPr>
            <a:xfrm>
              <a:off x="6253990" y="2388031"/>
              <a:ext cx="57160" cy="571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3" name="pt3223"/>
            <p:cNvSpPr/>
            <p:nvPr/>
          </p:nvSpPr>
          <p:spPr>
            <a:xfrm>
              <a:off x="6201681" y="4939303"/>
              <a:ext cx="57165" cy="571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4" name="pt3224"/>
            <p:cNvSpPr/>
            <p:nvPr/>
          </p:nvSpPr>
          <p:spPr>
            <a:xfrm>
              <a:off x="6136337" y="5003469"/>
              <a:ext cx="57198" cy="571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5" name="pt3225"/>
            <p:cNvSpPr/>
            <p:nvPr/>
          </p:nvSpPr>
          <p:spPr>
            <a:xfrm>
              <a:off x="3491240" y="2414941"/>
              <a:ext cx="147753" cy="1477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6" name="pt3226"/>
            <p:cNvSpPr/>
            <p:nvPr/>
          </p:nvSpPr>
          <p:spPr>
            <a:xfrm>
              <a:off x="6269067" y="2371943"/>
              <a:ext cx="57244" cy="5724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7" name="pt3227"/>
            <p:cNvSpPr/>
            <p:nvPr/>
          </p:nvSpPr>
          <p:spPr>
            <a:xfrm>
              <a:off x="6225280" y="2339895"/>
              <a:ext cx="57157" cy="571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8" name="pt3228"/>
            <p:cNvSpPr/>
            <p:nvPr/>
          </p:nvSpPr>
          <p:spPr>
            <a:xfrm>
              <a:off x="5933306" y="4995460"/>
              <a:ext cx="57170" cy="571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9" name="pt3229"/>
            <p:cNvSpPr/>
            <p:nvPr/>
          </p:nvSpPr>
          <p:spPr>
            <a:xfrm>
              <a:off x="6171805" y="4974053"/>
              <a:ext cx="57196" cy="571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0" name="pt3230"/>
            <p:cNvSpPr/>
            <p:nvPr/>
          </p:nvSpPr>
          <p:spPr>
            <a:xfrm>
              <a:off x="5919960" y="4278730"/>
              <a:ext cx="57210" cy="572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1" name="pt3231"/>
            <p:cNvSpPr/>
            <p:nvPr/>
          </p:nvSpPr>
          <p:spPr>
            <a:xfrm>
              <a:off x="6162049" y="4998101"/>
              <a:ext cx="57237" cy="572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2" name="pt3232"/>
            <p:cNvSpPr/>
            <p:nvPr/>
          </p:nvSpPr>
          <p:spPr>
            <a:xfrm>
              <a:off x="6007577" y="2516386"/>
              <a:ext cx="57182" cy="5718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3" name="pt3233"/>
            <p:cNvSpPr/>
            <p:nvPr/>
          </p:nvSpPr>
          <p:spPr>
            <a:xfrm>
              <a:off x="6307307" y="2783808"/>
              <a:ext cx="57196" cy="5719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4" name="pt3234"/>
            <p:cNvSpPr/>
            <p:nvPr/>
          </p:nvSpPr>
          <p:spPr>
            <a:xfrm>
              <a:off x="6302136" y="2358587"/>
              <a:ext cx="57213" cy="5721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5" name="pt3235"/>
            <p:cNvSpPr/>
            <p:nvPr/>
          </p:nvSpPr>
          <p:spPr>
            <a:xfrm>
              <a:off x="6300211" y="2342553"/>
              <a:ext cx="57191" cy="5719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6" name="pt3236"/>
            <p:cNvSpPr/>
            <p:nvPr/>
          </p:nvSpPr>
          <p:spPr>
            <a:xfrm>
              <a:off x="6129338" y="2358618"/>
              <a:ext cx="57153" cy="571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7" name="pt3237"/>
            <p:cNvSpPr/>
            <p:nvPr/>
          </p:nvSpPr>
          <p:spPr>
            <a:xfrm>
              <a:off x="6032965" y="3933737"/>
              <a:ext cx="57230" cy="572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8" name="pt3238"/>
            <p:cNvSpPr/>
            <p:nvPr/>
          </p:nvSpPr>
          <p:spPr>
            <a:xfrm>
              <a:off x="6314027" y="4992781"/>
              <a:ext cx="57179" cy="571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9" name="pt3239"/>
            <p:cNvSpPr/>
            <p:nvPr/>
          </p:nvSpPr>
          <p:spPr>
            <a:xfrm>
              <a:off x="6097070" y="2345238"/>
              <a:ext cx="57170" cy="571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0" name="pt3240"/>
            <p:cNvSpPr/>
            <p:nvPr/>
          </p:nvSpPr>
          <p:spPr>
            <a:xfrm>
              <a:off x="6319157" y="2366631"/>
              <a:ext cx="57172" cy="5717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1" name="pt3241"/>
            <p:cNvSpPr/>
            <p:nvPr/>
          </p:nvSpPr>
          <p:spPr>
            <a:xfrm>
              <a:off x="6025526" y="2489655"/>
              <a:ext cx="57157" cy="571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2" name="pt3242"/>
            <p:cNvSpPr/>
            <p:nvPr/>
          </p:nvSpPr>
          <p:spPr>
            <a:xfrm>
              <a:off x="6306338" y="2345241"/>
              <a:ext cx="57162" cy="5716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3" name="pt3243"/>
            <p:cNvSpPr/>
            <p:nvPr/>
          </p:nvSpPr>
          <p:spPr>
            <a:xfrm>
              <a:off x="6223014" y="4329575"/>
              <a:ext cx="57143" cy="571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4" name="pt3244"/>
            <p:cNvSpPr/>
            <p:nvPr/>
          </p:nvSpPr>
          <p:spPr>
            <a:xfrm>
              <a:off x="6124882" y="2361301"/>
              <a:ext cx="57133" cy="571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5" name="pt3245"/>
            <p:cNvSpPr/>
            <p:nvPr/>
          </p:nvSpPr>
          <p:spPr>
            <a:xfrm>
              <a:off x="6233920" y="2369398"/>
              <a:ext cx="56987" cy="5698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6" name="pt3246"/>
            <p:cNvSpPr/>
            <p:nvPr/>
          </p:nvSpPr>
          <p:spPr>
            <a:xfrm>
              <a:off x="6307167" y="3083338"/>
              <a:ext cx="57177" cy="571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7" name="pt3247"/>
            <p:cNvSpPr/>
            <p:nvPr/>
          </p:nvSpPr>
          <p:spPr>
            <a:xfrm>
              <a:off x="6227830" y="5008833"/>
              <a:ext cx="57167" cy="571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8" name="pt3248"/>
            <p:cNvSpPr/>
            <p:nvPr/>
          </p:nvSpPr>
          <p:spPr>
            <a:xfrm>
              <a:off x="6177920" y="5008831"/>
              <a:ext cx="57172" cy="571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9" name="pt3249"/>
            <p:cNvSpPr/>
            <p:nvPr/>
          </p:nvSpPr>
          <p:spPr>
            <a:xfrm>
              <a:off x="3720511" y="2674251"/>
              <a:ext cx="147944" cy="1479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0" name="pt3250"/>
            <p:cNvSpPr/>
            <p:nvPr/>
          </p:nvSpPr>
          <p:spPr>
            <a:xfrm>
              <a:off x="6159278" y="4409797"/>
              <a:ext cx="57157" cy="571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1" name="pt3251"/>
            <p:cNvSpPr/>
            <p:nvPr/>
          </p:nvSpPr>
          <p:spPr>
            <a:xfrm>
              <a:off x="6091921" y="2719644"/>
              <a:ext cx="57157" cy="571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2" name="pt3252"/>
            <p:cNvSpPr/>
            <p:nvPr/>
          </p:nvSpPr>
          <p:spPr>
            <a:xfrm>
              <a:off x="6123431" y="4992781"/>
              <a:ext cx="57179" cy="571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3" name="pt3253"/>
            <p:cNvSpPr/>
            <p:nvPr/>
          </p:nvSpPr>
          <p:spPr>
            <a:xfrm>
              <a:off x="6300062" y="2428139"/>
              <a:ext cx="57172" cy="5717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4" name="pt3254"/>
            <p:cNvSpPr/>
            <p:nvPr/>
          </p:nvSpPr>
          <p:spPr>
            <a:xfrm>
              <a:off x="6029211" y="3912444"/>
              <a:ext cx="57026" cy="570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5" name="pt3255"/>
            <p:cNvSpPr/>
            <p:nvPr/>
          </p:nvSpPr>
          <p:spPr>
            <a:xfrm>
              <a:off x="5985842" y="2773076"/>
              <a:ext cx="57266" cy="5726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6" name="pt3256"/>
            <p:cNvSpPr/>
            <p:nvPr/>
          </p:nvSpPr>
          <p:spPr>
            <a:xfrm>
              <a:off x="6199737" y="2347830"/>
              <a:ext cx="57333" cy="573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7" name="pt3257"/>
            <p:cNvSpPr/>
            <p:nvPr/>
          </p:nvSpPr>
          <p:spPr>
            <a:xfrm>
              <a:off x="6273464" y="2503040"/>
              <a:ext cx="57131" cy="571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8" name="pt3258"/>
            <p:cNvSpPr/>
            <p:nvPr/>
          </p:nvSpPr>
          <p:spPr>
            <a:xfrm>
              <a:off x="6033580" y="2577897"/>
              <a:ext cx="57177" cy="5717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9" name="pt3259"/>
            <p:cNvSpPr/>
            <p:nvPr/>
          </p:nvSpPr>
          <p:spPr>
            <a:xfrm>
              <a:off x="5927043" y="4851092"/>
              <a:ext cx="57083" cy="570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0" name="pt3260"/>
            <p:cNvSpPr/>
            <p:nvPr/>
          </p:nvSpPr>
          <p:spPr>
            <a:xfrm>
              <a:off x="6306361" y="2361271"/>
              <a:ext cx="57194" cy="5719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1" name="pt3261"/>
            <p:cNvSpPr/>
            <p:nvPr/>
          </p:nvSpPr>
          <p:spPr>
            <a:xfrm>
              <a:off x="6369008" y="2339888"/>
              <a:ext cx="57172" cy="5717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2" name="pt3262"/>
            <p:cNvSpPr/>
            <p:nvPr/>
          </p:nvSpPr>
          <p:spPr>
            <a:xfrm>
              <a:off x="6306602" y="2401416"/>
              <a:ext cx="57133" cy="571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3" name="pt3263"/>
            <p:cNvSpPr/>
            <p:nvPr/>
          </p:nvSpPr>
          <p:spPr>
            <a:xfrm>
              <a:off x="6199683" y="3872262"/>
              <a:ext cx="57162" cy="571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4" name="pt3264"/>
            <p:cNvSpPr/>
            <p:nvPr/>
          </p:nvSpPr>
          <p:spPr>
            <a:xfrm>
              <a:off x="5926314" y="4618436"/>
              <a:ext cx="57067" cy="570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5" name="pt3265"/>
            <p:cNvSpPr/>
            <p:nvPr/>
          </p:nvSpPr>
          <p:spPr>
            <a:xfrm>
              <a:off x="6062730" y="4864418"/>
              <a:ext cx="57174" cy="571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6" name="pt3266"/>
            <p:cNvSpPr/>
            <p:nvPr/>
          </p:nvSpPr>
          <p:spPr>
            <a:xfrm>
              <a:off x="6089940" y="5008829"/>
              <a:ext cx="57174" cy="571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7" name="pt3267"/>
            <p:cNvSpPr/>
            <p:nvPr/>
          </p:nvSpPr>
          <p:spPr>
            <a:xfrm>
              <a:off x="6130972" y="4995449"/>
              <a:ext cx="57191" cy="571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8" name="pt3268"/>
            <p:cNvSpPr/>
            <p:nvPr/>
          </p:nvSpPr>
          <p:spPr>
            <a:xfrm>
              <a:off x="6376322" y="4995466"/>
              <a:ext cx="57157" cy="571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9" name="pt3269"/>
            <p:cNvSpPr/>
            <p:nvPr/>
          </p:nvSpPr>
          <p:spPr>
            <a:xfrm>
              <a:off x="6167514" y="3078002"/>
              <a:ext cx="57153" cy="571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0" name="pt3270"/>
            <p:cNvSpPr/>
            <p:nvPr/>
          </p:nvSpPr>
          <p:spPr>
            <a:xfrm>
              <a:off x="6254533" y="3361472"/>
              <a:ext cx="57162" cy="571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1" name="pt3271"/>
            <p:cNvSpPr/>
            <p:nvPr/>
          </p:nvSpPr>
          <p:spPr>
            <a:xfrm>
              <a:off x="6171143" y="4736055"/>
              <a:ext cx="57167" cy="571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2" name="pt3272"/>
            <p:cNvSpPr/>
            <p:nvPr/>
          </p:nvSpPr>
          <p:spPr>
            <a:xfrm>
              <a:off x="6179296" y="2933578"/>
              <a:ext cx="57177" cy="571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3" name="pt3273"/>
            <p:cNvSpPr/>
            <p:nvPr/>
          </p:nvSpPr>
          <p:spPr>
            <a:xfrm>
              <a:off x="6332657" y="2374651"/>
              <a:ext cx="57177" cy="5717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4" name="pt3274"/>
            <p:cNvSpPr/>
            <p:nvPr/>
          </p:nvSpPr>
          <p:spPr>
            <a:xfrm>
              <a:off x="6322009" y="2371975"/>
              <a:ext cx="57182" cy="5718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5" name="pt3275"/>
            <p:cNvSpPr/>
            <p:nvPr/>
          </p:nvSpPr>
          <p:spPr>
            <a:xfrm>
              <a:off x="6034585" y="2497677"/>
              <a:ext cx="57160" cy="571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6" name="pt3276"/>
            <p:cNvSpPr/>
            <p:nvPr/>
          </p:nvSpPr>
          <p:spPr>
            <a:xfrm>
              <a:off x="3471479" y="2364654"/>
              <a:ext cx="141354" cy="14135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7" name="pt3277"/>
            <p:cNvSpPr/>
            <p:nvPr/>
          </p:nvSpPr>
          <p:spPr>
            <a:xfrm>
              <a:off x="6278064" y="4532820"/>
              <a:ext cx="57145" cy="571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8" name="pt3278"/>
            <p:cNvSpPr/>
            <p:nvPr/>
          </p:nvSpPr>
          <p:spPr>
            <a:xfrm>
              <a:off x="6186729" y="3182288"/>
              <a:ext cx="57174" cy="571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9" name="pt3279"/>
            <p:cNvSpPr/>
            <p:nvPr/>
          </p:nvSpPr>
          <p:spPr>
            <a:xfrm>
              <a:off x="6155079" y="3484529"/>
              <a:ext cx="57083" cy="570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0" name="pt3280"/>
            <p:cNvSpPr/>
            <p:nvPr/>
          </p:nvSpPr>
          <p:spPr>
            <a:xfrm>
              <a:off x="6101533" y="4671876"/>
              <a:ext cx="57160" cy="571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1" name="pt3281"/>
            <p:cNvSpPr/>
            <p:nvPr/>
          </p:nvSpPr>
          <p:spPr>
            <a:xfrm>
              <a:off x="5948070" y="3521932"/>
              <a:ext cx="57157" cy="571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2" name="pt3282"/>
            <p:cNvSpPr/>
            <p:nvPr/>
          </p:nvSpPr>
          <p:spPr>
            <a:xfrm>
              <a:off x="6096616" y="2361275"/>
              <a:ext cx="57186" cy="5718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3" name="pt3283"/>
            <p:cNvSpPr/>
            <p:nvPr/>
          </p:nvSpPr>
          <p:spPr>
            <a:xfrm>
              <a:off x="5933107" y="3299957"/>
              <a:ext cx="57174" cy="571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4" name="pt3284"/>
            <p:cNvSpPr/>
            <p:nvPr/>
          </p:nvSpPr>
          <p:spPr>
            <a:xfrm>
              <a:off x="6180650" y="3995262"/>
              <a:ext cx="57196" cy="571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5" name="pt3285"/>
            <p:cNvSpPr/>
            <p:nvPr/>
          </p:nvSpPr>
          <p:spPr>
            <a:xfrm>
              <a:off x="6202290" y="2339884"/>
              <a:ext cx="57179" cy="5717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6" name="pt3286"/>
            <p:cNvSpPr/>
            <p:nvPr/>
          </p:nvSpPr>
          <p:spPr>
            <a:xfrm>
              <a:off x="6104454" y="4931275"/>
              <a:ext cx="57174" cy="571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7" name="pt3287"/>
            <p:cNvSpPr/>
            <p:nvPr/>
          </p:nvSpPr>
          <p:spPr>
            <a:xfrm>
              <a:off x="6005724" y="2476249"/>
              <a:ext cx="57227" cy="5722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8" name="pt3288"/>
            <p:cNvSpPr/>
            <p:nvPr/>
          </p:nvSpPr>
          <p:spPr>
            <a:xfrm>
              <a:off x="6137746" y="4912568"/>
              <a:ext cx="57148" cy="571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9" name="pt3289"/>
            <p:cNvSpPr/>
            <p:nvPr/>
          </p:nvSpPr>
          <p:spPr>
            <a:xfrm>
              <a:off x="5986711" y="2358610"/>
              <a:ext cx="57167" cy="571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0" name="pt3290"/>
            <p:cNvSpPr/>
            <p:nvPr/>
          </p:nvSpPr>
          <p:spPr>
            <a:xfrm>
              <a:off x="6332589" y="2401400"/>
              <a:ext cx="57165" cy="571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1" name="pt3291"/>
            <p:cNvSpPr/>
            <p:nvPr/>
          </p:nvSpPr>
          <p:spPr>
            <a:xfrm>
              <a:off x="6276255" y="2660804"/>
              <a:ext cx="57170" cy="571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2" name="pt3292"/>
            <p:cNvSpPr/>
            <p:nvPr/>
          </p:nvSpPr>
          <p:spPr>
            <a:xfrm>
              <a:off x="6331670" y="2478953"/>
              <a:ext cx="57167" cy="571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3" name="pt3293"/>
            <p:cNvSpPr/>
            <p:nvPr/>
          </p:nvSpPr>
          <p:spPr>
            <a:xfrm>
              <a:off x="6273721" y="5003488"/>
              <a:ext cx="57160" cy="571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4" name="pt3294"/>
            <p:cNvSpPr/>
            <p:nvPr/>
          </p:nvSpPr>
          <p:spPr>
            <a:xfrm>
              <a:off x="6215392" y="5008827"/>
              <a:ext cx="57179" cy="571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5" name="pt3295"/>
            <p:cNvSpPr/>
            <p:nvPr/>
          </p:nvSpPr>
          <p:spPr>
            <a:xfrm>
              <a:off x="6041607" y="4733341"/>
              <a:ext cx="57246" cy="572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6" name="pt3296"/>
            <p:cNvSpPr/>
            <p:nvPr/>
          </p:nvSpPr>
          <p:spPr>
            <a:xfrm>
              <a:off x="6030956" y="4490008"/>
              <a:ext cx="57191" cy="571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7" name="pt3297"/>
            <p:cNvSpPr/>
            <p:nvPr/>
          </p:nvSpPr>
          <p:spPr>
            <a:xfrm>
              <a:off x="6319676" y="3286589"/>
              <a:ext cx="57167" cy="571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8" name="pt3298"/>
            <p:cNvSpPr/>
            <p:nvPr/>
          </p:nvSpPr>
          <p:spPr>
            <a:xfrm>
              <a:off x="6359142" y="2436170"/>
              <a:ext cx="57157" cy="571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9" name="pt3299"/>
            <p:cNvSpPr/>
            <p:nvPr/>
          </p:nvSpPr>
          <p:spPr>
            <a:xfrm>
              <a:off x="6185673" y="4995464"/>
              <a:ext cx="57162" cy="571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0" name="pt3300"/>
            <p:cNvSpPr/>
            <p:nvPr/>
          </p:nvSpPr>
          <p:spPr>
            <a:xfrm>
              <a:off x="5956138" y="4249332"/>
              <a:ext cx="57172" cy="571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1" name="pt3301"/>
            <p:cNvSpPr/>
            <p:nvPr/>
          </p:nvSpPr>
          <p:spPr>
            <a:xfrm>
              <a:off x="6233313" y="4872443"/>
              <a:ext cx="57170" cy="571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2" name="pt3302"/>
            <p:cNvSpPr/>
            <p:nvPr/>
          </p:nvSpPr>
          <p:spPr>
            <a:xfrm>
              <a:off x="6066870" y="2468236"/>
              <a:ext cx="57208" cy="5720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3" name="pt3303"/>
            <p:cNvSpPr/>
            <p:nvPr/>
          </p:nvSpPr>
          <p:spPr>
            <a:xfrm>
              <a:off x="6325642" y="4733373"/>
              <a:ext cx="57184" cy="571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4" name="pt3304"/>
            <p:cNvSpPr/>
            <p:nvPr/>
          </p:nvSpPr>
          <p:spPr>
            <a:xfrm>
              <a:off x="5981574" y="5008834"/>
              <a:ext cx="57165" cy="571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5" name="pt3305"/>
            <p:cNvSpPr/>
            <p:nvPr/>
          </p:nvSpPr>
          <p:spPr>
            <a:xfrm>
              <a:off x="6209307" y="3043236"/>
              <a:ext cx="57153" cy="571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6" name="pt3306"/>
            <p:cNvSpPr/>
            <p:nvPr/>
          </p:nvSpPr>
          <p:spPr>
            <a:xfrm>
              <a:off x="6180074" y="4129000"/>
              <a:ext cx="57150" cy="571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7" name="pt3307"/>
            <p:cNvSpPr/>
            <p:nvPr/>
          </p:nvSpPr>
          <p:spPr>
            <a:xfrm>
              <a:off x="6328989" y="3925747"/>
              <a:ext cx="57162" cy="571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8" name="pt3308"/>
            <p:cNvSpPr/>
            <p:nvPr/>
          </p:nvSpPr>
          <p:spPr>
            <a:xfrm>
              <a:off x="5994250" y="2885458"/>
              <a:ext cx="57143" cy="571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9" name="pt3309"/>
            <p:cNvSpPr/>
            <p:nvPr/>
          </p:nvSpPr>
          <p:spPr>
            <a:xfrm>
              <a:off x="6232760" y="2460233"/>
              <a:ext cx="57167" cy="571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0" name="pt3310"/>
            <p:cNvSpPr/>
            <p:nvPr/>
          </p:nvSpPr>
          <p:spPr>
            <a:xfrm>
              <a:off x="6049057" y="4733380"/>
              <a:ext cx="57170" cy="571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1" name="pt3311"/>
            <p:cNvSpPr/>
            <p:nvPr/>
          </p:nvSpPr>
          <p:spPr>
            <a:xfrm>
              <a:off x="6361403" y="2457548"/>
              <a:ext cx="57189" cy="5718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2" name="pt3312"/>
            <p:cNvSpPr/>
            <p:nvPr/>
          </p:nvSpPr>
          <p:spPr>
            <a:xfrm>
              <a:off x="5940647" y="4102246"/>
              <a:ext cx="57172" cy="571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3" name="pt3313"/>
            <p:cNvSpPr/>
            <p:nvPr/>
          </p:nvSpPr>
          <p:spPr>
            <a:xfrm>
              <a:off x="6370204" y="4690597"/>
              <a:ext cx="57157" cy="571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4" name="pt3314"/>
            <p:cNvSpPr/>
            <p:nvPr/>
          </p:nvSpPr>
          <p:spPr>
            <a:xfrm>
              <a:off x="6156945" y="4711989"/>
              <a:ext cx="57162" cy="571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5" name="pt3315"/>
            <p:cNvSpPr/>
            <p:nvPr/>
          </p:nvSpPr>
          <p:spPr>
            <a:xfrm>
              <a:off x="6187977" y="2422809"/>
              <a:ext cx="57136" cy="571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6" name="pt3316"/>
            <p:cNvSpPr/>
            <p:nvPr/>
          </p:nvSpPr>
          <p:spPr>
            <a:xfrm>
              <a:off x="5934455" y="4110283"/>
              <a:ext cx="57143" cy="571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7" name="pt3317"/>
            <p:cNvSpPr/>
            <p:nvPr/>
          </p:nvSpPr>
          <p:spPr>
            <a:xfrm>
              <a:off x="6122873" y="4984766"/>
              <a:ext cx="57165" cy="571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8" name="pt3318"/>
            <p:cNvSpPr/>
            <p:nvPr/>
          </p:nvSpPr>
          <p:spPr>
            <a:xfrm>
              <a:off x="5916193" y="4618384"/>
              <a:ext cx="57172" cy="571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9" name="pt3319"/>
            <p:cNvSpPr/>
            <p:nvPr/>
          </p:nvSpPr>
          <p:spPr>
            <a:xfrm>
              <a:off x="6193758" y="2355934"/>
              <a:ext cx="57172" cy="5717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0" name="pt3320"/>
            <p:cNvSpPr/>
            <p:nvPr/>
          </p:nvSpPr>
          <p:spPr>
            <a:xfrm>
              <a:off x="6185111" y="2366630"/>
              <a:ext cx="57174" cy="5717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1" name="pt3321"/>
            <p:cNvSpPr/>
            <p:nvPr/>
          </p:nvSpPr>
          <p:spPr>
            <a:xfrm>
              <a:off x="6190118" y="2345246"/>
              <a:ext cx="57153" cy="571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2" name="pt3322"/>
            <p:cNvSpPr/>
            <p:nvPr/>
          </p:nvSpPr>
          <p:spPr>
            <a:xfrm>
              <a:off x="5958158" y="2345239"/>
              <a:ext cx="57167" cy="571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3" name="pt3323"/>
            <p:cNvSpPr/>
            <p:nvPr/>
          </p:nvSpPr>
          <p:spPr>
            <a:xfrm>
              <a:off x="6042387" y="3944520"/>
              <a:ext cx="57058" cy="570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4" name="pt3324"/>
            <p:cNvSpPr/>
            <p:nvPr/>
          </p:nvSpPr>
          <p:spPr>
            <a:xfrm>
              <a:off x="6170735" y="4262706"/>
              <a:ext cx="57167" cy="571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5" name="pt3325"/>
            <p:cNvSpPr/>
            <p:nvPr/>
          </p:nvSpPr>
          <p:spPr>
            <a:xfrm>
              <a:off x="6350835" y="5003507"/>
              <a:ext cx="57123" cy="571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6" name="pt3326"/>
            <p:cNvSpPr/>
            <p:nvPr/>
          </p:nvSpPr>
          <p:spPr>
            <a:xfrm>
              <a:off x="3415132" y="2395646"/>
              <a:ext cx="164948" cy="1649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7" name="pt3327"/>
            <p:cNvSpPr/>
            <p:nvPr/>
          </p:nvSpPr>
          <p:spPr>
            <a:xfrm>
              <a:off x="6177738" y="2342616"/>
              <a:ext cx="57063" cy="5706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8" name="pt3328"/>
            <p:cNvSpPr/>
            <p:nvPr/>
          </p:nvSpPr>
          <p:spPr>
            <a:xfrm>
              <a:off x="6140966" y="2342635"/>
              <a:ext cx="57027" cy="5702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9" name="pt3329"/>
            <p:cNvSpPr/>
            <p:nvPr/>
          </p:nvSpPr>
          <p:spPr>
            <a:xfrm>
              <a:off x="6213053" y="2342620"/>
              <a:ext cx="57056" cy="5705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0" name="pt3330"/>
            <p:cNvSpPr/>
            <p:nvPr/>
          </p:nvSpPr>
          <p:spPr>
            <a:xfrm>
              <a:off x="6152108" y="4958077"/>
              <a:ext cx="57055" cy="570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1" name="pt3331"/>
            <p:cNvSpPr/>
            <p:nvPr/>
          </p:nvSpPr>
          <p:spPr>
            <a:xfrm>
              <a:off x="6269447" y="4869796"/>
              <a:ext cx="57115" cy="571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2" name="pt3332"/>
            <p:cNvSpPr/>
            <p:nvPr/>
          </p:nvSpPr>
          <p:spPr>
            <a:xfrm>
              <a:off x="6311514" y="4492724"/>
              <a:ext cx="57109" cy="571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3" name="pt3333"/>
            <p:cNvSpPr/>
            <p:nvPr/>
          </p:nvSpPr>
          <p:spPr>
            <a:xfrm>
              <a:off x="6300443" y="4754824"/>
              <a:ext cx="57070" cy="570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4" name="pt3334"/>
            <p:cNvSpPr/>
            <p:nvPr/>
          </p:nvSpPr>
          <p:spPr>
            <a:xfrm>
              <a:off x="6076169" y="4995502"/>
              <a:ext cx="57087" cy="570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5" name="pt3335"/>
            <p:cNvSpPr/>
            <p:nvPr/>
          </p:nvSpPr>
          <p:spPr>
            <a:xfrm>
              <a:off x="5954037" y="4845739"/>
              <a:ext cx="57091" cy="570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6" name="pt3336"/>
            <p:cNvSpPr/>
            <p:nvPr/>
          </p:nvSpPr>
          <p:spPr>
            <a:xfrm>
              <a:off x="6149831" y="2345239"/>
              <a:ext cx="57167" cy="571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7" name="pt3337"/>
            <p:cNvSpPr/>
            <p:nvPr/>
          </p:nvSpPr>
          <p:spPr>
            <a:xfrm>
              <a:off x="6029363" y="2342566"/>
              <a:ext cx="57165" cy="571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8" name="pt3338"/>
            <p:cNvSpPr/>
            <p:nvPr/>
          </p:nvSpPr>
          <p:spPr>
            <a:xfrm>
              <a:off x="6114181" y="4834985"/>
              <a:ext cx="57206" cy="572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9" name="pt3339"/>
            <p:cNvSpPr/>
            <p:nvPr/>
          </p:nvSpPr>
          <p:spPr>
            <a:xfrm>
              <a:off x="6239195" y="4917906"/>
              <a:ext cx="57170" cy="571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0" name="pt3340"/>
            <p:cNvSpPr/>
            <p:nvPr/>
          </p:nvSpPr>
          <p:spPr>
            <a:xfrm>
              <a:off x="4779100" y="2350453"/>
              <a:ext cx="110922" cy="11092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1" name="pt3341"/>
            <p:cNvSpPr/>
            <p:nvPr/>
          </p:nvSpPr>
          <p:spPr>
            <a:xfrm>
              <a:off x="6187024" y="2393352"/>
              <a:ext cx="57215" cy="5721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2" name="pt3342"/>
            <p:cNvSpPr/>
            <p:nvPr/>
          </p:nvSpPr>
          <p:spPr>
            <a:xfrm>
              <a:off x="6366865" y="2412114"/>
              <a:ext cx="57131" cy="571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3" name="pt3343"/>
            <p:cNvSpPr/>
            <p:nvPr/>
          </p:nvSpPr>
          <p:spPr>
            <a:xfrm>
              <a:off x="5901972" y="2511053"/>
              <a:ext cx="57150" cy="5715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4" name="pt3344"/>
            <p:cNvSpPr/>
            <p:nvPr/>
          </p:nvSpPr>
          <p:spPr>
            <a:xfrm>
              <a:off x="5977209" y="2342568"/>
              <a:ext cx="57160" cy="571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5" name="pt3345"/>
            <p:cNvSpPr/>
            <p:nvPr/>
          </p:nvSpPr>
          <p:spPr>
            <a:xfrm>
              <a:off x="6349283" y="2733012"/>
              <a:ext cx="57165" cy="571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6" name="pt3346"/>
            <p:cNvSpPr/>
            <p:nvPr/>
          </p:nvSpPr>
          <p:spPr>
            <a:xfrm>
              <a:off x="6294790" y="4992779"/>
              <a:ext cx="57184" cy="571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7" name="pt3347"/>
            <p:cNvSpPr/>
            <p:nvPr/>
          </p:nvSpPr>
          <p:spPr>
            <a:xfrm>
              <a:off x="6230362" y="2733012"/>
              <a:ext cx="57165" cy="571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8" name="pt3348"/>
            <p:cNvSpPr/>
            <p:nvPr/>
          </p:nvSpPr>
          <p:spPr>
            <a:xfrm>
              <a:off x="6211272" y="2513731"/>
              <a:ext cx="57143" cy="571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9" name="pt3349"/>
            <p:cNvSpPr/>
            <p:nvPr/>
          </p:nvSpPr>
          <p:spPr>
            <a:xfrm>
              <a:off x="6198955" y="2957656"/>
              <a:ext cx="57157" cy="571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0" name="pt3350"/>
            <p:cNvSpPr/>
            <p:nvPr/>
          </p:nvSpPr>
          <p:spPr>
            <a:xfrm>
              <a:off x="5960878" y="2412097"/>
              <a:ext cx="57165" cy="571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1" name="pt3351"/>
            <p:cNvSpPr/>
            <p:nvPr/>
          </p:nvSpPr>
          <p:spPr>
            <a:xfrm>
              <a:off x="6254804" y="3735872"/>
              <a:ext cx="57165" cy="571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2" name="pt3352"/>
            <p:cNvSpPr/>
            <p:nvPr/>
          </p:nvSpPr>
          <p:spPr>
            <a:xfrm>
              <a:off x="6348506" y="4984766"/>
              <a:ext cx="57165" cy="571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3" name="pt3353"/>
            <p:cNvSpPr/>
            <p:nvPr/>
          </p:nvSpPr>
          <p:spPr>
            <a:xfrm>
              <a:off x="6207760" y="4468623"/>
              <a:ext cx="57174" cy="571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4" name="pt3354"/>
            <p:cNvSpPr/>
            <p:nvPr/>
          </p:nvSpPr>
          <p:spPr>
            <a:xfrm>
              <a:off x="6178817" y="4158414"/>
              <a:ext cx="57155" cy="571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5" name="pt3355"/>
            <p:cNvSpPr/>
            <p:nvPr/>
          </p:nvSpPr>
          <p:spPr>
            <a:xfrm>
              <a:off x="6345860" y="2393383"/>
              <a:ext cx="57153" cy="571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6" name="pt3356"/>
            <p:cNvSpPr/>
            <p:nvPr/>
          </p:nvSpPr>
          <p:spPr>
            <a:xfrm>
              <a:off x="6270190" y="2342571"/>
              <a:ext cx="57155" cy="5715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7" name="pt3357"/>
            <p:cNvSpPr/>
            <p:nvPr/>
          </p:nvSpPr>
          <p:spPr>
            <a:xfrm>
              <a:off x="6198019" y="2342567"/>
              <a:ext cx="57162" cy="5716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8" name="pt3358"/>
            <p:cNvSpPr/>
            <p:nvPr/>
          </p:nvSpPr>
          <p:spPr>
            <a:xfrm>
              <a:off x="6035226" y="2347918"/>
              <a:ext cx="57157" cy="571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9" name="pt3359"/>
            <p:cNvSpPr/>
            <p:nvPr/>
          </p:nvSpPr>
          <p:spPr>
            <a:xfrm>
              <a:off x="5974677" y="2339897"/>
              <a:ext cx="57153" cy="571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0" name="pt3360"/>
            <p:cNvSpPr/>
            <p:nvPr/>
          </p:nvSpPr>
          <p:spPr>
            <a:xfrm>
              <a:off x="5959611" y="2358609"/>
              <a:ext cx="57170" cy="571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1" name="pt3361"/>
            <p:cNvSpPr/>
            <p:nvPr/>
          </p:nvSpPr>
          <p:spPr>
            <a:xfrm>
              <a:off x="6341944" y="2345238"/>
              <a:ext cx="57170" cy="571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2" name="pt3362"/>
            <p:cNvSpPr/>
            <p:nvPr/>
          </p:nvSpPr>
          <p:spPr>
            <a:xfrm>
              <a:off x="5954790" y="2345238"/>
              <a:ext cx="57170" cy="571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3" name="pt3363"/>
            <p:cNvSpPr/>
            <p:nvPr/>
          </p:nvSpPr>
          <p:spPr>
            <a:xfrm>
              <a:off x="5903112" y="2593954"/>
              <a:ext cx="57155" cy="5715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4" name="pt3364"/>
            <p:cNvSpPr/>
            <p:nvPr/>
          </p:nvSpPr>
          <p:spPr>
            <a:xfrm>
              <a:off x="6203342" y="2593953"/>
              <a:ext cx="57157" cy="571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5" name="pt3365"/>
            <p:cNvSpPr/>
            <p:nvPr/>
          </p:nvSpPr>
          <p:spPr>
            <a:xfrm>
              <a:off x="6113004" y="3818778"/>
              <a:ext cx="57157" cy="571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6" name="pt3366"/>
            <p:cNvSpPr/>
            <p:nvPr/>
          </p:nvSpPr>
          <p:spPr>
            <a:xfrm>
              <a:off x="5970354" y="4711993"/>
              <a:ext cx="57155" cy="571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7" name="pt3367"/>
            <p:cNvSpPr/>
            <p:nvPr/>
          </p:nvSpPr>
          <p:spPr>
            <a:xfrm>
              <a:off x="6121407" y="4292104"/>
              <a:ext cx="57206" cy="572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8" name="pt3368"/>
            <p:cNvSpPr/>
            <p:nvPr/>
          </p:nvSpPr>
          <p:spPr>
            <a:xfrm>
              <a:off x="6061405" y="2815924"/>
              <a:ext cx="57148" cy="571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9" name="pt3369"/>
            <p:cNvSpPr/>
            <p:nvPr/>
          </p:nvSpPr>
          <p:spPr>
            <a:xfrm>
              <a:off x="5941447" y="2345234"/>
              <a:ext cx="57177" cy="5717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0" name="pt3370"/>
            <p:cNvSpPr/>
            <p:nvPr/>
          </p:nvSpPr>
          <p:spPr>
            <a:xfrm>
              <a:off x="6019325" y="2366602"/>
              <a:ext cx="57230" cy="5723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1" name="pt3371"/>
            <p:cNvSpPr/>
            <p:nvPr/>
          </p:nvSpPr>
          <p:spPr>
            <a:xfrm>
              <a:off x="5114022" y="4592792"/>
              <a:ext cx="108356" cy="1083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2" name="pt3372"/>
            <p:cNvSpPr/>
            <p:nvPr/>
          </p:nvSpPr>
          <p:spPr>
            <a:xfrm>
              <a:off x="6152846" y="2422779"/>
              <a:ext cx="57196" cy="5719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3" name="pt3373"/>
            <p:cNvSpPr/>
            <p:nvPr/>
          </p:nvSpPr>
          <p:spPr>
            <a:xfrm>
              <a:off x="6109206" y="2449543"/>
              <a:ext cx="57153" cy="571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4" name="pt3374"/>
            <p:cNvSpPr/>
            <p:nvPr/>
          </p:nvSpPr>
          <p:spPr>
            <a:xfrm>
              <a:off x="5936518" y="2369293"/>
              <a:ext cx="57196" cy="5719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5" name="pt3375"/>
            <p:cNvSpPr/>
            <p:nvPr/>
          </p:nvSpPr>
          <p:spPr>
            <a:xfrm>
              <a:off x="6307995" y="4115610"/>
              <a:ext cx="57186" cy="571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6" name="pt3376"/>
            <p:cNvSpPr/>
            <p:nvPr/>
          </p:nvSpPr>
          <p:spPr>
            <a:xfrm>
              <a:off x="6103235" y="4904532"/>
              <a:ext cx="57174" cy="571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7" name="pt3377"/>
            <p:cNvSpPr/>
            <p:nvPr/>
          </p:nvSpPr>
          <p:spPr>
            <a:xfrm>
              <a:off x="6187528" y="2412102"/>
              <a:ext cx="57155" cy="5715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8" name="pt3378"/>
            <p:cNvSpPr/>
            <p:nvPr/>
          </p:nvSpPr>
          <p:spPr>
            <a:xfrm>
              <a:off x="5945601" y="2371990"/>
              <a:ext cx="57150" cy="5715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9" name="pt3379"/>
            <p:cNvSpPr/>
            <p:nvPr/>
          </p:nvSpPr>
          <p:spPr>
            <a:xfrm>
              <a:off x="6350119" y="4738743"/>
              <a:ext cx="57141" cy="571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0" name="pt3380"/>
            <p:cNvSpPr/>
            <p:nvPr/>
          </p:nvSpPr>
          <p:spPr>
            <a:xfrm>
              <a:off x="6137095" y="2390690"/>
              <a:ext cx="57191" cy="5719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1" name="pt3381"/>
            <p:cNvSpPr/>
            <p:nvPr/>
          </p:nvSpPr>
          <p:spPr>
            <a:xfrm>
              <a:off x="6067121" y="4966013"/>
              <a:ext cx="57230" cy="572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2" name="pt3382"/>
            <p:cNvSpPr/>
            <p:nvPr/>
          </p:nvSpPr>
          <p:spPr>
            <a:xfrm>
              <a:off x="6320902" y="3992605"/>
              <a:ext cx="57162" cy="571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3" name="pt3383"/>
            <p:cNvSpPr/>
            <p:nvPr/>
          </p:nvSpPr>
          <p:spPr>
            <a:xfrm>
              <a:off x="6388891" y="4663845"/>
              <a:ext cx="57177" cy="571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4" name="pt3384"/>
            <p:cNvSpPr/>
            <p:nvPr/>
          </p:nvSpPr>
          <p:spPr>
            <a:xfrm>
              <a:off x="5932596" y="4498042"/>
              <a:ext cx="57170" cy="571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5" name="pt3385"/>
            <p:cNvSpPr/>
            <p:nvPr/>
          </p:nvSpPr>
          <p:spPr>
            <a:xfrm>
              <a:off x="6138911" y="4728024"/>
              <a:ext cx="57184" cy="571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6" name="pt3386"/>
            <p:cNvSpPr/>
            <p:nvPr/>
          </p:nvSpPr>
          <p:spPr>
            <a:xfrm>
              <a:off x="5009718" y="2347087"/>
              <a:ext cx="133699" cy="13369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7" name="pt3387"/>
            <p:cNvSpPr/>
            <p:nvPr/>
          </p:nvSpPr>
          <p:spPr>
            <a:xfrm>
              <a:off x="6100844" y="2339899"/>
              <a:ext cx="57150" cy="5715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8" name="pt3388"/>
            <p:cNvSpPr/>
            <p:nvPr/>
          </p:nvSpPr>
          <p:spPr>
            <a:xfrm>
              <a:off x="6033306" y="2339878"/>
              <a:ext cx="57191" cy="5719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9" name="pt3389"/>
            <p:cNvSpPr/>
            <p:nvPr/>
          </p:nvSpPr>
          <p:spPr>
            <a:xfrm>
              <a:off x="6246922" y="2339876"/>
              <a:ext cx="57196" cy="5719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0" name="pt3390"/>
            <p:cNvSpPr/>
            <p:nvPr/>
          </p:nvSpPr>
          <p:spPr>
            <a:xfrm>
              <a:off x="6018152" y="2353240"/>
              <a:ext cx="57210" cy="5721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1" name="pt3391"/>
            <p:cNvSpPr/>
            <p:nvPr/>
          </p:nvSpPr>
          <p:spPr>
            <a:xfrm>
              <a:off x="6324834" y="3602161"/>
              <a:ext cx="57157" cy="571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2" name="pt3392"/>
            <p:cNvSpPr/>
            <p:nvPr/>
          </p:nvSpPr>
          <p:spPr>
            <a:xfrm>
              <a:off x="5944104" y="4907207"/>
              <a:ext cx="57172" cy="571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3" name="pt3393"/>
            <p:cNvSpPr/>
            <p:nvPr/>
          </p:nvSpPr>
          <p:spPr>
            <a:xfrm>
              <a:off x="6302133" y="4995454"/>
              <a:ext cx="57182" cy="571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4" name="pt3394"/>
            <p:cNvSpPr/>
            <p:nvPr/>
          </p:nvSpPr>
          <p:spPr>
            <a:xfrm>
              <a:off x="6296899" y="2422792"/>
              <a:ext cx="57170" cy="571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5" name="pt3395"/>
            <p:cNvSpPr/>
            <p:nvPr/>
          </p:nvSpPr>
          <p:spPr>
            <a:xfrm>
              <a:off x="5959696" y="4848367"/>
              <a:ext cx="57184" cy="571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6" name="pt3396"/>
            <p:cNvSpPr/>
            <p:nvPr/>
          </p:nvSpPr>
          <p:spPr>
            <a:xfrm>
              <a:off x="6243554" y="4987442"/>
              <a:ext cx="57160" cy="571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7" name="pt3397"/>
            <p:cNvSpPr/>
            <p:nvPr/>
          </p:nvSpPr>
          <p:spPr>
            <a:xfrm>
              <a:off x="6161398" y="2339888"/>
              <a:ext cx="57172" cy="5717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8" name="pt3398"/>
            <p:cNvSpPr/>
            <p:nvPr/>
          </p:nvSpPr>
          <p:spPr>
            <a:xfrm>
              <a:off x="6025793" y="4816284"/>
              <a:ext cx="57167" cy="571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9" name="pt3399"/>
            <p:cNvSpPr/>
            <p:nvPr/>
          </p:nvSpPr>
          <p:spPr>
            <a:xfrm>
              <a:off x="6001182" y="2339937"/>
              <a:ext cx="57074" cy="5707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0" name="pt3400"/>
            <p:cNvSpPr/>
            <p:nvPr/>
          </p:nvSpPr>
          <p:spPr>
            <a:xfrm>
              <a:off x="6382680" y="2339889"/>
              <a:ext cx="57170" cy="571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1" name="pt3401"/>
            <p:cNvSpPr/>
            <p:nvPr/>
          </p:nvSpPr>
          <p:spPr>
            <a:xfrm>
              <a:off x="6320750" y="2393381"/>
              <a:ext cx="57157" cy="571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2" name="pt3402"/>
            <p:cNvSpPr/>
            <p:nvPr/>
          </p:nvSpPr>
          <p:spPr>
            <a:xfrm>
              <a:off x="6284795" y="2342565"/>
              <a:ext cx="57167" cy="571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3" name="pt3403"/>
            <p:cNvSpPr/>
            <p:nvPr/>
          </p:nvSpPr>
          <p:spPr>
            <a:xfrm>
              <a:off x="6348241" y="4853728"/>
              <a:ext cx="57160" cy="571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4" name="pt3404"/>
            <p:cNvSpPr/>
            <p:nvPr/>
          </p:nvSpPr>
          <p:spPr>
            <a:xfrm>
              <a:off x="6011626" y="3602157"/>
              <a:ext cx="57165" cy="571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5" name="pt3405"/>
            <p:cNvSpPr/>
            <p:nvPr/>
          </p:nvSpPr>
          <p:spPr>
            <a:xfrm>
              <a:off x="5918970" y="2374667"/>
              <a:ext cx="57145" cy="571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6" name="pt3406"/>
            <p:cNvSpPr/>
            <p:nvPr/>
          </p:nvSpPr>
          <p:spPr>
            <a:xfrm>
              <a:off x="6307047" y="2342560"/>
              <a:ext cx="57177" cy="5717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7" name="pt3407"/>
            <p:cNvSpPr/>
            <p:nvPr/>
          </p:nvSpPr>
          <p:spPr>
            <a:xfrm>
              <a:off x="6021037" y="2361286"/>
              <a:ext cx="57165" cy="571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8" name="pt3408"/>
            <p:cNvSpPr/>
            <p:nvPr/>
          </p:nvSpPr>
          <p:spPr>
            <a:xfrm>
              <a:off x="6048957" y="3094015"/>
              <a:ext cx="57218" cy="5721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9" name="pt3409"/>
            <p:cNvSpPr/>
            <p:nvPr/>
          </p:nvSpPr>
          <p:spPr>
            <a:xfrm>
              <a:off x="6007900" y="4425816"/>
              <a:ext cx="57210" cy="572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0" name="pt3410"/>
            <p:cNvSpPr/>
            <p:nvPr/>
          </p:nvSpPr>
          <p:spPr>
            <a:xfrm>
              <a:off x="6229518" y="3767944"/>
              <a:ext cx="57203" cy="5720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1" name="pt3411"/>
            <p:cNvSpPr/>
            <p:nvPr/>
          </p:nvSpPr>
          <p:spPr>
            <a:xfrm>
              <a:off x="6172480" y="2358598"/>
              <a:ext cx="57191" cy="5719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2" name="pt3412"/>
            <p:cNvSpPr/>
            <p:nvPr/>
          </p:nvSpPr>
          <p:spPr>
            <a:xfrm>
              <a:off x="6104962" y="4936631"/>
              <a:ext cx="57160" cy="571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3" name="pt3413"/>
            <p:cNvSpPr/>
            <p:nvPr/>
          </p:nvSpPr>
          <p:spPr>
            <a:xfrm>
              <a:off x="6178721" y="2347918"/>
              <a:ext cx="57157" cy="571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4" name="pt3414"/>
            <p:cNvSpPr/>
            <p:nvPr/>
          </p:nvSpPr>
          <p:spPr>
            <a:xfrm>
              <a:off x="6096299" y="2355946"/>
              <a:ext cx="57148" cy="571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5" name="pt3415"/>
            <p:cNvSpPr/>
            <p:nvPr/>
          </p:nvSpPr>
          <p:spPr>
            <a:xfrm>
              <a:off x="6396163" y="2353263"/>
              <a:ext cx="57165" cy="571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6" name="pt3416"/>
            <p:cNvSpPr/>
            <p:nvPr/>
          </p:nvSpPr>
          <p:spPr>
            <a:xfrm>
              <a:off x="6059155" y="2342575"/>
              <a:ext cx="57145" cy="571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7" name="pt3417"/>
            <p:cNvSpPr/>
            <p:nvPr/>
          </p:nvSpPr>
          <p:spPr>
            <a:xfrm>
              <a:off x="6316570" y="2339895"/>
              <a:ext cx="57157" cy="571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8" name="pt3418"/>
            <p:cNvSpPr/>
            <p:nvPr/>
          </p:nvSpPr>
          <p:spPr>
            <a:xfrm>
              <a:off x="5967074" y="2369311"/>
              <a:ext cx="57160" cy="571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9" name="pt3419"/>
            <p:cNvSpPr/>
            <p:nvPr/>
          </p:nvSpPr>
          <p:spPr>
            <a:xfrm>
              <a:off x="6013136" y="4126288"/>
              <a:ext cx="57225" cy="572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0" name="pt3420"/>
            <p:cNvSpPr/>
            <p:nvPr/>
          </p:nvSpPr>
          <p:spPr>
            <a:xfrm>
              <a:off x="6122959" y="4995462"/>
              <a:ext cx="57167" cy="571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1" name="pt3421"/>
            <p:cNvSpPr/>
            <p:nvPr/>
          </p:nvSpPr>
          <p:spPr>
            <a:xfrm>
              <a:off x="6273954" y="3064638"/>
              <a:ext cx="57138" cy="571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2" name="pt3422"/>
            <p:cNvSpPr/>
            <p:nvPr/>
          </p:nvSpPr>
          <p:spPr>
            <a:xfrm>
              <a:off x="6112280" y="5008825"/>
              <a:ext cx="57184" cy="571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3" name="pt3423"/>
            <p:cNvSpPr/>
            <p:nvPr/>
          </p:nvSpPr>
          <p:spPr>
            <a:xfrm>
              <a:off x="6144119" y="2353270"/>
              <a:ext cx="57150" cy="5715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4" name="pt3424"/>
            <p:cNvSpPr/>
            <p:nvPr/>
          </p:nvSpPr>
          <p:spPr>
            <a:xfrm>
              <a:off x="6030431" y="4880460"/>
              <a:ext cx="57182" cy="571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5" name="pt3425"/>
            <p:cNvSpPr/>
            <p:nvPr/>
          </p:nvSpPr>
          <p:spPr>
            <a:xfrm>
              <a:off x="5944693" y="2339894"/>
              <a:ext cx="57160" cy="571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6" name="pt3426"/>
            <p:cNvSpPr/>
            <p:nvPr/>
          </p:nvSpPr>
          <p:spPr>
            <a:xfrm>
              <a:off x="5943805" y="2339887"/>
              <a:ext cx="57174" cy="5717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7" name="pt3427"/>
            <p:cNvSpPr/>
            <p:nvPr/>
          </p:nvSpPr>
          <p:spPr>
            <a:xfrm>
              <a:off x="6232902" y="2358615"/>
              <a:ext cx="57157" cy="571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8" name="pt3428"/>
            <p:cNvSpPr/>
            <p:nvPr/>
          </p:nvSpPr>
          <p:spPr>
            <a:xfrm>
              <a:off x="6215546" y="3040555"/>
              <a:ext cx="57167" cy="571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9" name="pt3429"/>
            <p:cNvSpPr/>
            <p:nvPr/>
          </p:nvSpPr>
          <p:spPr>
            <a:xfrm>
              <a:off x="6136254" y="4706609"/>
              <a:ext cx="57225" cy="572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0" name="pt3430"/>
            <p:cNvSpPr/>
            <p:nvPr/>
          </p:nvSpPr>
          <p:spPr>
            <a:xfrm>
              <a:off x="5946240" y="2350596"/>
              <a:ext cx="57150" cy="5715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1" name="pt3431"/>
            <p:cNvSpPr/>
            <p:nvPr/>
          </p:nvSpPr>
          <p:spPr>
            <a:xfrm>
              <a:off x="6331693" y="5003487"/>
              <a:ext cx="57162" cy="571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2" name="pt3432"/>
            <p:cNvSpPr/>
            <p:nvPr/>
          </p:nvSpPr>
          <p:spPr>
            <a:xfrm>
              <a:off x="6148316" y="4653152"/>
              <a:ext cx="57167" cy="571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3" name="pt3433"/>
            <p:cNvSpPr/>
            <p:nvPr/>
          </p:nvSpPr>
          <p:spPr>
            <a:xfrm>
              <a:off x="6101015" y="2347917"/>
              <a:ext cx="57160" cy="571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4" name="pt3434"/>
            <p:cNvSpPr/>
            <p:nvPr/>
          </p:nvSpPr>
          <p:spPr>
            <a:xfrm>
              <a:off x="6372351" y="2350597"/>
              <a:ext cx="57148" cy="571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5" name="pt3435"/>
            <p:cNvSpPr/>
            <p:nvPr/>
          </p:nvSpPr>
          <p:spPr>
            <a:xfrm>
              <a:off x="6065921" y="2350579"/>
              <a:ext cx="57184" cy="5718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6" name="pt3436"/>
            <p:cNvSpPr/>
            <p:nvPr/>
          </p:nvSpPr>
          <p:spPr>
            <a:xfrm>
              <a:off x="6247464" y="2342571"/>
              <a:ext cx="57155" cy="5715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7" name="pt3437"/>
            <p:cNvSpPr/>
            <p:nvPr/>
          </p:nvSpPr>
          <p:spPr>
            <a:xfrm>
              <a:off x="5996616" y="2420118"/>
              <a:ext cx="57170" cy="571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8" name="pt3438"/>
            <p:cNvSpPr/>
            <p:nvPr/>
          </p:nvSpPr>
          <p:spPr>
            <a:xfrm>
              <a:off x="6177165" y="3992597"/>
              <a:ext cx="57177" cy="571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9" name="pt3439"/>
            <p:cNvSpPr/>
            <p:nvPr/>
          </p:nvSpPr>
          <p:spPr>
            <a:xfrm>
              <a:off x="5997442" y="4498043"/>
              <a:ext cx="57167" cy="571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0" name="pt3440"/>
            <p:cNvSpPr/>
            <p:nvPr/>
          </p:nvSpPr>
          <p:spPr>
            <a:xfrm>
              <a:off x="6132325" y="3128803"/>
              <a:ext cx="57174" cy="571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1" name="pt3441"/>
            <p:cNvSpPr/>
            <p:nvPr/>
          </p:nvSpPr>
          <p:spPr>
            <a:xfrm>
              <a:off x="6372381" y="2345235"/>
              <a:ext cx="57174" cy="5717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2" name="pt3442"/>
            <p:cNvSpPr/>
            <p:nvPr/>
          </p:nvSpPr>
          <p:spPr>
            <a:xfrm>
              <a:off x="6089185" y="4998136"/>
              <a:ext cx="57167" cy="571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3" name="pt3443"/>
            <p:cNvSpPr/>
            <p:nvPr/>
          </p:nvSpPr>
          <p:spPr>
            <a:xfrm>
              <a:off x="6130129" y="2679526"/>
              <a:ext cx="57165" cy="571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4" name="pt3444"/>
            <p:cNvSpPr/>
            <p:nvPr/>
          </p:nvSpPr>
          <p:spPr>
            <a:xfrm>
              <a:off x="4777452" y="4777819"/>
              <a:ext cx="91309" cy="913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5" name="pt3445"/>
            <p:cNvSpPr/>
            <p:nvPr/>
          </p:nvSpPr>
          <p:spPr>
            <a:xfrm>
              <a:off x="6118089" y="4859076"/>
              <a:ext cx="57160" cy="571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6" name="pt3446"/>
            <p:cNvSpPr/>
            <p:nvPr/>
          </p:nvSpPr>
          <p:spPr>
            <a:xfrm>
              <a:off x="6344880" y="4947327"/>
              <a:ext cx="57162" cy="571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7" name="pt3447"/>
            <p:cNvSpPr/>
            <p:nvPr/>
          </p:nvSpPr>
          <p:spPr>
            <a:xfrm>
              <a:off x="5939187" y="2791850"/>
              <a:ext cx="57157" cy="571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8" name="pt3448"/>
            <p:cNvSpPr/>
            <p:nvPr/>
          </p:nvSpPr>
          <p:spPr>
            <a:xfrm>
              <a:off x="6343342" y="3409596"/>
              <a:ext cx="57189" cy="5718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9" name="pt3449"/>
            <p:cNvSpPr/>
            <p:nvPr/>
          </p:nvSpPr>
          <p:spPr>
            <a:xfrm>
              <a:off x="6009146" y="2342562"/>
              <a:ext cx="57172" cy="5717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0" name="pt3450"/>
            <p:cNvSpPr/>
            <p:nvPr/>
          </p:nvSpPr>
          <p:spPr>
            <a:xfrm>
              <a:off x="5927586" y="2342560"/>
              <a:ext cx="57177" cy="5717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1" name="pt3451"/>
            <p:cNvSpPr/>
            <p:nvPr/>
          </p:nvSpPr>
          <p:spPr>
            <a:xfrm>
              <a:off x="5975723" y="2390696"/>
              <a:ext cx="57179" cy="5717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2" name="pt3452"/>
            <p:cNvSpPr/>
            <p:nvPr/>
          </p:nvSpPr>
          <p:spPr>
            <a:xfrm>
              <a:off x="6190686" y="2358627"/>
              <a:ext cx="57133" cy="571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3" name="pt3453"/>
            <p:cNvSpPr/>
            <p:nvPr/>
          </p:nvSpPr>
          <p:spPr>
            <a:xfrm>
              <a:off x="4805073" y="4966338"/>
              <a:ext cx="131461" cy="131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4" name="pt3454"/>
            <p:cNvSpPr/>
            <p:nvPr/>
          </p:nvSpPr>
          <p:spPr>
            <a:xfrm>
              <a:off x="6135476" y="2342566"/>
              <a:ext cx="57165" cy="571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5" name="pt3455"/>
            <p:cNvSpPr/>
            <p:nvPr/>
          </p:nvSpPr>
          <p:spPr>
            <a:xfrm>
              <a:off x="6179419" y="2858702"/>
              <a:ext cx="57170" cy="571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6" name="pt3456"/>
            <p:cNvSpPr/>
            <p:nvPr/>
          </p:nvSpPr>
          <p:spPr>
            <a:xfrm>
              <a:off x="6375788" y="2361286"/>
              <a:ext cx="57165" cy="571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7" name="pt3457"/>
            <p:cNvSpPr/>
            <p:nvPr/>
          </p:nvSpPr>
          <p:spPr>
            <a:xfrm>
              <a:off x="6087784" y="4685244"/>
              <a:ext cx="57167" cy="571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8" name="pt3458"/>
            <p:cNvSpPr/>
            <p:nvPr/>
          </p:nvSpPr>
          <p:spPr>
            <a:xfrm>
              <a:off x="6251767" y="2388031"/>
              <a:ext cx="57160" cy="571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9" name="pt3459"/>
            <p:cNvSpPr/>
            <p:nvPr/>
          </p:nvSpPr>
          <p:spPr>
            <a:xfrm>
              <a:off x="6067247" y="4939305"/>
              <a:ext cx="57160" cy="571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0" name="pt3460"/>
            <p:cNvSpPr/>
            <p:nvPr/>
          </p:nvSpPr>
          <p:spPr>
            <a:xfrm>
              <a:off x="5923194" y="5003486"/>
              <a:ext cx="57165" cy="571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1" name="pt3461"/>
            <p:cNvSpPr/>
            <p:nvPr/>
          </p:nvSpPr>
          <p:spPr>
            <a:xfrm>
              <a:off x="6380268" y="2460229"/>
              <a:ext cx="57177" cy="5717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2" name="pt3462"/>
            <p:cNvSpPr/>
            <p:nvPr/>
          </p:nvSpPr>
          <p:spPr>
            <a:xfrm>
              <a:off x="5991221" y="2371987"/>
              <a:ext cx="57157" cy="571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3" name="pt3463"/>
            <p:cNvSpPr/>
            <p:nvPr/>
          </p:nvSpPr>
          <p:spPr>
            <a:xfrm>
              <a:off x="6332463" y="2339901"/>
              <a:ext cx="57145" cy="571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4" name="pt3464"/>
            <p:cNvSpPr/>
            <p:nvPr/>
          </p:nvSpPr>
          <p:spPr>
            <a:xfrm>
              <a:off x="5970300" y="4995446"/>
              <a:ext cx="57198" cy="571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5" name="pt3465"/>
            <p:cNvSpPr/>
            <p:nvPr/>
          </p:nvSpPr>
          <p:spPr>
            <a:xfrm>
              <a:off x="6388940" y="4974068"/>
              <a:ext cx="57165" cy="571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6" name="pt3466"/>
            <p:cNvSpPr/>
            <p:nvPr/>
          </p:nvSpPr>
          <p:spPr>
            <a:xfrm>
              <a:off x="6344753" y="4278744"/>
              <a:ext cx="57182" cy="571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7" name="pt3467"/>
            <p:cNvSpPr/>
            <p:nvPr/>
          </p:nvSpPr>
          <p:spPr>
            <a:xfrm>
              <a:off x="6309895" y="4998107"/>
              <a:ext cx="57225" cy="572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8" name="pt3468"/>
            <p:cNvSpPr/>
            <p:nvPr/>
          </p:nvSpPr>
          <p:spPr>
            <a:xfrm>
              <a:off x="6391626" y="2516396"/>
              <a:ext cx="57162" cy="5716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9" name="pt3469"/>
            <p:cNvSpPr/>
            <p:nvPr/>
          </p:nvSpPr>
          <p:spPr>
            <a:xfrm>
              <a:off x="6262430" y="2783814"/>
              <a:ext cx="57184" cy="5718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0" name="pt3470"/>
            <p:cNvSpPr/>
            <p:nvPr/>
          </p:nvSpPr>
          <p:spPr>
            <a:xfrm>
              <a:off x="5963626" y="2358610"/>
              <a:ext cx="57167" cy="571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1" name="pt3471"/>
            <p:cNvSpPr/>
            <p:nvPr/>
          </p:nvSpPr>
          <p:spPr>
            <a:xfrm>
              <a:off x="6225725" y="2342571"/>
              <a:ext cx="57155" cy="5715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2" name="pt3472"/>
            <p:cNvSpPr/>
            <p:nvPr/>
          </p:nvSpPr>
          <p:spPr>
            <a:xfrm>
              <a:off x="6023271" y="2358620"/>
              <a:ext cx="57148" cy="571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3" name="pt3473"/>
            <p:cNvSpPr/>
            <p:nvPr/>
          </p:nvSpPr>
          <p:spPr>
            <a:xfrm>
              <a:off x="6211162" y="3933767"/>
              <a:ext cx="57170" cy="571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4" name="pt3474"/>
            <p:cNvSpPr/>
            <p:nvPr/>
          </p:nvSpPr>
          <p:spPr>
            <a:xfrm>
              <a:off x="6059286" y="4992792"/>
              <a:ext cx="57157" cy="571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5" name="pt3475"/>
            <p:cNvSpPr/>
            <p:nvPr/>
          </p:nvSpPr>
          <p:spPr>
            <a:xfrm>
              <a:off x="6231312" y="2345244"/>
              <a:ext cx="57157" cy="571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6" name="pt3476"/>
            <p:cNvSpPr/>
            <p:nvPr/>
          </p:nvSpPr>
          <p:spPr>
            <a:xfrm>
              <a:off x="6020415" y="2366627"/>
              <a:ext cx="57179" cy="5717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7" name="pt3477"/>
            <p:cNvSpPr/>
            <p:nvPr/>
          </p:nvSpPr>
          <p:spPr>
            <a:xfrm>
              <a:off x="6373117" y="2489651"/>
              <a:ext cx="57167" cy="571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8" name="pt3478"/>
            <p:cNvSpPr/>
            <p:nvPr/>
          </p:nvSpPr>
          <p:spPr>
            <a:xfrm>
              <a:off x="6012443" y="2345236"/>
              <a:ext cx="57172" cy="5717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9" name="pt3479"/>
            <p:cNvSpPr/>
            <p:nvPr/>
          </p:nvSpPr>
          <p:spPr>
            <a:xfrm>
              <a:off x="6346703" y="4329562"/>
              <a:ext cx="57170" cy="571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0" name="pt3480"/>
            <p:cNvSpPr/>
            <p:nvPr/>
          </p:nvSpPr>
          <p:spPr>
            <a:xfrm>
              <a:off x="6294424" y="2361251"/>
              <a:ext cx="57234" cy="5723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1" name="pt3481"/>
            <p:cNvSpPr/>
            <p:nvPr/>
          </p:nvSpPr>
          <p:spPr>
            <a:xfrm>
              <a:off x="6306601" y="2369256"/>
              <a:ext cx="57270" cy="572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2" name="pt3482"/>
            <p:cNvSpPr/>
            <p:nvPr/>
          </p:nvSpPr>
          <p:spPr>
            <a:xfrm>
              <a:off x="6168371" y="3083289"/>
              <a:ext cx="57275" cy="572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3" name="pt3483"/>
            <p:cNvSpPr/>
            <p:nvPr/>
          </p:nvSpPr>
          <p:spPr>
            <a:xfrm>
              <a:off x="6336882" y="5008774"/>
              <a:ext cx="57285" cy="572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4" name="pt3484"/>
            <p:cNvSpPr/>
            <p:nvPr/>
          </p:nvSpPr>
          <p:spPr>
            <a:xfrm>
              <a:off x="6024537" y="5008778"/>
              <a:ext cx="57278" cy="572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5" name="pt3485"/>
            <p:cNvSpPr/>
            <p:nvPr/>
          </p:nvSpPr>
          <p:spPr>
            <a:xfrm>
              <a:off x="6119299" y="2719647"/>
              <a:ext cx="57153" cy="571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6" name="pt3486"/>
            <p:cNvSpPr/>
            <p:nvPr/>
          </p:nvSpPr>
          <p:spPr>
            <a:xfrm>
              <a:off x="5907318" y="4409738"/>
              <a:ext cx="57275" cy="572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7" name="pt3487"/>
            <p:cNvSpPr/>
            <p:nvPr/>
          </p:nvSpPr>
          <p:spPr>
            <a:xfrm>
              <a:off x="5935527" y="2719582"/>
              <a:ext cx="57282" cy="572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8" name="pt3488"/>
            <p:cNvSpPr/>
            <p:nvPr/>
          </p:nvSpPr>
          <p:spPr>
            <a:xfrm>
              <a:off x="6092550" y="4992780"/>
              <a:ext cx="57182" cy="571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9" name="pt3489"/>
            <p:cNvSpPr/>
            <p:nvPr/>
          </p:nvSpPr>
          <p:spPr>
            <a:xfrm>
              <a:off x="3755871" y="2384266"/>
              <a:ext cx="144920" cy="1449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0" name="pt3490"/>
            <p:cNvSpPr/>
            <p:nvPr/>
          </p:nvSpPr>
          <p:spPr>
            <a:xfrm>
              <a:off x="4920763" y="3878978"/>
              <a:ext cx="123958" cy="1239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1" name="pt3491"/>
            <p:cNvSpPr/>
            <p:nvPr/>
          </p:nvSpPr>
          <p:spPr>
            <a:xfrm>
              <a:off x="5998728" y="2773130"/>
              <a:ext cx="57157" cy="571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2" name="pt3492"/>
            <p:cNvSpPr/>
            <p:nvPr/>
          </p:nvSpPr>
          <p:spPr>
            <a:xfrm>
              <a:off x="6023568" y="2347976"/>
              <a:ext cx="57041" cy="570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3" name="pt3493"/>
            <p:cNvSpPr/>
            <p:nvPr/>
          </p:nvSpPr>
          <p:spPr>
            <a:xfrm>
              <a:off x="6295191" y="2503023"/>
              <a:ext cx="57165" cy="571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4" name="pt3494"/>
            <p:cNvSpPr/>
            <p:nvPr/>
          </p:nvSpPr>
          <p:spPr>
            <a:xfrm>
              <a:off x="6092844" y="2577807"/>
              <a:ext cx="57357" cy="573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5" name="pt3495"/>
            <p:cNvSpPr/>
            <p:nvPr/>
          </p:nvSpPr>
          <p:spPr>
            <a:xfrm>
              <a:off x="5993097" y="4851090"/>
              <a:ext cx="57086" cy="570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6" name="pt3496"/>
            <p:cNvSpPr/>
            <p:nvPr/>
          </p:nvSpPr>
          <p:spPr>
            <a:xfrm>
              <a:off x="6015239" y="2361229"/>
              <a:ext cx="57278" cy="5727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7" name="pt3497"/>
            <p:cNvSpPr/>
            <p:nvPr/>
          </p:nvSpPr>
          <p:spPr>
            <a:xfrm>
              <a:off x="6164652" y="2339889"/>
              <a:ext cx="57170" cy="571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8" name="pt3498"/>
            <p:cNvSpPr/>
            <p:nvPr/>
          </p:nvSpPr>
          <p:spPr>
            <a:xfrm>
              <a:off x="6167037" y="2401395"/>
              <a:ext cx="57174" cy="5717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9" name="pt3499"/>
            <p:cNvSpPr/>
            <p:nvPr/>
          </p:nvSpPr>
          <p:spPr>
            <a:xfrm>
              <a:off x="6025054" y="3872259"/>
              <a:ext cx="57167" cy="571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0" name="pt3500"/>
            <p:cNvSpPr/>
            <p:nvPr/>
          </p:nvSpPr>
          <p:spPr>
            <a:xfrm>
              <a:off x="6065920" y="4618323"/>
              <a:ext cx="57294" cy="572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1" name="pt3501"/>
            <p:cNvSpPr/>
            <p:nvPr/>
          </p:nvSpPr>
          <p:spPr>
            <a:xfrm>
              <a:off x="6307410" y="4864422"/>
              <a:ext cx="57165" cy="571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2" name="pt3502"/>
            <p:cNvSpPr/>
            <p:nvPr/>
          </p:nvSpPr>
          <p:spPr>
            <a:xfrm>
              <a:off x="5928667" y="5008777"/>
              <a:ext cx="57280" cy="572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3" name="pt3503"/>
            <p:cNvSpPr/>
            <p:nvPr/>
          </p:nvSpPr>
          <p:spPr>
            <a:xfrm>
              <a:off x="6322753" y="4995407"/>
              <a:ext cx="57275" cy="572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4" name="pt3504"/>
            <p:cNvSpPr/>
            <p:nvPr/>
          </p:nvSpPr>
          <p:spPr>
            <a:xfrm>
              <a:off x="6309309" y="4995462"/>
              <a:ext cx="57167" cy="571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5" name="pt3505"/>
            <p:cNvSpPr/>
            <p:nvPr/>
          </p:nvSpPr>
          <p:spPr>
            <a:xfrm>
              <a:off x="6051955" y="3077997"/>
              <a:ext cx="57162" cy="571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6" name="pt3506"/>
            <p:cNvSpPr/>
            <p:nvPr/>
          </p:nvSpPr>
          <p:spPr>
            <a:xfrm>
              <a:off x="6391249" y="3361412"/>
              <a:ext cx="57282" cy="572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7" name="pt3507"/>
            <p:cNvSpPr/>
            <p:nvPr/>
          </p:nvSpPr>
          <p:spPr>
            <a:xfrm>
              <a:off x="5917887" y="4736059"/>
              <a:ext cx="57160" cy="571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8" name="pt3508"/>
            <p:cNvSpPr/>
            <p:nvPr/>
          </p:nvSpPr>
          <p:spPr>
            <a:xfrm>
              <a:off x="6343549" y="2933528"/>
              <a:ext cx="57278" cy="572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9" name="pt3509"/>
            <p:cNvSpPr/>
            <p:nvPr/>
          </p:nvSpPr>
          <p:spPr>
            <a:xfrm>
              <a:off x="5036163" y="2343841"/>
              <a:ext cx="118797" cy="11879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0" name="pt3510"/>
            <p:cNvSpPr/>
            <p:nvPr/>
          </p:nvSpPr>
          <p:spPr>
            <a:xfrm>
              <a:off x="6098142" y="2371982"/>
              <a:ext cx="57167" cy="571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1" name="pt3511"/>
            <p:cNvSpPr/>
            <p:nvPr/>
          </p:nvSpPr>
          <p:spPr>
            <a:xfrm>
              <a:off x="6264771" y="2497671"/>
              <a:ext cx="57172" cy="5717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2" name="pt3512"/>
            <p:cNvSpPr/>
            <p:nvPr/>
          </p:nvSpPr>
          <p:spPr>
            <a:xfrm>
              <a:off x="6023779" y="2406692"/>
              <a:ext cx="57278" cy="5727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3" name="pt3513"/>
            <p:cNvSpPr/>
            <p:nvPr/>
          </p:nvSpPr>
          <p:spPr>
            <a:xfrm>
              <a:off x="6064600" y="4532813"/>
              <a:ext cx="57160" cy="571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4" name="pt3514"/>
            <p:cNvSpPr/>
            <p:nvPr/>
          </p:nvSpPr>
          <p:spPr>
            <a:xfrm>
              <a:off x="5966991" y="3182294"/>
              <a:ext cx="57162" cy="571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5" name="pt3515"/>
            <p:cNvSpPr/>
            <p:nvPr/>
          </p:nvSpPr>
          <p:spPr>
            <a:xfrm>
              <a:off x="6029634" y="3484480"/>
              <a:ext cx="57182" cy="571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6" name="pt3516"/>
            <p:cNvSpPr/>
            <p:nvPr/>
          </p:nvSpPr>
          <p:spPr>
            <a:xfrm>
              <a:off x="6023312" y="4671872"/>
              <a:ext cx="57167" cy="571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7" name="pt3517"/>
            <p:cNvSpPr/>
            <p:nvPr/>
          </p:nvSpPr>
          <p:spPr>
            <a:xfrm>
              <a:off x="6333653" y="3521929"/>
              <a:ext cx="57162" cy="571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8" name="pt3518"/>
            <p:cNvSpPr/>
            <p:nvPr/>
          </p:nvSpPr>
          <p:spPr>
            <a:xfrm>
              <a:off x="6037618" y="2361270"/>
              <a:ext cx="57196" cy="5719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9" name="pt3519"/>
            <p:cNvSpPr/>
            <p:nvPr/>
          </p:nvSpPr>
          <p:spPr>
            <a:xfrm>
              <a:off x="6246077" y="3299961"/>
              <a:ext cx="57167" cy="571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0" name="pt3520"/>
            <p:cNvSpPr/>
            <p:nvPr/>
          </p:nvSpPr>
          <p:spPr>
            <a:xfrm>
              <a:off x="6398101" y="3995273"/>
              <a:ext cx="57174" cy="571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1" name="pt3521"/>
            <p:cNvSpPr/>
            <p:nvPr/>
          </p:nvSpPr>
          <p:spPr>
            <a:xfrm>
              <a:off x="6012023" y="2339876"/>
              <a:ext cx="57196" cy="5719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2" name="pt3522"/>
            <p:cNvSpPr/>
            <p:nvPr/>
          </p:nvSpPr>
          <p:spPr>
            <a:xfrm>
              <a:off x="6310051" y="4931224"/>
              <a:ext cx="57275" cy="572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3" name="pt3523"/>
            <p:cNvSpPr/>
            <p:nvPr/>
          </p:nvSpPr>
          <p:spPr>
            <a:xfrm>
              <a:off x="6031108" y="2476226"/>
              <a:ext cx="57273" cy="5727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4" name="pt3524"/>
            <p:cNvSpPr/>
            <p:nvPr/>
          </p:nvSpPr>
          <p:spPr>
            <a:xfrm>
              <a:off x="6134544" y="4912558"/>
              <a:ext cx="57167" cy="571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5" name="pt3525"/>
            <p:cNvSpPr/>
            <p:nvPr/>
          </p:nvSpPr>
          <p:spPr>
            <a:xfrm>
              <a:off x="6058636" y="2358557"/>
              <a:ext cx="57273" cy="5727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6" name="pt3526"/>
            <p:cNvSpPr/>
            <p:nvPr/>
          </p:nvSpPr>
          <p:spPr>
            <a:xfrm>
              <a:off x="6064753" y="2401401"/>
              <a:ext cx="57162" cy="5716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7" name="pt3527"/>
            <p:cNvSpPr/>
            <p:nvPr/>
          </p:nvSpPr>
          <p:spPr>
            <a:xfrm>
              <a:off x="6114180" y="2660750"/>
              <a:ext cx="57278" cy="572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8" name="pt3528"/>
            <p:cNvSpPr/>
            <p:nvPr/>
          </p:nvSpPr>
          <p:spPr>
            <a:xfrm>
              <a:off x="6208091" y="2478898"/>
              <a:ext cx="57278" cy="5727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9" name="pt3529"/>
            <p:cNvSpPr/>
            <p:nvPr/>
          </p:nvSpPr>
          <p:spPr>
            <a:xfrm>
              <a:off x="5906595" y="5003429"/>
              <a:ext cx="57278" cy="572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0" name="pt3530"/>
            <p:cNvSpPr/>
            <p:nvPr/>
          </p:nvSpPr>
          <p:spPr>
            <a:xfrm>
              <a:off x="6141441" y="5008774"/>
              <a:ext cx="57285" cy="572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1" name="pt3531"/>
            <p:cNvSpPr/>
            <p:nvPr/>
          </p:nvSpPr>
          <p:spPr>
            <a:xfrm>
              <a:off x="6280653" y="4733373"/>
              <a:ext cx="57184" cy="571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2" name="pt3532"/>
            <p:cNvSpPr/>
            <p:nvPr/>
          </p:nvSpPr>
          <p:spPr>
            <a:xfrm>
              <a:off x="5937162" y="4490024"/>
              <a:ext cx="57160" cy="571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3" name="pt3533"/>
            <p:cNvSpPr/>
            <p:nvPr/>
          </p:nvSpPr>
          <p:spPr>
            <a:xfrm>
              <a:off x="6006020" y="3286534"/>
              <a:ext cx="57278" cy="572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4" name="pt3534"/>
            <p:cNvSpPr/>
            <p:nvPr/>
          </p:nvSpPr>
          <p:spPr>
            <a:xfrm>
              <a:off x="6036101" y="2436167"/>
              <a:ext cx="57162" cy="5716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5" name="pt3535"/>
            <p:cNvSpPr/>
            <p:nvPr/>
          </p:nvSpPr>
          <p:spPr>
            <a:xfrm>
              <a:off x="6057701" y="4995404"/>
              <a:ext cx="57282" cy="572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6" name="pt3536"/>
            <p:cNvSpPr/>
            <p:nvPr/>
          </p:nvSpPr>
          <p:spPr>
            <a:xfrm>
              <a:off x="5931354" y="4249280"/>
              <a:ext cx="57275" cy="572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7" name="pt3537"/>
            <p:cNvSpPr/>
            <p:nvPr/>
          </p:nvSpPr>
          <p:spPr>
            <a:xfrm>
              <a:off x="6350331" y="4872448"/>
              <a:ext cx="57160" cy="571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8" name="pt3538"/>
            <p:cNvSpPr/>
            <p:nvPr/>
          </p:nvSpPr>
          <p:spPr>
            <a:xfrm>
              <a:off x="6285783" y="2468197"/>
              <a:ext cx="57285" cy="572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9" name="pt3539"/>
            <p:cNvSpPr/>
            <p:nvPr/>
          </p:nvSpPr>
          <p:spPr>
            <a:xfrm>
              <a:off x="6117286" y="4733325"/>
              <a:ext cx="57280" cy="572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0" name="pt3540"/>
            <p:cNvSpPr/>
            <p:nvPr/>
          </p:nvSpPr>
          <p:spPr>
            <a:xfrm>
              <a:off x="6169345" y="5008835"/>
              <a:ext cx="57162" cy="571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1" name="pt3541"/>
            <p:cNvSpPr/>
            <p:nvPr/>
          </p:nvSpPr>
          <p:spPr>
            <a:xfrm>
              <a:off x="6228671" y="3043229"/>
              <a:ext cx="57167" cy="571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2" name="pt3542"/>
            <p:cNvSpPr/>
            <p:nvPr/>
          </p:nvSpPr>
          <p:spPr>
            <a:xfrm>
              <a:off x="6372504" y="4128990"/>
              <a:ext cx="57170" cy="571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3" name="pt3543"/>
            <p:cNvSpPr/>
            <p:nvPr/>
          </p:nvSpPr>
          <p:spPr>
            <a:xfrm>
              <a:off x="5963077" y="3925693"/>
              <a:ext cx="57270" cy="572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4" name="pt3544"/>
            <p:cNvSpPr/>
            <p:nvPr/>
          </p:nvSpPr>
          <p:spPr>
            <a:xfrm>
              <a:off x="6040766" y="2885447"/>
              <a:ext cx="57165" cy="571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5" name="pt3545"/>
            <p:cNvSpPr/>
            <p:nvPr/>
          </p:nvSpPr>
          <p:spPr>
            <a:xfrm>
              <a:off x="6233042" y="2460232"/>
              <a:ext cx="57170" cy="571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6" name="pt3546"/>
            <p:cNvSpPr/>
            <p:nvPr/>
          </p:nvSpPr>
          <p:spPr>
            <a:xfrm>
              <a:off x="6066154" y="4733386"/>
              <a:ext cx="57157" cy="571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7" name="pt3547"/>
            <p:cNvSpPr/>
            <p:nvPr/>
          </p:nvSpPr>
          <p:spPr>
            <a:xfrm>
              <a:off x="6338663" y="2457503"/>
              <a:ext cx="57280" cy="572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8" name="pt3548"/>
            <p:cNvSpPr/>
            <p:nvPr/>
          </p:nvSpPr>
          <p:spPr>
            <a:xfrm>
              <a:off x="6016729" y="4102242"/>
              <a:ext cx="57179" cy="571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9" name="pt3549"/>
            <p:cNvSpPr/>
            <p:nvPr/>
          </p:nvSpPr>
          <p:spPr>
            <a:xfrm>
              <a:off x="6346058" y="4690594"/>
              <a:ext cx="57165" cy="571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0" name="pt3550"/>
            <p:cNvSpPr/>
            <p:nvPr/>
          </p:nvSpPr>
          <p:spPr>
            <a:xfrm>
              <a:off x="6250737" y="4711984"/>
              <a:ext cx="57172" cy="571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1" name="pt3551"/>
            <p:cNvSpPr/>
            <p:nvPr/>
          </p:nvSpPr>
          <p:spPr>
            <a:xfrm>
              <a:off x="6320292" y="2422791"/>
              <a:ext cx="57172" cy="5717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2" name="pt3552"/>
            <p:cNvSpPr/>
            <p:nvPr/>
          </p:nvSpPr>
          <p:spPr>
            <a:xfrm>
              <a:off x="6318482" y="4110269"/>
              <a:ext cx="57172" cy="571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3" name="pt3553"/>
            <p:cNvSpPr/>
            <p:nvPr/>
          </p:nvSpPr>
          <p:spPr>
            <a:xfrm>
              <a:off x="5986522" y="4984728"/>
              <a:ext cx="57239" cy="572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4" name="pt3554"/>
            <p:cNvSpPr/>
            <p:nvPr/>
          </p:nvSpPr>
          <p:spPr>
            <a:xfrm>
              <a:off x="6285413" y="4618389"/>
              <a:ext cx="57162" cy="571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5" name="pt3555"/>
            <p:cNvSpPr/>
            <p:nvPr/>
          </p:nvSpPr>
          <p:spPr>
            <a:xfrm>
              <a:off x="6276995" y="2355934"/>
              <a:ext cx="57172" cy="5717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6" name="pt3556"/>
            <p:cNvSpPr/>
            <p:nvPr/>
          </p:nvSpPr>
          <p:spPr>
            <a:xfrm>
              <a:off x="5914538" y="2366578"/>
              <a:ext cx="57278" cy="5727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7" name="pt3557"/>
            <p:cNvSpPr/>
            <p:nvPr/>
          </p:nvSpPr>
          <p:spPr>
            <a:xfrm>
              <a:off x="5967209" y="2345236"/>
              <a:ext cx="57172" cy="5717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8" name="pt3558"/>
            <p:cNvSpPr/>
            <p:nvPr/>
          </p:nvSpPr>
          <p:spPr>
            <a:xfrm>
              <a:off x="5967422" y="2345182"/>
              <a:ext cx="57280" cy="572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9" name="pt3559"/>
            <p:cNvSpPr/>
            <p:nvPr/>
          </p:nvSpPr>
          <p:spPr>
            <a:xfrm>
              <a:off x="6111440" y="3944479"/>
              <a:ext cx="57138" cy="571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0" name="pt3560"/>
            <p:cNvSpPr/>
            <p:nvPr/>
          </p:nvSpPr>
          <p:spPr>
            <a:xfrm>
              <a:off x="5915745" y="4262635"/>
              <a:ext cx="57309" cy="573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1" name="pt3561"/>
            <p:cNvSpPr/>
            <p:nvPr/>
          </p:nvSpPr>
          <p:spPr>
            <a:xfrm>
              <a:off x="4871679" y="4981352"/>
              <a:ext cx="101432" cy="1014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2" name="pt3562"/>
            <p:cNvSpPr/>
            <p:nvPr/>
          </p:nvSpPr>
          <p:spPr>
            <a:xfrm>
              <a:off x="6039326" y="2449534"/>
              <a:ext cx="57172" cy="5717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3" name="pt3563"/>
            <p:cNvSpPr/>
            <p:nvPr/>
          </p:nvSpPr>
          <p:spPr>
            <a:xfrm>
              <a:off x="6144208" y="2342563"/>
              <a:ext cx="57170" cy="571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4" name="pt3564"/>
            <p:cNvSpPr/>
            <p:nvPr/>
          </p:nvSpPr>
          <p:spPr>
            <a:xfrm>
              <a:off x="5948052" y="2342500"/>
              <a:ext cx="57297" cy="5729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5" name="pt3565"/>
            <p:cNvSpPr/>
            <p:nvPr/>
          </p:nvSpPr>
          <p:spPr>
            <a:xfrm>
              <a:off x="5934145" y="2342561"/>
              <a:ext cx="57174" cy="5717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6" name="pt3566"/>
            <p:cNvSpPr/>
            <p:nvPr/>
          </p:nvSpPr>
          <p:spPr>
            <a:xfrm>
              <a:off x="6039934" y="4958021"/>
              <a:ext cx="57167" cy="571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7" name="pt3567"/>
            <p:cNvSpPr/>
            <p:nvPr/>
          </p:nvSpPr>
          <p:spPr>
            <a:xfrm>
              <a:off x="6399188" y="4869711"/>
              <a:ext cx="57285" cy="572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8" name="pt3568"/>
            <p:cNvSpPr/>
            <p:nvPr/>
          </p:nvSpPr>
          <p:spPr>
            <a:xfrm>
              <a:off x="6116145" y="4492694"/>
              <a:ext cx="57170" cy="571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9" name="pt3569"/>
            <p:cNvSpPr/>
            <p:nvPr/>
          </p:nvSpPr>
          <p:spPr>
            <a:xfrm>
              <a:off x="6339697" y="4754724"/>
              <a:ext cx="57270" cy="572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0" name="pt3570"/>
            <p:cNvSpPr/>
            <p:nvPr/>
          </p:nvSpPr>
          <p:spPr>
            <a:xfrm>
              <a:off x="6355229" y="4995464"/>
              <a:ext cx="57162" cy="571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1" name="pt3571"/>
            <p:cNvSpPr/>
            <p:nvPr/>
          </p:nvSpPr>
          <p:spPr>
            <a:xfrm>
              <a:off x="6057970" y="4845646"/>
              <a:ext cx="57278" cy="572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2" name="pt3572"/>
            <p:cNvSpPr/>
            <p:nvPr/>
          </p:nvSpPr>
          <p:spPr>
            <a:xfrm>
              <a:off x="6215050" y="2345229"/>
              <a:ext cx="57186" cy="5718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3" name="pt3573"/>
            <p:cNvSpPr/>
            <p:nvPr/>
          </p:nvSpPr>
          <p:spPr>
            <a:xfrm>
              <a:off x="6111568" y="2342565"/>
              <a:ext cx="57167" cy="571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4" name="pt3574"/>
            <p:cNvSpPr/>
            <p:nvPr/>
          </p:nvSpPr>
          <p:spPr>
            <a:xfrm>
              <a:off x="6200474" y="4834946"/>
              <a:ext cx="57282" cy="572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5" name="pt3575"/>
            <p:cNvSpPr/>
            <p:nvPr/>
          </p:nvSpPr>
          <p:spPr>
            <a:xfrm>
              <a:off x="6051615" y="4917908"/>
              <a:ext cx="57165" cy="571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6" name="pt3576"/>
            <p:cNvSpPr/>
            <p:nvPr/>
          </p:nvSpPr>
          <p:spPr>
            <a:xfrm>
              <a:off x="6262979" y="2377262"/>
              <a:ext cx="57304" cy="5730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7" name="pt3577"/>
            <p:cNvSpPr/>
            <p:nvPr/>
          </p:nvSpPr>
          <p:spPr>
            <a:xfrm>
              <a:off x="6094790" y="2393318"/>
              <a:ext cx="57282" cy="5728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8" name="pt3578"/>
            <p:cNvSpPr/>
            <p:nvPr/>
          </p:nvSpPr>
          <p:spPr>
            <a:xfrm>
              <a:off x="6016494" y="2412094"/>
              <a:ext cx="57172" cy="5717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9" name="pt3579"/>
            <p:cNvSpPr/>
            <p:nvPr/>
          </p:nvSpPr>
          <p:spPr>
            <a:xfrm>
              <a:off x="6298787" y="2511045"/>
              <a:ext cx="57167" cy="571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0" name="pt3580"/>
            <p:cNvSpPr/>
            <p:nvPr/>
          </p:nvSpPr>
          <p:spPr>
            <a:xfrm>
              <a:off x="6088960" y="2342566"/>
              <a:ext cx="57165" cy="571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1" name="pt3581"/>
            <p:cNvSpPr/>
            <p:nvPr/>
          </p:nvSpPr>
          <p:spPr>
            <a:xfrm>
              <a:off x="6154906" y="2733009"/>
              <a:ext cx="57172" cy="571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2" name="pt3582"/>
            <p:cNvSpPr/>
            <p:nvPr/>
          </p:nvSpPr>
          <p:spPr>
            <a:xfrm>
              <a:off x="6132682" y="4992726"/>
              <a:ext cx="57290" cy="572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3" name="pt3583"/>
            <p:cNvSpPr/>
            <p:nvPr/>
          </p:nvSpPr>
          <p:spPr>
            <a:xfrm>
              <a:off x="6257122" y="2732956"/>
              <a:ext cx="57278" cy="572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4" name="pt3584"/>
            <p:cNvSpPr/>
            <p:nvPr/>
          </p:nvSpPr>
          <p:spPr>
            <a:xfrm>
              <a:off x="6059114" y="2513716"/>
              <a:ext cx="57174" cy="5717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5" name="pt3585"/>
            <p:cNvSpPr/>
            <p:nvPr/>
          </p:nvSpPr>
          <p:spPr>
            <a:xfrm>
              <a:off x="6048620" y="2957658"/>
              <a:ext cx="57155" cy="5715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6" name="pt3586"/>
            <p:cNvSpPr/>
            <p:nvPr/>
          </p:nvSpPr>
          <p:spPr>
            <a:xfrm>
              <a:off x="6140538" y="2412095"/>
              <a:ext cx="57170" cy="571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7" name="pt3587"/>
            <p:cNvSpPr/>
            <p:nvPr/>
          </p:nvSpPr>
          <p:spPr>
            <a:xfrm>
              <a:off x="6385609" y="3735867"/>
              <a:ext cx="57174" cy="571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8" name="pt3588"/>
            <p:cNvSpPr/>
            <p:nvPr/>
          </p:nvSpPr>
          <p:spPr>
            <a:xfrm>
              <a:off x="5900286" y="4984707"/>
              <a:ext cx="57282" cy="572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9" name="pt3589"/>
            <p:cNvSpPr/>
            <p:nvPr/>
          </p:nvSpPr>
          <p:spPr>
            <a:xfrm>
              <a:off x="6096842" y="4468563"/>
              <a:ext cx="57294" cy="572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0" name="pt3590"/>
            <p:cNvSpPr/>
            <p:nvPr/>
          </p:nvSpPr>
          <p:spPr>
            <a:xfrm>
              <a:off x="6358750" y="4158407"/>
              <a:ext cx="57170" cy="571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1" name="pt3591"/>
            <p:cNvSpPr/>
            <p:nvPr/>
          </p:nvSpPr>
          <p:spPr>
            <a:xfrm>
              <a:off x="6390303" y="2393369"/>
              <a:ext cx="57182" cy="5718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2" name="pt3592"/>
            <p:cNvSpPr/>
            <p:nvPr/>
          </p:nvSpPr>
          <p:spPr>
            <a:xfrm>
              <a:off x="6140943" y="2342569"/>
              <a:ext cx="57157" cy="571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3" name="pt3593"/>
            <p:cNvSpPr/>
            <p:nvPr/>
          </p:nvSpPr>
          <p:spPr>
            <a:xfrm>
              <a:off x="5994495" y="2342507"/>
              <a:ext cx="57282" cy="5728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4" name="pt3594"/>
            <p:cNvSpPr/>
            <p:nvPr/>
          </p:nvSpPr>
          <p:spPr>
            <a:xfrm>
              <a:off x="5904793" y="2347916"/>
              <a:ext cx="57162" cy="5716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5" name="pt3595"/>
            <p:cNvSpPr/>
            <p:nvPr/>
          </p:nvSpPr>
          <p:spPr>
            <a:xfrm>
              <a:off x="6382246" y="2339888"/>
              <a:ext cx="57172" cy="5717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6" name="pt3596"/>
            <p:cNvSpPr/>
            <p:nvPr/>
          </p:nvSpPr>
          <p:spPr>
            <a:xfrm>
              <a:off x="5975608" y="2358551"/>
              <a:ext cx="57285" cy="572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7" name="pt3597"/>
            <p:cNvSpPr/>
            <p:nvPr/>
          </p:nvSpPr>
          <p:spPr>
            <a:xfrm>
              <a:off x="5952351" y="2345185"/>
              <a:ext cx="57275" cy="5727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8" name="pt3598"/>
            <p:cNvSpPr/>
            <p:nvPr/>
          </p:nvSpPr>
          <p:spPr>
            <a:xfrm>
              <a:off x="5931166" y="2345184"/>
              <a:ext cx="57278" cy="5727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9" name="pt3599"/>
            <p:cNvSpPr/>
            <p:nvPr/>
          </p:nvSpPr>
          <p:spPr>
            <a:xfrm>
              <a:off x="6249663" y="2593948"/>
              <a:ext cx="57167" cy="571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0" name="pt3600"/>
            <p:cNvSpPr/>
            <p:nvPr/>
          </p:nvSpPr>
          <p:spPr>
            <a:xfrm>
              <a:off x="6109827" y="2593947"/>
              <a:ext cx="57170" cy="571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1" name="pt3601"/>
            <p:cNvSpPr/>
            <p:nvPr/>
          </p:nvSpPr>
          <p:spPr>
            <a:xfrm>
              <a:off x="5918140" y="3818772"/>
              <a:ext cx="57170" cy="571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2" name="pt3602"/>
            <p:cNvSpPr/>
            <p:nvPr/>
          </p:nvSpPr>
          <p:spPr>
            <a:xfrm>
              <a:off x="6261367" y="4711988"/>
              <a:ext cx="57165" cy="571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3" name="pt3603"/>
            <p:cNvSpPr/>
            <p:nvPr/>
          </p:nvSpPr>
          <p:spPr>
            <a:xfrm>
              <a:off x="5900426" y="4292123"/>
              <a:ext cx="57167" cy="571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4" name="pt3604"/>
            <p:cNvSpPr/>
            <p:nvPr/>
          </p:nvSpPr>
          <p:spPr>
            <a:xfrm>
              <a:off x="6151689" y="2815911"/>
              <a:ext cx="57174" cy="571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5" name="pt3605"/>
            <p:cNvSpPr/>
            <p:nvPr/>
          </p:nvSpPr>
          <p:spPr>
            <a:xfrm>
              <a:off x="6081654" y="2345179"/>
              <a:ext cx="57287" cy="5728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6" name="pt3606"/>
            <p:cNvSpPr/>
            <p:nvPr/>
          </p:nvSpPr>
          <p:spPr>
            <a:xfrm>
              <a:off x="6236173" y="2366566"/>
              <a:ext cx="57302" cy="5730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7" name="pt3607"/>
            <p:cNvSpPr/>
            <p:nvPr/>
          </p:nvSpPr>
          <p:spPr>
            <a:xfrm>
              <a:off x="6190757" y="4618319"/>
              <a:ext cx="57302" cy="573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8" name="pt3608"/>
            <p:cNvSpPr/>
            <p:nvPr/>
          </p:nvSpPr>
          <p:spPr>
            <a:xfrm>
              <a:off x="6048822" y="2422791"/>
              <a:ext cx="57172" cy="5717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9" name="pt3609"/>
            <p:cNvSpPr/>
            <p:nvPr/>
          </p:nvSpPr>
          <p:spPr>
            <a:xfrm>
              <a:off x="6333578" y="2449534"/>
              <a:ext cx="57172" cy="5717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0" name="pt3610"/>
            <p:cNvSpPr/>
            <p:nvPr/>
          </p:nvSpPr>
          <p:spPr>
            <a:xfrm>
              <a:off x="6109472" y="2369309"/>
              <a:ext cx="57165" cy="571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1" name="pt3611"/>
            <p:cNvSpPr/>
            <p:nvPr/>
          </p:nvSpPr>
          <p:spPr>
            <a:xfrm>
              <a:off x="4714183" y="4094325"/>
              <a:ext cx="99757" cy="997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2" name="pt3612"/>
            <p:cNvSpPr/>
            <p:nvPr/>
          </p:nvSpPr>
          <p:spPr>
            <a:xfrm>
              <a:off x="5909984" y="4904479"/>
              <a:ext cx="57280" cy="572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3" name="pt3613"/>
            <p:cNvSpPr/>
            <p:nvPr/>
          </p:nvSpPr>
          <p:spPr>
            <a:xfrm>
              <a:off x="6391186" y="2412039"/>
              <a:ext cx="57282" cy="5728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4" name="pt3614"/>
            <p:cNvSpPr/>
            <p:nvPr/>
          </p:nvSpPr>
          <p:spPr>
            <a:xfrm>
              <a:off x="6280221" y="2371928"/>
              <a:ext cx="57275" cy="5727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5" name="pt3615"/>
            <p:cNvSpPr/>
            <p:nvPr/>
          </p:nvSpPr>
          <p:spPr>
            <a:xfrm>
              <a:off x="6356755" y="4738732"/>
              <a:ext cx="57162" cy="571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6" name="pt3616"/>
            <p:cNvSpPr/>
            <p:nvPr/>
          </p:nvSpPr>
          <p:spPr>
            <a:xfrm>
              <a:off x="6353636" y="2390703"/>
              <a:ext cx="57165" cy="571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7" name="pt3617"/>
            <p:cNvSpPr/>
            <p:nvPr/>
          </p:nvSpPr>
          <p:spPr>
            <a:xfrm>
              <a:off x="5995174" y="4965976"/>
              <a:ext cx="57304" cy="573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8" name="pt3618"/>
            <p:cNvSpPr/>
            <p:nvPr/>
          </p:nvSpPr>
          <p:spPr>
            <a:xfrm>
              <a:off x="6239273" y="3992602"/>
              <a:ext cx="57167" cy="571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9" name="pt3619"/>
            <p:cNvSpPr/>
            <p:nvPr/>
          </p:nvSpPr>
          <p:spPr>
            <a:xfrm>
              <a:off x="6328162" y="4663839"/>
              <a:ext cx="57189" cy="571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0" name="pt3620"/>
            <p:cNvSpPr/>
            <p:nvPr/>
          </p:nvSpPr>
          <p:spPr>
            <a:xfrm>
              <a:off x="6009820" y="4498037"/>
              <a:ext cx="57179" cy="571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1" name="pt3621"/>
            <p:cNvSpPr/>
            <p:nvPr/>
          </p:nvSpPr>
          <p:spPr>
            <a:xfrm>
              <a:off x="6003003" y="4728025"/>
              <a:ext cx="57182" cy="571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2" name="pt3622"/>
            <p:cNvSpPr/>
            <p:nvPr/>
          </p:nvSpPr>
          <p:spPr>
            <a:xfrm>
              <a:off x="5987136" y="2385282"/>
              <a:ext cx="57309" cy="5730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3" name="pt3623"/>
            <p:cNvSpPr/>
            <p:nvPr/>
          </p:nvSpPr>
          <p:spPr>
            <a:xfrm>
              <a:off x="6136541" y="2339893"/>
              <a:ext cx="57162" cy="5716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4" name="pt3624"/>
            <p:cNvSpPr/>
            <p:nvPr/>
          </p:nvSpPr>
          <p:spPr>
            <a:xfrm>
              <a:off x="6227453" y="2339911"/>
              <a:ext cx="57126" cy="5712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5" name="pt3625"/>
            <p:cNvSpPr/>
            <p:nvPr/>
          </p:nvSpPr>
          <p:spPr>
            <a:xfrm>
              <a:off x="6353127" y="2339849"/>
              <a:ext cx="57249" cy="5724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6" name="pt3626"/>
            <p:cNvSpPr/>
            <p:nvPr/>
          </p:nvSpPr>
          <p:spPr>
            <a:xfrm>
              <a:off x="6106813" y="2353262"/>
              <a:ext cx="57167" cy="571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7" name="pt3627"/>
            <p:cNvSpPr/>
            <p:nvPr/>
          </p:nvSpPr>
          <p:spPr>
            <a:xfrm>
              <a:off x="6183886" y="3602145"/>
              <a:ext cx="57189" cy="5718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8" name="pt3628"/>
            <p:cNvSpPr/>
            <p:nvPr/>
          </p:nvSpPr>
          <p:spPr>
            <a:xfrm>
              <a:off x="6380811" y="4907151"/>
              <a:ext cx="57285" cy="572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9" name="pt3629"/>
            <p:cNvSpPr/>
            <p:nvPr/>
          </p:nvSpPr>
          <p:spPr>
            <a:xfrm>
              <a:off x="6108084" y="4995465"/>
              <a:ext cx="57160" cy="571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0" name="pt3630"/>
            <p:cNvSpPr/>
            <p:nvPr/>
          </p:nvSpPr>
          <p:spPr>
            <a:xfrm>
              <a:off x="5966698" y="2422841"/>
              <a:ext cx="57072" cy="5707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1" name="pt3631"/>
            <p:cNvSpPr/>
            <p:nvPr/>
          </p:nvSpPr>
          <p:spPr>
            <a:xfrm>
              <a:off x="5902163" y="4848347"/>
              <a:ext cx="57225" cy="572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2" name="pt3632"/>
            <p:cNvSpPr/>
            <p:nvPr/>
          </p:nvSpPr>
          <p:spPr>
            <a:xfrm>
              <a:off x="6007151" y="4987381"/>
              <a:ext cx="57282" cy="572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3" name="pt3633"/>
            <p:cNvSpPr/>
            <p:nvPr/>
          </p:nvSpPr>
          <p:spPr>
            <a:xfrm>
              <a:off x="5926386" y="2339830"/>
              <a:ext cx="57287" cy="5728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4" name="pt3634"/>
            <p:cNvSpPr/>
            <p:nvPr/>
          </p:nvSpPr>
          <p:spPr>
            <a:xfrm>
              <a:off x="6067395" y="4816280"/>
              <a:ext cx="57174" cy="571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5" name="pt3635"/>
            <p:cNvSpPr/>
            <p:nvPr/>
          </p:nvSpPr>
          <p:spPr>
            <a:xfrm>
              <a:off x="5960610" y="2339865"/>
              <a:ext cx="57218" cy="5721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6" name="pt3636"/>
            <p:cNvSpPr/>
            <p:nvPr/>
          </p:nvSpPr>
          <p:spPr>
            <a:xfrm>
              <a:off x="5941449" y="2339882"/>
              <a:ext cx="57184" cy="5718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7" name="pt3637"/>
            <p:cNvSpPr/>
            <p:nvPr/>
          </p:nvSpPr>
          <p:spPr>
            <a:xfrm>
              <a:off x="6158804" y="2393317"/>
              <a:ext cx="57285" cy="572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8" name="pt3638"/>
            <p:cNvSpPr/>
            <p:nvPr/>
          </p:nvSpPr>
          <p:spPr>
            <a:xfrm>
              <a:off x="6329696" y="2342506"/>
              <a:ext cx="57285" cy="572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9" name="pt3639"/>
            <p:cNvSpPr/>
            <p:nvPr/>
          </p:nvSpPr>
          <p:spPr>
            <a:xfrm>
              <a:off x="6364476" y="4853663"/>
              <a:ext cx="57290" cy="572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0" name="pt3640"/>
            <p:cNvSpPr/>
            <p:nvPr/>
          </p:nvSpPr>
          <p:spPr>
            <a:xfrm>
              <a:off x="5948636" y="3602098"/>
              <a:ext cx="57282" cy="572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1" name="pt3641"/>
            <p:cNvSpPr/>
            <p:nvPr/>
          </p:nvSpPr>
          <p:spPr>
            <a:xfrm>
              <a:off x="6375236" y="2374656"/>
              <a:ext cx="57167" cy="571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2" name="pt3642"/>
            <p:cNvSpPr/>
            <p:nvPr/>
          </p:nvSpPr>
          <p:spPr>
            <a:xfrm>
              <a:off x="6281489" y="2342501"/>
              <a:ext cx="57294" cy="5729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3" name="pt3643"/>
            <p:cNvSpPr/>
            <p:nvPr/>
          </p:nvSpPr>
          <p:spPr>
            <a:xfrm>
              <a:off x="6296593" y="2361276"/>
              <a:ext cx="57184" cy="5718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4" name="pt3644"/>
            <p:cNvSpPr/>
            <p:nvPr/>
          </p:nvSpPr>
          <p:spPr>
            <a:xfrm>
              <a:off x="4780178" y="3067188"/>
              <a:ext cx="110872" cy="1108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5" name="pt3645"/>
            <p:cNvSpPr/>
            <p:nvPr/>
          </p:nvSpPr>
          <p:spPr>
            <a:xfrm>
              <a:off x="6294333" y="4425840"/>
              <a:ext cx="57162" cy="571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6" name="pt3646"/>
            <p:cNvSpPr/>
            <p:nvPr/>
          </p:nvSpPr>
          <p:spPr>
            <a:xfrm>
              <a:off x="6034591" y="3767907"/>
              <a:ext cx="57278" cy="572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7" name="pt3647"/>
            <p:cNvSpPr/>
            <p:nvPr/>
          </p:nvSpPr>
          <p:spPr>
            <a:xfrm>
              <a:off x="6074695" y="2358580"/>
              <a:ext cx="57227" cy="5722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8" name="pt3648"/>
            <p:cNvSpPr/>
            <p:nvPr/>
          </p:nvSpPr>
          <p:spPr>
            <a:xfrm>
              <a:off x="6182055" y="4936573"/>
              <a:ext cx="57275" cy="572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9" name="pt3649"/>
            <p:cNvSpPr/>
            <p:nvPr/>
          </p:nvSpPr>
          <p:spPr>
            <a:xfrm>
              <a:off x="6352438" y="2347919"/>
              <a:ext cx="57155" cy="5715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0" name="pt3650"/>
            <p:cNvSpPr/>
            <p:nvPr/>
          </p:nvSpPr>
          <p:spPr>
            <a:xfrm>
              <a:off x="6313838" y="2355937"/>
              <a:ext cx="57165" cy="571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1" name="pt3651"/>
            <p:cNvSpPr/>
            <p:nvPr/>
          </p:nvSpPr>
          <p:spPr>
            <a:xfrm>
              <a:off x="5991776" y="2353238"/>
              <a:ext cx="57215" cy="5721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2" name="pt3652"/>
            <p:cNvSpPr/>
            <p:nvPr/>
          </p:nvSpPr>
          <p:spPr>
            <a:xfrm>
              <a:off x="6329941" y="2342567"/>
              <a:ext cx="57162" cy="5716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3" name="pt3653"/>
            <p:cNvSpPr/>
            <p:nvPr/>
          </p:nvSpPr>
          <p:spPr>
            <a:xfrm>
              <a:off x="6293902" y="2339929"/>
              <a:ext cx="57089" cy="5708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4" name="pt3654"/>
            <p:cNvSpPr/>
            <p:nvPr/>
          </p:nvSpPr>
          <p:spPr>
            <a:xfrm>
              <a:off x="6374216" y="2369253"/>
              <a:ext cx="57275" cy="5727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5" name="pt3655"/>
            <p:cNvSpPr/>
            <p:nvPr/>
          </p:nvSpPr>
          <p:spPr>
            <a:xfrm>
              <a:off x="6085043" y="4126264"/>
              <a:ext cx="57273" cy="572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6" name="pt3656"/>
            <p:cNvSpPr/>
            <p:nvPr/>
          </p:nvSpPr>
          <p:spPr>
            <a:xfrm>
              <a:off x="6187460" y="4995403"/>
              <a:ext cx="57285" cy="572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7" name="pt3657"/>
            <p:cNvSpPr/>
            <p:nvPr/>
          </p:nvSpPr>
          <p:spPr>
            <a:xfrm>
              <a:off x="3358636" y="3020862"/>
              <a:ext cx="144689" cy="14468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8" name="pt3658"/>
            <p:cNvSpPr/>
            <p:nvPr/>
          </p:nvSpPr>
          <p:spPr>
            <a:xfrm>
              <a:off x="6290344" y="5008772"/>
              <a:ext cx="57290" cy="572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9" name="pt3659"/>
            <p:cNvSpPr/>
            <p:nvPr/>
          </p:nvSpPr>
          <p:spPr>
            <a:xfrm>
              <a:off x="6258007" y="2353277"/>
              <a:ext cx="57136" cy="571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0" name="pt3660"/>
            <p:cNvSpPr/>
            <p:nvPr/>
          </p:nvSpPr>
          <p:spPr>
            <a:xfrm>
              <a:off x="6248868" y="4880472"/>
              <a:ext cx="57157" cy="571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1" name="pt3661"/>
            <p:cNvSpPr/>
            <p:nvPr/>
          </p:nvSpPr>
          <p:spPr>
            <a:xfrm>
              <a:off x="6246430" y="2339834"/>
              <a:ext cx="57280" cy="572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2" name="pt3662"/>
            <p:cNvSpPr/>
            <p:nvPr/>
          </p:nvSpPr>
          <p:spPr>
            <a:xfrm>
              <a:off x="6233869" y="2339840"/>
              <a:ext cx="57268" cy="5726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3" name="pt3663"/>
            <p:cNvSpPr/>
            <p:nvPr/>
          </p:nvSpPr>
          <p:spPr>
            <a:xfrm>
              <a:off x="6058234" y="2358551"/>
              <a:ext cx="57285" cy="572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4" name="pt3664"/>
            <p:cNvSpPr/>
            <p:nvPr/>
          </p:nvSpPr>
          <p:spPr>
            <a:xfrm>
              <a:off x="5910717" y="3040545"/>
              <a:ext cx="57186" cy="5718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5" name="pt3665"/>
            <p:cNvSpPr/>
            <p:nvPr/>
          </p:nvSpPr>
          <p:spPr>
            <a:xfrm>
              <a:off x="5901993" y="4706639"/>
              <a:ext cx="57165" cy="571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6" name="pt3666"/>
            <p:cNvSpPr/>
            <p:nvPr/>
          </p:nvSpPr>
          <p:spPr>
            <a:xfrm>
              <a:off x="6300334" y="2350586"/>
              <a:ext cx="57170" cy="571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7" name="pt3667"/>
            <p:cNvSpPr/>
            <p:nvPr/>
          </p:nvSpPr>
          <p:spPr>
            <a:xfrm>
              <a:off x="6064918" y="5003487"/>
              <a:ext cx="57162" cy="571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8" name="pt3668"/>
            <p:cNvSpPr/>
            <p:nvPr/>
          </p:nvSpPr>
          <p:spPr>
            <a:xfrm>
              <a:off x="6030110" y="4653102"/>
              <a:ext cx="57268" cy="572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9" name="pt3669"/>
            <p:cNvSpPr/>
            <p:nvPr/>
          </p:nvSpPr>
          <p:spPr>
            <a:xfrm>
              <a:off x="6358576" y="2347913"/>
              <a:ext cx="57167" cy="571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0" name="pt3670"/>
            <p:cNvSpPr/>
            <p:nvPr/>
          </p:nvSpPr>
          <p:spPr>
            <a:xfrm>
              <a:off x="5940363" y="2350531"/>
              <a:ext cx="57280" cy="572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1" name="pt3671"/>
            <p:cNvSpPr/>
            <p:nvPr/>
          </p:nvSpPr>
          <p:spPr>
            <a:xfrm>
              <a:off x="6199779" y="2350585"/>
              <a:ext cx="57172" cy="5717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2" name="pt3672"/>
            <p:cNvSpPr/>
            <p:nvPr/>
          </p:nvSpPr>
          <p:spPr>
            <a:xfrm>
              <a:off x="6066611" y="2342509"/>
              <a:ext cx="57278" cy="5727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3" name="pt3673"/>
            <p:cNvSpPr/>
            <p:nvPr/>
          </p:nvSpPr>
          <p:spPr>
            <a:xfrm>
              <a:off x="6085000" y="2420063"/>
              <a:ext cx="57280" cy="572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4" name="pt3674"/>
            <p:cNvSpPr/>
            <p:nvPr/>
          </p:nvSpPr>
          <p:spPr>
            <a:xfrm>
              <a:off x="3547753" y="3949191"/>
              <a:ext cx="143989" cy="1439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5" name="pt3675"/>
            <p:cNvSpPr/>
            <p:nvPr/>
          </p:nvSpPr>
          <p:spPr>
            <a:xfrm>
              <a:off x="5919811" y="4498046"/>
              <a:ext cx="57162" cy="571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6" name="pt3676"/>
            <p:cNvSpPr/>
            <p:nvPr/>
          </p:nvSpPr>
          <p:spPr>
            <a:xfrm>
              <a:off x="6338299" y="3128751"/>
              <a:ext cx="57278" cy="572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7" name="pt3677"/>
            <p:cNvSpPr/>
            <p:nvPr/>
          </p:nvSpPr>
          <p:spPr>
            <a:xfrm>
              <a:off x="6088339" y="2345180"/>
              <a:ext cx="57285" cy="572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8" name="pt3678"/>
            <p:cNvSpPr/>
            <p:nvPr/>
          </p:nvSpPr>
          <p:spPr>
            <a:xfrm>
              <a:off x="5928512" y="4998082"/>
              <a:ext cx="57275" cy="572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9" name="pt3679"/>
            <p:cNvSpPr/>
            <p:nvPr/>
          </p:nvSpPr>
          <p:spPr>
            <a:xfrm>
              <a:off x="6175723" y="2679520"/>
              <a:ext cx="57177" cy="571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0" name="pt3680"/>
            <p:cNvSpPr/>
            <p:nvPr/>
          </p:nvSpPr>
          <p:spPr>
            <a:xfrm>
              <a:off x="4942543" y="4783459"/>
              <a:ext cx="80028" cy="800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1" name="pt3681"/>
            <p:cNvSpPr/>
            <p:nvPr/>
          </p:nvSpPr>
          <p:spPr>
            <a:xfrm>
              <a:off x="6098556" y="4859075"/>
              <a:ext cx="57162" cy="571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2" name="pg3682"/>
            <p:cNvSpPr/>
            <p:nvPr/>
          </p:nvSpPr>
          <p:spPr>
            <a:xfrm>
              <a:off x="3687140" y="4905865"/>
              <a:ext cx="140086" cy="140086"/>
            </a:xfrm>
            <a:custGeom>
              <a:avLst/>
              <a:pathLst>
                <a:path w="140086" h="140086">
                  <a:moveTo>
                    <a:pt x="0" y="70043"/>
                  </a:moveTo>
                  <a:lnTo>
                    <a:pt x="70043" y="0"/>
                  </a:lnTo>
                  <a:lnTo>
                    <a:pt x="140086" y="70043"/>
                  </a:lnTo>
                  <a:lnTo>
                    <a:pt x="70043" y="140086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3" name="pt3683"/>
            <p:cNvSpPr/>
            <p:nvPr/>
          </p:nvSpPr>
          <p:spPr>
            <a:xfrm>
              <a:off x="6348054" y="2791842"/>
              <a:ext cx="57174" cy="571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4" name="pt3684"/>
            <p:cNvSpPr/>
            <p:nvPr/>
          </p:nvSpPr>
          <p:spPr>
            <a:xfrm>
              <a:off x="6193288" y="3409538"/>
              <a:ext cx="57304" cy="5730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5" name="pt3685"/>
            <p:cNvSpPr/>
            <p:nvPr/>
          </p:nvSpPr>
          <p:spPr>
            <a:xfrm>
              <a:off x="6330954" y="2342585"/>
              <a:ext cx="57126" cy="5712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6" name="pt3686"/>
            <p:cNvSpPr/>
            <p:nvPr/>
          </p:nvSpPr>
          <p:spPr>
            <a:xfrm>
              <a:off x="6052191" y="2342555"/>
              <a:ext cx="57186" cy="5718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7" name="pt3687"/>
            <p:cNvSpPr/>
            <p:nvPr/>
          </p:nvSpPr>
          <p:spPr>
            <a:xfrm>
              <a:off x="6357453" y="2390703"/>
              <a:ext cx="57165" cy="571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8" name="pt3688"/>
            <p:cNvSpPr/>
            <p:nvPr/>
          </p:nvSpPr>
          <p:spPr>
            <a:xfrm>
              <a:off x="6048744" y="2358602"/>
              <a:ext cx="57184" cy="5718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9" name="pt3689"/>
            <p:cNvSpPr/>
            <p:nvPr/>
          </p:nvSpPr>
          <p:spPr>
            <a:xfrm>
              <a:off x="6345984" y="5003453"/>
              <a:ext cx="57230" cy="572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0" name="pt3690"/>
            <p:cNvSpPr/>
            <p:nvPr/>
          </p:nvSpPr>
          <p:spPr>
            <a:xfrm>
              <a:off x="6092779" y="2342561"/>
              <a:ext cx="57174" cy="5717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1" name="pt3691"/>
            <p:cNvSpPr/>
            <p:nvPr/>
          </p:nvSpPr>
          <p:spPr>
            <a:xfrm>
              <a:off x="6048641" y="2858644"/>
              <a:ext cx="57285" cy="572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2" name="pt3692"/>
            <p:cNvSpPr/>
            <p:nvPr/>
          </p:nvSpPr>
          <p:spPr>
            <a:xfrm>
              <a:off x="6390017" y="2361286"/>
              <a:ext cx="57165" cy="571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3" name="pt3693"/>
            <p:cNvSpPr/>
            <p:nvPr/>
          </p:nvSpPr>
          <p:spPr>
            <a:xfrm>
              <a:off x="6374012" y="4685186"/>
              <a:ext cx="57282" cy="572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4" name="pt3694"/>
            <p:cNvSpPr/>
            <p:nvPr/>
          </p:nvSpPr>
          <p:spPr>
            <a:xfrm>
              <a:off x="6300379" y="2388028"/>
              <a:ext cx="57167" cy="571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5" name="pt3695"/>
            <p:cNvSpPr/>
            <p:nvPr/>
          </p:nvSpPr>
          <p:spPr>
            <a:xfrm>
              <a:off x="6220690" y="4939301"/>
              <a:ext cx="57167" cy="571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6" name="pt3696"/>
            <p:cNvSpPr/>
            <p:nvPr/>
          </p:nvSpPr>
          <p:spPr>
            <a:xfrm>
              <a:off x="6020110" y="5003424"/>
              <a:ext cx="57287" cy="572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7" name="pt3697"/>
            <p:cNvSpPr/>
            <p:nvPr/>
          </p:nvSpPr>
          <p:spPr>
            <a:xfrm>
              <a:off x="6209405" y="2460232"/>
              <a:ext cx="57170" cy="571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8" name="pt3698"/>
            <p:cNvSpPr/>
            <p:nvPr/>
          </p:nvSpPr>
          <p:spPr>
            <a:xfrm>
              <a:off x="6059957" y="2371983"/>
              <a:ext cx="57165" cy="571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9" name="pt3699"/>
            <p:cNvSpPr/>
            <p:nvPr/>
          </p:nvSpPr>
          <p:spPr>
            <a:xfrm>
              <a:off x="6156153" y="2339888"/>
              <a:ext cx="57172" cy="5717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0" name="pt3700"/>
            <p:cNvSpPr/>
            <p:nvPr/>
          </p:nvSpPr>
          <p:spPr>
            <a:xfrm>
              <a:off x="6019770" y="4995458"/>
              <a:ext cx="57174" cy="571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1" name="pt3701"/>
            <p:cNvSpPr/>
            <p:nvPr/>
          </p:nvSpPr>
          <p:spPr>
            <a:xfrm>
              <a:off x="6373206" y="4974070"/>
              <a:ext cx="57162" cy="571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2" name="pt3702"/>
            <p:cNvSpPr/>
            <p:nvPr/>
          </p:nvSpPr>
          <p:spPr>
            <a:xfrm>
              <a:off x="6268777" y="4278696"/>
              <a:ext cx="57278" cy="572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3" name="pt3703"/>
            <p:cNvSpPr/>
            <p:nvPr/>
          </p:nvSpPr>
          <p:spPr>
            <a:xfrm>
              <a:off x="6345166" y="4998083"/>
              <a:ext cx="57273" cy="572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4" name="pt3704"/>
            <p:cNvSpPr/>
            <p:nvPr/>
          </p:nvSpPr>
          <p:spPr>
            <a:xfrm>
              <a:off x="5900661" y="2516395"/>
              <a:ext cx="57165" cy="571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5" name="pt3705"/>
            <p:cNvSpPr/>
            <p:nvPr/>
          </p:nvSpPr>
          <p:spPr>
            <a:xfrm>
              <a:off x="6215927" y="2783767"/>
              <a:ext cx="57278" cy="572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6" name="pt3706"/>
            <p:cNvSpPr/>
            <p:nvPr/>
          </p:nvSpPr>
          <p:spPr>
            <a:xfrm>
              <a:off x="6033525" y="2358554"/>
              <a:ext cx="57280" cy="572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7" name="pt3707"/>
            <p:cNvSpPr/>
            <p:nvPr/>
          </p:nvSpPr>
          <p:spPr>
            <a:xfrm>
              <a:off x="6364191" y="2342507"/>
              <a:ext cx="57282" cy="5728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8" name="pt3708"/>
            <p:cNvSpPr/>
            <p:nvPr/>
          </p:nvSpPr>
          <p:spPr>
            <a:xfrm>
              <a:off x="6243094" y="2358610"/>
              <a:ext cx="57167" cy="571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9" name="pt3709"/>
            <p:cNvSpPr/>
            <p:nvPr/>
          </p:nvSpPr>
          <p:spPr>
            <a:xfrm>
              <a:off x="6084719" y="3933747"/>
              <a:ext cx="57208" cy="572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0" name="pt3710"/>
            <p:cNvSpPr/>
            <p:nvPr/>
          </p:nvSpPr>
          <p:spPr>
            <a:xfrm>
              <a:off x="6315743" y="4992794"/>
              <a:ext cx="57153" cy="571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1" name="pt3711"/>
            <p:cNvSpPr/>
            <p:nvPr/>
          </p:nvSpPr>
          <p:spPr>
            <a:xfrm>
              <a:off x="6162214" y="2345240"/>
              <a:ext cx="57165" cy="571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2" name="pt3712"/>
            <p:cNvSpPr/>
            <p:nvPr/>
          </p:nvSpPr>
          <p:spPr>
            <a:xfrm>
              <a:off x="5968132" y="2366632"/>
              <a:ext cx="57170" cy="571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3" name="pt3713"/>
            <p:cNvSpPr/>
            <p:nvPr/>
          </p:nvSpPr>
          <p:spPr>
            <a:xfrm>
              <a:off x="5981129" y="2489622"/>
              <a:ext cx="57225" cy="572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4" name="pt3714"/>
            <p:cNvSpPr/>
            <p:nvPr/>
          </p:nvSpPr>
          <p:spPr>
            <a:xfrm>
              <a:off x="6248014" y="2345214"/>
              <a:ext cx="57218" cy="5721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5" name="pt3715"/>
            <p:cNvSpPr/>
            <p:nvPr/>
          </p:nvSpPr>
          <p:spPr>
            <a:xfrm>
              <a:off x="6382877" y="4329520"/>
              <a:ext cx="57254" cy="57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6" name="pt3716"/>
            <p:cNvSpPr/>
            <p:nvPr/>
          </p:nvSpPr>
          <p:spPr>
            <a:xfrm>
              <a:off x="6032857" y="2361232"/>
              <a:ext cx="57273" cy="5727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7" name="pt3717"/>
            <p:cNvSpPr/>
            <p:nvPr/>
          </p:nvSpPr>
          <p:spPr>
            <a:xfrm>
              <a:off x="6164274" y="2369345"/>
              <a:ext cx="57093" cy="5709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8" name="pt3718"/>
            <p:cNvSpPr/>
            <p:nvPr/>
          </p:nvSpPr>
          <p:spPr>
            <a:xfrm>
              <a:off x="6283039" y="3083295"/>
              <a:ext cx="57263" cy="572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9" name="pt3719"/>
            <p:cNvSpPr/>
            <p:nvPr/>
          </p:nvSpPr>
          <p:spPr>
            <a:xfrm>
              <a:off x="5911634" y="5008799"/>
              <a:ext cx="57234" cy="572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0" name="pt3720"/>
            <p:cNvSpPr/>
            <p:nvPr/>
          </p:nvSpPr>
          <p:spPr>
            <a:xfrm>
              <a:off x="5906571" y="5008781"/>
              <a:ext cx="57270" cy="572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1" name="pt3721"/>
            <p:cNvSpPr/>
            <p:nvPr/>
          </p:nvSpPr>
          <p:spPr>
            <a:xfrm>
              <a:off x="6229607" y="2719617"/>
              <a:ext cx="57213" cy="5721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2" name="pt3722"/>
            <p:cNvSpPr/>
            <p:nvPr/>
          </p:nvSpPr>
          <p:spPr>
            <a:xfrm>
              <a:off x="6292429" y="4409769"/>
              <a:ext cx="57213" cy="572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3" name="pt3723"/>
            <p:cNvSpPr/>
            <p:nvPr/>
          </p:nvSpPr>
          <p:spPr>
            <a:xfrm>
              <a:off x="4801780" y="2684420"/>
              <a:ext cx="127606" cy="12760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4" name="pt3724"/>
            <p:cNvSpPr/>
            <p:nvPr/>
          </p:nvSpPr>
          <p:spPr>
            <a:xfrm>
              <a:off x="6316133" y="4992739"/>
              <a:ext cx="57263" cy="572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5" name="pt3725"/>
            <p:cNvSpPr/>
            <p:nvPr/>
          </p:nvSpPr>
          <p:spPr>
            <a:xfrm>
              <a:off x="6379244" y="2428072"/>
              <a:ext cx="57306" cy="5730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6" name="pt3726"/>
            <p:cNvSpPr/>
            <p:nvPr/>
          </p:nvSpPr>
          <p:spPr>
            <a:xfrm>
              <a:off x="5120153" y="3885702"/>
              <a:ext cx="110511" cy="1105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7" name="pt3727"/>
            <p:cNvSpPr/>
            <p:nvPr/>
          </p:nvSpPr>
          <p:spPr>
            <a:xfrm>
              <a:off x="6117928" y="2773058"/>
              <a:ext cx="57302" cy="573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8" name="pt3728"/>
            <p:cNvSpPr/>
            <p:nvPr/>
          </p:nvSpPr>
          <p:spPr>
            <a:xfrm>
              <a:off x="6206652" y="2347864"/>
              <a:ext cx="57266" cy="5726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9" name="pt3729"/>
            <p:cNvSpPr/>
            <p:nvPr/>
          </p:nvSpPr>
          <p:spPr>
            <a:xfrm>
              <a:off x="6337157" y="2503029"/>
              <a:ext cx="57153" cy="571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0" name="pt3730"/>
            <p:cNvSpPr/>
            <p:nvPr/>
          </p:nvSpPr>
          <p:spPr>
            <a:xfrm>
              <a:off x="6097958" y="2577854"/>
              <a:ext cx="57263" cy="5726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1" name="pt3731"/>
            <p:cNvSpPr/>
            <p:nvPr/>
          </p:nvSpPr>
          <p:spPr>
            <a:xfrm>
              <a:off x="6340526" y="4851044"/>
              <a:ext cx="57179" cy="571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2" name="pt3732"/>
            <p:cNvSpPr/>
            <p:nvPr/>
          </p:nvSpPr>
          <p:spPr>
            <a:xfrm>
              <a:off x="5989919" y="2361228"/>
              <a:ext cx="57280" cy="572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3" name="pt3733"/>
            <p:cNvSpPr/>
            <p:nvPr/>
          </p:nvSpPr>
          <p:spPr>
            <a:xfrm>
              <a:off x="6051512" y="2339861"/>
              <a:ext cx="57225" cy="572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4" name="pt3734"/>
            <p:cNvSpPr/>
            <p:nvPr/>
          </p:nvSpPr>
          <p:spPr>
            <a:xfrm>
              <a:off x="6266568" y="2401401"/>
              <a:ext cx="57162" cy="5716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5" name="pt3735"/>
            <p:cNvSpPr/>
            <p:nvPr/>
          </p:nvSpPr>
          <p:spPr>
            <a:xfrm>
              <a:off x="6154736" y="3872197"/>
              <a:ext cx="57292" cy="572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6" name="pt3736"/>
            <p:cNvSpPr/>
            <p:nvPr/>
          </p:nvSpPr>
          <p:spPr>
            <a:xfrm>
              <a:off x="6269908" y="4618350"/>
              <a:ext cx="57239" cy="572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7" name="pt3737"/>
            <p:cNvSpPr/>
            <p:nvPr/>
          </p:nvSpPr>
          <p:spPr>
            <a:xfrm>
              <a:off x="6283913" y="4864386"/>
              <a:ext cx="57237" cy="572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8" name="pt3738"/>
            <p:cNvSpPr/>
            <p:nvPr/>
          </p:nvSpPr>
          <p:spPr>
            <a:xfrm>
              <a:off x="6245397" y="5008790"/>
              <a:ext cx="57254" cy="57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9" name="pt3739"/>
            <p:cNvSpPr/>
            <p:nvPr/>
          </p:nvSpPr>
          <p:spPr>
            <a:xfrm>
              <a:off x="6278271" y="4995425"/>
              <a:ext cx="57239" cy="572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0" name="pt3740"/>
            <p:cNvSpPr/>
            <p:nvPr/>
          </p:nvSpPr>
          <p:spPr>
            <a:xfrm>
              <a:off x="6348286" y="4995413"/>
              <a:ext cx="57263" cy="572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1" name="pt3741"/>
            <p:cNvSpPr/>
            <p:nvPr/>
          </p:nvSpPr>
          <p:spPr>
            <a:xfrm>
              <a:off x="6155565" y="3077944"/>
              <a:ext cx="57268" cy="572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2" name="pt3742"/>
            <p:cNvSpPr/>
            <p:nvPr/>
          </p:nvSpPr>
          <p:spPr>
            <a:xfrm>
              <a:off x="5951459" y="3361431"/>
              <a:ext cx="57244" cy="572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3" name="pt3743"/>
            <p:cNvSpPr/>
            <p:nvPr/>
          </p:nvSpPr>
          <p:spPr>
            <a:xfrm>
              <a:off x="6292711" y="4736018"/>
              <a:ext cx="57242" cy="572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4" name="pt3744"/>
            <p:cNvSpPr/>
            <p:nvPr/>
          </p:nvSpPr>
          <p:spPr>
            <a:xfrm>
              <a:off x="6061262" y="2933523"/>
              <a:ext cx="57287" cy="5728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5" name="pt3745"/>
            <p:cNvSpPr/>
            <p:nvPr/>
          </p:nvSpPr>
          <p:spPr>
            <a:xfrm>
              <a:off x="5089047" y="2348606"/>
              <a:ext cx="109267" cy="1092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6" name="pt3746"/>
            <p:cNvSpPr/>
            <p:nvPr/>
          </p:nvSpPr>
          <p:spPr>
            <a:xfrm>
              <a:off x="6072744" y="2371943"/>
              <a:ext cx="57244" cy="5724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7" name="pt3747"/>
            <p:cNvSpPr/>
            <p:nvPr/>
          </p:nvSpPr>
          <p:spPr>
            <a:xfrm>
              <a:off x="4789428" y="2460384"/>
              <a:ext cx="131746" cy="1317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8" name="pt3748"/>
            <p:cNvSpPr/>
            <p:nvPr/>
          </p:nvSpPr>
          <p:spPr>
            <a:xfrm>
              <a:off x="5899612" y="2406690"/>
              <a:ext cx="57282" cy="5728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9" name="pt3749"/>
            <p:cNvSpPr/>
            <p:nvPr/>
          </p:nvSpPr>
          <p:spPr>
            <a:xfrm>
              <a:off x="6237492" y="4532778"/>
              <a:ext cx="57230" cy="572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0" name="pt3750"/>
            <p:cNvSpPr/>
            <p:nvPr/>
          </p:nvSpPr>
          <p:spPr>
            <a:xfrm>
              <a:off x="6158137" y="3182254"/>
              <a:ext cx="57244" cy="572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1" name="pt3751"/>
            <p:cNvSpPr/>
            <p:nvPr/>
          </p:nvSpPr>
          <p:spPr>
            <a:xfrm>
              <a:off x="6225064" y="3484489"/>
              <a:ext cx="57162" cy="571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2" name="pt3752"/>
            <p:cNvSpPr/>
            <p:nvPr/>
          </p:nvSpPr>
          <p:spPr>
            <a:xfrm>
              <a:off x="5934659" y="4671845"/>
              <a:ext cx="57222" cy="572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3" name="pt3753"/>
            <p:cNvSpPr/>
            <p:nvPr/>
          </p:nvSpPr>
          <p:spPr>
            <a:xfrm>
              <a:off x="6293388" y="3521908"/>
              <a:ext cx="57206" cy="5720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4" name="pt3754"/>
            <p:cNvSpPr/>
            <p:nvPr/>
          </p:nvSpPr>
          <p:spPr>
            <a:xfrm>
              <a:off x="5965524" y="2361264"/>
              <a:ext cx="57208" cy="5720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5" name="pt3755"/>
            <p:cNvSpPr/>
            <p:nvPr/>
          </p:nvSpPr>
          <p:spPr>
            <a:xfrm>
              <a:off x="6055751" y="3299943"/>
              <a:ext cx="57203" cy="5720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6" name="pt3756"/>
            <p:cNvSpPr/>
            <p:nvPr/>
          </p:nvSpPr>
          <p:spPr>
            <a:xfrm>
              <a:off x="6362749" y="3995249"/>
              <a:ext cx="57222" cy="572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7" name="pt3757"/>
            <p:cNvSpPr/>
            <p:nvPr/>
          </p:nvSpPr>
          <p:spPr>
            <a:xfrm>
              <a:off x="6140869" y="2339872"/>
              <a:ext cx="57203" cy="5720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8" name="pt3758"/>
            <p:cNvSpPr/>
            <p:nvPr/>
          </p:nvSpPr>
          <p:spPr>
            <a:xfrm>
              <a:off x="6365670" y="4931247"/>
              <a:ext cx="57230" cy="572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9" name="pt3759"/>
            <p:cNvSpPr/>
            <p:nvPr/>
          </p:nvSpPr>
          <p:spPr>
            <a:xfrm>
              <a:off x="6234330" y="2476244"/>
              <a:ext cx="57237" cy="572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0" name="pt3760"/>
            <p:cNvSpPr/>
            <p:nvPr/>
          </p:nvSpPr>
          <p:spPr>
            <a:xfrm>
              <a:off x="6323542" y="4912536"/>
              <a:ext cx="57213" cy="572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1" name="pt3761"/>
            <p:cNvSpPr/>
            <p:nvPr/>
          </p:nvSpPr>
          <p:spPr>
            <a:xfrm>
              <a:off x="6289782" y="2358573"/>
              <a:ext cx="57242" cy="5724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2" name="pt3762"/>
            <p:cNvSpPr/>
            <p:nvPr/>
          </p:nvSpPr>
          <p:spPr>
            <a:xfrm>
              <a:off x="6116169" y="2401345"/>
              <a:ext cx="57275" cy="5727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3" name="pt3763"/>
            <p:cNvSpPr/>
            <p:nvPr/>
          </p:nvSpPr>
          <p:spPr>
            <a:xfrm>
              <a:off x="6267510" y="2660763"/>
              <a:ext cx="57251" cy="572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4" name="pt3764"/>
            <p:cNvSpPr/>
            <p:nvPr/>
          </p:nvSpPr>
          <p:spPr>
            <a:xfrm>
              <a:off x="5990750" y="2478917"/>
              <a:ext cx="57239" cy="572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5" name="pt3765"/>
            <p:cNvSpPr/>
            <p:nvPr/>
          </p:nvSpPr>
          <p:spPr>
            <a:xfrm>
              <a:off x="6112347" y="5003444"/>
              <a:ext cx="57249" cy="572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6" name="pt3766"/>
            <p:cNvSpPr/>
            <p:nvPr/>
          </p:nvSpPr>
          <p:spPr>
            <a:xfrm>
              <a:off x="6138581" y="5008785"/>
              <a:ext cx="57263" cy="572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7" name="pt3767"/>
            <p:cNvSpPr/>
            <p:nvPr/>
          </p:nvSpPr>
          <p:spPr>
            <a:xfrm>
              <a:off x="5964318" y="4733329"/>
              <a:ext cx="57270" cy="572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8" name="pt3768"/>
            <p:cNvSpPr/>
            <p:nvPr/>
          </p:nvSpPr>
          <p:spPr>
            <a:xfrm>
              <a:off x="6094372" y="4489959"/>
              <a:ext cx="57290" cy="572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9" name="pt3769"/>
            <p:cNvSpPr/>
            <p:nvPr/>
          </p:nvSpPr>
          <p:spPr>
            <a:xfrm>
              <a:off x="6344834" y="3286538"/>
              <a:ext cx="57270" cy="572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0" name="pt3770"/>
            <p:cNvSpPr/>
            <p:nvPr/>
          </p:nvSpPr>
          <p:spPr>
            <a:xfrm>
              <a:off x="6246917" y="2436120"/>
              <a:ext cx="57256" cy="5725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1" name="pt3771"/>
            <p:cNvSpPr/>
            <p:nvPr/>
          </p:nvSpPr>
          <p:spPr>
            <a:xfrm>
              <a:off x="6056476" y="4995417"/>
              <a:ext cx="57256" cy="572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2" name="pt3772"/>
            <p:cNvSpPr/>
            <p:nvPr/>
          </p:nvSpPr>
          <p:spPr>
            <a:xfrm>
              <a:off x="6233502" y="4249287"/>
              <a:ext cx="57261" cy="572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3" name="pt3773"/>
            <p:cNvSpPr/>
            <p:nvPr/>
          </p:nvSpPr>
          <p:spPr>
            <a:xfrm>
              <a:off x="6057864" y="4872407"/>
              <a:ext cx="57242" cy="572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4" name="pt3774"/>
            <p:cNvSpPr/>
            <p:nvPr/>
          </p:nvSpPr>
          <p:spPr>
            <a:xfrm>
              <a:off x="6227812" y="2468212"/>
              <a:ext cx="57256" cy="5725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5" name="pt3775"/>
            <p:cNvSpPr/>
            <p:nvPr/>
          </p:nvSpPr>
          <p:spPr>
            <a:xfrm>
              <a:off x="6078688" y="4733335"/>
              <a:ext cx="57258" cy="572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6" name="pt3776"/>
            <p:cNvSpPr/>
            <p:nvPr/>
          </p:nvSpPr>
          <p:spPr>
            <a:xfrm>
              <a:off x="6320866" y="5008781"/>
              <a:ext cx="57270" cy="572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7" name="pt3777"/>
            <p:cNvSpPr/>
            <p:nvPr/>
          </p:nvSpPr>
          <p:spPr>
            <a:xfrm>
              <a:off x="6141686" y="3043196"/>
              <a:ext cx="57232" cy="572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8" name="pt3778"/>
            <p:cNvSpPr/>
            <p:nvPr/>
          </p:nvSpPr>
          <p:spPr>
            <a:xfrm>
              <a:off x="6353388" y="4128974"/>
              <a:ext cx="57201" cy="572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9" name="pt3779"/>
            <p:cNvSpPr/>
            <p:nvPr/>
          </p:nvSpPr>
          <p:spPr>
            <a:xfrm>
              <a:off x="6199394" y="3925711"/>
              <a:ext cx="57234" cy="572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0" name="pt3780"/>
            <p:cNvSpPr/>
            <p:nvPr/>
          </p:nvSpPr>
          <p:spPr>
            <a:xfrm>
              <a:off x="6357765" y="2885406"/>
              <a:ext cx="57246" cy="572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1" name="pt3781"/>
            <p:cNvSpPr/>
            <p:nvPr/>
          </p:nvSpPr>
          <p:spPr>
            <a:xfrm>
              <a:off x="5956468" y="2460200"/>
              <a:ext cx="57234" cy="5723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2" name="pt3782"/>
            <p:cNvSpPr/>
            <p:nvPr/>
          </p:nvSpPr>
          <p:spPr>
            <a:xfrm>
              <a:off x="6187070" y="4733321"/>
              <a:ext cx="57287" cy="572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3" name="pt3783"/>
            <p:cNvSpPr/>
            <p:nvPr/>
          </p:nvSpPr>
          <p:spPr>
            <a:xfrm>
              <a:off x="6088099" y="2457521"/>
              <a:ext cx="57244" cy="5724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4" name="pt3784"/>
            <p:cNvSpPr/>
            <p:nvPr/>
          </p:nvSpPr>
          <p:spPr>
            <a:xfrm>
              <a:off x="5998554" y="4102219"/>
              <a:ext cx="57225" cy="572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5" name="pt3785"/>
            <p:cNvSpPr/>
            <p:nvPr/>
          </p:nvSpPr>
          <p:spPr>
            <a:xfrm>
              <a:off x="6351697" y="4690573"/>
              <a:ext cx="57206" cy="572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6" name="pt3786"/>
            <p:cNvSpPr/>
            <p:nvPr/>
          </p:nvSpPr>
          <p:spPr>
            <a:xfrm>
              <a:off x="6290473" y="4711940"/>
              <a:ext cx="57261" cy="572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7" name="pt3787"/>
            <p:cNvSpPr/>
            <p:nvPr/>
          </p:nvSpPr>
          <p:spPr>
            <a:xfrm>
              <a:off x="6228846" y="2422791"/>
              <a:ext cx="57172" cy="5717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8" name="pt3788"/>
            <p:cNvSpPr/>
            <p:nvPr/>
          </p:nvSpPr>
          <p:spPr>
            <a:xfrm>
              <a:off x="5916934" y="4110260"/>
              <a:ext cx="57189" cy="571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9" name="pt3789"/>
            <p:cNvSpPr/>
            <p:nvPr/>
          </p:nvSpPr>
          <p:spPr>
            <a:xfrm>
              <a:off x="6192552" y="4984732"/>
              <a:ext cx="57232" cy="572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0" name="pt3790"/>
            <p:cNvSpPr/>
            <p:nvPr/>
          </p:nvSpPr>
          <p:spPr>
            <a:xfrm>
              <a:off x="6119776" y="4618342"/>
              <a:ext cx="57256" cy="572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1" name="pt3791"/>
            <p:cNvSpPr/>
            <p:nvPr/>
          </p:nvSpPr>
          <p:spPr>
            <a:xfrm>
              <a:off x="6050715" y="2355924"/>
              <a:ext cx="57191" cy="5719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2" name="pt3792"/>
            <p:cNvSpPr/>
            <p:nvPr/>
          </p:nvSpPr>
          <p:spPr>
            <a:xfrm>
              <a:off x="6276676" y="2366576"/>
              <a:ext cx="57282" cy="5728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3" name="pt3793"/>
            <p:cNvSpPr/>
            <p:nvPr/>
          </p:nvSpPr>
          <p:spPr>
            <a:xfrm>
              <a:off x="5927190" y="2345197"/>
              <a:ext cx="57251" cy="572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4" name="pt3794"/>
            <p:cNvSpPr/>
            <p:nvPr/>
          </p:nvSpPr>
          <p:spPr>
            <a:xfrm>
              <a:off x="6366608" y="2345190"/>
              <a:ext cx="57266" cy="5726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5" name="pt3795"/>
            <p:cNvSpPr/>
            <p:nvPr/>
          </p:nvSpPr>
          <p:spPr>
            <a:xfrm>
              <a:off x="5976468" y="3944459"/>
              <a:ext cx="57179" cy="571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6" name="pt3796"/>
            <p:cNvSpPr/>
            <p:nvPr/>
          </p:nvSpPr>
          <p:spPr>
            <a:xfrm>
              <a:off x="6063095" y="4254984"/>
              <a:ext cx="72611" cy="726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7" name="pt3797"/>
            <p:cNvSpPr/>
            <p:nvPr/>
          </p:nvSpPr>
          <p:spPr>
            <a:xfrm>
              <a:off x="6038490" y="5003441"/>
              <a:ext cx="57254" cy="57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8" name="pt3798"/>
            <p:cNvSpPr/>
            <p:nvPr/>
          </p:nvSpPr>
          <p:spPr>
            <a:xfrm>
              <a:off x="6249898" y="2449531"/>
              <a:ext cx="57177" cy="5717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9" name="pt3799"/>
            <p:cNvSpPr/>
            <p:nvPr/>
          </p:nvSpPr>
          <p:spPr>
            <a:xfrm>
              <a:off x="6068957" y="2342537"/>
              <a:ext cx="57222" cy="5722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0" name="pt3800"/>
            <p:cNvSpPr/>
            <p:nvPr/>
          </p:nvSpPr>
          <p:spPr>
            <a:xfrm>
              <a:off x="6350046" y="2342539"/>
              <a:ext cx="57218" cy="5721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1" name="pt3801"/>
            <p:cNvSpPr/>
            <p:nvPr/>
          </p:nvSpPr>
          <p:spPr>
            <a:xfrm>
              <a:off x="5953856" y="2342575"/>
              <a:ext cx="57145" cy="571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2" name="pt3802"/>
            <p:cNvSpPr/>
            <p:nvPr/>
          </p:nvSpPr>
          <p:spPr>
            <a:xfrm>
              <a:off x="6136703" y="4958013"/>
              <a:ext cx="57184" cy="571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3" name="pt3803"/>
            <p:cNvSpPr/>
            <p:nvPr/>
          </p:nvSpPr>
          <p:spPr>
            <a:xfrm>
              <a:off x="6360187" y="4857017"/>
              <a:ext cx="82672" cy="826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4" name="pt3804"/>
            <p:cNvSpPr/>
            <p:nvPr/>
          </p:nvSpPr>
          <p:spPr>
            <a:xfrm>
              <a:off x="6347983" y="4492690"/>
              <a:ext cx="57177" cy="571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5" name="pt3805"/>
            <p:cNvSpPr/>
            <p:nvPr/>
          </p:nvSpPr>
          <p:spPr>
            <a:xfrm>
              <a:off x="6322498" y="4754752"/>
              <a:ext cx="57213" cy="572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6" name="pt3806"/>
            <p:cNvSpPr/>
            <p:nvPr/>
          </p:nvSpPr>
          <p:spPr>
            <a:xfrm>
              <a:off x="5974878" y="4995457"/>
              <a:ext cx="57177" cy="571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7" name="pt3807"/>
            <p:cNvSpPr/>
            <p:nvPr/>
          </p:nvSpPr>
          <p:spPr>
            <a:xfrm>
              <a:off x="6051810" y="4845669"/>
              <a:ext cx="57232" cy="572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8" name="pt3808"/>
            <p:cNvSpPr/>
            <p:nvPr/>
          </p:nvSpPr>
          <p:spPr>
            <a:xfrm>
              <a:off x="6202629" y="2345190"/>
              <a:ext cx="57266" cy="5726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9" name="pt3809"/>
            <p:cNvSpPr/>
            <p:nvPr/>
          </p:nvSpPr>
          <p:spPr>
            <a:xfrm>
              <a:off x="6052807" y="2342523"/>
              <a:ext cx="57251" cy="572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0" name="pt3810"/>
            <p:cNvSpPr/>
            <p:nvPr/>
          </p:nvSpPr>
          <p:spPr>
            <a:xfrm>
              <a:off x="6199193" y="4834951"/>
              <a:ext cx="57273" cy="572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1" name="pt3811"/>
            <p:cNvSpPr/>
            <p:nvPr/>
          </p:nvSpPr>
          <p:spPr>
            <a:xfrm>
              <a:off x="6239713" y="4917891"/>
              <a:ext cx="57198" cy="571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2" name="pt3812"/>
            <p:cNvSpPr/>
            <p:nvPr/>
          </p:nvSpPr>
          <p:spPr>
            <a:xfrm>
              <a:off x="6007653" y="2375581"/>
              <a:ext cx="60665" cy="606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3" name="pt3813"/>
            <p:cNvSpPr/>
            <p:nvPr/>
          </p:nvSpPr>
          <p:spPr>
            <a:xfrm>
              <a:off x="5930504" y="2393335"/>
              <a:ext cx="57249" cy="5724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4" name="pt3814"/>
            <p:cNvSpPr/>
            <p:nvPr/>
          </p:nvSpPr>
          <p:spPr>
            <a:xfrm>
              <a:off x="6049091" y="2412096"/>
              <a:ext cx="57167" cy="571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5" name="pt3815"/>
            <p:cNvSpPr/>
            <p:nvPr/>
          </p:nvSpPr>
          <p:spPr>
            <a:xfrm>
              <a:off x="6261336" y="2511014"/>
              <a:ext cx="57230" cy="5723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6" name="pt3816"/>
            <p:cNvSpPr/>
            <p:nvPr/>
          </p:nvSpPr>
          <p:spPr>
            <a:xfrm>
              <a:off x="6263852" y="2342490"/>
              <a:ext cx="57316" cy="5731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7" name="pt3817"/>
            <p:cNvSpPr/>
            <p:nvPr/>
          </p:nvSpPr>
          <p:spPr>
            <a:xfrm>
              <a:off x="6089336" y="2732981"/>
              <a:ext cx="57227" cy="572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8" name="pt3818"/>
            <p:cNvSpPr/>
            <p:nvPr/>
          </p:nvSpPr>
          <p:spPr>
            <a:xfrm>
              <a:off x="5959345" y="4990081"/>
              <a:ext cx="62580" cy="625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9" name="pt3819"/>
            <p:cNvSpPr/>
            <p:nvPr/>
          </p:nvSpPr>
          <p:spPr>
            <a:xfrm>
              <a:off x="6245924" y="2732968"/>
              <a:ext cx="57254" cy="572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0" name="pt3820"/>
            <p:cNvSpPr/>
            <p:nvPr/>
          </p:nvSpPr>
          <p:spPr>
            <a:xfrm>
              <a:off x="6223138" y="2513699"/>
              <a:ext cx="57208" cy="5720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1" name="pt3821"/>
            <p:cNvSpPr/>
            <p:nvPr/>
          </p:nvSpPr>
          <p:spPr>
            <a:xfrm>
              <a:off x="5932966" y="2957610"/>
              <a:ext cx="57251" cy="572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2" name="pt3822"/>
            <p:cNvSpPr/>
            <p:nvPr/>
          </p:nvSpPr>
          <p:spPr>
            <a:xfrm>
              <a:off x="5963192" y="2412040"/>
              <a:ext cx="57280" cy="572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3" name="pt3823"/>
            <p:cNvSpPr/>
            <p:nvPr/>
          </p:nvSpPr>
          <p:spPr>
            <a:xfrm>
              <a:off x="5976097" y="3735833"/>
              <a:ext cx="57242" cy="572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4" name="pt3824"/>
            <p:cNvSpPr/>
            <p:nvPr/>
          </p:nvSpPr>
          <p:spPr>
            <a:xfrm>
              <a:off x="4713625" y="4956007"/>
              <a:ext cx="114683" cy="1146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5" name="pt3825"/>
            <p:cNvSpPr/>
            <p:nvPr/>
          </p:nvSpPr>
          <p:spPr>
            <a:xfrm>
              <a:off x="6147248" y="4468607"/>
              <a:ext cx="57206" cy="572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6" name="pt3826"/>
            <p:cNvSpPr/>
            <p:nvPr/>
          </p:nvSpPr>
          <p:spPr>
            <a:xfrm>
              <a:off x="6040269" y="4158371"/>
              <a:ext cx="57242" cy="572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7" name="pt3827"/>
            <p:cNvSpPr/>
            <p:nvPr/>
          </p:nvSpPr>
          <p:spPr>
            <a:xfrm>
              <a:off x="6072899" y="2393351"/>
              <a:ext cx="57218" cy="5721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8" name="pt3828"/>
            <p:cNvSpPr/>
            <p:nvPr/>
          </p:nvSpPr>
          <p:spPr>
            <a:xfrm>
              <a:off x="6029877" y="2342539"/>
              <a:ext cx="57218" cy="5721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9" name="pt3829"/>
            <p:cNvSpPr/>
            <p:nvPr/>
          </p:nvSpPr>
          <p:spPr>
            <a:xfrm>
              <a:off x="6325206" y="2342509"/>
              <a:ext cx="57278" cy="5727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0" name="pt3830"/>
            <p:cNvSpPr/>
            <p:nvPr/>
          </p:nvSpPr>
          <p:spPr>
            <a:xfrm>
              <a:off x="6094312" y="2347875"/>
              <a:ext cx="57244" cy="5724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1" name="pt3831"/>
            <p:cNvSpPr/>
            <p:nvPr/>
          </p:nvSpPr>
          <p:spPr>
            <a:xfrm>
              <a:off x="6334501" y="2339842"/>
              <a:ext cx="57263" cy="5726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2" name="pt3832"/>
            <p:cNvSpPr/>
            <p:nvPr/>
          </p:nvSpPr>
          <p:spPr>
            <a:xfrm>
              <a:off x="6190117" y="2358561"/>
              <a:ext cx="57266" cy="5726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3" name="pt3833"/>
            <p:cNvSpPr/>
            <p:nvPr/>
          </p:nvSpPr>
          <p:spPr>
            <a:xfrm>
              <a:off x="6129368" y="2345192"/>
              <a:ext cx="57261" cy="572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4" name="pt3834"/>
            <p:cNvSpPr/>
            <p:nvPr/>
          </p:nvSpPr>
          <p:spPr>
            <a:xfrm>
              <a:off x="5915771" y="2345211"/>
              <a:ext cx="57222" cy="5722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5" name="pt3835"/>
            <p:cNvSpPr/>
            <p:nvPr/>
          </p:nvSpPr>
          <p:spPr>
            <a:xfrm>
              <a:off x="6020455" y="2593920"/>
              <a:ext cx="57222" cy="572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6" name="pt3836"/>
            <p:cNvSpPr/>
            <p:nvPr/>
          </p:nvSpPr>
          <p:spPr>
            <a:xfrm>
              <a:off x="6042779" y="2593889"/>
              <a:ext cx="57285" cy="572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7" name="pt3837"/>
            <p:cNvSpPr/>
            <p:nvPr/>
          </p:nvSpPr>
          <p:spPr>
            <a:xfrm>
              <a:off x="6114152" y="3818734"/>
              <a:ext cx="57246" cy="572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8" name="pt3838"/>
            <p:cNvSpPr/>
            <p:nvPr/>
          </p:nvSpPr>
          <p:spPr>
            <a:xfrm>
              <a:off x="6382859" y="4711957"/>
              <a:ext cx="57227" cy="572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9" name="pt3839"/>
            <p:cNvSpPr/>
            <p:nvPr/>
          </p:nvSpPr>
          <p:spPr>
            <a:xfrm>
              <a:off x="4688846" y="4255098"/>
              <a:ext cx="131216" cy="1312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0" name="pt3840"/>
            <p:cNvSpPr/>
            <p:nvPr/>
          </p:nvSpPr>
          <p:spPr>
            <a:xfrm>
              <a:off x="6113345" y="2815876"/>
              <a:ext cx="57244" cy="572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1" name="pt3841"/>
            <p:cNvSpPr/>
            <p:nvPr/>
          </p:nvSpPr>
          <p:spPr>
            <a:xfrm>
              <a:off x="4645437" y="2318498"/>
              <a:ext cx="110649" cy="11064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2" name="pt3842"/>
            <p:cNvSpPr/>
            <p:nvPr/>
          </p:nvSpPr>
          <p:spPr>
            <a:xfrm>
              <a:off x="4888773" y="2346762"/>
              <a:ext cx="96909" cy="9690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3" name="pt3843"/>
            <p:cNvSpPr/>
            <p:nvPr/>
          </p:nvSpPr>
          <p:spPr>
            <a:xfrm>
              <a:off x="6374632" y="4618342"/>
              <a:ext cx="57256" cy="572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4" name="pt3844"/>
            <p:cNvSpPr/>
            <p:nvPr/>
          </p:nvSpPr>
          <p:spPr>
            <a:xfrm>
              <a:off x="6087451" y="2422748"/>
              <a:ext cx="57258" cy="5725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5" name="pt3845"/>
            <p:cNvSpPr/>
            <p:nvPr/>
          </p:nvSpPr>
          <p:spPr>
            <a:xfrm>
              <a:off x="5916618" y="2449517"/>
              <a:ext cx="57206" cy="5720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6" name="pt3846"/>
            <p:cNvSpPr/>
            <p:nvPr/>
          </p:nvSpPr>
          <p:spPr>
            <a:xfrm>
              <a:off x="6011830" y="2369288"/>
              <a:ext cx="57206" cy="5720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7" name="pt3847"/>
            <p:cNvSpPr/>
            <p:nvPr/>
          </p:nvSpPr>
          <p:spPr>
            <a:xfrm>
              <a:off x="6253177" y="4115566"/>
              <a:ext cx="57275" cy="572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8" name="pt3848"/>
            <p:cNvSpPr/>
            <p:nvPr/>
          </p:nvSpPr>
          <p:spPr>
            <a:xfrm>
              <a:off x="4880793" y="4875133"/>
              <a:ext cx="115972" cy="1159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9" name="pt3849"/>
            <p:cNvSpPr/>
            <p:nvPr/>
          </p:nvSpPr>
          <p:spPr>
            <a:xfrm>
              <a:off x="6060738" y="2412071"/>
              <a:ext cx="57218" cy="5721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0" name="pt3850"/>
            <p:cNvSpPr/>
            <p:nvPr/>
          </p:nvSpPr>
          <p:spPr>
            <a:xfrm>
              <a:off x="6167231" y="2371955"/>
              <a:ext cx="57220" cy="572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1" name="pt3851"/>
            <p:cNvSpPr/>
            <p:nvPr/>
          </p:nvSpPr>
          <p:spPr>
            <a:xfrm>
              <a:off x="6044662" y="4738722"/>
              <a:ext cx="57182" cy="571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2" name="pt3852"/>
            <p:cNvSpPr/>
            <p:nvPr/>
          </p:nvSpPr>
          <p:spPr>
            <a:xfrm>
              <a:off x="6193966" y="2390657"/>
              <a:ext cx="57256" cy="5725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3" name="pt3853"/>
            <p:cNvSpPr/>
            <p:nvPr/>
          </p:nvSpPr>
          <p:spPr>
            <a:xfrm>
              <a:off x="4778090" y="4946127"/>
              <a:ext cx="97001" cy="970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4" name="pt3854"/>
            <p:cNvSpPr/>
            <p:nvPr/>
          </p:nvSpPr>
          <p:spPr>
            <a:xfrm>
              <a:off x="5999692" y="3992570"/>
              <a:ext cx="57232" cy="572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5" name="pt3855"/>
            <p:cNvSpPr/>
            <p:nvPr/>
          </p:nvSpPr>
          <p:spPr>
            <a:xfrm>
              <a:off x="5990901" y="4663799"/>
              <a:ext cx="57268" cy="572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6" name="pt3856"/>
            <p:cNvSpPr/>
            <p:nvPr/>
          </p:nvSpPr>
          <p:spPr>
            <a:xfrm>
              <a:off x="6016728" y="4498010"/>
              <a:ext cx="57234" cy="572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7" name="pt3857"/>
            <p:cNvSpPr/>
            <p:nvPr/>
          </p:nvSpPr>
          <p:spPr>
            <a:xfrm>
              <a:off x="5903375" y="4727999"/>
              <a:ext cx="57234" cy="572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8" name="pt3858"/>
            <p:cNvSpPr/>
            <p:nvPr/>
          </p:nvSpPr>
          <p:spPr>
            <a:xfrm>
              <a:off x="5925943" y="2385303"/>
              <a:ext cx="57268" cy="5726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9" name="pt3859"/>
            <p:cNvSpPr/>
            <p:nvPr/>
          </p:nvSpPr>
          <p:spPr>
            <a:xfrm>
              <a:off x="6025665" y="2339828"/>
              <a:ext cx="57292" cy="5729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0" name="pt3860"/>
            <p:cNvSpPr/>
            <p:nvPr/>
          </p:nvSpPr>
          <p:spPr>
            <a:xfrm>
              <a:off x="6349202" y="2339867"/>
              <a:ext cx="57213" cy="5721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1" name="pt3861"/>
            <p:cNvSpPr/>
            <p:nvPr/>
          </p:nvSpPr>
          <p:spPr>
            <a:xfrm>
              <a:off x="5959716" y="2339834"/>
              <a:ext cx="57280" cy="572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2" name="pt3862"/>
            <p:cNvSpPr/>
            <p:nvPr/>
          </p:nvSpPr>
          <p:spPr>
            <a:xfrm>
              <a:off x="6260679" y="2353240"/>
              <a:ext cx="57210" cy="5721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3" name="pt3863"/>
            <p:cNvSpPr/>
            <p:nvPr/>
          </p:nvSpPr>
          <p:spPr>
            <a:xfrm>
              <a:off x="6148770" y="3602141"/>
              <a:ext cx="57196" cy="5719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4" name="pt3864"/>
            <p:cNvSpPr/>
            <p:nvPr/>
          </p:nvSpPr>
          <p:spPr>
            <a:xfrm>
              <a:off x="6216122" y="4907161"/>
              <a:ext cx="57266" cy="572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5" name="pt3865"/>
            <p:cNvSpPr/>
            <p:nvPr/>
          </p:nvSpPr>
          <p:spPr>
            <a:xfrm>
              <a:off x="6308727" y="4995404"/>
              <a:ext cx="57282" cy="572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6" name="pt3866"/>
            <p:cNvSpPr/>
            <p:nvPr/>
          </p:nvSpPr>
          <p:spPr>
            <a:xfrm>
              <a:off x="6254593" y="2422754"/>
              <a:ext cx="57246" cy="572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7" name="pt3867"/>
            <p:cNvSpPr/>
            <p:nvPr/>
          </p:nvSpPr>
          <p:spPr>
            <a:xfrm>
              <a:off x="5883198" y="4829519"/>
              <a:ext cx="94879" cy="948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8" name="pt3868"/>
            <p:cNvSpPr/>
            <p:nvPr/>
          </p:nvSpPr>
          <p:spPr>
            <a:xfrm>
              <a:off x="6324735" y="4987381"/>
              <a:ext cx="57282" cy="572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9" name="pt3869"/>
            <p:cNvSpPr/>
            <p:nvPr/>
          </p:nvSpPr>
          <p:spPr>
            <a:xfrm>
              <a:off x="5105579" y="2307637"/>
              <a:ext cx="121673" cy="12167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0" name="pt3870"/>
            <p:cNvSpPr/>
            <p:nvPr/>
          </p:nvSpPr>
          <p:spPr>
            <a:xfrm>
              <a:off x="6271083" y="4816210"/>
              <a:ext cx="57316" cy="573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1" name="pt3871"/>
            <p:cNvSpPr/>
            <p:nvPr/>
          </p:nvSpPr>
          <p:spPr>
            <a:xfrm>
              <a:off x="5948661" y="2339829"/>
              <a:ext cx="57290" cy="5729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2" name="pt3872"/>
            <p:cNvSpPr/>
            <p:nvPr/>
          </p:nvSpPr>
          <p:spPr>
            <a:xfrm>
              <a:off x="6070454" y="2339835"/>
              <a:ext cx="57278" cy="5727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3" name="pt3873"/>
            <p:cNvSpPr/>
            <p:nvPr/>
          </p:nvSpPr>
          <p:spPr>
            <a:xfrm>
              <a:off x="6117901" y="2393362"/>
              <a:ext cx="57196" cy="5719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4" name="pt3874"/>
            <p:cNvSpPr/>
            <p:nvPr/>
          </p:nvSpPr>
          <p:spPr>
            <a:xfrm>
              <a:off x="6087216" y="2342530"/>
              <a:ext cx="57237" cy="572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5" name="pt3875"/>
            <p:cNvSpPr/>
            <p:nvPr/>
          </p:nvSpPr>
          <p:spPr>
            <a:xfrm>
              <a:off x="6231856" y="4853672"/>
              <a:ext cx="57270" cy="572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6" name="pt3876"/>
            <p:cNvSpPr/>
            <p:nvPr/>
          </p:nvSpPr>
          <p:spPr>
            <a:xfrm>
              <a:off x="6231336" y="3602119"/>
              <a:ext cx="57242" cy="572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7" name="pt3877"/>
            <p:cNvSpPr/>
            <p:nvPr/>
          </p:nvSpPr>
          <p:spPr>
            <a:xfrm>
              <a:off x="6313332" y="2374628"/>
              <a:ext cx="57222" cy="5722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8" name="pt3878"/>
            <p:cNvSpPr/>
            <p:nvPr/>
          </p:nvSpPr>
          <p:spPr>
            <a:xfrm>
              <a:off x="4690578" y="2309036"/>
              <a:ext cx="124225" cy="1242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9" name="pt3879"/>
            <p:cNvSpPr/>
            <p:nvPr/>
          </p:nvSpPr>
          <p:spPr>
            <a:xfrm>
              <a:off x="3668148" y="2316850"/>
              <a:ext cx="146036" cy="1460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0" name="pt3880"/>
            <p:cNvSpPr/>
            <p:nvPr/>
          </p:nvSpPr>
          <p:spPr>
            <a:xfrm>
              <a:off x="6262944" y="3093973"/>
              <a:ext cx="57302" cy="573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1" name="pt3881"/>
            <p:cNvSpPr/>
            <p:nvPr/>
          </p:nvSpPr>
          <p:spPr>
            <a:xfrm>
              <a:off x="6379082" y="4425804"/>
              <a:ext cx="57234" cy="572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2" name="pt3882"/>
            <p:cNvSpPr/>
            <p:nvPr/>
          </p:nvSpPr>
          <p:spPr>
            <a:xfrm>
              <a:off x="6363153" y="3767949"/>
              <a:ext cx="57194" cy="5719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3" name="pt3883"/>
            <p:cNvSpPr/>
            <p:nvPr/>
          </p:nvSpPr>
          <p:spPr>
            <a:xfrm>
              <a:off x="6069275" y="2358584"/>
              <a:ext cx="57220" cy="572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4" name="pt3884"/>
            <p:cNvSpPr/>
            <p:nvPr/>
          </p:nvSpPr>
          <p:spPr>
            <a:xfrm>
              <a:off x="6200334" y="4936579"/>
              <a:ext cx="57263" cy="572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5" name="pt3885"/>
            <p:cNvSpPr/>
            <p:nvPr/>
          </p:nvSpPr>
          <p:spPr>
            <a:xfrm>
              <a:off x="5967873" y="2347882"/>
              <a:ext cx="57230" cy="5723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6" name="pt3886"/>
            <p:cNvSpPr/>
            <p:nvPr/>
          </p:nvSpPr>
          <p:spPr>
            <a:xfrm>
              <a:off x="5990386" y="2355898"/>
              <a:ext cx="57244" cy="5724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7" name="pt3887"/>
            <p:cNvSpPr/>
            <p:nvPr/>
          </p:nvSpPr>
          <p:spPr>
            <a:xfrm>
              <a:off x="6140516" y="2353251"/>
              <a:ext cx="57189" cy="5718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8" name="pt3888"/>
            <p:cNvSpPr/>
            <p:nvPr/>
          </p:nvSpPr>
          <p:spPr>
            <a:xfrm>
              <a:off x="6245965" y="2342567"/>
              <a:ext cx="57162" cy="5716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9" name="pt3889"/>
            <p:cNvSpPr/>
            <p:nvPr/>
          </p:nvSpPr>
          <p:spPr>
            <a:xfrm>
              <a:off x="6003731" y="2339863"/>
              <a:ext cx="57222" cy="5722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0" name="pt3890"/>
            <p:cNvSpPr/>
            <p:nvPr/>
          </p:nvSpPr>
          <p:spPr>
            <a:xfrm>
              <a:off x="6097236" y="2369270"/>
              <a:ext cx="57242" cy="5724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1" name="pt3891"/>
            <p:cNvSpPr/>
            <p:nvPr/>
          </p:nvSpPr>
          <p:spPr>
            <a:xfrm>
              <a:off x="6272545" y="4126281"/>
              <a:ext cx="57239" cy="572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2" name="pt3892"/>
            <p:cNvSpPr/>
            <p:nvPr/>
          </p:nvSpPr>
          <p:spPr>
            <a:xfrm>
              <a:off x="6117083" y="4995422"/>
              <a:ext cx="57246" cy="572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3" name="pt3893"/>
            <p:cNvSpPr/>
            <p:nvPr/>
          </p:nvSpPr>
          <p:spPr>
            <a:xfrm>
              <a:off x="6320262" y="3064611"/>
              <a:ext cx="57191" cy="571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4" name="pt3894"/>
            <p:cNvSpPr/>
            <p:nvPr/>
          </p:nvSpPr>
          <p:spPr>
            <a:xfrm>
              <a:off x="6206695" y="5008791"/>
              <a:ext cx="57251" cy="572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5" name="pt3895"/>
            <p:cNvSpPr/>
            <p:nvPr/>
          </p:nvSpPr>
          <p:spPr>
            <a:xfrm>
              <a:off x="5928689" y="2353279"/>
              <a:ext cx="57133" cy="571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6" name="pt3896"/>
            <p:cNvSpPr/>
            <p:nvPr/>
          </p:nvSpPr>
          <p:spPr>
            <a:xfrm>
              <a:off x="6376141" y="4880427"/>
              <a:ext cx="57246" cy="572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7" name="pt3897"/>
            <p:cNvSpPr/>
            <p:nvPr/>
          </p:nvSpPr>
          <p:spPr>
            <a:xfrm>
              <a:off x="6116372" y="2339839"/>
              <a:ext cx="57270" cy="572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8" name="pt3898"/>
            <p:cNvSpPr/>
            <p:nvPr/>
          </p:nvSpPr>
          <p:spPr>
            <a:xfrm>
              <a:off x="6355283" y="2339812"/>
              <a:ext cx="57323" cy="5732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9" name="pt3899"/>
            <p:cNvSpPr/>
            <p:nvPr/>
          </p:nvSpPr>
          <p:spPr>
            <a:xfrm>
              <a:off x="5947417" y="2358566"/>
              <a:ext cx="57256" cy="5725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0" name="pt3900"/>
            <p:cNvSpPr/>
            <p:nvPr/>
          </p:nvSpPr>
          <p:spPr>
            <a:xfrm>
              <a:off x="6174629" y="3040567"/>
              <a:ext cx="57143" cy="571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1" name="pt3901"/>
            <p:cNvSpPr/>
            <p:nvPr/>
          </p:nvSpPr>
          <p:spPr>
            <a:xfrm>
              <a:off x="5929928" y="4706607"/>
              <a:ext cx="57230" cy="572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2" name="pt3902"/>
            <p:cNvSpPr/>
            <p:nvPr/>
          </p:nvSpPr>
          <p:spPr>
            <a:xfrm>
              <a:off x="5926807" y="2350565"/>
              <a:ext cx="57213" cy="5721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3" name="pt3903"/>
            <p:cNvSpPr/>
            <p:nvPr/>
          </p:nvSpPr>
          <p:spPr>
            <a:xfrm>
              <a:off x="5925807" y="5003446"/>
              <a:ext cx="57244" cy="572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4" name="pt3904"/>
            <p:cNvSpPr/>
            <p:nvPr/>
          </p:nvSpPr>
          <p:spPr>
            <a:xfrm>
              <a:off x="6263970" y="4653115"/>
              <a:ext cx="57242" cy="572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5" name="pt3905"/>
            <p:cNvSpPr/>
            <p:nvPr/>
          </p:nvSpPr>
          <p:spPr>
            <a:xfrm>
              <a:off x="6332237" y="2347886"/>
              <a:ext cx="57222" cy="5722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6" name="pt3906"/>
            <p:cNvSpPr/>
            <p:nvPr/>
          </p:nvSpPr>
          <p:spPr>
            <a:xfrm>
              <a:off x="6044468" y="2350561"/>
              <a:ext cx="57220" cy="572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7" name="pt3907"/>
            <p:cNvSpPr/>
            <p:nvPr/>
          </p:nvSpPr>
          <p:spPr>
            <a:xfrm>
              <a:off x="6065714" y="2350544"/>
              <a:ext cx="57254" cy="5725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8" name="pt3908"/>
            <p:cNvSpPr/>
            <p:nvPr/>
          </p:nvSpPr>
          <p:spPr>
            <a:xfrm>
              <a:off x="6122340" y="2342511"/>
              <a:ext cx="57275" cy="5727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9" name="pt3909"/>
            <p:cNvSpPr/>
            <p:nvPr/>
          </p:nvSpPr>
          <p:spPr>
            <a:xfrm>
              <a:off x="5931914" y="2420073"/>
              <a:ext cx="57258" cy="5725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0" name="pt3910"/>
            <p:cNvSpPr/>
            <p:nvPr/>
          </p:nvSpPr>
          <p:spPr>
            <a:xfrm>
              <a:off x="6092082" y="3992545"/>
              <a:ext cx="57282" cy="572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1" name="pt3911"/>
            <p:cNvSpPr/>
            <p:nvPr/>
          </p:nvSpPr>
          <p:spPr>
            <a:xfrm>
              <a:off x="6371569" y="4498027"/>
              <a:ext cx="57201" cy="572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2" name="pt3912"/>
            <p:cNvSpPr/>
            <p:nvPr/>
          </p:nvSpPr>
          <p:spPr>
            <a:xfrm>
              <a:off x="6013268" y="3128765"/>
              <a:ext cx="57249" cy="572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3" name="pt3913"/>
            <p:cNvSpPr/>
            <p:nvPr/>
          </p:nvSpPr>
          <p:spPr>
            <a:xfrm>
              <a:off x="4770207" y="2319781"/>
              <a:ext cx="108082" cy="10808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4" name="pt3914"/>
            <p:cNvSpPr/>
            <p:nvPr/>
          </p:nvSpPr>
          <p:spPr>
            <a:xfrm>
              <a:off x="6083077" y="4998084"/>
              <a:ext cx="57270" cy="572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5" name="pt3915"/>
            <p:cNvSpPr/>
            <p:nvPr/>
          </p:nvSpPr>
          <p:spPr>
            <a:xfrm>
              <a:off x="6253468" y="2679480"/>
              <a:ext cx="57258" cy="572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6" name="pt3916"/>
            <p:cNvSpPr/>
            <p:nvPr/>
          </p:nvSpPr>
          <p:spPr>
            <a:xfrm>
              <a:off x="5998454" y="4804376"/>
              <a:ext cx="38194" cy="381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7" name="pt3917"/>
            <p:cNvSpPr/>
            <p:nvPr/>
          </p:nvSpPr>
          <p:spPr>
            <a:xfrm>
              <a:off x="5920616" y="4859035"/>
              <a:ext cx="57242" cy="572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8" name="pt3918"/>
            <p:cNvSpPr/>
            <p:nvPr/>
          </p:nvSpPr>
          <p:spPr>
            <a:xfrm>
              <a:off x="6123690" y="4947304"/>
              <a:ext cx="57208" cy="572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9" name="pt3919"/>
            <p:cNvSpPr/>
            <p:nvPr/>
          </p:nvSpPr>
          <p:spPr>
            <a:xfrm>
              <a:off x="6396070" y="2791843"/>
              <a:ext cx="57172" cy="571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0" name="pt3920"/>
            <p:cNvSpPr/>
            <p:nvPr/>
          </p:nvSpPr>
          <p:spPr>
            <a:xfrm>
              <a:off x="6383876" y="3409549"/>
              <a:ext cx="57282" cy="572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1" name="pt3921"/>
            <p:cNvSpPr/>
            <p:nvPr/>
          </p:nvSpPr>
          <p:spPr>
            <a:xfrm>
              <a:off x="6251681" y="2342501"/>
              <a:ext cx="57294" cy="5729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2" name="pt3922"/>
            <p:cNvSpPr/>
            <p:nvPr/>
          </p:nvSpPr>
          <p:spPr>
            <a:xfrm>
              <a:off x="6090083" y="2342535"/>
              <a:ext cx="57227" cy="5722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3" name="pt3923"/>
            <p:cNvSpPr/>
            <p:nvPr/>
          </p:nvSpPr>
          <p:spPr>
            <a:xfrm>
              <a:off x="6173840" y="2390659"/>
              <a:ext cx="57254" cy="5725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4" name="pt3924"/>
            <p:cNvSpPr/>
            <p:nvPr/>
          </p:nvSpPr>
          <p:spPr>
            <a:xfrm>
              <a:off x="6222631" y="2358559"/>
              <a:ext cx="57270" cy="572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5" name="pt3925"/>
            <p:cNvSpPr/>
            <p:nvPr/>
          </p:nvSpPr>
          <p:spPr>
            <a:xfrm>
              <a:off x="5113975" y="4974909"/>
              <a:ext cx="114318" cy="1143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6" name="pt3926"/>
            <p:cNvSpPr/>
            <p:nvPr/>
          </p:nvSpPr>
          <p:spPr>
            <a:xfrm>
              <a:off x="6065687" y="2342530"/>
              <a:ext cx="57237" cy="572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7" name="pt3927"/>
            <p:cNvSpPr/>
            <p:nvPr/>
          </p:nvSpPr>
          <p:spPr>
            <a:xfrm>
              <a:off x="6164487" y="2858645"/>
              <a:ext cx="57282" cy="572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8" name="pt3928"/>
            <p:cNvSpPr/>
            <p:nvPr/>
          </p:nvSpPr>
          <p:spPr>
            <a:xfrm>
              <a:off x="5973322" y="2361247"/>
              <a:ext cx="57242" cy="5724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9" name="pt3929"/>
            <p:cNvSpPr/>
            <p:nvPr/>
          </p:nvSpPr>
          <p:spPr>
            <a:xfrm>
              <a:off x="6087335" y="4685178"/>
              <a:ext cx="57299" cy="572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0" name="pt3930"/>
            <p:cNvSpPr/>
            <p:nvPr/>
          </p:nvSpPr>
          <p:spPr>
            <a:xfrm>
              <a:off x="5925194" y="2388006"/>
              <a:ext cx="57210" cy="5721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1" name="pt3931"/>
            <p:cNvSpPr/>
            <p:nvPr/>
          </p:nvSpPr>
          <p:spPr>
            <a:xfrm>
              <a:off x="5962359" y="4939257"/>
              <a:ext cx="57256" cy="572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2" name="pt3932"/>
            <p:cNvSpPr/>
            <p:nvPr/>
          </p:nvSpPr>
          <p:spPr>
            <a:xfrm>
              <a:off x="6307601" y="5003438"/>
              <a:ext cx="57261" cy="572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3" name="pt3933"/>
            <p:cNvSpPr/>
            <p:nvPr/>
          </p:nvSpPr>
          <p:spPr>
            <a:xfrm>
              <a:off x="6078459" y="2460201"/>
              <a:ext cx="57232" cy="5723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4" name="pt3934"/>
            <p:cNvSpPr/>
            <p:nvPr/>
          </p:nvSpPr>
          <p:spPr>
            <a:xfrm>
              <a:off x="6218363" y="2371930"/>
              <a:ext cx="57270" cy="572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5" name="pt3935"/>
            <p:cNvSpPr/>
            <p:nvPr/>
          </p:nvSpPr>
          <p:spPr>
            <a:xfrm>
              <a:off x="6029835" y="2339881"/>
              <a:ext cx="57186" cy="5718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6" name="pt3936"/>
            <p:cNvSpPr/>
            <p:nvPr/>
          </p:nvSpPr>
          <p:spPr>
            <a:xfrm>
              <a:off x="6154834" y="5003130"/>
              <a:ext cx="41831" cy="418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7" name="pt3937"/>
            <p:cNvSpPr/>
            <p:nvPr/>
          </p:nvSpPr>
          <p:spPr>
            <a:xfrm>
              <a:off x="6167845" y="4974019"/>
              <a:ext cx="57263" cy="572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8" name="pt3938"/>
            <p:cNvSpPr/>
            <p:nvPr/>
          </p:nvSpPr>
          <p:spPr>
            <a:xfrm>
              <a:off x="6299964" y="4266453"/>
              <a:ext cx="81764" cy="817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9" name="pt3939"/>
            <p:cNvSpPr/>
            <p:nvPr/>
          </p:nvSpPr>
          <p:spPr>
            <a:xfrm>
              <a:off x="6266996" y="4998102"/>
              <a:ext cx="57234" cy="572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0" name="pt3940"/>
            <p:cNvSpPr/>
            <p:nvPr/>
          </p:nvSpPr>
          <p:spPr>
            <a:xfrm>
              <a:off x="6117839" y="2516367"/>
              <a:ext cx="57220" cy="572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1" name="pt3941"/>
            <p:cNvSpPr/>
            <p:nvPr/>
          </p:nvSpPr>
          <p:spPr>
            <a:xfrm>
              <a:off x="6136846" y="2783773"/>
              <a:ext cx="57266" cy="5726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2" name="pt3942"/>
            <p:cNvSpPr/>
            <p:nvPr/>
          </p:nvSpPr>
          <p:spPr>
            <a:xfrm>
              <a:off x="5954055" y="2358560"/>
              <a:ext cx="57268" cy="5726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3" name="pt3943"/>
            <p:cNvSpPr/>
            <p:nvPr/>
          </p:nvSpPr>
          <p:spPr>
            <a:xfrm>
              <a:off x="6063590" y="2342536"/>
              <a:ext cx="57225" cy="572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4" name="pt3944"/>
            <p:cNvSpPr/>
            <p:nvPr/>
          </p:nvSpPr>
          <p:spPr>
            <a:xfrm>
              <a:off x="6134362" y="2358585"/>
              <a:ext cx="57218" cy="5721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5" name="pt3945"/>
            <p:cNvSpPr/>
            <p:nvPr/>
          </p:nvSpPr>
          <p:spPr>
            <a:xfrm>
              <a:off x="6322895" y="3933717"/>
              <a:ext cx="57268" cy="572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6" name="pt3946"/>
            <p:cNvSpPr/>
            <p:nvPr/>
          </p:nvSpPr>
          <p:spPr>
            <a:xfrm>
              <a:off x="6356422" y="4992754"/>
              <a:ext cx="57234" cy="572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7" name="pt3947"/>
            <p:cNvSpPr/>
            <p:nvPr/>
          </p:nvSpPr>
          <p:spPr>
            <a:xfrm>
              <a:off x="6262674" y="2345206"/>
              <a:ext cx="57232" cy="5723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8" name="pt3948"/>
            <p:cNvSpPr/>
            <p:nvPr/>
          </p:nvSpPr>
          <p:spPr>
            <a:xfrm>
              <a:off x="6370089" y="2366578"/>
              <a:ext cx="57278" cy="5727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9" name="pt3949"/>
            <p:cNvSpPr/>
            <p:nvPr/>
          </p:nvSpPr>
          <p:spPr>
            <a:xfrm>
              <a:off x="6007279" y="2489643"/>
              <a:ext cx="57182" cy="5718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0" name="pt3950"/>
            <p:cNvSpPr/>
            <p:nvPr/>
          </p:nvSpPr>
          <p:spPr>
            <a:xfrm>
              <a:off x="6095000" y="2345234"/>
              <a:ext cx="57177" cy="5717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1" name="pt3951"/>
            <p:cNvSpPr/>
            <p:nvPr/>
          </p:nvSpPr>
          <p:spPr>
            <a:xfrm>
              <a:off x="6365170" y="4329569"/>
              <a:ext cx="57155" cy="571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2" name="pt3952"/>
            <p:cNvSpPr/>
            <p:nvPr/>
          </p:nvSpPr>
          <p:spPr>
            <a:xfrm>
              <a:off x="6183832" y="2361228"/>
              <a:ext cx="57280" cy="572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3" name="pt3953"/>
            <p:cNvSpPr/>
            <p:nvPr/>
          </p:nvSpPr>
          <p:spPr>
            <a:xfrm>
              <a:off x="6224678" y="2369313"/>
              <a:ext cx="57155" cy="5715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4" name="pt3954"/>
            <p:cNvSpPr/>
            <p:nvPr/>
          </p:nvSpPr>
          <p:spPr>
            <a:xfrm>
              <a:off x="6338214" y="3083177"/>
              <a:ext cx="57500" cy="575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5" name="pt3955"/>
            <p:cNvSpPr/>
            <p:nvPr/>
          </p:nvSpPr>
          <p:spPr>
            <a:xfrm>
              <a:off x="5959779" y="5008671"/>
              <a:ext cx="57491" cy="574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6" name="pt3956"/>
            <p:cNvSpPr/>
            <p:nvPr/>
          </p:nvSpPr>
          <p:spPr>
            <a:xfrm>
              <a:off x="6091454" y="5008674"/>
              <a:ext cx="57486" cy="574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7" name="pt3957"/>
            <p:cNvSpPr/>
            <p:nvPr/>
          </p:nvSpPr>
          <p:spPr>
            <a:xfrm>
              <a:off x="6142569" y="2719631"/>
              <a:ext cx="57184" cy="5718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8" name="pt3958"/>
            <p:cNvSpPr/>
            <p:nvPr/>
          </p:nvSpPr>
          <p:spPr>
            <a:xfrm>
              <a:off x="6399148" y="4409634"/>
              <a:ext cx="57483" cy="57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9" name="pt3959"/>
            <p:cNvSpPr/>
            <p:nvPr/>
          </p:nvSpPr>
          <p:spPr>
            <a:xfrm>
              <a:off x="6334113" y="2719493"/>
              <a:ext cx="57460" cy="5746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0" name="pt3960"/>
            <p:cNvSpPr/>
            <p:nvPr/>
          </p:nvSpPr>
          <p:spPr>
            <a:xfrm>
              <a:off x="6191323" y="4992776"/>
              <a:ext cx="57189" cy="571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1" name="pt3961"/>
            <p:cNvSpPr/>
            <p:nvPr/>
          </p:nvSpPr>
          <p:spPr>
            <a:xfrm>
              <a:off x="6027859" y="2428121"/>
              <a:ext cx="57208" cy="5720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2" name="pt3962"/>
            <p:cNvSpPr/>
            <p:nvPr/>
          </p:nvSpPr>
          <p:spPr>
            <a:xfrm>
              <a:off x="6133217" y="3912189"/>
              <a:ext cx="57536" cy="575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3" name="pt3963"/>
            <p:cNvSpPr/>
            <p:nvPr/>
          </p:nvSpPr>
          <p:spPr>
            <a:xfrm>
              <a:off x="6094401" y="2773073"/>
              <a:ext cx="57273" cy="572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4" name="pt3964"/>
            <p:cNvSpPr/>
            <p:nvPr/>
          </p:nvSpPr>
          <p:spPr>
            <a:xfrm>
              <a:off x="6042821" y="2347947"/>
              <a:ext cx="57100" cy="5710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5" name="pt3965"/>
            <p:cNvSpPr/>
            <p:nvPr/>
          </p:nvSpPr>
          <p:spPr>
            <a:xfrm>
              <a:off x="6368889" y="2503033"/>
              <a:ext cx="57145" cy="571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6" name="pt3966"/>
            <p:cNvSpPr/>
            <p:nvPr/>
          </p:nvSpPr>
          <p:spPr>
            <a:xfrm>
              <a:off x="6305517" y="2577720"/>
              <a:ext cx="57531" cy="575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7" name="pt3967"/>
            <p:cNvSpPr/>
            <p:nvPr/>
          </p:nvSpPr>
          <p:spPr>
            <a:xfrm>
              <a:off x="6391181" y="4851101"/>
              <a:ext cx="57064" cy="570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8" name="pt3968"/>
            <p:cNvSpPr/>
            <p:nvPr/>
          </p:nvSpPr>
          <p:spPr>
            <a:xfrm>
              <a:off x="5980928" y="2361113"/>
              <a:ext cx="57510" cy="5751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9" name="pt3969"/>
            <p:cNvSpPr/>
            <p:nvPr/>
          </p:nvSpPr>
          <p:spPr>
            <a:xfrm>
              <a:off x="6128847" y="2339885"/>
              <a:ext cx="57177" cy="5717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0" name="pt3970"/>
            <p:cNvSpPr/>
            <p:nvPr/>
          </p:nvSpPr>
          <p:spPr>
            <a:xfrm>
              <a:off x="6144463" y="2401399"/>
              <a:ext cx="57167" cy="571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1" name="pt3971"/>
            <p:cNvSpPr/>
            <p:nvPr/>
          </p:nvSpPr>
          <p:spPr>
            <a:xfrm>
              <a:off x="6038683" y="3872258"/>
              <a:ext cx="57170" cy="571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2" name="pt3972"/>
            <p:cNvSpPr/>
            <p:nvPr/>
          </p:nvSpPr>
          <p:spPr>
            <a:xfrm>
              <a:off x="6372551" y="4618212"/>
              <a:ext cx="57517" cy="57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3" name="pt3973"/>
            <p:cNvSpPr/>
            <p:nvPr/>
          </p:nvSpPr>
          <p:spPr>
            <a:xfrm>
              <a:off x="5924881" y="4864418"/>
              <a:ext cx="57174" cy="571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4" name="pt3974"/>
            <p:cNvSpPr/>
            <p:nvPr/>
          </p:nvSpPr>
          <p:spPr>
            <a:xfrm>
              <a:off x="6139182" y="5008672"/>
              <a:ext cx="57488" cy="574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5" name="pt3975"/>
            <p:cNvSpPr/>
            <p:nvPr/>
          </p:nvSpPr>
          <p:spPr>
            <a:xfrm>
              <a:off x="6022780" y="4995291"/>
              <a:ext cx="57507" cy="57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6" name="pt3976"/>
            <p:cNvSpPr/>
            <p:nvPr/>
          </p:nvSpPr>
          <p:spPr>
            <a:xfrm>
              <a:off x="5909057" y="4995437"/>
              <a:ext cx="57215" cy="572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7" name="pt3977"/>
            <p:cNvSpPr/>
            <p:nvPr/>
          </p:nvSpPr>
          <p:spPr>
            <a:xfrm>
              <a:off x="5914585" y="3077980"/>
              <a:ext cx="57196" cy="5719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8" name="pt3978"/>
            <p:cNvSpPr/>
            <p:nvPr/>
          </p:nvSpPr>
          <p:spPr>
            <a:xfrm>
              <a:off x="6349806" y="3361351"/>
              <a:ext cx="57405" cy="5740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9" name="pt3979"/>
            <p:cNvSpPr/>
            <p:nvPr/>
          </p:nvSpPr>
          <p:spPr>
            <a:xfrm>
              <a:off x="6324906" y="4736047"/>
              <a:ext cx="57184" cy="571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0" name="pt3980"/>
            <p:cNvSpPr/>
            <p:nvPr/>
          </p:nvSpPr>
          <p:spPr>
            <a:xfrm>
              <a:off x="6284881" y="2933407"/>
              <a:ext cx="57519" cy="5751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1" name="pt3981"/>
            <p:cNvSpPr/>
            <p:nvPr/>
          </p:nvSpPr>
          <p:spPr>
            <a:xfrm>
              <a:off x="6007104" y="2374499"/>
              <a:ext cx="57481" cy="5748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2" name="pt3982"/>
            <p:cNvSpPr/>
            <p:nvPr/>
          </p:nvSpPr>
          <p:spPr>
            <a:xfrm>
              <a:off x="6386811" y="2371947"/>
              <a:ext cx="57237" cy="572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3" name="pt3983"/>
            <p:cNvSpPr/>
            <p:nvPr/>
          </p:nvSpPr>
          <p:spPr>
            <a:xfrm>
              <a:off x="6394414" y="2497669"/>
              <a:ext cx="57177" cy="5717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4" name="pt3984"/>
            <p:cNvSpPr/>
            <p:nvPr/>
          </p:nvSpPr>
          <p:spPr>
            <a:xfrm>
              <a:off x="6029882" y="2406585"/>
              <a:ext cx="57493" cy="5749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5" name="pt3985"/>
            <p:cNvSpPr/>
            <p:nvPr/>
          </p:nvSpPr>
          <p:spPr>
            <a:xfrm>
              <a:off x="6307372" y="4532803"/>
              <a:ext cx="57179" cy="571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6" name="pt3986"/>
            <p:cNvSpPr/>
            <p:nvPr/>
          </p:nvSpPr>
          <p:spPr>
            <a:xfrm>
              <a:off x="6102354" y="3182281"/>
              <a:ext cx="57189" cy="5718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7" name="pt3987"/>
            <p:cNvSpPr/>
            <p:nvPr/>
          </p:nvSpPr>
          <p:spPr>
            <a:xfrm>
              <a:off x="5926957" y="3484479"/>
              <a:ext cx="57184" cy="5718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8" name="pt3988"/>
            <p:cNvSpPr/>
            <p:nvPr/>
          </p:nvSpPr>
          <p:spPr>
            <a:xfrm>
              <a:off x="6127404" y="4671864"/>
              <a:ext cx="57184" cy="571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9" name="pt3989"/>
            <p:cNvSpPr/>
            <p:nvPr/>
          </p:nvSpPr>
          <p:spPr>
            <a:xfrm>
              <a:off x="5919992" y="3521917"/>
              <a:ext cx="57186" cy="5718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0" name="pt3990"/>
            <p:cNvSpPr/>
            <p:nvPr/>
          </p:nvSpPr>
          <p:spPr>
            <a:xfrm>
              <a:off x="5936910" y="2361264"/>
              <a:ext cx="57208" cy="5720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1" name="pt3991"/>
            <p:cNvSpPr/>
            <p:nvPr/>
          </p:nvSpPr>
          <p:spPr>
            <a:xfrm>
              <a:off x="3360861" y="3250871"/>
              <a:ext cx="155346" cy="1553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2" name="pt3992"/>
            <p:cNvSpPr/>
            <p:nvPr/>
          </p:nvSpPr>
          <p:spPr>
            <a:xfrm>
              <a:off x="6332047" y="3995257"/>
              <a:ext cx="57206" cy="572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3" name="pt3993"/>
            <p:cNvSpPr/>
            <p:nvPr/>
          </p:nvSpPr>
          <p:spPr>
            <a:xfrm>
              <a:off x="6391653" y="2339893"/>
              <a:ext cx="57162" cy="5716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4" name="pt3994"/>
            <p:cNvSpPr/>
            <p:nvPr/>
          </p:nvSpPr>
          <p:spPr>
            <a:xfrm>
              <a:off x="6243364" y="4931112"/>
              <a:ext cx="57500" cy="57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5" name="pt3995"/>
            <p:cNvSpPr/>
            <p:nvPr/>
          </p:nvSpPr>
          <p:spPr>
            <a:xfrm>
              <a:off x="6167318" y="2476108"/>
              <a:ext cx="57510" cy="5751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6" name="pt3996"/>
            <p:cNvSpPr/>
            <p:nvPr/>
          </p:nvSpPr>
          <p:spPr>
            <a:xfrm>
              <a:off x="6134138" y="4912555"/>
              <a:ext cx="57174" cy="571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7" name="pt3997"/>
            <p:cNvSpPr/>
            <p:nvPr/>
          </p:nvSpPr>
          <p:spPr>
            <a:xfrm>
              <a:off x="6371253" y="2358443"/>
              <a:ext cx="57503" cy="5750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8" name="pt3998"/>
            <p:cNvSpPr/>
            <p:nvPr/>
          </p:nvSpPr>
          <p:spPr>
            <a:xfrm>
              <a:off x="5996277" y="2401392"/>
              <a:ext cx="57182" cy="5718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9" name="pt3999"/>
            <p:cNvSpPr/>
            <p:nvPr/>
          </p:nvSpPr>
          <p:spPr>
            <a:xfrm>
              <a:off x="6054514" y="2660645"/>
              <a:ext cx="57488" cy="574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0" name="pt4000"/>
            <p:cNvSpPr/>
            <p:nvPr/>
          </p:nvSpPr>
          <p:spPr>
            <a:xfrm>
              <a:off x="6163330" y="2478794"/>
              <a:ext cx="57486" cy="5748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1" name="pt4001"/>
            <p:cNvSpPr/>
            <p:nvPr/>
          </p:nvSpPr>
          <p:spPr>
            <a:xfrm>
              <a:off x="6054332" y="5003333"/>
              <a:ext cx="57469" cy="574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2" name="pt4002"/>
            <p:cNvSpPr/>
            <p:nvPr/>
          </p:nvSpPr>
          <p:spPr>
            <a:xfrm>
              <a:off x="5968742" y="5008670"/>
              <a:ext cx="57493" cy="574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3" name="pt4003"/>
            <p:cNvSpPr/>
            <p:nvPr/>
          </p:nvSpPr>
          <p:spPr>
            <a:xfrm>
              <a:off x="6285645" y="4733359"/>
              <a:ext cx="57210" cy="572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4" name="pt4004"/>
            <p:cNvSpPr/>
            <p:nvPr/>
          </p:nvSpPr>
          <p:spPr>
            <a:xfrm>
              <a:off x="6261006" y="4490004"/>
              <a:ext cx="57201" cy="572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5" name="pt4005"/>
            <p:cNvSpPr/>
            <p:nvPr/>
          </p:nvSpPr>
          <p:spPr>
            <a:xfrm>
              <a:off x="6090645" y="3286434"/>
              <a:ext cx="57479" cy="5747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6" name="pt4006"/>
            <p:cNvSpPr/>
            <p:nvPr/>
          </p:nvSpPr>
          <p:spPr>
            <a:xfrm>
              <a:off x="6194805" y="2436155"/>
              <a:ext cx="57186" cy="5718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7" name="pt4007"/>
            <p:cNvSpPr/>
            <p:nvPr/>
          </p:nvSpPr>
          <p:spPr>
            <a:xfrm>
              <a:off x="6002305" y="4995306"/>
              <a:ext cx="57479" cy="574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8" name="pt4008"/>
            <p:cNvSpPr/>
            <p:nvPr/>
          </p:nvSpPr>
          <p:spPr>
            <a:xfrm>
              <a:off x="6345744" y="4249173"/>
              <a:ext cx="57491" cy="574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9" name="pt4009"/>
            <p:cNvSpPr/>
            <p:nvPr/>
          </p:nvSpPr>
          <p:spPr>
            <a:xfrm>
              <a:off x="5946159" y="4872433"/>
              <a:ext cx="57189" cy="571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0" name="pt4010"/>
            <p:cNvSpPr/>
            <p:nvPr/>
          </p:nvSpPr>
          <p:spPr>
            <a:xfrm>
              <a:off x="6067334" y="2468091"/>
              <a:ext cx="57498" cy="5749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1" name="pt4011"/>
            <p:cNvSpPr/>
            <p:nvPr/>
          </p:nvSpPr>
          <p:spPr>
            <a:xfrm>
              <a:off x="6351632" y="4733223"/>
              <a:ext cx="57483" cy="57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2" name="pt4012"/>
            <p:cNvSpPr/>
            <p:nvPr/>
          </p:nvSpPr>
          <p:spPr>
            <a:xfrm>
              <a:off x="6338268" y="5008832"/>
              <a:ext cx="57170" cy="571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3" name="pt4013"/>
            <p:cNvSpPr/>
            <p:nvPr/>
          </p:nvSpPr>
          <p:spPr>
            <a:xfrm>
              <a:off x="5979250" y="3043200"/>
              <a:ext cx="57225" cy="572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4" name="pt4014"/>
            <p:cNvSpPr/>
            <p:nvPr/>
          </p:nvSpPr>
          <p:spPr>
            <a:xfrm>
              <a:off x="6126130" y="4128995"/>
              <a:ext cx="57160" cy="571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5" name="pt4015"/>
            <p:cNvSpPr/>
            <p:nvPr/>
          </p:nvSpPr>
          <p:spPr>
            <a:xfrm>
              <a:off x="6328251" y="3925589"/>
              <a:ext cx="57479" cy="574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6" name="pt4016"/>
            <p:cNvSpPr/>
            <p:nvPr/>
          </p:nvSpPr>
          <p:spPr>
            <a:xfrm>
              <a:off x="5995441" y="2885443"/>
              <a:ext cx="57172" cy="571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7" name="pt4017"/>
            <p:cNvSpPr/>
            <p:nvPr/>
          </p:nvSpPr>
          <p:spPr>
            <a:xfrm>
              <a:off x="6126104" y="2460231"/>
              <a:ext cx="57172" cy="5717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8" name="pt4018"/>
            <p:cNvSpPr/>
            <p:nvPr/>
          </p:nvSpPr>
          <p:spPr>
            <a:xfrm>
              <a:off x="5998559" y="4733362"/>
              <a:ext cx="57206" cy="572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9" name="pt4019"/>
            <p:cNvSpPr/>
            <p:nvPr/>
          </p:nvSpPr>
          <p:spPr>
            <a:xfrm>
              <a:off x="6172315" y="2457402"/>
              <a:ext cx="57481" cy="5748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0" name="pt4020"/>
            <p:cNvSpPr/>
            <p:nvPr/>
          </p:nvSpPr>
          <p:spPr>
            <a:xfrm>
              <a:off x="5904414" y="4102239"/>
              <a:ext cx="57186" cy="571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1" name="pt4021"/>
            <p:cNvSpPr/>
            <p:nvPr/>
          </p:nvSpPr>
          <p:spPr>
            <a:xfrm>
              <a:off x="6114710" y="4690589"/>
              <a:ext cx="57174" cy="571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2" name="pt4022"/>
            <p:cNvSpPr/>
            <p:nvPr/>
          </p:nvSpPr>
          <p:spPr>
            <a:xfrm>
              <a:off x="6199451" y="4711963"/>
              <a:ext cx="57215" cy="572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3" name="pt4023"/>
            <p:cNvSpPr/>
            <p:nvPr/>
          </p:nvSpPr>
          <p:spPr>
            <a:xfrm>
              <a:off x="6374281" y="2422801"/>
              <a:ext cx="57153" cy="571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4" name="pt4024"/>
            <p:cNvSpPr/>
            <p:nvPr/>
          </p:nvSpPr>
          <p:spPr>
            <a:xfrm>
              <a:off x="6263083" y="4110278"/>
              <a:ext cx="57153" cy="571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5" name="pt4025"/>
            <p:cNvSpPr/>
            <p:nvPr/>
          </p:nvSpPr>
          <p:spPr>
            <a:xfrm>
              <a:off x="6168498" y="4984755"/>
              <a:ext cx="57186" cy="571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6" name="pt4026"/>
            <p:cNvSpPr/>
            <p:nvPr/>
          </p:nvSpPr>
          <p:spPr>
            <a:xfrm>
              <a:off x="6323049" y="4618377"/>
              <a:ext cx="57186" cy="571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7" name="pt4027"/>
            <p:cNvSpPr/>
            <p:nvPr/>
          </p:nvSpPr>
          <p:spPr>
            <a:xfrm>
              <a:off x="6095926" y="2355932"/>
              <a:ext cx="57174" cy="5717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8" name="pt4028"/>
            <p:cNvSpPr/>
            <p:nvPr/>
          </p:nvSpPr>
          <p:spPr>
            <a:xfrm>
              <a:off x="6329954" y="2366473"/>
              <a:ext cx="57488" cy="5748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9" name="pt4029"/>
            <p:cNvSpPr/>
            <p:nvPr/>
          </p:nvSpPr>
          <p:spPr>
            <a:xfrm>
              <a:off x="6007303" y="2345226"/>
              <a:ext cx="57194" cy="5719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0" name="pt4030"/>
            <p:cNvSpPr/>
            <p:nvPr/>
          </p:nvSpPr>
          <p:spPr>
            <a:xfrm>
              <a:off x="5964355" y="2345082"/>
              <a:ext cx="57481" cy="5748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1" name="pt4031"/>
            <p:cNvSpPr/>
            <p:nvPr/>
          </p:nvSpPr>
          <p:spPr>
            <a:xfrm>
              <a:off x="6224648" y="3944431"/>
              <a:ext cx="57234" cy="572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2" name="pt4032"/>
            <p:cNvSpPr/>
            <p:nvPr/>
          </p:nvSpPr>
          <p:spPr>
            <a:xfrm>
              <a:off x="6374995" y="4262524"/>
              <a:ext cx="57531" cy="575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3" name="pt4033"/>
            <p:cNvSpPr/>
            <p:nvPr/>
          </p:nvSpPr>
          <p:spPr>
            <a:xfrm>
              <a:off x="6332465" y="5003307"/>
              <a:ext cx="57522" cy="57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4" name="pt4034"/>
            <p:cNvSpPr/>
            <p:nvPr/>
          </p:nvSpPr>
          <p:spPr>
            <a:xfrm>
              <a:off x="6014789" y="2449535"/>
              <a:ext cx="57170" cy="571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5" name="pt4035"/>
            <p:cNvSpPr/>
            <p:nvPr/>
          </p:nvSpPr>
          <p:spPr>
            <a:xfrm>
              <a:off x="6272302" y="2342551"/>
              <a:ext cx="57194" cy="5719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6" name="pt4036"/>
            <p:cNvSpPr/>
            <p:nvPr/>
          </p:nvSpPr>
          <p:spPr>
            <a:xfrm>
              <a:off x="6198882" y="2342404"/>
              <a:ext cx="57488" cy="5748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7" name="pt4037"/>
            <p:cNvSpPr/>
            <p:nvPr/>
          </p:nvSpPr>
          <p:spPr>
            <a:xfrm>
              <a:off x="6342913" y="2342562"/>
              <a:ext cx="57172" cy="5717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8" name="pt4038"/>
            <p:cNvSpPr/>
            <p:nvPr/>
          </p:nvSpPr>
          <p:spPr>
            <a:xfrm>
              <a:off x="6203556" y="4958000"/>
              <a:ext cx="57210" cy="572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9" name="pt4039"/>
            <p:cNvSpPr/>
            <p:nvPr/>
          </p:nvSpPr>
          <p:spPr>
            <a:xfrm>
              <a:off x="4983936" y="4838560"/>
              <a:ext cx="119586" cy="1195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0" name="pt4040"/>
            <p:cNvSpPr/>
            <p:nvPr/>
          </p:nvSpPr>
          <p:spPr>
            <a:xfrm>
              <a:off x="6326971" y="4492685"/>
              <a:ext cx="57186" cy="571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1" name="pt4041"/>
            <p:cNvSpPr/>
            <p:nvPr/>
          </p:nvSpPr>
          <p:spPr>
            <a:xfrm>
              <a:off x="6196829" y="4754615"/>
              <a:ext cx="57488" cy="574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2" name="pt4042"/>
            <p:cNvSpPr/>
            <p:nvPr/>
          </p:nvSpPr>
          <p:spPr>
            <a:xfrm>
              <a:off x="6005877" y="4995455"/>
              <a:ext cx="57179" cy="571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3" name="pt4043"/>
            <p:cNvSpPr/>
            <p:nvPr/>
          </p:nvSpPr>
          <p:spPr>
            <a:xfrm>
              <a:off x="6268106" y="4845548"/>
              <a:ext cx="57474" cy="574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4" name="pt4044"/>
            <p:cNvSpPr/>
            <p:nvPr/>
          </p:nvSpPr>
          <p:spPr>
            <a:xfrm>
              <a:off x="6286604" y="2345202"/>
              <a:ext cx="57242" cy="5724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5" name="pt4045"/>
            <p:cNvSpPr/>
            <p:nvPr/>
          </p:nvSpPr>
          <p:spPr>
            <a:xfrm>
              <a:off x="6011730" y="2342553"/>
              <a:ext cx="57191" cy="5719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6" name="pt4046"/>
            <p:cNvSpPr/>
            <p:nvPr/>
          </p:nvSpPr>
          <p:spPr>
            <a:xfrm>
              <a:off x="6194396" y="4834842"/>
              <a:ext cx="57491" cy="574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7" name="pt4047"/>
            <p:cNvSpPr/>
            <p:nvPr/>
          </p:nvSpPr>
          <p:spPr>
            <a:xfrm>
              <a:off x="5909884" y="4917901"/>
              <a:ext cx="57179" cy="571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8" name="pt4048"/>
            <p:cNvSpPr/>
            <p:nvPr/>
          </p:nvSpPr>
          <p:spPr>
            <a:xfrm>
              <a:off x="6251018" y="2377160"/>
              <a:ext cx="57507" cy="575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9" name="pt4049"/>
            <p:cNvSpPr/>
            <p:nvPr/>
          </p:nvSpPr>
          <p:spPr>
            <a:xfrm>
              <a:off x="6171398" y="2393206"/>
              <a:ext cx="57507" cy="575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0" name="pt4050"/>
            <p:cNvSpPr/>
            <p:nvPr/>
          </p:nvSpPr>
          <p:spPr>
            <a:xfrm>
              <a:off x="6045548" y="2412105"/>
              <a:ext cx="57150" cy="5715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1" name="pt4051"/>
            <p:cNvSpPr/>
            <p:nvPr/>
          </p:nvSpPr>
          <p:spPr>
            <a:xfrm>
              <a:off x="6157668" y="2511029"/>
              <a:ext cx="57198" cy="5719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2" name="pt4052"/>
            <p:cNvSpPr/>
            <p:nvPr/>
          </p:nvSpPr>
          <p:spPr>
            <a:xfrm>
              <a:off x="6208076" y="2342566"/>
              <a:ext cx="57165" cy="571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3" name="pt4053"/>
            <p:cNvSpPr/>
            <p:nvPr/>
          </p:nvSpPr>
          <p:spPr>
            <a:xfrm>
              <a:off x="6249622" y="2733001"/>
              <a:ext cx="57186" cy="5718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4" name="pt4054"/>
            <p:cNvSpPr/>
            <p:nvPr/>
          </p:nvSpPr>
          <p:spPr>
            <a:xfrm>
              <a:off x="6079698" y="4992623"/>
              <a:ext cx="57495" cy="57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5" name="pt4055"/>
            <p:cNvSpPr/>
            <p:nvPr/>
          </p:nvSpPr>
          <p:spPr>
            <a:xfrm>
              <a:off x="6128595" y="2732858"/>
              <a:ext cx="57474" cy="574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6" name="pt4056"/>
            <p:cNvSpPr/>
            <p:nvPr/>
          </p:nvSpPr>
          <p:spPr>
            <a:xfrm>
              <a:off x="6092025" y="2513720"/>
              <a:ext cx="57165" cy="571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7" name="pt4057"/>
            <p:cNvSpPr/>
            <p:nvPr/>
          </p:nvSpPr>
          <p:spPr>
            <a:xfrm>
              <a:off x="6005301" y="2957648"/>
              <a:ext cx="57174" cy="571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8" name="pt4058"/>
            <p:cNvSpPr/>
            <p:nvPr/>
          </p:nvSpPr>
          <p:spPr>
            <a:xfrm>
              <a:off x="6071237" y="2412082"/>
              <a:ext cx="57196" cy="5719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9" name="pt4059"/>
            <p:cNvSpPr/>
            <p:nvPr/>
          </p:nvSpPr>
          <p:spPr>
            <a:xfrm>
              <a:off x="6109163" y="3735866"/>
              <a:ext cx="57177" cy="571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0" name="pt4060"/>
            <p:cNvSpPr/>
            <p:nvPr/>
          </p:nvSpPr>
          <p:spPr>
            <a:xfrm>
              <a:off x="5936492" y="4984605"/>
              <a:ext cx="57486" cy="574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1" name="pt4061"/>
            <p:cNvSpPr/>
            <p:nvPr/>
          </p:nvSpPr>
          <p:spPr>
            <a:xfrm>
              <a:off x="6037798" y="4468469"/>
              <a:ext cx="57481" cy="574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2" name="pt4062"/>
            <p:cNvSpPr/>
            <p:nvPr/>
          </p:nvSpPr>
          <p:spPr>
            <a:xfrm>
              <a:off x="6284830" y="4158406"/>
              <a:ext cx="57172" cy="571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3" name="pt4063"/>
            <p:cNvSpPr/>
            <p:nvPr/>
          </p:nvSpPr>
          <p:spPr>
            <a:xfrm>
              <a:off x="6038553" y="2393379"/>
              <a:ext cx="57162" cy="5716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4" name="pt4064"/>
            <p:cNvSpPr/>
            <p:nvPr/>
          </p:nvSpPr>
          <p:spPr>
            <a:xfrm>
              <a:off x="6381051" y="2342561"/>
              <a:ext cx="57174" cy="5717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5" name="pt4065"/>
            <p:cNvSpPr/>
            <p:nvPr/>
          </p:nvSpPr>
          <p:spPr>
            <a:xfrm>
              <a:off x="6060315" y="2342402"/>
              <a:ext cx="57493" cy="5749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6" name="pt4066"/>
            <p:cNvSpPr/>
            <p:nvPr/>
          </p:nvSpPr>
          <p:spPr>
            <a:xfrm>
              <a:off x="5976956" y="2347905"/>
              <a:ext cx="57184" cy="5718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7" name="pt4067"/>
            <p:cNvSpPr/>
            <p:nvPr/>
          </p:nvSpPr>
          <p:spPr>
            <a:xfrm>
              <a:off x="5953120" y="2339885"/>
              <a:ext cx="57177" cy="5717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8" name="pt4068"/>
            <p:cNvSpPr/>
            <p:nvPr/>
          </p:nvSpPr>
          <p:spPr>
            <a:xfrm>
              <a:off x="4858080" y="2322306"/>
              <a:ext cx="129775" cy="12977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9" name="pt4069"/>
            <p:cNvSpPr/>
            <p:nvPr/>
          </p:nvSpPr>
          <p:spPr>
            <a:xfrm>
              <a:off x="6297362" y="2345082"/>
              <a:ext cx="57481" cy="5748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0" name="pt4070"/>
            <p:cNvSpPr/>
            <p:nvPr/>
          </p:nvSpPr>
          <p:spPr>
            <a:xfrm>
              <a:off x="6189228" y="2345085"/>
              <a:ext cx="57474" cy="5747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1" name="pt4071"/>
            <p:cNvSpPr/>
            <p:nvPr/>
          </p:nvSpPr>
          <p:spPr>
            <a:xfrm>
              <a:off x="6253240" y="2593950"/>
              <a:ext cx="57162" cy="571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2" name="pt4072"/>
            <p:cNvSpPr/>
            <p:nvPr/>
          </p:nvSpPr>
          <p:spPr>
            <a:xfrm>
              <a:off x="5988970" y="2593943"/>
              <a:ext cx="57177" cy="571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3" name="pt4073"/>
            <p:cNvSpPr/>
            <p:nvPr/>
          </p:nvSpPr>
          <p:spPr>
            <a:xfrm>
              <a:off x="6277490" y="3818770"/>
              <a:ext cx="57174" cy="571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4" name="pt4074"/>
            <p:cNvSpPr/>
            <p:nvPr/>
          </p:nvSpPr>
          <p:spPr>
            <a:xfrm>
              <a:off x="6076749" y="4711978"/>
              <a:ext cx="57184" cy="571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5" name="pt4075"/>
            <p:cNvSpPr/>
            <p:nvPr/>
          </p:nvSpPr>
          <p:spPr>
            <a:xfrm>
              <a:off x="5922565" y="4292108"/>
              <a:ext cx="57196" cy="571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6" name="pt4076"/>
            <p:cNvSpPr/>
            <p:nvPr/>
          </p:nvSpPr>
          <p:spPr>
            <a:xfrm>
              <a:off x="6058371" y="2815917"/>
              <a:ext cx="57162" cy="571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7" name="pt4077"/>
            <p:cNvSpPr/>
            <p:nvPr/>
          </p:nvSpPr>
          <p:spPr>
            <a:xfrm>
              <a:off x="6263436" y="2345081"/>
              <a:ext cx="57483" cy="5748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8" name="pt4078"/>
            <p:cNvSpPr/>
            <p:nvPr/>
          </p:nvSpPr>
          <p:spPr>
            <a:xfrm>
              <a:off x="6293811" y="2366458"/>
              <a:ext cx="57517" cy="5751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9" name="pt4079"/>
            <p:cNvSpPr/>
            <p:nvPr/>
          </p:nvSpPr>
          <p:spPr>
            <a:xfrm>
              <a:off x="6356121" y="4618221"/>
              <a:ext cx="57498" cy="57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0" name="pt4080"/>
            <p:cNvSpPr/>
            <p:nvPr/>
          </p:nvSpPr>
          <p:spPr>
            <a:xfrm>
              <a:off x="6382388" y="2422757"/>
              <a:ext cx="57239" cy="572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1" name="pt4081"/>
            <p:cNvSpPr/>
            <p:nvPr/>
          </p:nvSpPr>
          <p:spPr>
            <a:xfrm>
              <a:off x="6340179" y="2449537"/>
              <a:ext cx="57165" cy="571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2" name="pt4082"/>
            <p:cNvSpPr/>
            <p:nvPr/>
          </p:nvSpPr>
          <p:spPr>
            <a:xfrm>
              <a:off x="6070001" y="2369291"/>
              <a:ext cx="57201" cy="5720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3" name="pt4083"/>
            <p:cNvSpPr/>
            <p:nvPr/>
          </p:nvSpPr>
          <p:spPr>
            <a:xfrm>
              <a:off x="6266088" y="4115444"/>
              <a:ext cx="57519" cy="575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4" name="pt4084"/>
            <p:cNvSpPr/>
            <p:nvPr/>
          </p:nvSpPr>
          <p:spPr>
            <a:xfrm>
              <a:off x="6361977" y="4904370"/>
              <a:ext cx="57498" cy="57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5" name="pt4085"/>
            <p:cNvSpPr/>
            <p:nvPr/>
          </p:nvSpPr>
          <p:spPr>
            <a:xfrm>
              <a:off x="6291419" y="2411940"/>
              <a:ext cx="57479" cy="5747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6" name="pt4086"/>
            <p:cNvSpPr/>
            <p:nvPr/>
          </p:nvSpPr>
          <p:spPr>
            <a:xfrm>
              <a:off x="6193028" y="2371833"/>
              <a:ext cx="57464" cy="5746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7" name="pt4087"/>
            <p:cNvSpPr/>
            <p:nvPr/>
          </p:nvSpPr>
          <p:spPr>
            <a:xfrm>
              <a:off x="6319642" y="4738734"/>
              <a:ext cx="57157" cy="571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8" name="pt4088"/>
            <p:cNvSpPr/>
            <p:nvPr/>
          </p:nvSpPr>
          <p:spPr>
            <a:xfrm>
              <a:off x="5966763" y="2390684"/>
              <a:ext cx="57203" cy="5720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9" name="pt4089"/>
            <p:cNvSpPr/>
            <p:nvPr/>
          </p:nvSpPr>
          <p:spPr>
            <a:xfrm>
              <a:off x="6227064" y="4965868"/>
              <a:ext cx="57519" cy="575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0" name="pt4090"/>
            <p:cNvSpPr/>
            <p:nvPr/>
          </p:nvSpPr>
          <p:spPr>
            <a:xfrm>
              <a:off x="6056734" y="3992594"/>
              <a:ext cx="57184" cy="571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1" name="pt4091"/>
            <p:cNvSpPr/>
            <p:nvPr/>
          </p:nvSpPr>
          <p:spPr>
            <a:xfrm>
              <a:off x="6107678" y="4663863"/>
              <a:ext cx="57141" cy="571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2" name="pt4092"/>
            <p:cNvSpPr/>
            <p:nvPr/>
          </p:nvSpPr>
          <p:spPr>
            <a:xfrm>
              <a:off x="6369598" y="4498086"/>
              <a:ext cx="57082" cy="570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3" name="pt4093"/>
            <p:cNvSpPr/>
            <p:nvPr/>
          </p:nvSpPr>
          <p:spPr>
            <a:xfrm>
              <a:off x="6175137" y="4728018"/>
              <a:ext cx="57196" cy="571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4" name="pt4094"/>
            <p:cNvSpPr/>
            <p:nvPr/>
          </p:nvSpPr>
          <p:spPr>
            <a:xfrm>
              <a:off x="5952185" y="2385300"/>
              <a:ext cx="57273" cy="5727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5" name="pt4095"/>
            <p:cNvSpPr/>
            <p:nvPr/>
          </p:nvSpPr>
          <p:spPr>
            <a:xfrm>
              <a:off x="5932584" y="2339876"/>
              <a:ext cx="57196" cy="5719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6" name="pt4096"/>
            <p:cNvSpPr/>
            <p:nvPr/>
          </p:nvSpPr>
          <p:spPr>
            <a:xfrm>
              <a:off x="5998861" y="2340095"/>
              <a:ext cx="56757" cy="567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7" name="pt4097"/>
            <p:cNvSpPr/>
            <p:nvPr/>
          </p:nvSpPr>
          <p:spPr>
            <a:xfrm>
              <a:off x="6321732" y="2339863"/>
              <a:ext cx="57222" cy="5722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8" name="pt4098"/>
            <p:cNvSpPr/>
            <p:nvPr/>
          </p:nvSpPr>
          <p:spPr>
            <a:xfrm>
              <a:off x="6343756" y="2353311"/>
              <a:ext cx="57069" cy="5706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9" name="pt4099"/>
            <p:cNvSpPr/>
            <p:nvPr/>
          </p:nvSpPr>
          <p:spPr>
            <a:xfrm>
              <a:off x="6248530" y="3602156"/>
              <a:ext cx="57167" cy="571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0" name="pt4100"/>
            <p:cNvSpPr/>
            <p:nvPr/>
          </p:nvSpPr>
          <p:spPr>
            <a:xfrm>
              <a:off x="5949936" y="4907046"/>
              <a:ext cx="57495" cy="57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1" name="pt4101"/>
            <p:cNvSpPr/>
            <p:nvPr/>
          </p:nvSpPr>
          <p:spPr>
            <a:xfrm>
              <a:off x="6316780" y="4995454"/>
              <a:ext cx="57182" cy="571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2" name="pt4102"/>
            <p:cNvSpPr/>
            <p:nvPr/>
          </p:nvSpPr>
          <p:spPr>
            <a:xfrm>
              <a:off x="6354852" y="2422779"/>
              <a:ext cx="57196" cy="5719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3" name="pt4103"/>
            <p:cNvSpPr/>
            <p:nvPr/>
          </p:nvSpPr>
          <p:spPr>
            <a:xfrm>
              <a:off x="5971543" y="4848208"/>
              <a:ext cx="57503" cy="575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4" name="pt4104"/>
            <p:cNvSpPr/>
            <p:nvPr/>
          </p:nvSpPr>
          <p:spPr>
            <a:xfrm>
              <a:off x="6011167" y="4987279"/>
              <a:ext cx="57486" cy="574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5" name="pt4105"/>
            <p:cNvSpPr/>
            <p:nvPr/>
          </p:nvSpPr>
          <p:spPr>
            <a:xfrm>
              <a:off x="6112283" y="2339719"/>
              <a:ext cx="57510" cy="5751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6" name="pt4106"/>
            <p:cNvSpPr/>
            <p:nvPr/>
          </p:nvSpPr>
          <p:spPr>
            <a:xfrm>
              <a:off x="6008052" y="4816274"/>
              <a:ext cx="57186" cy="571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7" name="pt4107"/>
            <p:cNvSpPr/>
            <p:nvPr/>
          </p:nvSpPr>
          <p:spPr>
            <a:xfrm>
              <a:off x="6079481" y="2339718"/>
              <a:ext cx="57512" cy="5751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8" name="pt4108"/>
            <p:cNvSpPr/>
            <p:nvPr/>
          </p:nvSpPr>
          <p:spPr>
            <a:xfrm>
              <a:off x="6126571" y="2339922"/>
              <a:ext cx="57104" cy="5710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9" name="pt4109"/>
            <p:cNvSpPr/>
            <p:nvPr/>
          </p:nvSpPr>
          <p:spPr>
            <a:xfrm>
              <a:off x="5920928" y="2393272"/>
              <a:ext cx="57376" cy="5737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0" name="pt4110"/>
            <p:cNvSpPr/>
            <p:nvPr/>
          </p:nvSpPr>
          <p:spPr>
            <a:xfrm>
              <a:off x="6081031" y="2342406"/>
              <a:ext cx="57483" cy="5748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1" name="pt4111"/>
            <p:cNvSpPr/>
            <p:nvPr/>
          </p:nvSpPr>
          <p:spPr>
            <a:xfrm>
              <a:off x="6326452" y="4853566"/>
              <a:ext cx="57483" cy="57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2" name="pt4112"/>
            <p:cNvSpPr/>
            <p:nvPr/>
          </p:nvSpPr>
          <p:spPr>
            <a:xfrm>
              <a:off x="6079613" y="3601996"/>
              <a:ext cx="57486" cy="5748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3" name="pt4113"/>
            <p:cNvSpPr/>
            <p:nvPr/>
          </p:nvSpPr>
          <p:spPr>
            <a:xfrm>
              <a:off x="6238778" y="2374649"/>
              <a:ext cx="57182" cy="5718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4" name="pt4114"/>
            <p:cNvSpPr/>
            <p:nvPr/>
          </p:nvSpPr>
          <p:spPr>
            <a:xfrm>
              <a:off x="6376172" y="2342489"/>
              <a:ext cx="57318" cy="5731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5" name="pt4115"/>
            <p:cNvSpPr/>
            <p:nvPr/>
          </p:nvSpPr>
          <p:spPr>
            <a:xfrm>
              <a:off x="6381715" y="2361330"/>
              <a:ext cx="57076" cy="5707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6" name="pt4116"/>
            <p:cNvSpPr/>
            <p:nvPr/>
          </p:nvSpPr>
          <p:spPr>
            <a:xfrm>
              <a:off x="6343352" y="3093887"/>
              <a:ext cx="57474" cy="574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7" name="pt4117"/>
            <p:cNvSpPr/>
            <p:nvPr/>
          </p:nvSpPr>
          <p:spPr>
            <a:xfrm>
              <a:off x="5951268" y="4425783"/>
              <a:ext cx="57275" cy="572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8" name="pt4118"/>
            <p:cNvSpPr/>
            <p:nvPr/>
          </p:nvSpPr>
          <p:spPr>
            <a:xfrm>
              <a:off x="6213360" y="3767763"/>
              <a:ext cx="57565" cy="575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9" name="pt4119"/>
            <p:cNvSpPr/>
            <p:nvPr/>
          </p:nvSpPr>
          <p:spPr>
            <a:xfrm>
              <a:off x="6191290" y="2358441"/>
              <a:ext cx="57505" cy="5750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0" name="pt4120"/>
            <p:cNvSpPr/>
            <p:nvPr/>
          </p:nvSpPr>
          <p:spPr>
            <a:xfrm>
              <a:off x="6354809" y="4936462"/>
              <a:ext cx="57498" cy="57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1" name="pt4121"/>
            <p:cNvSpPr/>
            <p:nvPr/>
          </p:nvSpPr>
          <p:spPr>
            <a:xfrm>
              <a:off x="6279638" y="2347907"/>
              <a:ext cx="57179" cy="5717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2" name="pt4122"/>
            <p:cNvSpPr/>
            <p:nvPr/>
          </p:nvSpPr>
          <p:spPr>
            <a:xfrm>
              <a:off x="6069859" y="2355941"/>
              <a:ext cx="57157" cy="571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3" name="pt4123"/>
            <p:cNvSpPr/>
            <p:nvPr/>
          </p:nvSpPr>
          <p:spPr>
            <a:xfrm>
              <a:off x="6357770" y="2353112"/>
              <a:ext cx="57467" cy="574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4" name="pt4124"/>
            <p:cNvSpPr/>
            <p:nvPr/>
          </p:nvSpPr>
          <p:spPr>
            <a:xfrm>
              <a:off x="6110444" y="2342568"/>
              <a:ext cx="57160" cy="571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5" name="pt4125"/>
            <p:cNvSpPr/>
            <p:nvPr/>
          </p:nvSpPr>
          <p:spPr>
            <a:xfrm>
              <a:off x="6142426" y="2339881"/>
              <a:ext cx="57186" cy="5718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6" name="pt4126"/>
            <p:cNvSpPr/>
            <p:nvPr/>
          </p:nvSpPr>
          <p:spPr>
            <a:xfrm>
              <a:off x="5984372" y="2369146"/>
              <a:ext cx="57491" cy="5749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7" name="pt4127"/>
            <p:cNvSpPr/>
            <p:nvPr/>
          </p:nvSpPr>
          <p:spPr>
            <a:xfrm>
              <a:off x="6062616" y="4126146"/>
              <a:ext cx="57510" cy="575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8" name="pt4128"/>
            <p:cNvSpPr/>
            <p:nvPr/>
          </p:nvSpPr>
          <p:spPr>
            <a:xfrm>
              <a:off x="6141589" y="4995303"/>
              <a:ext cx="57483" cy="57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9" name="pt4129"/>
            <p:cNvSpPr/>
            <p:nvPr/>
          </p:nvSpPr>
          <p:spPr>
            <a:xfrm>
              <a:off x="6222410" y="3064628"/>
              <a:ext cx="57157" cy="571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0" name="pt4130"/>
            <p:cNvSpPr/>
            <p:nvPr/>
          </p:nvSpPr>
          <p:spPr>
            <a:xfrm>
              <a:off x="5942808" y="5008666"/>
              <a:ext cx="57500" cy="57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1" name="pt4131"/>
            <p:cNvSpPr/>
            <p:nvPr/>
          </p:nvSpPr>
          <p:spPr>
            <a:xfrm>
              <a:off x="6004469" y="2353256"/>
              <a:ext cx="57179" cy="5717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2" name="pt4132"/>
            <p:cNvSpPr/>
            <p:nvPr/>
          </p:nvSpPr>
          <p:spPr>
            <a:xfrm>
              <a:off x="5976352" y="4880454"/>
              <a:ext cx="57194" cy="571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3" name="pt4133"/>
            <p:cNvSpPr/>
            <p:nvPr/>
          </p:nvSpPr>
          <p:spPr>
            <a:xfrm>
              <a:off x="6269426" y="2339726"/>
              <a:ext cx="57495" cy="5749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4" name="pt4134"/>
            <p:cNvSpPr/>
            <p:nvPr/>
          </p:nvSpPr>
          <p:spPr>
            <a:xfrm>
              <a:off x="6005971" y="2339878"/>
              <a:ext cx="57191" cy="5719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5" name="pt4135"/>
            <p:cNvSpPr/>
            <p:nvPr/>
          </p:nvSpPr>
          <p:spPr>
            <a:xfrm>
              <a:off x="6238280" y="2358450"/>
              <a:ext cx="57488" cy="5748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6" name="pt4136"/>
            <p:cNvSpPr/>
            <p:nvPr/>
          </p:nvSpPr>
          <p:spPr>
            <a:xfrm>
              <a:off x="6091613" y="3040619"/>
              <a:ext cx="57039" cy="5703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7" name="pt4137"/>
            <p:cNvSpPr/>
            <p:nvPr/>
          </p:nvSpPr>
          <p:spPr>
            <a:xfrm>
              <a:off x="5963123" y="4706631"/>
              <a:ext cx="57182" cy="571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8" name="pt4138"/>
            <p:cNvSpPr/>
            <p:nvPr/>
          </p:nvSpPr>
          <p:spPr>
            <a:xfrm>
              <a:off x="6177528" y="2350587"/>
              <a:ext cx="57167" cy="571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9" name="pt4139"/>
            <p:cNvSpPr/>
            <p:nvPr/>
          </p:nvSpPr>
          <p:spPr>
            <a:xfrm>
              <a:off x="6284875" y="5003483"/>
              <a:ext cx="57170" cy="571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0" name="pt4140"/>
            <p:cNvSpPr/>
            <p:nvPr/>
          </p:nvSpPr>
          <p:spPr>
            <a:xfrm>
              <a:off x="5975739" y="4652999"/>
              <a:ext cx="57474" cy="574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1" name="pt4141"/>
            <p:cNvSpPr/>
            <p:nvPr/>
          </p:nvSpPr>
          <p:spPr>
            <a:xfrm>
              <a:off x="6063480" y="2347912"/>
              <a:ext cx="57170" cy="571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2" name="pt4142"/>
            <p:cNvSpPr/>
            <p:nvPr/>
          </p:nvSpPr>
          <p:spPr>
            <a:xfrm>
              <a:off x="6027263" y="2350430"/>
              <a:ext cx="57481" cy="5748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3" name="pt4143"/>
            <p:cNvSpPr/>
            <p:nvPr/>
          </p:nvSpPr>
          <p:spPr>
            <a:xfrm>
              <a:off x="6026826" y="2350579"/>
              <a:ext cx="57184" cy="5718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4" name="pt4144"/>
            <p:cNvSpPr/>
            <p:nvPr/>
          </p:nvSpPr>
          <p:spPr>
            <a:xfrm>
              <a:off x="6263819" y="2342415"/>
              <a:ext cx="57467" cy="574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5" name="pt4145"/>
            <p:cNvSpPr/>
            <p:nvPr/>
          </p:nvSpPr>
          <p:spPr>
            <a:xfrm>
              <a:off x="6236583" y="2419954"/>
              <a:ext cx="57498" cy="5749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6" name="pt4146"/>
            <p:cNvSpPr/>
            <p:nvPr/>
          </p:nvSpPr>
          <p:spPr>
            <a:xfrm>
              <a:off x="6111694" y="3992432"/>
              <a:ext cx="57507" cy="57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7" name="pt4147"/>
            <p:cNvSpPr/>
            <p:nvPr/>
          </p:nvSpPr>
          <p:spPr>
            <a:xfrm>
              <a:off x="5971420" y="4498040"/>
              <a:ext cx="57174" cy="571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8" name="pt4148"/>
            <p:cNvSpPr/>
            <p:nvPr/>
          </p:nvSpPr>
          <p:spPr>
            <a:xfrm>
              <a:off x="6247720" y="3128652"/>
              <a:ext cx="57476" cy="5747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9" name="pt4149"/>
            <p:cNvSpPr/>
            <p:nvPr/>
          </p:nvSpPr>
          <p:spPr>
            <a:xfrm>
              <a:off x="6117730" y="2345080"/>
              <a:ext cx="57486" cy="5748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0" name="pt4150"/>
            <p:cNvSpPr/>
            <p:nvPr/>
          </p:nvSpPr>
          <p:spPr>
            <a:xfrm>
              <a:off x="6365191" y="4997978"/>
              <a:ext cx="57483" cy="57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1" name="pt4151"/>
            <p:cNvSpPr/>
            <p:nvPr/>
          </p:nvSpPr>
          <p:spPr>
            <a:xfrm>
              <a:off x="5990168" y="2679507"/>
              <a:ext cx="57203" cy="5720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2" name="pt4152"/>
            <p:cNvSpPr/>
            <p:nvPr/>
          </p:nvSpPr>
          <p:spPr>
            <a:xfrm>
              <a:off x="4818911" y="4777060"/>
              <a:ext cx="92827" cy="928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3" name="pt4153"/>
            <p:cNvSpPr/>
            <p:nvPr/>
          </p:nvSpPr>
          <p:spPr>
            <a:xfrm>
              <a:off x="5983131" y="4859057"/>
              <a:ext cx="57198" cy="571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4" name="pt4154"/>
            <p:cNvSpPr/>
            <p:nvPr/>
          </p:nvSpPr>
          <p:spPr>
            <a:xfrm>
              <a:off x="6253618" y="4947165"/>
              <a:ext cx="57486" cy="574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5" name="pt4155"/>
            <p:cNvSpPr/>
            <p:nvPr/>
          </p:nvSpPr>
          <p:spPr>
            <a:xfrm>
              <a:off x="6168195" y="2791830"/>
              <a:ext cx="57198" cy="571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6" name="pt4156"/>
            <p:cNvSpPr/>
            <p:nvPr/>
          </p:nvSpPr>
          <p:spPr>
            <a:xfrm>
              <a:off x="6178547" y="3409428"/>
              <a:ext cx="57524" cy="575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7" name="pt4157"/>
            <p:cNvSpPr/>
            <p:nvPr/>
          </p:nvSpPr>
          <p:spPr>
            <a:xfrm>
              <a:off x="6261653" y="2342544"/>
              <a:ext cx="57208" cy="5720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8" name="pt4158"/>
            <p:cNvSpPr/>
            <p:nvPr/>
          </p:nvSpPr>
          <p:spPr>
            <a:xfrm>
              <a:off x="6259152" y="2342545"/>
              <a:ext cx="57206" cy="5720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9" name="pt4159"/>
            <p:cNvSpPr/>
            <p:nvPr/>
          </p:nvSpPr>
          <p:spPr>
            <a:xfrm>
              <a:off x="6213958" y="2390689"/>
              <a:ext cx="57194" cy="5719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0" name="pt4160"/>
            <p:cNvSpPr/>
            <p:nvPr/>
          </p:nvSpPr>
          <p:spPr>
            <a:xfrm>
              <a:off x="6170846" y="2358580"/>
              <a:ext cx="57227" cy="5722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1" name="pt4161"/>
            <p:cNvSpPr/>
            <p:nvPr/>
          </p:nvSpPr>
          <p:spPr>
            <a:xfrm>
              <a:off x="6363616" y="5003320"/>
              <a:ext cx="57495" cy="57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2" name="pt4162"/>
            <p:cNvSpPr/>
            <p:nvPr/>
          </p:nvSpPr>
          <p:spPr>
            <a:xfrm>
              <a:off x="6200557" y="2342548"/>
              <a:ext cx="57201" cy="5720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3" name="pt4163"/>
            <p:cNvSpPr/>
            <p:nvPr/>
          </p:nvSpPr>
          <p:spPr>
            <a:xfrm>
              <a:off x="6030886" y="2858536"/>
              <a:ext cx="57500" cy="575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4" name="pt4164"/>
            <p:cNvSpPr/>
            <p:nvPr/>
          </p:nvSpPr>
          <p:spPr>
            <a:xfrm>
              <a:off x="6160348" y="2361267"/>
              <a:ext cx="57203" cy="5720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5" name="pt4165"/>
            <p:cNvSpPr/>
            <p:nvPr/>
          </p:nvSpPr>
          <p:spPr>
            <a:xfrm>
              <a:off x="6205646" y="4685082"/>
              <a:ext cx="57491" cy="574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6" name="pt4166"/>
            <p:cNvSpPr/>
            <p:nvPr/>
          </p:nvSpPr>
          <p:spPr>
            <a:xfrm>
              <a:off x="6277776" y="2388032"/>
              <a:ext cx="57157" cy="571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7" name="pt4167"/>
            <p:cNvSpPr/>
            <p:nvPr/>
          </p:nvSpPr>
          <p:spPr>
            <a:xfrm>
              <a:off x="6053394" y="4939305"/>
              <a:ext cx="57160" cy="571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8" name="pt4168"/>
            <p:cNvSpPr/>
            <p:nvPr/>
          </p:nvSpPr>
          <p:spPr>
            <a:xfrm>
              <a:off x="5971486" y="5003327"/>
              <a:ext cx="57481" cy="574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9" name="pt4169"/>
            <p:cNvSpPr/>
            <p:nvPr/>
          </p:nvSpPr>
          <p:spPr>
            <a:xfrm>
              <a:off x="6141715" y="2460218"/>
              <a:ext cx="57198" cy="5719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0" name="pt4170"/>
            <p:cNvSpPr/>
            <p:nvPr/>
          </p:nvSpPr>
          <p:spPr>
            <a:xfrm>
              <a:off x="6273047" y="2371969"/>
              <a:ext cx="57194" cy="5719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1" name="pt4171"/>
            <p:cNvSpPr/>
            <p:nvPr/>
          </p:nvSpPr>
          <p:spPr>
            <a:xfrm>
              <a:off x="5991952" y="2339895"/>
              <a:ext cx="57157" cy="571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2" name="pt4172"/>
            <p:cNvSpPr/>
            <p:nvPr/>
          </p:nvSpPr>
          <p:spPr>
            <a:xfrm>
              <a:off x="6205797" y="4995326"/>
              <a:ext cx="57438" cy="57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3" name="pt4173"/>
            <p:cNvSpPr/>
            <p:nvPr/>
          </p:nvSpPr>
          <p:spPr>
            <a:xfrm>
              <a:off x="6168358" y="4974046"/>
              <a:ext cx="57210" cy="572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4" name="pt4174"/>
            <p:cNvSpPr/>
            <p:nvPr/>
          </p:nvSpPr>
          <p:spPr>
            <a:xfrm>
              <a:off x="6380700" y="4278584"/>
              <a:ext cx="57503" cy="575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5" name="pt4175"/>
            <p:cNvSpPr/>
            <p:nvPr/>
          </p:nvSpPr>
          <p:spPr>
            <a:xfrm>
              <a:off x="6255550" y="4997966"/>
              <a:ext cx="57507" cy="57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6" name="pt4176"/>
            <p:cNvSpPr/>
            <p:nvPr/>
          </p:nvSpPr>
          <p:spPr>
            <a:xfrm>
              <a:off x="6382846" y="2516389"/>
              <a:ext cx="57177" cy="5717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7" name="pt4177"/>
            <p:cNvSpPr/>
            <p:nvPr/>
          </p:nvSpPr>
          <p:spPr>
            <a:xfrm>
              <a:off x="6046597" y="2783654"/>
              <a:ext cx="57505" cy="5750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8" name="pt4178"/>
            <p:cNvSpPr/>
            <p:nvPr/>
          </p:nvSpPr>
          <p:spPr>
            <a:xfrm>
              <a:off x="6045673" y="2358447"/>
              <a:ext cx="57493" cy="5749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9" name="pt4179"/>
            <p:cNvSpPr/>
            <p:nvPr/>
          </p:nvSpPr>
          <p:spPr>
            <a:xfrm>
              <a:off x="5907156" y="2342403"/>
              <a:ext cx="57491" cy="5749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0" name="pt4180"/>
            <p:cNvSpPr/>
            <p:nvPr/>
          </p:nvSpPr>
          <p:spPr>
            <a:xfrm>
              <a:off x="6189522" y="2358615"/>
              <a:ext cx="57157" cy="571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1" name="pt4181"/>
            <p:cNvSpPr/>
            <p:nvPr/>
          </p:nvSpPr>
          <p:spPr>
            <a:xfrm>
              <a:off x="6185671" y="3933592"/>
              <a:ext cx="57519" cy="575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2" name="pt4182"/>
            <p:cNvSpPr/>
            <p:nvPr/>
          </p:nvSpPr>
          <p:spPr>
            <a:xfrm>
              <a:off x="6331552" y="4992776"/>
              <a:ext cx="57189" cy="571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3" name="pt4183"/>
            <p:cNvSpPr/>
            <p:nvPr/>
          </p:nvSpPr>
          <p:spPr>
            <a:xfrm>
              <a:off x="5934489" y="2345236"/>
              <a:ext cx="57172" cy="5717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4" name="pt4184"/>
            <p:cNvSpPr/>
            <p:nvPr/>
          </p:nvSpPr>
          <p:spPr>
            <a:xfrm>
              <a:off x="6182607" y="2366626"/>
              <a:ext cx="57182" cy="5718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5" name="pt4185"/>
            <p:cNvSpPr/>
            <p:nvPr/>
          </p:nvSpPr>
          <p:spPr>
            <a:xfrm>
              <a:off x="6167291" y="2489553"/>
              <a:ext cx="57361" cy="573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6" name="pt4186"/>
            <p:cNvSpPr/>
            <p:nvPr/>
          </p:nvSpPr>
          <p:spPr>
            <a:xfrm>
              <a:off x="6204015" y="2345149"/>
              <a:ext cx="57347" cy="5734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7" name="pt4187"/>
            <p:cNvSpPr/>
            <p:nvPr/>
          </p:nvSpPr>
          <p:spPr>
            <a:xfrm>
              <a:off x="6116175" y="4329455"/>
              <a:ext cx="57383" cy="573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8" name="pt4188"/>
            <p:cNvSpPr/>
            <p:nvPr/>
          </p:nvSpPr>
          <p:spPr>
            <a:xfrm>
              <a:off x="6399043" y="2361220"/>
              <a:ext cx="57297" cy="5729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9" name="pt4189"/>
            <p:cNvSpPr/>
            <p:nvPr/>
          </p:nvSpPr>
          <p:spPr>
            <a:xfrm>
              <a:off x="6080072" y="2369203"/>
              <a:ext cx="57376" cy="5737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0" name="pt4190"/>
            <p:cNvSpPr/>
            <p:nvPr/>
          </p:nvSpPr>
          <p:spPr>
            <a:xfrm>
              <a:off x="4627819" y="3060014"/>
              <a:ext cx="103825" cy="1038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1" name="pt4191"/>
            <p:cNvSpPr/>
            <p:nvPr/>
          </p:nvSpPr>
          <p:spPr>
            <a:xfrm>
              <a:off x="6355368" y="5008646"/>
              <a:ext cx="57541" cy="575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2" name="pt4192"/>
            <p:cNvSpPr/>
            <p:nvPr/>
          </p:nvSpPr>
          <p:spPr>
            <a:xfrm>
              <a:off x="5916711" y="5008650"/>
              <a:ext cx="57534" cy="575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3" name="pt4193"/>
            <p:cNvSpPr/>
            <p:nvPr/>
          </p:nvSpPr>
          <p:spPr>
            <a:xfrm>
              <a:off x="6143827" y="2719568"/>
              <a:ext cx="57311" cy="5731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4" name="pt4194"/>
            <p:cNvSpPr/>
            <p:nvPr/>
          </p:nvSpPr>
          <p:spPr>
            <a:xfrm>
              <a:off x="6035640" y="4409605"/>
              <a:ext cx="57541" cy="575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5" name="pt4195"/>
            <p:cNvSpPr/>
            <p:nvPr/>
          </p:nvSpPr>
          <p:spPr>
            <a:xfrm>
              <a:off x="6030673" y="2719447"/>
              <a:ext cx="57553" cy="575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6" name="pt4196"/>
            <p:cNvSpPr/>
            <p:nvPr/>
          </p:nvSpPr>
          <p:spPr>
            <a:xfrm>
              <a:off x="6033532" y="4992663"/>
              <a:ext cx="57416" cy="574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7" name="pt4197"/>
            <p:cNvSpPr/>
            <p:nvPr/>
          </p:nvSpPr>
          <p:spPr>
            <a:xfrm>
              <a:off x="5109223" y="2400433"/>
              <a:ext cx="112584" cy="11258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8" name="pt4198"/>
            <p:cNvSpPr/>
            <p:nvPr/>
          </p:nvSpPr>
          <p:spPr>
            <a:xfrm>
              <a:off x="6300781" y="3912190"/>
              <a:ext cx="57534" cy="575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9" name="pt4199"/>
            <p:cNvSpPr/>
            <p:nvPr/>
          </p:nvSpPr>
          <p:spPr>
            <a:xfrm>
              <a:off x="6213007" y="2773010"/>
              <a:ext cx="57397" cy="573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0" name="pt4200"/>
            <p:cNvSpPr/>
            <p:nvPr/>
          </p:nvSpPr>
          <p:spPr>
            <a:xfrm>
              <a:off x="6035049" y="2347804"/>
              <a:ext cx="57385" cy="573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1" name="pt4201"/>
            <p:cNvSpPr/>
            <p:nvPr/>
          </p:nvSpPr>
          <p:spPr>
            <a:xfrm>
              <a:off x="6361059" y="2502962"/>
              <a:ext cx="57287" cy="5728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2" name="pt4202"/>
            <p:cNvSpPr/>
            <p:nvPr/>
          </p:nvSpPr>
          <p:spPr>
            <a:xfrm>
              <a:off x="4995625" y="2558155"/>
              <a:ext cx="96661" cy="966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3" name="pt4203"/>
            <p:cNvSpPr/>
            <p:nvPr/>
          </p:nvSpPr>
          <p:spPr>
            <a:xfrm>
              <a:off x="6300611" y="4850973"/>
              <a:ext cx="57321" cy="573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4" name="pt4204"/>
            <p:cNvSpPr/>
            <p:nvPr/>
          </p:nvSpPr>
          <p:spPr>
            <a:xfrm>
              <a:off x="6063290" y="2361089"/>
              <a:ext cx="57557" cy="575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5" name="pt4205"/>
            <p:cNvSpPr/>
            <p:nvPr/>
          </p:nvSpPr>
          <p:spPr>
            <a:xfrm>
              <a:off x="5974167" y="2339800"/>
              <a:ext cx="57347" cy="5734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6" name="pt4206"/>
            <p:cNvSpPr/>
            <p:nvPr/>
          </p:nvSpPr>
          <p:spPr>
            <a:xfrm>
              <a:off x="6069046" y="2401310"/>
              <a:ext cx="57345" cy="573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7" name="pt4207"/>
            <p:cNvSpPr/>
            <p:nvPr/>
          </p:nvSpPr>
          <p:spPr>
            <a:xfrm>
              <a:off x="4721548" y="3844251"/>
              <a:ext cx="113184" cy="1131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8" name="pt4208"/>
            <p:cNvSpPr/>
            <p:nvPr/>
          </p:nvSpPr>
          <p:spPr>
            <a:xfrm>
              <a:off x="6323858" y="4602266"/>
              <a:ext cx="89409" cy="894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9" name="pt4209"/>
            <p:cNvSpPr/>
            <p:nvPr/>
          </p:nvSpPr>
          <p:spPr>
            <a:xfrm>
              <a:off x="6193060" y="4864340"/>
              <a:ext cx="57330" cy="573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0" name="pt4210"/>
            <p:cNvSpPr/>
            <p:nvPr/>
          </p:nvSpPr>
          <p:spPr>
            <a:xfrm>
              <a:off x="6394984" y="5008650"/>
              <a:ext cx="57534" cy="575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1" name="pt4211"/>
            <p:cNvSpPr/>
            <p:nvPr/>
          </p:nvSpPr>
          <p:spPr>
            <a:xfrm>
              <a:off x="6346336" y="4995275"/>
              <a:ext cx="57541" cy="575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2" name="pt4212"/>
            <p:cNvSpPr/>
            <p:nvPr/>
          </p:nvSpPr>
          <p:spPr>
            <a:xfrm>
              <a:off x="6039505" y="4995362"/>
              <a:ext cx="57366" cy="573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3" name="pt4213"/>
            <p:cNvSpPr/>
            <p:nvPr/>
          </p:nvSpPr>
          <p:spPr>
            <a:xfrm>
              <a:off x="6122173" y="3077902"/>
              <a:ext cx="57352" cy="5735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4" name="pt4214"/>
            <p:cNvSpPr/>
            <p:nvPr/>
          </p:nvSpPr>
          <p:spPr>
            <a:xfrm>
              <a:off x="5923608" y="3361283"/>
              <a:ext cx="57541" cy="575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5" name="pt4215"/>
            <p:cNvSpPr/>
            <p:nvPr/>
          </p:nvSpPr>
          <p:spPr>
            <a:xfrm>
              <a:off x="6215885" y="4735975"/>
              <a:ext cx="57328" cy="573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6" name="pt4216"/>
            <p:cNvSpPr/>
            <p:nvPr/>
          </p:nvSpPr>
          <p:spPr>
            <a:xfrm>
              <a:off x="6139484" y="2933387"/>
              <a:ext cx="57560" cy="5756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7" name="pt4217"/>
            <p:cNvSpPr/>
            <p:nvPr/>
          </p:nvSpPr>
          <p:spPr>
            <a:xfrm>
              <a:off x="6063608" y="2374474"/>
              <a:ext cx="57531" cy="575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8" name="pt4218"/>
            <p:cNvSpPr/>
            <p:nvPr/>
          </p:nvSpPr>
          <p:spPr>
            <a:xfrm>
              <a:off x="6113304" y="2371891"/>
              <a:ext cx="57349" cy="5734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9" name="pt4219"/>
            <p:cNvSpPr/>
            <p:nvPr/>
          </p:nvSpPr>
          <p:spPr>
            <a:xfrm>
              <a:off x="6023327" y="2497576"/>
              <a:ext cx="57361" cy="573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0" name="pt4220"/>
            <p:cNvSpPr/>
            <p:nvPr/>
          </p:nvSpPr>
          <p:spPr>
            <a:xfrm>
              <a:off x="5997810" y="2396678"/>
              <a:ext cx="77307" cy="773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1" name="pt4221"/>
            <p:cNvSpPr/>
            <p:nvPr/>
          </p:nvSpPr>
          <p:spPr>
            <a:xfrm>
              <a:off x="6358561" y="4532707"/>
              <a:ext cx="57371" cy="573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2" name="pt4222"/>
            <p:cNvSpPr/>
            <p:nvPr/>
          </p:nvSpPr>
          <p:spPr>
            <a:xfrm>
              <a:off x="6238696" y="3182182"/>
              <a:ext cx="57388" cy="573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3" name="pt4223"/>
            <p:cNvSpPr/>
            <p:nvPr/>
          </p:nvSpPr>
          <p:spPr>
            <a:xfrm>
              <a:off x="6087439" y="3484398"/>
              <a:ext cx="57345" cy="573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4" name="pt4224"/>
            <p:cNvSpPr/>
            <p:nvPr/>
          </p:nvSpPr>
          <p:spPr>
            <a:xfrm>
              <a:off x="6320958" y="4671788"/>
              <a:ext cx="57335" cy="573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5" name="pt4225"/>
            <p:cNvSpPr/>
            <p:nvPr/>
          </p:nvSpPr>
          <p:spPr>
            <a:xfrm>
              <a:off x="6387054" y="3521838"/>
              <a:ext cx="57345" cy="573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6" name="pt4226"/>
            <p:cNvSpPr/>
            <p:nvPr/>
          </p:nvSpPr>
          <p:spPr>
            <a:xfrm>
              <a:off x="5905406" y="2361177"/>
              <a:ext cx="57383" cy="5738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7" name="pt4227"/>
            <p:cNvSpPr/>
            <p:nvPr/>
          </p:nvSpPr>
          <p:spPr>
            <a:xfrm>
              <a:off x="6243824" y="3299871"/>
              <a:ext cx="57347" cy="573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8" name="pt4228"/>
            <p:cNvSpPr/>
            <p:nvPr/>
          </p:nvSpPr>
          <p:spPr>
            <a:xfrm>
              <a:off x="6176724" y="3995181"/>
              <a:ext cx="57359" cy="573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9" name="pt4229"/>
            <p:cNvSpPr/>
            <p:nvPr/>
          </p:nvSpPr>
          <p:spPr>
            <a:xfrm>
              <a:off x="6033845" y="2339816"/>
              <a:ext cx="57316" cy="5731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0" name="pt4230"/>
            <p:cNvSpPr/>
            <p:nvPr/>
          </p:nvSpPr>
          <p:spPr>
            <a:xfrm>
              <a:off x="6026717" y="4931094"/>
              <a:ext cx="57536" cy="575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1" name="pt4231"/>
            <p:cNvSpPr/>
            <p:nvPr/>
          </p:nvSpPr>
          <p:spPr>
            <a:xfrm>
              <a:off x="6208687" y="2476105"/>
              <a:ext cx="57514" cy="5751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2" name="pt4232"/>
            <p:cNvSpPr/>
            <p:nvPr/>
          </p:nvSpPr>
          <p:spPr>
            <a:xfrm>
              <a:off x="6168649" y="4912445"/>
              <a:ext cx="57395" cy="573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3" name="pt4233"/>
            <p:cNvSpPr/>
            <p:nvPr/>
          </p:nvSpPr>
          <p:spPr>
            <a:xfrm>
              <a:off x="6339091" y="2358435"/>
              <a:ext cx="57517" cy="5751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4" name="pt4234"/>
            <p:cNvSpPr/>
            <p:nvPr/>
          </p:nvSpPr>
          <p:spPr>
            <a:xfrm>
              <a:off x="6227690" y="2401305"/>
              <a:ext cx="57354" cy="5735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5" name="pt4235"/>
            <p:cNvSpPr/>
            <p:nvPr/>
          </p:nvSpPr>
          <p:spPr>
            <a:xfrm>
              <a:off x="6365058" y="2660609"/>
              <a:ext cx="57560" cy="5756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6" name="pt4236"/>
            <p:cNvSpPr/>
            <p:nvPr/>
          </p:nvSpPr>
          <p:spPr>
            <a:xfrm>
              <a:off x="5924195" y="2478768"/>
              <a:ext cx="57538" cy="5753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7" name="pt4237"/>
            <p:cNvSpPr/>
            <p:nvPr/>
          </p:nvSpPr>
          <p:spPr>
            <a:xfrm>
              <a:off x="6071069" y="5003295"/>
              <a:ext cx="57545" cy="575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8" name="pt4238"/>
            <p:cNvSpPr/>
            <p:nvPr/>
          </p:nvSpPr>
          <p:spPr>
            <a:xfrm>
              <a:off x="6164858" y="5008645"/>
              <a:ext cx="57543" cy="575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9" name="pt4239"/>
            <p:cNvSpPr/>
            <p:nvPr/>
          </p:nvSpPr>
          <p:spPr>
            <a:xfrm>
              <a:off x="6000966" y="4733275"/>
              <a:ext cx="57378" cy="573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0" name="pt4240"/>
            <p:cNvSpPr/>
            <p:nvPr/>
          </p:nvSpPr>
          <p:spPr>
            <a:xfrm>
              <a:off x="6080210" y="4489917"/>
              <a:ext cx="57373" cy="573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1" name="pt4241"/>
            <p:cNvSpPr/>
            <p:nvPr/>
          </p:nvSpPr>
          <p:spPr>
            <a:xfrm>
              <a:off x="6171168" y="3286407"/>
              <a:ext cx="57531" cy="575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2" name="pt4242"/>
            <p:cNvSpPr/>
            <p:nvPr/>
          </p:nvSpPr>
          <p:spPr>
            <a:xfrm>
              <a:off x="4863290" y="2407665"/>
              <a:ext cx="114166" cy="11416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3" name="pt4243"/>
            <p:cNvSpPr/>
            <p:nvPr/>
          </p:nvSpPr>
          <p:spPr>
            <a:xfrm>
              <a:off x="6168588" y="4995271"/>
              <a:ext cx="57548" cy="575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4" name="pt4244"/>
            <p:cNvSpPr/>
            <p:nvPr/>
          </p:nvSpPr>
          <p:spPr>
            <a:xfrm>
              <a:off x="6060494" y="4249144"/>
              <a:ext cx="57548" cy="575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5" name="pt4245"/>
            <p:cNvSpPr/>
            <p:nvPr/>
          </p:nvSpPr>
          <p:spPr>
            <a:xfrm>
              <a:off x="6021821" y="4872339"/>
              <a:ext cx="57378" cy="573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6" name="pt4246"/>
            <p:cNvSpPr/>
            <p:nvPr/>
          </p:nvSpPr>
          <p:spPr>
            <a:xfrm>
              <a:off x="6205249" y="2468077"/>
              <a:ext cx="57526" cy="5752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7" name="pt4247"/>
            <p:cNvSpPr/>
            <p:nvPr/>
          </p:nvSpPr>
          <p:spPr>
            <a:xfrm>
              <a:off x="6048629" y="4733194"/>
              <a:ext cx="57541" cy="575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8" name="pt4248"/>
            <p:cNvSpPr/>
            <p:nvPr/>
          </p:nvSpPr>
          <p:spPr>
            <a:xfrm>
              <a:off x="6326639" y="5008761"/>
              <a:ext cx="57311" cy="573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9" name="pt4249"/>
            <p:cNvSpPr/>
            <p:nvPr/>
          </p:nvSpPr>
          <p:spPr>
            <a:xfrm>
              <a:off x="4945361" y="3014731"/>
              <a:ext cx="114163" cy="1141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0" name="pt4250"/>
            <p:cNvSpPr/>
            <p:nvPr/>
          </p:nvSpPr>
          <p:spPr>
            <a:xfrm>
              <a:off x="6020943" y="4128902"/>
              <a:ext cx="57345" cy="573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1" name="pt4251"/>
            <p:cNvSpPr/>
            <p:nvPr/>
          </p:nvSpPr>
          <p:spPr>
            <a:xfrm>
              <a:off x="6225088" y="3925569"/>
              <a:ext cx="57519" cy="575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2" name="pt4252"/>
            <p:cNvSpPr/>
            <p:nvPr/>
          </p:nvSpPr>
          <p:spPr>
            <a:xfrm>
              <a:off x="6037539" y="2885350"/>
              <a:ext cx="57359" cy="573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3" name="pt4253"/>
            <p:cNvSpPr/>
            <p:nvPr/>
          </p:nvSpPr>
          <p:spPr>
            <a:xfrm>
              <a:off x="6129882" y="2460140"/>
              <a:ext cx="57354" cy="5735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4" name="pt4254"/>
            <p:cNvSpPr/>
            <p:nvPr/>
          </p:nvSpPr>
          <p:spPr>
            <a:xfrm>
              <a:off x="6233278" y="4733287"/>
              <a:ext cx="57354" cy="573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5" name="pt4255"/>
            <p:cNvSpPr/>
            <p:nvPr/>
          </p:nvSpPr>
          <p:spPr>
            <a:xfrm>
              <a:off x="6310413" y="2457377"/>
              <a:ext cx="57531" cy="575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6" name="pt4256"/>
            <p:cNvSpPr/>
            <p:nvPr/>
          </p:nvSpPr>
          <p:spPr>
            <a:xfrm>
              <a:off x="6194391" y="4102165"/>
              <a:ext cx="57333" cy="573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7" name="pt4257"/>
            <p:cNvSpPr/>
            <p:nvPr/>
          </p:nvSpPr>
          <p:spPr>
            <a:xfrm>
              <a:off x="6331359" y="4690496"/>
              <a:ext cx="57359" cy="573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8" name="pt4258"/>
            <p:cNvSpPr/>
            <p:nvPr/>
          </p:nvSpPr>
          <p:spPr>
            <a:xfrm>
              <a:off x="6324117" y="4711888"/>
              <a:ext cx="57364" cy="573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9" name="pt4259"/>
            <p:cNvSpPr/>
            <p:nvPr/>
          </p:nvSpPr>
          <p:spPr>
            <a:xfrm>
              <a:off x="6245195" y="2422717"/>
              <a:ext cx="57321" cy="5732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0" name="pt4260"/>
            <p:cNvSpPr/>
            <p:nvPr/>
          </p:nvSpPr>
          <p:spPr>
            <a:xfrm>
              <a:off x="6307735" y="4110175"/>
              <a:ext cx="57359" cy="573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1" name="pt4261"/>
            <p:cNvSpPr/>
            <p:nvPr/>
          </p:nvSpPr>
          <p:spPr>
            <a:xfrm>
              <a:off x="6067761" y="4984623"/>
              <a:ext cx="57450" cy="574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2" name="pt4262"/>
            <p:cNvSpPr/>
            <p:nvPr/>
          </p:nvSpPr>
          <p:spPr>
            <a:xfrm>
              <a:off x="4862784" y="4586594"/>
              <a:ext cx="120752" cy="1207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3" name="pt4263"/>
            <p:cNvSpPr/>
            <p:nvPr/>
          </p:nvSpPr>
          <p:spPr>
            <a:xfrm>
              <a:off x="4830662" y="2327004"/>
              <a:ext cx="115031" cy="1150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4" name="pt4264"/>
            <p:cNvSpPr/>
            <p:nvPr/>
          </p:nvSpPr>
          <p:spPr>
            <a:xfrm>
              <a:off x="4639406" y="2343396"/>
              <a:ext cx="103641" cy="1036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5" name="pt4265"/>
            <p:cNvSpPr/>
            <p:nvPr/>
          </p:nvSpPr>
          <p:spPr>
            <a:xfrm>
              <a:off x="6135260" y="2345146"/>
              <a:ext cx="57352" cy="5735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6" name="pt4266"/>
            <p:cNvSpPr/>
            <p:nvPr/>
          </p:nvSpPr>
          <p:spPr>
            <a:xfrm>
              <a:off x="6207936" y="2345052"/>
              <a:ext cx="57541" cy="575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7" name="pt4267"/>
            <p:cNvSpPr/>
            <p:nvPr/>
          </p:nvSpPr>
          <p:spPr>
            <a:xfrm>
              <a:off x="5993670" y="3944381"/>
              <a:ext cx="57335" cy="573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8" name="pt4268"/>
            <p:cNvSpPr/>
            <p:nvPr/>
          </p:nvSpPr>
          <p:spPr>
            <a:xfrm>
              <a:off x="6078448" y="4262509"/>
              <a:ext cx="57560" cy="575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9" name="pt4269"/>
            <p:cNvSpPr/>
            <p:nvPr/>
          </p:nvSpPr>
          <p:spPr>
            <a:xfrm>
              <a:off x="5982609" y="5018638"/>
              <a:ext cx="26861" cy="268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0" name="pt4270"/>
            <p:cNvSpPr/>
            <p:nvPr/>
          </p:nvSpPr>
          <p:spPr>
            <a:xfrm>
              <a:off x="6115433" y="2449449"/>
              <a:ext cx="57342" cy="5734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1" name="pt4271"/>
            <p:cNvSpPr/>
            <p:nvPr/>
          </p:nvSpPr>
          <p:spPr>
            <a:xfrm>
              <a:off x="4965885" y="2313879"/>
              <a:ext cx="114539" cy="1145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2" name="pt4272"/>
            <p:cNvSpPr/>
            <p:nvPr/>
          </p:nvSpPr>
          <p:spPr>
            <a:xfrm>
              <a:off x="4729988" y="2313793"/>
              <a:ext cx="114710" cy="11471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3" name="pt4273"/>
            <p:cNvSpPr/>
            <p:nvPr/>
          </p:nvSpPr>
          <p:spPr>
            <a:xfrm>
              <a:off x="6338802" y="2342471"/>
              <a:ext cx="57354" cy="5735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4" name="pt4274"/>
            <p:cNvSpPr/>
            <p:nvPr/>
          </p:nvSpPr>
          <p:spPr>
            <a:xfrm>
              <a:off x="6030512" y="4957925"/>
              <a:ext cx="57359" cy="573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5" name="pt4275"/>
            <p:cNvSpPr/>
            <p:nvPr/>
          </p:nvSpPr>
          <p:spPr>
            <a:xfrm>
              <a:off x="6153462" y="4871015"/>
              <a:ext cx="54677" cy="546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6" name="pt4276"/>
            <p:cNvSpPr/>
            <p:nvPr/>
          </p:nvSpPr>
          <p:spPr>
            <a:xfrm>
              <a:off x="6096295" y="4492618"/>
              <a:ext cx="57321" cy="573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7" name="pt4277"/>
            <p:cNvSpPr/>
            <p:nvPr/>
          </p:nvSpPr>
          <p:spPr>
            <a:xfrm>
              <a:off x="6355747" y="4754598"/>
              <a:ext cx="57522" cy="57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8" name="pt4278"/>
            <p:cNvSpPr/>
            <p:nvPr/>
          </p:nvSpPr>
          <p:spPr>
            <a:xfrm>
              <a:off x="6234086" y="4995379"/>
              <a:ext cx="57333" cy="573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9" name="pt4279"/>
            <p:cNvSpPr/>
            <p:nvPr/>
          </p:nvSpPr>
          <p:spPr>
            <a:xfrm>
              <a:off x="6218352" y="4845524"/>
              <a:ext cx="57522" cy="57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0" name="pt4280"/>
            <p:cNvSpPr/>
            <p:nvPr/>
          </p:nvSpPr>
          <p:spPr>
            <a:xfrm>
              <a:off x="5957975" y="2345120"/>
              <a:ext cx="57405" cy="5740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1" name="pt4281"/>
            <p:cNvSpPr/>
            <p:nvPr/>
          </p:nvSpPr>
          <p:spPr>
            <a:xfrm>
              <a:off x="5930688" y="2342472"/>
              <a:ext cx="57352" cy="5735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2" name="pt4282"/>
            <p:cNvSpPr/>
            <p:nvPr/>
          </p:nvSpPr>
          <p:spPr>
            <a:xfrm>
              <a:off x="6198178" y="4834818"/>
              <a:ext cx="57538" cy="575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3" name="pt4283"/>
            <p:cNvSpPr/>
            <p:nvPr/>
          </p:nvSpPr>
          <p:spPr>
            <a:xfrm>
              <a:off x="6336250" y="4917830"/>
              <a:ext cx="57321" cy="573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4" name="pt4284"/>
            <p:cNvSpPr/>
            <p:nvPr/>
          </p:nvSpPr>
          <p:spPr>
            <a:xfrm>
              <a:off x="6396716" y="2388389"/>
              <a:ext cx="35050" cy="3505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5" name="pt4285"/>
            <p:cNvSpPr/>
            <p:nvPr/>
          </p:nvSpPr>
          <p:spPr>
            <a:xfrm>
              <a:off x="6073256" y="2393187"/>
              <a:ext cx="57545" cy="575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6" name="pt4286"/>
            <p:cNvSpPr/>
            <p:nvPr/>
          </p:nvSpPr>
          <p:spPr>
            <a:xfrm>
              <a:off x="6115620" y="2412004"/>
              <a:ext cx="57352" cy="5735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7" name="pt4287"/>
            <p:cNvSpPr/>
            <p:nvPr/>
          </p:nvSpPr>
          <p:spPr>
            <a:xfrm>
              <a:off x="5911687" y="2510953"/>
              <a:ext cx="57352" cy="5735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8" name="pt4288"/>
            <p:cNvSpPr/>
            <p:nvPr/>
          </p:nvSpPr>
          <p:spPr>
            <a:xfrm>
              <a:off x="5973534" y="2342451"/>
              <a:ext cx="57395" cy="5739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9" name="pt4289"/>
            <p:cNvSpPr/>
            <p:nvPr/>
          </p:nvSpPr>
          <p:spPr>
            <a:xfrm>
              <a:off x="6024365" y="2732914"/>
              <a:ext cx="57361" cy="573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0" name="pt4290"/>
            <p:cNvSpPr/>
            <p:nvPr/>
          </p:nvSpPr>
          <p:spPr>
            <a:xfrm>
              <a:off x="6339323" y="5004722"/>
              <a:ext cx="33297" cy="332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1" name="pt4291"/>
            <p:cNvSpPr/>
            <p:nvPr/>
          </p:nvSpPr>
          <p:spPr>
            <a:xfrm>
              <a:off x="6156290" y="2732820"/>
              <a:ext cx="57550" cy="575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2" name="pt4292"/>
            <p:cNvSpPr/>
            <p:nvPr/>
          </p:nvSpPr>
          <p:spPr>
            <a:xfrm>
              <a:off x="6019148" y="2513612"/>
              <a:ext cx="57381" cy="5738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3" name="pt4293"/>
            <p:cNvSpPr/>
            <p:nvPr/>
          </p:nvSpPr>
          <p:spPr>
            <a:xfrm>
              <a:off x="6185551" y="2957548"/>
              <a:ext cx="57373" cy="573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4" name="pt4294"/>
            <p:cNvSpPr/>
            <p:nvPr/>
          </p:nvSpPr>
          <p:spPr>
            <a:xfrm>
              <a:off x="5902310" y="2411991"/>
              <a:ext cx="57378" cy="5737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5" name="pt4295"/>
            <p:cNvSpPr/>
            <p:nvPr/>
          </p:nvSpPr>
          <p:spPr>
            <a:xfrm>
              <a:off x="5973801" y="3735767"/>
              <a:ext cx="57373" cy="573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6" name="pt4296"/>
            <p:cNvSpPr/>
            <p:nvPr/>
          </p:nvSpPr>
          <p:spPr>
            <a:xfrm>
              <a:off x="6121524" y="4984575"/>
              <a:ext cx="57545" cy="575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7" name="pt4297"/>
            <p:cNvSpPr/>
            <p:nvPr/>
          </p:nvSpPr>
          <p:spPr>
            <a:xfrm>
              <a:off x="6059249" y="4468435"/>
              <a:ext cx="57550" cy="575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8" name="pt4298"/>
            <p:cNvSpPr/>
            <p:nvPr/>
          </p:nvSpPr>
          <p:spPr>
            <a:xfrm>
              <a:off x="6130536" y="4158298"/>
              <a:ext cx="57388" cy="573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9" name="pt4299"/>
            <p:cNvSpPr/>
            <p:nvPr/>
          </p:nvSpPr>
          <p:spPr>
            <a:xfrm>
              <a:off x="6068819" y="2393283"/>
              <a:ext cx="57354" cy="5735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0" name="pt4300"/>
            <p:cNvSpPr/>
            <p:nvPr/>
          </p:nvSpPr>
          <p:spPr>
            <a:xfrm>
              <a:off x="6382175" y="2342493"/>
              <a:ext cx="57311" cy="5731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1" name="pt4301"/>
            <p:cNvSpPr/>
            <p:nvPr/>
          </p:nvSpPr>
          <p:spPr>
            <a:xfrm>
              <a:off x="6252385" y="2342372"/>
              <a:ext cx="57553" cy="575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2" name="pt4302"/>
            <p:cNvSpPr/>
            <p:nvPr/>
          </p:nvSpPr>
          <p:spPr>
            <a:xfrm>
              <a:off x="6040181" y="2347814"/>
              <a:ext cx="57366" cy="5736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3" name="pt4303"/>
            <p:cNvSpPr/>
            <p:nvPr/>
          </p:nvSpPr>
          <p:spPr>
            <a:xfrm>
              <a:off x="6371244" y="2339790"/>
              <a:ext cx="57369" cy="5736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4" name="pt4304"/>
            <p:cNvSpPr/>
            <p:nvPr/>
          </p:nvSpPr>
          <p:spPr>
            <a:xfrm>
              <a:off x="6200810" y="2365225"/>
              <a:ext cx="43938" cy="4393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5" name="pt4305"/>
            <p:cNvSpPr/>
            <p:nvPr/>
          </p:nvSpPr>
          <p:spPr>
            <a:xfrm>
              <a:off x="6339932" y="2345050"/>
              <a:ext cx="57545" cy="575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6" name="pt4306"/>
            <p:cNvSpPr/>
            <p:nvPr/>
          </p:nvSpPr>
          <p:spPr>
            <a:xfrm>
              <a:off x="5963778" y="2345054"/>
              <a:ext cx="57536" cy="575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7" name="pt4307"/>
            <p:cNvSpPr/>
            <p:nvPr/>
          </p:nvSpPr>
          <p:spPr>
            <a:xfrm>
              <a:off x="6285282" y="2593874"/>
              <a:ext cx="57316" cy="5731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8" name="pt4308"/>
            <p:cNvSpPr/>
            <p:nvPr/>
          </p:nvSpPr>
          <p:spPr>
            <a:xfrm>
              <a:off x="4622377" y="2562619"/>
              <a:ext cx="119824" cy="1198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9" name="pt4309"/>
            <p:cNvSpPr/>
            <p:nvPr/>
          </p:nvSpPr>
          <p:spPr>
            <a:xfrm>
              <a:off x="6077409" y="3818703"/>
              <a:ext cx="57309" cy="573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0" name="pt4310"/>
            <p:cNvSpPr/>
            <p:nvPr/>
          </p:nvSpPr>
          <p:spPr>
            <a:xfrm>
              <a:off x="6346870" y="4711918"/>
              <a:ext cx="57304" cy="573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1" name="pt4311"/>
            <p:cNvSpPr/>
            <p:nvPr/>
          </p:nvSpPr>
          <p:spPr>
            <a:xfrm>
              <a:off x="6236051" y="4292015"/>
              <a:ext cx="57383" cy="573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2" name="pt4312"/>
            <p:cNvSpPr/>
            <p:nvPr/>
          </p:nvSpPr>
          <p:spPr>
            <a:xfrm>
              <a:off x="6298495" y="2815823"/>
              <a:ext cx="57349" cy="573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3" name="pt4313"/>
            <p:cNvSpPr/>
            <p:nvPr/>
          </p:nvSpPr>
          <p:spPr>
            <a:xfrm>
              <a:off x="6394173" y="2345300"/>
              <a:ext cx="57044" cy="5704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4" name="pt4314"/>
            <p:cNvSpPr/>
            <p:nvPr/>
          </p:nvSpPr>
          <p:spPr>
            <a:xfrm>
              <a:off x="6378584" y="2369573"/>
              <a:ext cx="51288" cy="5128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5" name="pt4315"/>
            <p:cNvSpPr/>
            <p:nvPr/>
          </p:nvSpPr>
          <p:spPr>
            <a:xfrm>
              <a:off x="5929508" y="4629163"/>
              <a:ext cx="35615" cy="356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6" name="pt4316"/>
            <p:cNvSpPr/>
            <p:nvPr/>
          </p:nvSpPr>
          <p:spPr>
            <a:xfrm>
              <a:off x="5938594" y="2422705"/>
              <a:ext cx="57345" cy="573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7" name="pt4317"/>
            <p:cNvSpPr/>
            <p:nvPr/>
          </p:nvSpPr>
          <p:spPr>
            <a:xfrm>
              <a:off x="6200039" y="2449446"/>
              <a:ext cx="57347" cy="5734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8" name="pt4318"/>
            <p:cNvSpPr/>
            <p:nvPr/>
          </p:nvSpPr>
          <p:spPr>
            <a:xfrm>
              <a:off x="5107753" y="2341260"/>
              <a:ext cx="113263" cy="11326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9" name="pt4319"/>
            <p:cNvSpPr/>
            <p:nvPr/>
          </p:nvSpPr>
          <p:spPr>
            <a:xfrm>
              <a:off x="5984071" y="4122674"/>
              <a:ext cx="43058" cy="430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0" name="pt4320"/>
            <p:cNvSpPr/>
            <p:nvPr/>
          </p:nvSpPr>
          <p:spPr>
            <a:xfrm>
              <a:off x="6015418" y="4904335"/>
              <a:ext cx="57569" cy="575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1" name="pt4321"/>
            <p:cNvSpPr/>
            <p:nvPr/>
          </p:nvSpPr>
          <p:spPr>
            <a:xfrm>
              <a:off x="6119646" y="2411903"/>
              <a:ext cx="57553" cy="575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2" name="pt4322"/>
            <p:cNvSpPr/>
            <p:nvPr/>
          </p:nvSpPr>
          <p:spPr>
            <a:xfrm>
              <a:off x="6266859" y="2371799"/>
              <a:ext cx="57534" cy="5753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3" name="pt4323"/>
            <p:cNvSpPr/>
            <p:nvPr/>
          </p:nvSpPr>
          <p:spPr>
            <a:xfrm>
              <a:off x="5924889" y="4738635"/>
              <a:ext cx="57357" cy="573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4" name="pt4324"/>
            <p:cNvSpPr/>
            <p:nvPr/>
          </p:nvSpPr>
          <p:spPr>
            <a:xfrm>
              <a:off x="6235034" y="2390609"/>
              <a:ext cx="57352" cy="5735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5" name="pt4325"/>
            <p:cNvSpPr/>
            <p:nvPr/>
          </p:nvSpPr>
          <p:spPr>
            <a:xfrm>
              <a:off x="6343667" y="4968703"/>
              <a:ext cx="51850" cy="518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6" name="pt4326"/>
            <p:cNvSpPr/>
            <p:nvPr/>
          </p:nvSpPr>
          <p:spPr>
            <a:xfrm>
              <a:off x="6098856" y="3992512"/>
              <a:ext cx="57347" cy="573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7" name="pt4327"/>
            <p:cNvSpPr/>
            <p:nvPr/>
          </p:nvSpPr>
          <p:spPr>
            <a:xfrm>
              <a:off x="5904527" y="4663751"/>
              <a:ext cx="57364" cy="573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8" name="pt4328"/>
            <p:cNvSpPr/>
            <p:nvPr/>
          </p:nvSpPr>
          <p:spPr>
            <a:xfrm>
              <a:off x="5975631" y="4497952"/>
              <a:ext cx="57349" cy="573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9" name="pt4329"/>
            <p:cNvSpPr/>
            <p:nvPr/>
          </p:nvSpPr>
          <p:spPr>
            <a:xfrm>
              <a:off x="6256148" y="4727936"/>
              <a:ext cx="57359" cy="573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0" name="pt4330"/>
            <p:cNvSpPr/>
            <p:nvPr/>
          </p:nvSpPr>
          <p:spPr>
            <a:xfrm>
              <a:off x="6185737" y="2385155"/>
              <a:ext cx="57565" cy="575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1" name="pt4331"/>
            <p:cNvSpPr/>
            <p:nvPr/>
          </p:nvSpPr>
          <p:spPr>
            <a:xfrm>
              <a:off x="6101727" y="2339778"/>
              <a:ext cx="57393" cy="5739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2" name="pt4332"/>
            <p:cNvSpPr/>
            <p:nvPr/>
          </p:nvSpPr>
          <p:spPr>
            <a:xfrm>
              <a:off x="6059070" y="2339815"/>
              <a:ext cx="57318" cy="5731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3" name="pt4333"/>
            <p:cNvSpPr/>
            <p:nvPr/>
          </p:nvSpPr>
          <p:spPr>
            <a:xfrm>
              <a:off x="5908730" y="2330876"/>
              <a:ext cx="75196" cy="7519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4" name="pt4334"/>
            <p:cNvSpPr/>
            <p:nvPr/>
          </p:nvSpPr>
          <p:spPr>
            <a:xfrm>
              <a:off x="6045936" y="2353179"/>
              <a:ext cx="57333" cy="573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5" name="pt4335"/>
            <p:cNvSpPr/>
            <p:nvPr/>
          </p:nvSpPr>
          <p:spPr>
            <a:xfrm>
              <a:off x="4670745" y="3572468"/>
              <a:ext cx="116543" cy="1165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6" name="pt4336"/>
            <p:cNvSpPr/>
            <p:nvPr/>
          </p:nvSpPr>
          <p:spPr>
            <a:xfrm>
              <a:off x="6213706" y="4907035"/>
              <a:ext cx="57517" cy="57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7" name="pt4337"/>
            <p:cNvSpPr/>
            <p:nvPr/>
          </p:nvSpPr>
          <p:spPr>
            <a:xfrm>
              <a:off x="6081677" y="4995358"/>
              <a:ext cx="57373" cy="573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8" name="pt4338"/>
            <p:cNvSpPr/>
            <p:nvPr/>
          </p:nvSpPr>
          <p:spPr>
            <a:xfrm>
              <a:off x="6212523" y="2422712"/>
              <a:ext cx="57330" cy="5733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9" name="pt4339"/>
            <p:cNvSpPr/>
            <p:nvPr/>
          </p:nvSpPr>
          <p:spPr>
            <a:xfrm>
              <a:off x="6222703" y="4848186"/>
              <a:ext cx="57545" cy="575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0" name="pt4340"/>
            <p:cNvSpPr/>
            <p:nvPr/>
          </p:nvSpPr>
          <p:spPr>
            <a:xfrm>
              <a:off x="4752499" y="4963114"/>
              <a:ext cx="105816" cy="1058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1" name="pt4341"/>
            <p:cNvSpPr/>
            <p:nvPr/>
          </p:nvSpPr>
          <p:spPr>
            <a:xfrm>
              <a:off x="5899995" y="2339717"/>
              <a:ext cx="57514" cy="5751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2" name="pt4342"/>
            <p:cNvSpPr/>
            <p:nvPr/>
          </p:nvSpPr>
          <p:spPr>
            <a:xfrm>
              <a:off x="6083214" y="4816162"/>
              <a:ext cx="57412" cy="574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3" name="pt4343"/>
            <p:cNvSpPr/>
            <p:nvPr/>
          </p:nvSpPr>
          <p:spPr>
            <a:xfrm>
              <a:off x="6314694" y="2339714"/>
              <a:ext cx="57519" cy="5751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4" name="pt4344"/>
            <p:cNvSpPr/>
            <p:nvPr/>
          </p:nvSpPr>
          <p:spPr>
            <a:xfrm>
              <a:off x="6348370" y="2339817"/>
              <a:ext cx="57314" cy="5731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5" name="pt4345"/>
            <p:cNvSpPr/>
            <p:nvPr/>
          </p:nvSpPr>
          <p:spPr>
            <a:xfrm>
              <a:off x="6383407" y="2393194"/>
              <a:ext cx="57531" cy="575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6" name="pt4346"/>
            <p:cNvSpPr/>
            <p:nvPr/>
          </p:nvSpPr>
          <p:spPr>
            <a:xfrm>
              <a:off x="6186378" y="2331738"/>
              <a:ext cx="78820" cy="788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7" name="pt4347"/>
            <p:cNvSpPr/>
            <p:nvPr/>
          </p:nvSpPr>
          <p:spPr>
            <a:xfrm>
              <a:off x="6158001" y="4853537"/>
              <a:ext cx="57541" cy="575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8" name="pt4348"/>
            <p:cNvSpPr/>
            <p:nvPr/>
          </p:nvSpPr>
          <p:spPr>
            <a:xfrm>
              <a:off x="6136019" y="3601970"/>
              <a:ext cx="57538" cy="575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9" name="pt4349"/>
            <p:cNvSpPr/>
            <p:nvPr/>
          </p:nvSpPr>
          <p:spPr>
            <a:xfrm>
              <a:off x="6316721" y="2374562"/>
              <a:ext cx="57354" cy="5735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0" name="pt4350"/>
            <p:cNvSpPr/>
            <p:nvPr/>
          </p:nvSpPr>
          <p:spPr>
            <a:xfrm>
              <a:off x="6393965" y="2342372"/>
              <a:ext cx="57553" cy="575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1" name="pt4351"/>
            <p:cNvSpPr/>
            <p:nvPr/>
          </p:nvSpPr>
          <p:spPr>
            <a:xfrm>
              <a:off x="6028750" y="2361195"/>
              <a:ext cx="57347" cy="5734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2" name="pt4352"/>
            <p:cNvSpPr/>
            <p:nvPr/>
          </p:nvSpPr>
          <p:spPr>
            <a:xfrm>
              <a:off x="6315615" y="3108691"/>
              <a:ext cx="27866" cy="2786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3" name="pt4353"/>
            <p:cNvSpPr/>
            <p:nvPr/>
          </p:nvSpPr>
          <p:spPr>
            <a:xfrm>
              <a:off x="5973328" y="4425732"/>
              <a:ext cx="57378" cy="573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4" name="pt4354"/>
            <p:cNvSpPr/>
            <p:nvPr/>
          </p:nvSpPr>
          <p:spPr>
            <a:xfrm>
              <a:off x="6040872" y="3767785"/>
              <a:ext cx="57522" cy="575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5" name="pt4355"/>
            <p:cNvSpPr/>
            <p:nvPr/>
          </p:nvSpPr>
          <p:spPr>
            <a:xfrm>
              <a:off x="6338695" y="2358422"/>
              <a:ext cx="57543" cy="575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6" name="pt4356"/>
            <p:cNvSpPr/>
            <p:nvPr/>
          </p:nvSpPr>
          <p:spPr>
            <a:xfrm>
              <a:off x="6033205" y="4936441"/>
              <a:ext cx="57538" cy="575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7" name="pt4357"/>
            <p:cNvSpPr/>
            <p:nvPr/>
          </p:nvSpPr>
          <p:spPr>
            <a:xfrm>
              <a:off x="5919930" y="2347815"/>
              <a:ext cx="57364" cy="5736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8" name="pt4358"/>
            <p:cNvSpPr/>
            <p:nvPr/>
          </p:nvSpPr>
          <p:spPr>
            <a:xfrm>
              <a:off x="6011747" y="2355870"/>
              <a:ext cx="57299" cy="5729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9" name="pt4359"/>
            <p:cNvSpPr/>
            <p:nvPr/>
          </p:nvSpPr>
          <p:spPr>
            <a:xfrm>
              <a:off x="6027312" y="2353104"/>
              <a:ext cx="57483" cy="5748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0" name="pt4360"/>
            <p:cNvSpPr/>
            <p:nvPr/>
          </p:nvSpPr>
          <p:spPr>
            <a:xfrm>
              <a:off x="6208113" y="2342483"/>
              <a:ext cx="57330" cy="5733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1" name="pt4361"/>
            <p:cNvSpPr/>
            <p:nvPr/>
          </p:nvSpPr>
          <p:spPr>
            <a:xfrm>
              <a:off x="6309024" y="2339800"/>
              <a:ext cx="57347" cy="5734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2" name="pt4362"/>
            <p:cNvSpPr/>
            <p:nvPr/>
          </p:nvSpPr>
          <p:spPr>
            <a:xfrm>
              <a:off x="6090576" y="2369118"/>
              <a:ext cx="57545" cy="575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3" name="pt4363"/>
            <p:cNvSpPr/>
            <p:nvPr/>
          </p:nvSpPr>
          <p:spPr>
            <a:xfrm>
              <a:off x="6024535" y="4126143"/>
              <a:ext cx="57514" cy="575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4" name="pt4364"/>
            <p:cNvSpPr/>
            <p:nvPr/>
          </p:nvSpPr>
          <p:spPr>
            <a:xfrm>
              <a:off x="6172650" y="4995268"/>
              <a:ext cx="57555" cy="575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5" name="pt4365"/>
            <p:cNvSpPr/>
            <p:nvPr/>
          </p:nvSpPr>
          <p:spPr>
            <a:xfrm>
              <a:off x="5060425" y="3036339"/>
              <a:ext cx="113736" cy="1137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6" name="pt4366"/>
            <p:cNvSpPr/>
            <p:nvPr/>
          </p:nvSpPr>
          <p:spPr>
            <a:xfrm>
              <a:off x="6334605" y="5028043"/>
              <a:ext cx="18748" cy="187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7" name="pt4367"/>
            <p:cNvSpPr/>
            <p:nvPr/>
          </p:nvSpPr>
          <p:spPr>
            <a:xfrm>
              <a:off x="6365335" y="2353181"/>
              <a:ext cx="57328" cy="573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8" name="pt4368"/>
            <p:cNvSpPr/>
            <p:nvPr/>
          </p:nvSpPr>
          <p:spPr>
            <a:xfrm>
              <a:off x="6019046" y="4880348"/>
              <a:ext cx="57405" cy="574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9" name="pt4369"/>
            <p:cNvSpPr/>
            <p:nvPr/>
          </p:nvSpPr>
          <p:spPr>
            <a:xfrm>
              <a:off x="6387236" y="2339699"/>
              <a:ext cx="57550" cy="5755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0" name="pt4370"/>
            <p:cNvSpPr/>
            <p:nvPr/>
          </p:nvSpPr>
          <p:spPr>
            <a:xfrm>
              <a:off x="6008748" y="2339757"/>
              <a:ext cx="57433" cy="574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1" name="pt4371"/>
            <p:cNvSpPr/>
            <p:nvPr/>
          </p:nvSpPr>
          <p:spPr>
            <a:xfrm>
              <a:off x="4835405" y="2335265"/>
              <a:ext cx="103858" cy="10385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2" name="pt4372"/>
            <p:cNvSpPr/>
            <p:nvPr/>
          </p:nvSpPr>
          <p:spPr>
            <a:xfrm>
              <a:off x="6281919" y="3040480"/>
              <a:ext cx="57316" cy="5731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3" name="pt4373"/>
            <p:cNvSpPr/>
            <p:nvPr/>
          </p:nvSpPr>
          <p:spPr>
            <a:xfrm>
              <a:off x="5995659" y="4706570"/>
              <a:ext cx="57304" cy="573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4" name="pt4374"/>
            <p:cNvSpPr/>
            <p:nvPr/>
          </p:nvSpPr>
          <p:spPr>
            <a:xfrm>
              <a:off x="5916443" y="2350496"/>
              <a:ext cx="57349" cy="5734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5" name="pt4375"/>
            <p:cNvSpPr/>
            <p:nvPr/>
          </p:nvSpPr>
          <p:spPr>
            <a:xfrm>
              <a:off x="5914518" y="5003402"/>
              <a:ext cx="57333" cy="573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6" name="pt4376"/>
            <p:cNvSpPr/>
            <p:nvPr/>
          </p:nvSpPr>
          <p:spPr>
            <a:xfrm>
              <a:off x="6322915" y="4652964"/>
              <a:ext cx="57543" cy="575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7" name="pt4377"/>
            <p:cNvSpPr/>
            <p:nvPr/>
          </p:nvSpPr>
          <p:spPr>
            <a:xfrm>
              <a:off x="6313118" y="2347821"/>
              <a:ext cx="57352" cy="5735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8" name="pt4378"/>
            <p:cNvSpPr/>
            <p:nvPr/>
          </p:nvSpPr>
          <p:spPr>
            <a:xfrm>
              <a:off x="6339839" y="2350403"/>
              <a:ext cx="57536" cy="575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9" name="pt4379"/>
            <p:cNvSpPr/>
            <p:nvPr/>
          </p:nvSpPr>
          <p:spPr>
            <a:xfrm>
              <a:off x="5940599" y="2350497"/>
              <a:ext cx="57347" cy="5734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0" name="pt4380"/>
            <p:cNvSpPr/>
            <p:nvPr/>
          </p:nvSpPr>
          <p:spPr>
            <a:xfrm>
              <a:off x="5929169" y="2342367"/>
              <a:ext cx="57562" cy="5756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1" name="pt4381"/>
            <p:cNvSpPr/>
            <p:nvPr/>
          </p:nvSpPr>
          <p:spPr>
            <a:xfrm>
              <a:off x="6278659" y="2419931"/>
              <a:ext cx="57543" cy="575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2" name="pt4382"/>
            <p:cNvSpPr/>
            <p:nvPr/>
          </p:nvSpPr>
          <p:spPr>
            <a:xfrm>
              <a:off x="6195631" y="3992423"/>
              <a:ext cx="57526" cy="575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3" name="pt4383"/>
            <p:cNvSpPr/>
            <p:nvPr/>
          </p:nvSpPr>
          <p:spPr>
            <a:xfrm>
              <a:off x="5908917" y="4497963"/>
              <a:ext cx="57328" cy="573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4" name="pt4384"/>
            <p:cNvSpPr/>
            <p:nvPr/>
          </p:nvSpPr>
          <p:spPr>
            <a:xfrm>
              <a:off x="6160420" y="3127971"/>
              <a:ext cx="58838" cy="588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5" name="pt4385"/>
            <p:cNvSpPr/>
            <p:nvPr/>
          </p:nvSpPr>
          <p:spPr>
            <a:xfrm>
              <a:off x="4976283" y="2334561"/>
              <a:ext cx="78524" cy="785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6" name="pt4386"/>
            <p:cNvSpPr/>
            <p:nvPr/>
          </p:nvSpPr>
          <p:spPr>
            <a:xfrm>
              <a:off x="6028573" y="4997953"/>
              <a:ext cx="57534" cy="575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7" name="pt4387"/>
            <p:cNvSpPr/>
            <p:nvPr/>
          </p:nvSpPr>
          <p:spPr>
            <a:xfrm>
              <a:off x="4859633" y="2651031"/>
              <a:ext cx="114155" cy="11415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8" name="pt4388"/>
            <p:cNvSpPr/>
            <p:nvPr/>
          </p:nvSpPr>
          <p:spPr>
            <a:xfrm>
              <a:off x="6078743" y="4807634"/>
              <a:ext cx="31678" cy="316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9" name="pt4389"/>
            <p:cNvSpPr/>
            <p:nvPr/>
          </p:nvSpPr>
          <p:spPr>
            <a:xfrm>
              <a:off x="6326637" y="4858985"/>
              <a:ext cx="57342" cy="573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0" name="pt4390"/>
            <p:cNvSpPr/>
            <p:nvPr/>
          </p:nvSpPr>
          <p:spPr>
            <a:xfrm>
              <a:off x="6160061" y="4947140"/>
              <a:ext cx="57536" cy="575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1" name="pt4391"/>
            <p:cNvSpPr/>
            <p:nvPr/>
          </p:nvSpPr>
          <p:spPr>
            <a:xfrm>
              <a:off x="6284510" y="2791741"/>
              <a:ext cx="57376" cy="5737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2" name="pt4392"/>
            <p:cNvSpPr/>
            <p:nvPr/>
          </p:nvSpPr>
          <p:spPr>
            <a:xfrm>
              <a:off x="4970484" y="3402956"/>
              <a:ext cx="70469" cy="704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3" name="pt4393"/>
            <p:cNvSpPr/>
            <p:nvPr/>
          </p:nvSpPr>
          <p:spPr>
            <a:xfrm>
              <a:off x="5938395" y="2342457"/>
              <a:ext cx="57383" cy="5738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4" name="pt4394"/>
            <p:cNvSpPr/>
            <p:nvPr/>
          </p:nvSpPr>
          <p:spPr>
            <a:xfrm>
              <a:off x="6307571" y="2342460"/>
              <a:ext cx="57376" cy="5737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5" name="pt4395"/>
            <p:cNvSpPr/>
            <p:nvPr/>
          </p:nvSpPr>
          <p:spPr>
            <a:xfrm>
              <a:off x="6180439" y="2390570"/>
              <a:ext cx="57431" cy="574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6" name="pt4396"/>
            <p:cNvSpPr/>
            <p:nvPr/>
          </p:nvSpPr>
          <p:spPr>
            <a:xfrm>
              <a:off x="4812282" y="2326284"/>
              <a:ext cx="121820" cy="1218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7" name="pt4397"/>
            <p:cNvSpPr/>
            <p:nvPr/>
          </p:nvSpPr>
          <p:spPr>
            <a:xfrm>
              <a:off x="6094759" y="5002243"/>
              <a:ext cx="59649" cy="596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8" name="pt4398"/>
            <p:cNvSpPr/>
            <p:nvPr/>
          </p:nvSpPr>
          <p:spPr>
            <a:xfrm>
              <a:off x="5058205" y="2316445"/>
              <a:ext cx="109405" cy="10940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9" name="pt4399"/>
            <p:cNvSpPr/>
            <p:nvPr/>
          </p:nvSpPr>
          <p:spPr>
            <a:xfrm>
              <a:off x="6268046" y="2858502"/>
              <a:ext cx="57569" cy="575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0" name="pt4400"/>
            <p:cNvSpPr/>
            <p:nvPr/>
          </p:nvSpPr>
          <p:spPr>
            <a:xfrm>
              <a:off x="6274643" y="2361197"/>
              <a:ext cx="57342" cy="5734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1" name="pt4401"/>
            <p:cNvSpPr/>
            <p:nvPr/>
          </p:nvSpPr>
          <p:spPr>
            <a:xfrm>
              <a:off x="6398154" y="4685044"/>
              <a:ext cx="57567" cy="575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2" name="pt4402"/>
            <p:cNvSpPr/>
            <p:nvPr/>
          </p:nvSpPr>
          <p:spPr>
            <a:xfrm>
              <a:off x="6162501" y="2387945"/>
              <a:ext cx="57333" cy="573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3" name="pt4403"/>
            <p:cNvSpPr/>
            <p:nvPr/>
          </p:nvSpPr>
          <p:spPr>
            <a:xfrm>
              <a:off x="6114383" y="4939215"/>
              <a:ext cx="57340" cy="573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4" name="pt4404"/>
            <p:cNvSpPr/>
            <p:nvPr/>
          </p:nvSpPr>
          <p:spPr>
            <a:xfrm>
              <a:off x="6093815" y="5009765"/>
              <a:ext cx="44607" cy="44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5" name="pt4405"/>
            <p:cNvSpPr/>
            <p:nvPr/>
          </p:nvSpPr>
          <p:spPr>
            <a:xfrm>
              <a:off x="4660786" y="2429599"/>
              <a:ext cx="118436" cy="1184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6" name="pt4406"/>
            <p:cNvSpPr/>
            <p:nvPr/>
          </p:nvSpPr>
          <p:spPr>
            <a:xfrm>
              <a:off x="5983212" y="2371887"/>
              <a:ext cx="57357" cy="573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7" name="pt4407"/>
            <p:cNvSpPr/>
            <p:nvPr/>
          </p:nvSpPr>
          <p:spPr>
            <a:xfrm>
              <a:off x="6276750" y="2339813"/>
              <a:ext cx="57321" cy="5732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8" name="pt4408"/>
            <p:cNvSpPr/>
            <p:nvPr/>
          </p:nvSpPr>
          <p:spPr>
            <a:xfrm>
              <a:off x="6353509" y="5011589"/>
              <a:ext cx="24912" cy="249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9" name="pt4409"/>
            <p:cNvSpPr/>
            <p:nvPr/>
          </p:nvSpPr>
          <p:spPr>
            <a:xfrm>
              <a:off x="6178133" y="4973962"/>
              <a:ext cx="57378" cy="573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0" name="pt4410"/>
            <p:cNvSpPr/>
            <p:nvPr/>
          </p:nvSpPr>
          <p:spPr>
            <a:xfrm>
              <a:off x="6011613" y="4278561"/>
              <a:ext cx="57548" cy="575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1" name="pt4411"/>
            <p:cNvSpPr/>
            <p:nvPr/>
          </p:nvSpPr>
          <p:spPr>
            <a:xfrm>
              <a:off x="6375774" y="4997967"/>
              <a:ext cx="57505" cy="575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2" name="pt4412"/>
            <p:cNvSpPr/>
            <p:nvPr/>
          </p:nvSpPr>
          <p:spPr>
            <a:xfrm>
              <a:off x="5944068" y="2516307"/>
              <a:ext cx="57340" cy="5734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3" name="pt4413"/>
            <p:cNvSpPr/>
            <p:nvPr/>
          </p:nvSpPr>
          <p:spPr>
            <a:xfrm>
              <a:off x="6383972" y="2783636"/>
              <a:ext cx="57541" cy="575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4" name="pt4414"/>
            <p:cNvSpPr/>
            <p:nvPr/>
          </p:nvSpPr>
          <p:spPr>
            <a:xfrm>
              <a:off x="5024774" y="2333442"/>
              <a:ext cx="107503" cy="10750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5" name="pt4415"/>
            <p:cNvSpPr/>
            <p:nvPr/>
          </p:nvSpPr>
          <p:spPr>
            <a:xfrm>
              <a:off x="5949592" y="2342369"/>
              <a:ext cx="57557" cy="575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6" name="pt4416"/>
            <p:cNvSpPr/>
            <p:nvPr/>
          </p:nvSpPr>
          <p:spPr>
            <a:xfrm>
              <a:off x="4642350" y="2328184"/>
              <a:ext cx="118019" cy="11801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7" name="pt4417"/>
            <p:cNvSpPr/>
            <p:nvPr/>
          </p:nvSpPr>
          <p:spPr>
            <a:xfrm>
              <a:off x="6157243" y="3914186"/>
              <a:ext cx="96330" cy="963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8" name="pt4418"/>
            <p:cNvSpPr/>
            <p:nvPr/>
          </p:nvSpPr>
          <p:spPr>
            <a:xfrm>
              <a:off x="6042594" y="4992707"/>
              <a:ext cx="57328" cy="573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9" name="pt4419"/>
            <p:cNvSpPr/>
            <p:nvPr/>
          </p:nvSpPr>
          <p:spPr>
            <a:xfrm>
              <a:off x="6235556" y="2345149"/>
              <a:ext cx="57347" cy="5734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0" name="pt4420"/>
            <p:cNvSpPr/>
            <p:nvPr/>
          </p:nvSpPr>
          <p:spPr>
            <a:xfrm>
              <a:off x="6372844" y="2366537"/>
              <a:ext cx="57359" cy="5735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1" name="pt4421"/>
            <p:cNvSpPr/>
            <p:nvPr/>
          </p:nvSpPr>
          <p:spPr>
            <a:xfrm>
              <a:off x="6166526" y="2489663"/>
              <a:ext cx="57143" cy="571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2" name="pt4422"/>
            <p:cNvSpPr/>
            <p:nvPr/>
          </p:nvSpPr>
          <p:spPr>
            <a:xfrm>
              <a:off x="6098416" y="2345247"/>
              <a:ext cx="57150" cy="5715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3" name="pt4423"/>
            <p:cNvSpPr/>
            <p:nvPr/>
          </p:nvSpPr>
          <p:spPr>
            <a:xfrm>
              <a:off x="6306281" y="4329573"/>
              <a:ext cx="57148" cy="571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4" name="pt4424"/>
            <p:cNvSpPr/>
            <p:nvPr/>
          </p:nvSpPr>
          <p:spPr>
            <a:xfrm>
              <a:off x="6001024" y="2361297"/>
              <a:ext cx="57143" cy="571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5" name="pt4425"/>
            <p:cNvSpPr/>
            <p:nvPr/>
          </p:nvSpPr>
          <p:spPr>
            <a:xfrm>
              <a:off x="5909437" y="2369303"/>
              <a:ext cx="57177" cy="5717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6" name="pt4426"/>
            <p:cNvSpPr/>
            <p:nvPr/>
          </p:nvSpPr>
          <p:spPr>
            <a:xfrm>
              <a:off x="5979150" y="3083305"/>
              <a:ext cx="57244" cy="572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7" name="pt4427"/>
            <p:cNvSpPr/>
            <p:nvPr/>
          </p:nvSpPr>
          <p:spPr>
            <a:xfrm>
              <a:off x="6384143" y="5008792"/>
              <a:ext cx="57249" cy="572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8" name="pt4428"/>
            <p:cNvSpPr/>
            <p:nvPr/>
          </p:nvSpPr>
          <p:spPr>
            <a:xfrm>
              <a:off x="6374085" y="5008795"/>
              <a:ext cx="57244" cy="572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9" name="pt4429"/>
            <p:cNvSpPr/>
            <p:nvPr/>
          </p:nvSpPr>
          <p:spPr>
            <a:xfrm>
              <a:off x="6246152" y="2719652"/>
              <a:ext cx="57143" cy="571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0" name="pt4430"/>
            <p:cNvSpPr/>
            <p:nvPr/>
          </p:nvSpPr>
          <p:spPr>
            <a:xfrm>
              <a:off x="5976601" y="4409753"/>
              <a:ext cx="57244" cy="572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1" name="pt4431"/>
            <p:cNvSpPr/>
            <p:nvPr/>
          </p:nvSpPr>
          <p:spPr>
            <a:xfrm>
              <a:off x="6357451" y="2719602"/>
              <a:ext cx="57242" cy="572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2" name="pt4432"/>
            <p:cNvSpPr/>
            <p:nvPr/>
          </p:nvSpPr>
          <p:spPr>
            <a:xfrm>
              <a:off x="6101939" y="4992798"/>
              <a:ext cx="57145" cy="571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3" name="pt4433"/>
            <p:cNvSpPr/>
            <p:nvPr/>
          </p:nvSpPr>
          <p:spPr>
            <a:xfrm>
              <a:off x="6039482" y="2428150"/>
              <a:ext cx="57150" cy="5715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4" name="pt4434"/>
            <p:cNvSpPr/>
            <p:nvPr/>
          </p:nvSpPr>
          <p:spPr>
            <a:xfrm>
              <a:off x="6119880" y="3912315"/>
              <a:ext cx="57285" cy="572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5" name="pt4435"/>
            <p:cNvSpPr/>
            <p:nvPr/>
          </p:nvSpPr>
          <p:spPr>
            <a:xfrm>
              <a:off x="6041007" y="2773053"/>
              <a:ext cx="57311" cy="5731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6" name="pt4436"/>
            <p:cNvSpPr/>
            <p:nvPr/>
          </p:nvSpPr>
          <p:spPr>
            <a:xfrm>
              <a:off x="6164954" y="2347954"/>
              <a:ext cx="57086" cy="5708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7" name="pt4437"/>
            <p:cNvSpPr/>
            <p:nvPr/>
          </p:nvSpPr>
          <p:spPr>
            <a:xfrm>
              <a:off x="6064306" y="2503033"/>
              <a:ext cx="57145" cy="571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8" name="pt4438"/>
            <p:cNvSpPr/>
            <p:nvPr/>
          </p:nvSpPr>
          <p:spPr>
            <a:xfrm>
              <a:off x="6383007" y="2577855"/>
              <a:ext cx="57261" cy="572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9" name="pt4439"/>
            <p:cNvSpPr/>
            <p:nvPr/>
          </p:nvSpPr>
          <p:spPr>
            <a:xfrm>
              <a:off x="6102248" y="4851098"/>
              <a:ext cx="57071" cy="570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0" name="pt4440"/>
            <p:cNvSpPr/>
            <p:nvPr/>
          </p:nvSpPr>
          <p:spPr>
            <a:xfrm>
              <a:off x="5907365" y="2361245"/>
              <a:ext cx="57246" cy="572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1" name="pt4441"/>
            <p:cNvSpPr/>
            <p:nvPr/>
          </p:nvSpPr>
          <p:spPr>
            <a:xfrm>
              <a:off x="6097502" y="2339900"/>
              <a:ext cx="57148" cy="571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2" name="pt4442"/>
            <p:cNvSpPr/>
            <p:nvPr/>
          </p:nvSpPr>
          <p:spPr>
            <a:xfrm>
              <a:off x="6378359" y="2401410"/>
              <a:ext cx="57145" cy="571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3" name="pt4443"/>
            <p:cNvSpPr/>
            <p:nvPr/>
          </p:nvSpPr>
          <p:spPr>
            <a:xfrm>
              <a:off x="6288810" y="3872270"/>
              <a:ext cx="57145" cy="571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4" name="pt4444"/>
            <p:cNvSpPr/>
            <p:nvPr/>
          </p:nvSpPr>
          <p:spPr>
            <a:xfrm>
              <a:off x="6024792" y="4618341"/>
              <a:ext cx="57258" cy="572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5" name="pt4445"/>
            <p:cNvSpPr/>
            <p:nvPr/>
          </p:nvSpPr>
          <p:spPr>
            <a:xfrm>
              <a:off x="6356804" y="4864433"/>
              <a:ext cx="57143" cy="571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6" name="pt4446"/>
            <p:cNvSpPr/>
            <p:nvPr/>
          </p:nvSpPr>
          <p:spPr>
            <a:xfrm>
              <a:off x="6352617" y="5008796"/>
              <a:ext cx="57242" cy="572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7" name="pt4447"/>
            <p:cNvSpPr/>
            <p:nvPr/>
          </p:nvSpPr>
          <p:spPr>
            <a:xfrm>
              <a:off x="6188217" y="4995424"/>
              <a:ext cx="57242" cy="572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8" name="pt4448"/>
            <p:cNvSpPr/>
            <p:nvPr/>
          </p:nvSpPr>
          <p:spPr>
            <a:xfrm>
              <a:off x="6088215" y="4995475"/>
              <a:ext cx="57141" cy="571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9" name="pt4449"/>
            <p:cNvSpPr/>
            <p:nvPr/>
          </p:nvSpPr>
          <p:spPr>
            <a:xfrm>
              <a:off x="6141848" y="3078007"/>
              <a:ext cx="57143" cy="571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0" name="pt4450"/>
            <p:cNvSpPr/>
            <p:nvPr/>
          </p:nvSpPr>
          <p:spPr>
            <a:xfrm>
              <a:off x="6346292" y="3361430"/>
              <a:ext cx="57246" cy="572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1" name="pt4451"/>
            <p:cNvSpPr/>
            <p:nvPr/>
          </p:nvSpPr>
          <p:spPr>
            <a:xfrm>
              <a:off x="6193970" y="4736064"/>
              <a:ext cx="57150" cy="571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2" name="pt4452"/>
            <p:cNvSpPr/>
            <p:nvPr/>
          </p:nvSpPr>
          <p:spPr>
            <a:xfrm>
              <a:off x="6331297" y="2933543"/>
              <a:ext cx="57246" cy="572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3" name="pt4453"/>
            <p:cNvSpPr/>
            <p:nvPr/>
          </p:nvSpPr>
          <p:spPr>
            <a:xfrm>
              <a:off x="6372065" y="2374618"/>
              <a:ext cx="57244" cy="5724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4" name="pt4454"/>
            <p:cNvSpPr/>
            <p:nvPr/>
          </p:nvSpPr>
          <p:spPr>
            <a:xfrm>
              <a:off x="6072396" y="2371991"/>
              <a:ext cx="57148" cy="571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5" name="pt4455"/>
            <p:cNvSpPr/>
            <p:nvPr/>
          </p:nvSpPr>
          <p:spPr>
            <a:xfrm>
              <a:off x="6114891" y="2497687"/>
              <a:ext cx="57141" cy="571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6" name="pt4456"/>
            <p:cNvSpPr/>
            <p:nvPr/>
          </p:nvSpPr>
          <p:spPr>
            <a:xfrm>
              <a:off x="6165312" y="2406710"/>
              <a:ext cx="57242" cy="5724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7" name="pt4457"/>
            <p:cNvSpPr/>
            <p:nvPr/>
          </p:nvSpPr>
          <p:spPr>
            <a:xfrm>
              <a:off x="6241618" y="4532820"/>
              <a:ext cx="57145" cy="571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8" name="pt4458"/>
            <p:cNvSpPr/>
            <p:nvPr/>
          </p:nvSpPr>
          <p:spPr>
            <a:xfrm>
              <a:off x="6293267" y="3182304"/>
              <a:ext cx="57143" cy="571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9" name="pt4459"/>
            <p:cNvSpPr/>
            <p:nvPr/>
          </p:nvSpPr>
          <p:spPr>
            <a:xfrm>
              <a:off x="6232694" y="3484495"/>
              <a:ext cx="57150" cy="571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0" name="pt4460"/>
            <p:cNvSpPr/>
            <p:nvPr/>
          </p:nvSpPr>
          <p:spPr>
            <a:xfrm>
              <a:off x="6270847" y="4671883"/>
              <a:ext cx="57145" cy="571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1" name="pt4461"/>
            <p:cNvSpPr/>
            <p:nvPr/>
          </p:nvSpPr>
          <p:spPr>
            <a:xfrm>
              <a:off x="6399075" y="3521932"/>
              <a:ext cx="57157" cy="571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2" name="pt4462"/>
            <p:cNvSpPr/>
            <p:nvPr/>
          </p:nvSpPr>
          <p:spPr>
            <a:xfrm>
              <a:off x="6068987" y="2361286"/>
              <a:ext cx="57165" cy="571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3" name="pt4463"/>
            <p:cNvSpPr/>
            <p:nvPr/>
          </p:nvSpPr>
          <p:spPr>
            <a:xfrm>
              <a:off x="6367172" y="3299972"/>
              <a:ext cx="57145" cy="571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4" name="pt4464"/>
            <p:cNvSpPr/>
            <p:nvPr/>
          </p:nvSpPr>
          <p:spPr>
            <a:xfrm>
              <a:off x="6182379" y="3995286"/>
              <a:ext cx="57148" cy="571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5" name="pt4465"/>
            <p:cNvSpPr/>
            <p:nvPr/>
          </p:nvSpPr>
          <p:spPr>
            <a:xfrm>
              <a:off x="6348883" y="2339901"/>
              <a:ext cx="57145" cy="571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6" name="pt4466"/>
            <p:cNvSpPr/>
            <p:nvPr/>
          </p:nvSpPr>
          <p:spPr>
            <a:xfrm>
              <a:off x="6087371" y="4931241"/>
              <a:ext cx="57242" cy="572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7" name="pt4467"/>
            <p:cNvSpPr/>
            <p:nvPr/>
          </p:nvSpPr>
          <p:spPr>
            <a:xfrm>
              <a:off x="6347616" y="2476229"/>
              <a:ext cx="57268" cy="5726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8" name="pt4468"/>
            <p:cNvSpPr/>
            <p:nvPr/>
          </p:nvSpPr>
          <p:spPr>
            <a:xfrm>
              <a:off x="6042549" y="4912567"/>
              <a:ext cx="57150" cy="571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9" name="pt4469"/>
            <p:cNvSpPr/>
            <p:nvPr/>
          </p:nvSpPr>
          <p:spPr>
            <a:xfrm>
              <a:off x="6210511" y="2358571"/>
              <a:ext cx="57246" cy="572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0" name="pt4470"/>
            <p:cNvSpPr/>
            <p:nvPr/>
          </p:nvSpPr>
          <p:spPr>
            <a:xfrm>
              <a:off x="6181649" y="2401410"/>
              <a:ext cx="57145" cy="571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1" name="pt4471"/>
            <p:cNvSpPr/>
            <p:nvPr/>
          </p:nvSpPr>
          <p:spPr>
            <a:xfrm>
              <a:off x="5987152" y="2660768"/>
              <a:ext cx="57242" cy="572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2" name="pt4472"/>
            <p:cNvSpPr/>
            <p:nvPr/>
          </p:nvSpPr>
          <p:spPr>
            <a:xfrm>
              <a:off x="6044465" y="2478919"/>
              <a:ext cx="57237" cy="572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3" name="pt4473"/>
            <p:cNvSpPr/>
            <p:nvPr/>
          </p:nvSpPr>
          <p:spPr>
            <a:xfrm>
              <a:off x="6238550" y="5003448"/>
              <a:ext cx="57239" cy="572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4" name="pt4474"/>
            <p:cNvSpPr/>
            <p:nvPr/>
          </p:nvSpPr>
          <p:spPr>
            <a:xfrm>
              <a:off x="6054533" y="5008791"/>
              <a:ext cx="57251" cy="572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5" name="pt4475"/>
            <p:cNvSpPr/>
            <p:nvPr/>
          </p:nvSpPr>
          <p:spPr>
            <a:xfrm>
              <a:off x="5997854" y="4733392"/>
              <a:ext cx="57145" cy="571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6" name="pt4476"/>
            <p:cNvSpPr/>
            <p:nvPr/>
          </p:nvSpPr>
          <p:spPr>
            <a:xfrm>
              <a:off x="6082071" y="4490020"/>
              <a:ext cx="57167" cy="571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7" name="pt4477"/>
            <p:cNvSpPr/>
            <p:nvPr/>
          </p:nvSpPr>
          <p:spPr>
            <a:xfrm>
              <a:off x="5940138" y="3286552"/>
              <a:ext cx="57242" cy="572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8" name="pt4478"/>
            <p:cNvSpPr/>
            <p:nvPr/>
          </p:nvSpPr>
          <p:spPr>
            <a:xfrm>
              <a:off x="5901861" y="2436174"/>
              <a:ext cx="57148" cy="571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9" name="pt4479"/>
            <p:cNvSpPr/>
            <p:nvPr/>
          </p:nvSpPr>
          <p:spPr>
            <a:xfrm>
              <a:off x="6131701" y="4995424"/>
              <a:ext cx="57242" cy="572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0" name="pt4480"/>
            <p:cNvSpPr/>
            <p:nvPr/>
          </p:nvSpPr>
          <p:spPr>
            <a:xfrm>
              <a:off x="6283789" y="4249293"/>
              <a:ext cx="57249" cy="572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1" name="pt4481"/>
            <p:cNvSpPr/>
            <p:nvPr/>
          </p:nvSpPr>
          <p:spPr>
            <a:xfrm>
              <a:off x="6136153" y="4872455"/>
              <a:ext cx="57145" cy="571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2" name="pt4482"/>
            <p:cNvSpPr/>
            <p:nvPr/>
          </p:nvSpPr>
          <p:spPr>
            <a:xfrm>
              <a:off x="6181635" y="2468214"/>
              <a:ext cx="57251" cy="572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3" name="pt4483"/>
            <p:cNvSpPr/>
            <p:nvPr/>
          </p:nvSpPr>
          <p:spPr>
            <a:xfrm>
              <a:off x="6046545" y="4733345"/>
              <a:ext cx="57239" cy="572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4" name="pt4484"/>
            <p:cNvSpPr/>
            <p:nvPr/>
          </p:nvSpPr>
          <p:spPr>
            <a:xfrm>
              <a:off x="5960525" y="5008840"/>
              <a:ext cx="57153" cy="571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5" name="pt4485"/>
            <p:cNvSpPr/>
            <p:nvPr/>
          </p:nvSpPr>
          <p:spPr>
            <a:xfrm>
              <a:off x="6040022" y="3043241"/>
              <a:ext cx="57143" cy="571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6" name="pt4486"/>
            <p:cNvSpPr/>
            <p:nvPr/>
          </p:nvSpPr>
          <p:spPr>
            <a:xfrm>
              <a:off x="6328659" y="4129003"/>
              <a:ext cx="57143" cy="571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7" name="pt4487"/>
            <p:cNvSpPr/>
            <p:nvPr/>
          </p:nvSpPr>
          <p:spPr>
            <a:xfrm>
              <a:off x="5905701" y="3925708"/>
              <a:ext cx="57242" cy="572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8" name="pt4488"/>
            <p:cNvSpPr/>
            <p:nvPr/>
          </p:nvSpPr>
          <p:spPr>
            <a:xfrm>
              <a:off x="6075638" y="2885458"/>
              <a:ext cx="57143" cy="571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9" name="pt4489"/>
            <p:cNvSpPr/>
            <p:nvPr/>
          </p:nvSpPr>
          <p:spPr>
            <a:xfrm>
              <a:off x="3426689" y="2406084"/>
              <a:ext cx="165466" cy="16546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0" name="pt4490"/>
            <p:cNvSpPr/>
            <p:nvPr/>
          </p:nvSpPr>
          <p:spPr>
            <a:xfrm>
              <a:off x="6180945" y="4733393"/>
              <a:ext cx="57143" cy="571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1" name="pt4491"/>
            <p:cNvSpPr/>
            <p:nvPr/>
          </p:nvSpPr>
          <p:spPr>
            <a:xfrm>
              <a:off x="6104355" y="2457518"/>
              <a:ext cx="57249" cy="5724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2" name="pt4492"/>
            <p:cNvSpPr/>
            <p:nvPr/>
          </p:nvSpPr>
          <p:spPr>
            <a:xfrm>
              <a:off x="5936613" y="4102258"/>
              <a:ext cx="57148" cy="571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3" name="pt4493"/>
            <p:cNvSpPr/>
            <p:nvPr/>
          </p:nvSpPr>
          <p:spPr>
            <a:xfrm>
              <a:off x="6061212" y="4690603"/>
              <a:ext cx="57145" cy="571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4" name="pt4494"/>
            <p:cNvSpPr/>
            <p:nvPr/>
          </p:nvSpPr>
          <p:spPr>
            <a:xfrm>
              <a:off x="5963648" y="4711994"/>
              <a:ext cx="57153" cy="571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5" name="pt4495"/>
            <p:cNvSpPr/>
            <p:nvPr/>
          </p:nvSpPr>
          <p:spPr>
            <a:xfrm>
              <a:off x="6396082" y="2422805"/>
              <a:ext cx="57143" cy="571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6" name="pt4496"/>
            <p:cNvSpPr/>
            <p:nvPr/>
          </p:nvSpPr>
          <p:spPr>
            <a:xfrm>
              <a:off x="6071956" y="4110282"/>
              <a:ext cx="57145" cy="571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7" name="pt4497"/>
            <p:cNvSpPr/>
            <p:nvPr/>
          </p:nvSpPr>
          <p:spPr>
            <a:xfrm>
              <a:off x="6277035" y="4984775"/>
              <a:ext cx="57145" cy="571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8" name="pt4498"/>
            <p:cNvSpPr/>
            <p:nvPr/>
          </p:nvSpPr>
          <p:spPr>
            <a:xfrm>
              <a:off x="5968196" y="4618392"/>
              <a:ext cx="57155" cy="571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9" name="pt4499"/>
            <p:cNvSpPr/>
            <p:nvPr/>
          </p:nvSpPr>
          <p:spPr>
            <a:xfrm>
              <a:off x="6184486" y="2355948"/>
              <a:ext cx="57143" cy="571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0" name="pt4500"/>
            <p:cNvSpPr/>
            <p:nvPr/>
          </p:nvSpPr>
          <p:spPr>
            <a:xfrm>
              <a:off x="6163432" y="2366594"/>
              <a:ext cx="57246" cy="572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1" name="pt4501"/>
            <p:cNvSpPr/>
            <p:nvPr/>
          </p:nvSpPr>
          <p:spPr>
            <a:xfrm>
              <a:off x="6355248" y="2345247"/>
              <a:ext cx="57150" cy="5715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2" name="pt4502"/>
            <p:cNvSpPr/>
            <p:nvPr/>
          </p:nvSpPr>
          <p:spPr>
            <a:xfrm>
              <a:off x="6094891" y="2345200"/>
              <a:ext cx="57244" cy="5724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3" name="pt4503"/>
            <p:cNvSpPr/>
            <p:nvPr/>
          </p:nvSpPr>
          <p:spPr>
            <a:xfrm>
              <a:off x="5979028" y="3944430"/>
              <a:ext cx="57237" cy="572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4" name="pt4504"/>
            <p:cNvSpPr/>
            <p:nvPr/>
          </p:nvSpPr>
          <p:spPr>
            <a:xfrm>
              <a:off x="6241541" y="4262650"/>
              <a:ext cx="57278" cy="572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5" name="pt4505"/>
            <p:cNvSpPr/>
            <p:nvPr/>
          </p:nvSpPr>
          <p:spPr>
            <a:xfrm>
              <a:off x="6125529" y="5003435"/>
              <a:ext cx="57266" cy="572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6" name="pt4506"/>
            <p:cNvSpPr/>
            <p:nvPr/>
          </p:nvSpPr>
          <p:spPr>
            <a:xfrm>
              <a:off x="6162800" y="2449546"/>
              <a:ext cx="57148" cy="571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7" name="pt4507"/>
            <p:cNvSpPr/>
            <p:nvPr/>
          </p:nvSpPr>
          <p:spPr>
            <a:xfrm>
              <a:off x="5904499" y="2342573"/>
              <a:ext cx="57150" cy="5715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8" name="pt4508"/>
            <p:cNvSpPr/>
            <p:nvPr/>
          </p:nvSpPr>
          <p:spPr>
            <a:xfrm>
              <a:off x="6078592" y="2342527"/>
              <a:ext cx="57242" cy="5724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9" name="pt4509"/>
            <p:cNvSpPr/>
            <p:nvPr/>
          </p:nvSpPr>
          <p:spPr>
            <a:xfrm>
              <a:off x="6171057" y="2342574"/>
              <a:ext cx="57148" cy="571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0" name="pt4510"/>
            <p:cNvSpPr/>
            <p:nvPr/>
          </p:nvSpPr>
          <p:spPr>
            <a:xfrm>
              <a:off x="5999848" y="4958031"/>
              <a:ext cx="57148" cy="571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1" name="pt4511"/>
            <p:cNvSpPr/>
            <p:nvPr/>
          </p:nvSpPr>
          <p:spPr>
            <a:xfrm>
              <a:off x="6338897" y="4869728"/>
              <a:ext cx="57251" cy="572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2" name="pt4512"/>
            <p:cNvSpPr/>
            <p:nvPr/>
          </p:nvSpPr>
          <p:spPr>
            <a:xfrm>
              <a:off x="6145847" y="4492697"/>
              <a:ext cx="57162" cy="571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3" name="pt4513"/>
            <p:cNvSpPr/>
            <p:nvPr/>
          </p:nvSpPr>
          <p:spPr>
            <a:xfrm>
              <a:off x="5983334" y="4754734"/>
              <a:ext cx="57249" cy="572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4" name="pt4514"/>
            <p:cNvSpPr/>
            <p:nvPr/>
          </p:nvSpPr>
          <p:spPr>
            <a:xfrm>
              <a:off x="6011256" y="4995470"/>
              <a:ext cx="57150" cy="571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5" name="pt4515"/>
            <p:cNvSpPr/>
            <p:nvPr/>
          </p:nvSpPr>
          <p:spPr>
            <a:xfrm>
              <a:off x="6390987" y="4845660"/>
              <a:ext cx="57249" cy="572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6" name="pt4516"/>
            <p:cNvSpPr/>
            <p:nvPr/>
          </p:nvSpPr>
          <p:spPr>
            <a:xfrm>
              <a:off x="6246647" y="2345246"/>
              <a:ext cx="57153" cy="571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7" name="pt4517"/>
            <p:cNvSpPr/>
            <p:nvPr/>
          </p:nvSpPr>
          <p:spPr>
            <a:xfrm>
              <a:off x="6342052" y="2342572"/>
              <a:ext cx="57153" cy="571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8" name="pt4518"/>
            <p:cNvSpPr/>
            <p:nvPr/>
          </p:nvSpPr>
          <p:spPr>
            <a:xfrm>
              <a:off x="5904651" y="4834962"/>
              <a:ext cx="57251" cy="572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9" name="pg4519"/>
            <p:cNvSpPr/>
            <p:nvPr/>
          </p:nvSpPr>
          <p:spPr>
            <a:xfrm>
              <a:off x="3384093" y="4867130"/>
              <a:ext cx="158721" cy="158721"/>
            </a:xfrm>
            <a:custGeom>
              <a:avLst/>
              <a:pathLst>
                <a:path w="158721" h="158721">
                  <a:moveTo>
                    <a:pt x="0" y="79360"/>
                  </a:moveTo>
                  <a:lnTo>
                    <a:pt x="79360" y="0"/>
                  </a:lnTo>
                  <a:lnTo>
                    <a:pt x="158721" y="79360"/>
                  </a:lnTo>
                  <a:lnTo>
                    <a:pt x="79360" y="158721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0" name="pt4520"/>
            <p:cNvSpPr/>
            <p:nvPr/>
          </p:nvSpPr>
          <p:spPr>
            <a:xfrm>
              <a:off x="5907729" y="2377282"/>
              <a:ext cx="57263" cy="5726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1" name="pt4521"/>
            <p:cNvSpPr/>
            <p:nvPr/>
          </p:nvSpPr>
          <p:spPr>
            <a:xfrm>
              <a:off x="5948165" y="2393336"/>
              <a:ext cx="57246" cy="572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2" name="pt4522"/>
            <p:cNvSpPr/>
            <p:nvPr/>
          </p:nvSpPr>
          <p:spPr>
            <a:xfrm>
              <a:off x="6118911" y="2412105"/>
              <a:ext cx="57150" cy="5715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3" name="pt4523"/>
            <p:cNvSpPr/>
            <p:nvPr/>
          </p:nvSpPr>
          <p:spPr>
            <a:xfrm>
              <a:off x="6166435" y="2511055"/>
              <a:ext cx="57148" cy="571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4" name="pt4524"/>
            <p:cNvSpPr/>
            <p:nvPr/>
          </p:nvSpPr>
          <p:spPr>
            <a:xfrm>
              <a:off x="6136490" y="2342572"/>
              <a:ext cx="57153" cy="571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5" name="pt4525"/>
            <p:cNvSpPr/>
            <p:nvPr/>
          </p:nvSpPr>
          <p:spPr>
            <a:xfrm>
              <a:off x="6327647" y="2733018"/>
              <a:ext cx="57153" cy="571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6" name="pt4526"/>
            <p:cNvSpPr/>
            <p:nvPr/>
          </p:nvSpPr>
          <p:spPr>
            <a:xfrm>
              <a:off x="6060100" y="4992744"/>
              <a:ext cx="57254" cy="57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7" name="pt4527"/>
            <p:cNvSpPr/>
            <p:nvPr/>
          </p:nvSpPr>
          <p:spPr>
            <a:xfrm>
              <a:off x="6081792" y="2732971"/>
              <a:ext cx="57246" cy="572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8" name="pt4528"/>
            <p:cNvSpPr/>
            <p:nvPr/>
          </p:nvSpPr>
          <p:spPr>
            <a:xfrm>
              <a:off x="6169713" y="2513730"/>
              <a:ext cx="57145" cy="571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9" name="pt4529"/>
            <p:cNvSpPr/>
            <p:nvPr/>
          </p:nvSpPr>
          <p:spPr>
            <a:xfrm>
              <a:off x="6161979" y="2957662"/>
              <a:ext cx="57145" cy="571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0" name="pt4530"/>
            <p:cNvSpPr/>
            <p:nvPr/>
          </p:nvSpPr>
          <p:spPr>
            <a:xfrm>
              <a:off x="6347143" y="2412106"/>
              <a:ext cx="57148" cy="571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1" name="pt4531"/>
            <p:cNvSpPr/>
            <p:nvPr/>
          </p:nvSpPr>
          <p:spPr>
            <a:xfrm>
              <a:off x="5954171" y="3735880"/>
              <a:ext cx="57148" cy="571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2" name="pt4532"/>
            <p:cNvSpPr/>
            <p:nvPr/>
          </p:nvSpPr>
          <p:spPr>
            <a:xfrm>
              <a:off x="6150830" y="4984726"/>
              <a:ext cx="57244" cy="572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3" name="pt4533"/>
            <p:cNvSpPr/>
            <p:nvPr/>
          </p:nvSpPr>
          <p:spPr>
            <a:xfrm>
              <a:off x="6371311" y="4468584"/>
              <a:ext cx="57251" cy="572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4" name="pt4534"/>
            <p:cNvSpPr/>
            <p:nvPr/>
          </p:nvSpPr>
          <p:spPr>
            <a:xfrm>
              <a:off x="6195360" y="4158418"/>
              <a:ext cx="57148" cy="571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5" name="pt4535"/>
            <p:cNvSpPr/>
            <p:nvPr/>
          </p:nvSpPr>
          <p:spPr>
            <a:xfrm>
              <a:off x="5973868" y="2393387"/>
              <a:ext cx="57145" cy="571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6" name="pt4536"/>
            <p:cNvSpPr/>
            <p:nvPr/>
          </p:nvSpPr>
          <p:spPr>
            <a:xfrm>
              <a:off x="6109298" y="2342575"/>
              <a:ext cx="57145" cy="571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7" name="pt4537"/>
            <p:cNvSpPr/>
            <p:nvPr/>
          </p:nvSpPr>
          <p:spPr>
            <a:xfrm>
              <a:off x="6007559" y="2342526"/>
              <a:ext cx="57244" cy="5724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8" name="pt4538"/>
            <p:cNvSpPr/>
            <p:nvPr/>
          </p:nvSpPr>
          <p:spPr>
            <a:xfrm>
              <a:off x="6063556" y="2347922"/>
              <a:ext cx="57150" cy="5715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9" name="pt4539"/>
            <p:cNvSpPr/>
            <p:nvPr/>
          </p:nvSpPr>
          <p:spPr>
            <a:xfrm>
              <a:off x="6262673" y="2339902"/>
              <a:ext cx="57143" cy="571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0" name="pt4540"/>
            <p:cNvSpPr/>
            <p:nvPr/>
          </p:nvSpPr>
          <p:spPr>
            <a:xfrm>
              <a:off x="6125822" y="2358571"/>
              <a:ext cx="57246" cy="572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1" name="pt4541"/>
            <p:cNvSpPr/>
            <p:nvPr/>
          </p:nvSpPr>
          <p:spPr>
            <a:xfrm>
              <a:off x="6278430" y="2345202"/>
              <a:ext cx="57242" cy="5724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2" name="pt4542"/>
            <p:cNvSpPr/>
            <p:nvPr/>
          </p:nvSpPr>
          <p:spPr>
            <a:xfrm>
              <a:off x="6290325" y="2345202"/>
              <a:ext cx="57242" cy="5724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3" name="pt4543"/>
            <p:cNvSpPr/>
            <p:nvPr/>
          </p:nvSpPr>
          <p:spPr>
            <a:xfrm>
              <a:off x="5971736" y="2593958"/>
              <a:ext cx="57148" cy="571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4" name="pt4544"/>
            <p:cNvSpPr/>
            <p:nvPr/>
          </p:nvSpPr>
          <p:spPr>
            <a:xfrm>
              <a:off x="6033826" y="2593959"/>
              <a:ext cx="57145" cy="571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5" name="pt4545"/>
            <p:cNvSpPr/>
            <p:nvPr/>
          </p:nvSpPr>
          <p:spPr>
            <a:xfrm>
              <a:off x="6089425" y="3818785"/>
              <a:ext cx="57143" cy="571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6" name="pt4546"/>
            <p:cNvSpPr/>
            <p:nvPr/>
          </p:nvSpPr>
          <p:spPr>
            <a:xfrm>
              <a:off x="5993257" y="4711997"/>
              <a:ext cx="57145" cy="571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7" name="pt4547"/>
            <p:cNvSpPr/>
            <p:nvPr/>
          </p:nvSpPr>
          <p:spPr>
            <a:xfrm>
              <a:off x="6390392" y="4292133"/>
              <a:ext cx="57148" cy="571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8" name="pt4548"/>
            <p:cNvSpPr/>
            <p:nvPr/>
          </p:nvSpPr>
          <p:spPr>
            <a:xfrm>
              <a:off x="6226405" y="2815926"/>
              <a:ext cx="57143" cy="571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9" name="pt4549"/>
            <p:cNvSpPr/>
            <p:nvPr/>
          </p:nvSpPr>
          <p:spPr>
            <a:xfrm>
              <a:off x="6284231" y="2345200"/>
              <a:ext cx="57244" cy="5724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0" name="pt4550"/>
            <p:cNvSpPr/>
            <p:nvPr/>
          </p:nvSpPr>
          <p:spPr>
            <a:xfrm>
              <a:off x="6074609" y="2366559"/>
              <a:ext cx="57316" cy="5731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1" name="pt4551"/>
            <p:cNvSpPr/>
            <p:nvPr/>
          </p:nvSpPr>
          <p:spPr>
            <a:xfrm>
              <a:off x="5915070" y="4618340"/>
              <a:ext cx="57261" cy="572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2" name="pt4552"/>
            <p:cNvSpPr/>
            <p:nvPr/>
          </p:nvSpPr>
          <p:spPr>
            <a:xfrm>
              <a:off x="6011886" y="2422803"/>
              <a:ext cx="57148" cy="571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3" name="pt4553"/>
            <p:cNvSpPr/>
            <p:nvPr/>
          </p:nvSpPr>
          <p:spPr>
            <a:xfrm>
              <a:off x="6303913" y="2449547"/>
              <a:ext cx="57145" cy="571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4" name="pt4554"/>
            <p:cNvSpPr/>
            <p:nvPr/>
          </p:nvSpPr>
          <p:spPr>
            <a:xfrm>
              <a:off x="6251730" y="2369311"/>
              <a:ext cx="57160" cy="571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5" name="pt4555"/>
            <p:cNvSpPr/>
            <p:nvPr/>
          </p:nvSpPr>
          <p:spPr>
            <a:xfrm>
              <a:off x="6010515" y="4115574"/>
              <a:ext cx="57258" cy="572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6" name="pt4556"/>
            <p:cNvSpPr/>
            <p:nvPr/>
          </p:nvSpPr>
          <p:spPr>
            <a:xfrm>
              <a:off x="6287586" y="4904497"/>
              <a:ext cx="57244" cy="572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7" name="pt4557"/>
            <p:cNvSpPr/>
            <p:nvPr/>
          </p:nvSpPr>
          <p:spPr>
            <a:xfrm>
              <a:off x="6258932" y="2412058"/>
              <a:ext cx="57244" cy="5724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8" name="pt4558"/>
            <p:cNvSpPr/>
            <p:nvPr/>
          </p:nvSpPr>
          <p:spPr>
            <a:xfrm>
              <a:off x="6070372" y="2371943"/>
              <a:ext cx="57244" cy="5724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9" name="pt4559"/>
            <p:cNvSpPr/>
            <p:nvPr/>
          </p:nvSpPr>
          <p:spPr>
            <a:xfrm>
              <a:off x="6045300" y="4738737"/>
              <a:ext cx="57153" cy="571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0" name="pt4560"/>
            <p:cNvSpPr/>
            <p:nvPr/>
          </p:nvSpPr>
          <p:spPr>
            <a:xfrm>
              <a:off x="3664171" y="2339779"/>
              <a:ext cx="159012" cy="15901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1" name="pt4561"/>
            <p:cNvSpPr/>
            <p:nvPr/>
          </p:nvSpPr>
          <p:spPr>
            <a:xfrm>
              <a:off x="6016793" y="4965969"/>
              <a:ext cx="57318" cy="573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2" name="pt4562"/>
            <p:cNvSpPr/>
            <p:nvPr/>
          </p:nvSpPr>
          <p:spPr>
            <a:xfrm>
              <a:off x="6187376" y="3992613"/>
              <a:ext cx="57145" cy="571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3" name="pt4563"/>
            <p:cNvSpPr/>
            <p:nvPr/>
          </p:nvSpPr>
          <p:spPr>
            <a:xfrm>
              <a:off x="6258381" y="4663852"/>
              <a:ext cx="57162" cy="571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4" name="pt4564"/>
            <p:cNvSpPr/>
            <p:nvPr/>
          </p:nvSpPr>
          <p:spPr>
            <a:xfrm>
              <a:off x="6269563" y="4498046"/>
              <a:ext cx="57162" cy="571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5" name="pt4565"/>
            <p:cNvSpPr/>
            <p:nvPr/>
          </p:nvSpPr>
          <p:spPr>
            <a:xfrm>
              <a:off x="6274047" y="4728044"/>
              <a:ext cx="57143" cy="571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6" name="pt4566"/>
            <p:cNvSpPr/>
            <p:nvPr/>
          </p:nvSpPr>
          <p:spPr>
            <a:xfrm>
              <a:off x="6210728" y="2385300"/>
              <a:ext cx="57273" cy="5727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7" name="pt4567"/>
            <p:cNvSpPr/>
            <p:nvPr/>
          </p:nvSpPr>
          <p:spPr>
            <a:xfrm>
              <a:off x="6301344" y="2339889"/>
              <a:ext cx="57170" cy="571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8" name="pt4568"/>
            <p:cNvSpPr/>
            <p:nvPr/>
          </p:nvSpPr>
          <p:spPr>
            <a:xfrm>
              <a:off x="6099135" y="2339887"/>
              <a:ext cx="57174" cy="5717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9" name="pt4569"/>
            <p:cNvSpPr/>
            <p:nvPr/>
          </p:nvSpPr>
          <p:spPr>
            <a:xfrm>
              <a:off x="5965601" y="2339839"/>
              <a:ext cx="57270" cy="572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0" name="pt4570"/>
            <p:cNvSpPr/>
            <p:nvPr/>
          </p:nvSpPr>
          <p:spPr>
            <a:xfrm>
              <a:off x="6320086" y="2353271"/>
              <a:ext cx="57148" cy="571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1" name="pt4571"/>
            <p:cNvSpPr/>
            <p:nvPr/>
          </p:nvSpPr>
          <p:spPr>
            <a:xfrm>
              <a:off x="5910104" y="3602167"/>
              <a:ext cx="57145" cy="571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2" name="pt4572"/>
            <p:cNvSpPr/>
            <p:nvPr/>
          </p:nvSpPr>
          <p:spPr>
            <a:xfrm>
              <a:off x="5925300" y="4907169"/>
              <a:ext cx="57249" cy="572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3" name="pt4573"/>
            <p:cNvSpPr/>
            <p:nvPr/>
          </p:nvSpPr>
          <p:spPr>
            <a:xfrm>
              <a:off x="6060005" y="4995462"/>
              <a:ext cx="57167" cy="571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4" name="pt4574"/>
            <p:cNvSpPr/>
            <p:nvPr/>
          </p:nvSpPr>
          <p:spPr>
            <a:xfrm>
              <a:off x="6392029" y="2422798"/>
              <a:ext cx="57157" cy="571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5" name="pt4575"/>
            <p:cNvSpPr/>
            <p:nvPr/>
          </p:nvSpPr>
          <p:spPr>
            <a:xfrm>
              <a:off x="6182372" y="4848333"/>
              <a:ext cx="57251" cy="572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6" name="pt4576"/>
            <p:cNvSpPr/>
            <p:nvPr/>
          </p:nvSpPr>
          <p:spPr>
            <a:xfrm>
              <a:off x="6196799" y="4987401"/>
              <a:ext cx="57242" cy="572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7" name="pt4577"/>
            <p:cNvSpPr/>
            <p:nvPr/>
          </p:nvSpPr>
          <p:spPr>
            <a:xfrm>
              <a:off x="6370364" y="2339847"/>
              <a:ext cx="57254" cy="5725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8" name="pt4578"/>
            <p:cNvSpPr/>
            <p:nvPr/>
          </p:nvSpPr>
          <p:spPr>
            <a:xfrm>
              <a:off x="6217857" y="4816291"/>
              <a:ext cx="57153" cy="571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9" name="pt4579"/>
            <p:cNvSpPr/>
            <p:nvPr/>
          </p:nvSpPr>
          <p:spPr>
            <a:xfrm>
              <a:off x="6300419" y="2339843"/>
              <a:ext cx="57261" cy="572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0" name="pt4580"/>
            <p:cNvSpPr/>
            <p:nvPr/>
          </p:nvSpPr>
          <p:spPr>
            <a:xfrm>
              <a:off x="6314390" y="2339893"/>
              <a:ext cx="57162" cy="5716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1" name="pt4581"/>
            <p:cNvSpPr/>
            <p:nvPr/>
          </p:nvSpPr>
          <p:spPr>
            <a:xfrm>
              <a:off x="6047050" y="2393338"/>
              <a:ext cx="57244" cy="5724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2" name="pt4582"/>
            <p:cNvSpPr/>
            <p:nvPr/>
          </p:nvSpPr>
          <p:spPr>
            <a:xfrm>
              <a:off x="6278613" y="2342525"/>
              <a:ext cx="57246" cy="572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3" name="pt4583"/>
            <p:cNvSpPr/>
            <p:nvPr/>
          </p:nvSpPr>
          <p:spPr>
            <a:xfrm>
              <a:off x="6150521" y="4853686"/>
              <a:ext cx="57244" cy="572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4" name="pt4584"/>
            <p:cNvSpPr/>
            <p:nvPr/>
          </p:nvSpPr>
          <p:spPr>
            <a:xfrm>
              <a:off x="6115677" y="3602117"/>
              <a:ext cx="57244" cy="572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5" name="pt4585"/>
            <p:cNvSpPr/>
            <p:nvPr/>
          </p:nvSpPr>
          <p:spPr>
            <a:xfrm>
              <a:off x="6140245" y="2374667"/>
              <a:ext cx="57145" cy="571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6" name="pt4586"/>
            <p:cNvSpPr/>
            <p:nvPr/>
          </p:nvSpPr>
          <p:spPr>
            <a:xfrm>
              <a:off x="6250619" y="2342519"/>
              <a:ext cx="57258" cy="5725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7" name="pt4587"/>
            <p:cNvSpPr/>
            <p:nvPr/>
          </p:nvSpPr>
          <p:spPr>
            <a:xfrm>
              <a:off x="6347715" y="2361288"/>
              <a:ext cx="57160" cy="571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8" name="pt4588"/>
            <p:cNvSpPr/>
            <p:nvPr/>
          </p:nvSpPr>
          <p:spPr>
            <a:xfrm>
              <a:off x="6121425" y="3093980"/>
              <a:ext cx="57287" cy="5728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9" name="pt4589"/>
            <p:cNvSpPr/>
            <p:nvPr/>
          </p:nvSpPr>
          <p:spPr>
            <a:xfrm>
              <a:off x="6287942" y="4425818"/>
              <a:ext cx="57206" cy="572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0" name="pt4590"/>
            <p:cNvSpPr/>
            <p:nvPr/>
          </p:nvSpPr>
          <p:spPr>
            <a:xfrm>
              <a:off x="6293473" y="3767971"/>
              <a:ext cx="57148" cy="571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1" name="pt4591"/>
            <p:cNvSpPr/>
            <p:nvPr/>
          </p:nvSpPr>
          <p:spPr>
            <a:xfrm>
              <a:off x="5996131" y="2358566"/>
              <a:ext cx="57256" cy="5725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2" name="pt4592"/>
            <p:cNvSpPr/>
            <p:nvPr/>
          </p:nvSpPr>
          <p:spPr>
            <a:xfrm>
              <a:off x="6132199" y="4936590"/>
              <a:ext cx="57242" cy="572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3" name="pt4593"/>
            <p:cNvSpPr/>
            <p:nvPr/>
          </p:nvSpPr>
          <p:spPr>
            <a:xfrm>
              <a:off x="6185563" y="2347924"/>
              <a:ext cx="57145" cy="571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4" name="pt4594"/>
            <p:cNvSpPr/>
            <p:nvPr/>
          </p:nvSpPr>
          <p:spPr>
            <a:xfrm>
              <a:off x="5967399" y="2355946"/>
              <a:ext cx="57148" cy="571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5" name="pt4595"/>
            <p:cNvSpPr/>
            <p:nvPr/>
          </p:nvSpPr>
          <p:spPr>
            <a:xfrm>
              <a:off x="5972975" y="2353222"/>
              <a:ext cx="57246" cy="572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6" name="pt4596"/>
            <p:cNvSpPr/>
            <p:nvPr/>
          </p:nvSpPr>
          <p:spPr>
            <a:xfrm>
              <a:off x="6079329" y="2342573"/>
              <a:ext cx="57150" cy="5715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7" name="pt4597"/>
            <p:cNvSpPr/>
            <p:nvPr/>
          </p:nvSpPr>
          <p:spPr>
            <a:xfrm>
              <a:off x="5974910" y="2339899"/>
              <a:ext cx="57150" cy="5715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8" name="pt4598"/>
            <p:cNvSpPr/>
            <p:nvPr/>
          </p:nvSpPr>
          <p:spPr>
            <a:xfrm>
              <a:off x="6224359" y="2369269"/>
              <a:ext cx="57244" cy="5724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9" name="pt4599"/>
            <p:cNvSpPr/>
            <p:nvPr/>
          </p:nvSpPr>
          <p:spPr>
            <a:xfrm>
              <a:off x="6295091" y="4126266"/>
              <a:ext cx="57268" cy="572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0" name="pt4600"/>
            <p:cNvSpPr/>
            <p:nvPr/>
          </p:nvSpPr>
          <p:spPr>
            <a:xfrm>
              <a:off x="5927593" y="4995484"/>
              <a:ext cx="57122" cy="571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1" name="pt4601"/>
            <p:cNvSpPr/>
            <p:nvPr/>
          </p:nvSpPr>
          <p:spPr>
            <a:xfrm>
              <a:off x="5999905" y="3064633"/>
              <a:ext cx="57148" cy="571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2" name="pt4602"/>
            <p:cNvSpPr/>
            <p:nvPr/>
          </p:nvSpPr>
          <p:spPr>
            <a:xfrm>
              <a:off x="6198906" y="5008790"/>
              <a:ext cx="57254" cy="57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3" name="pt4603"/>
            <p:cNvSpPr/>
            <p:nvPr/>
          </p:nvSpPr>
          <p:spPr>
            <a:xfrm>
              <a:off x="6339480" y="2353265"/>
              <a:ext cx="57160" cy="571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4" name="pt4604"/>
            <p:cNvSpPr/>
            <p:nvPr/>
          </p:nvSpPr>
          <p:spPr>
            <a:xfrm>
              <a:off x="6239423" y="4880474"/>
              <a:ext cx="57153" cy="571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5" name="pt4605"/>
            <p:cNvSpPr/>
            <p:nvPr/>
          </p:nvSpPr>
          <p:spPr>
            <a:xfrm>
              <a:off x="5952417" y="2339851"/>
              <a:ext cx="57246" cy="572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6" name="pt4606"/>
            <p:cNvSpPr/>
            <p:nvPr/>
          </p:nvSpPr>
          <p:spPr>
            <a:xfrm>
              <a:off x="6285541" y="2339901"/>
              <a:ext cx="57145" cy="571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7" name="pt4607"/>
            <p:cNvSpPr/>
            <p:nvPr/>
          </p:nvSpPr>
          <p:spPr>
            <a:xfrm>
              <a:off x="3571659" y="2308749"/>
              <a:ext cx="156890" cy="15689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8" name="pt4608"/>
            <p:cNvSpPr/>
            <p:nvPr/>
          </p:nvSpPr>
          <p:spPr>
            <a:xfrm>
              <a:off x="6257337" y="3040558"/>
              <a:ext cx="57160" cy="5716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9" name="pt4609"/>
            <p:cNvSpPr/>
            <p:nvPr/>
          </p:nvSpPr>
          <p:spPr>
            <a:xfrm>
              <a:off x="6175237" y="4706649"/>
              <a:ext cx="57145" cy="571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0" name="pt4610"/>
            <p:cNvSpPr/>
            <p:nvPr/>
          </p:nvSpPr>
          <p:spPr>
            <a:xfrm>
              <a:off x="6106280" y="2350597"/>
              <a:ext cx="57148" cy="571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1" name="pt4611"/>
            <p:cNvSpPr/>
            <p:nvPr/>
          </p:nvSpPr>
          <p:spPr>
            <a:xfrm>
              <a:off x="5918913" y="5003495"/>
              <a:ext cx="57145" cy="571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2" name="pt4612"/>
            <p:cNvSpPr/>
            <p:nvPr/>
          </p:nvSpPr>
          <p:spPr>
            <a:xfrm>
              <a:off x="6258793" y="4653111"/>
              <a:ext cx="57249" cy="572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3" name="pt4613"/>
            <p:cNvSpPr/>
            <p:nvPr/>
          </p:nvSpPr>
          <p:spPr>
            <a:xfrm>
              <a:off x="5952917" y="2347924"/>
              <a:ext cx="57145" cy="571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4" name="pt4614"/>
            <p:cNvSpPr/>
            <p:nvPr/>
          </p:nvSpPr>
          <p:spPr>
            <a:xfrm>
              <a:off x="6032861" y="2350547"/>
              <a:ext cx="57249" cy="5724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5" name="pt4615"/>
            <p:cNvSpPr/>
            <p:nvPr/>
          </p:nvSpPr>
          <p:spPr>
            <a:xfrm>
              <a:off x="5950553" y="2350596"/>
              <a:ext cx="57150" cy="5715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6" name="pt4616"/>
            <p:cNvSpPr/>
            <p:nvPr/>
          </p:nvSpPr>
          <p:spPr>
            <a:xfrm>
              <a:off x="6104103" y="2342527"/>
              <a:ext cx="57242" cy="5724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7" name="pt4617"/>
            <p:cNvSpPr/>
            <p:nvPr/>
          </p:nvSpPr>
          <p:spPr>
            <a:xfrm>
              <a:off x="6044985" y="2420076"/>
              <a:ext cx="57254" cy="5725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8" name="pt4618"/>
            <p:cNvSpPr/>
            <p:nvPr/>
          </p:nvSpPr>
          <p:spPr>
            <a:xfrm>
              <a:off x="5948217" y="3992565"/>
              <a:ext cx="57242" cy="572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9" name="pt4619"/>
            <p:cNvSpPr/>
            <p:nvPr/>
          </p:nvSpPr>
          <p:spPr>
            <a:xfrm>
              <a:off x="6370574" y="4498054"/>
              <a:ext cx="57145" cy="571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0" name="pt4620"/>
            <p:cNvSpPr/>
            <p:nvPr/>
          </p:nvSpPr>
          <p:spPr>
            <a:xfrm>
              <a:off x="5913865" y="3128768"/>
              <a:ext cx="57244" cy="572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1" name="pt4621"/>
            <p:cNvSpPr/>
            <p:nvPr/>
          </p:nvSpPr>
          <p:spPr>
            <a:xfrm>
              <a:off x="6143266" y="2345197"/>
              <a:ext cx="57251" cy="572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2" name="pt4622"/>
            <p:cNvSpPr/>
            <p:nvPr/>
          </p:nvSpPr>
          <p:spPr>
            <a:xfrm>
              <a:off x="6092964" y="4998094"/>
              <a:ext cx="57251" cy="572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3" name="pt4623"/>
            <p:cNvSpPr/>
            <p:nvPr/>
          </p:nvSpPr>
          <p:spPr>
            <a:xfrm>
              <a:off x="6177764" y="2679532"/>
              <a:ext cx="57153" cy="571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4" name="pt4624"/>
            <p:cNvSpPr/>
            <p:nvPr/>
          </p:nvSpPr>
          <p:spPr>
            <a:xfrm>
              <a:off x="6184307" y="4794830"/>
              <a:ext cx="57287" cy="572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5" name="pt4625"/>
            <p:cNvSpPr/>
            <p:nvPr/>
          </p:nvSpPr>
          <p:spPr>
            <a:xfrm>
              <a:off x="6139690" y="4859080"/>
              <a:ext cx="57153" cy="571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6" name="pt4626"/>
            <p:cNvSpPr/>
            <p:nvPr/>
          </p:nvSpPr>
          <p:spPr>
            <a:xfrm>
              <a:off x="6134639" y="4947283"/>
              <a:ext cx="57249" cy="572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7" name="pt4627"/>
            <p:cNvSpPr/>
            <p:nvPr/>
          </p:nvSpPr>
          <p:spPr>
            <a:xfrm>
              <a:off x="5948148" y="2791853"/>
              <a:ext cx="57153" cy="571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8" name="pt4628"/>
            <p:cNvSpPr/>
            <p:nvPr/>
          </p:nvSpPr>
          <p:spPr>
            <a:xfrm>
              <a:off x="6080935" y="3409559"/>
              <a:ext cx="57263" cy="572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9" name="pt4629"/>
            <p:cNvSpPr/>
            <p:nvPr/>
          </p:nvSpPr>
          <p:spPr>
            <a:xfrm>
              <a:off x="6212557" y="2342568"/>
              <a:ext cx="57160" cy="571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0" name="pt4630"/>
            <p:cNvSpPr/>
            <p:nvPr/>
          </p:nvSpPr>
          <p:spPr>
            <a:xfrm>
              <a:off x="6159009" y="2342568"/>
              <a:ext cx="57160" cy="571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1" name="pt4631"/>
            <p:cNvSpPr/>
            <p:nvPr/>
          </p:nvSpPr>
          <p:spPr>
            <a:xfrm>
              <a:off x="6044532" y="2390714"/>
              <a:ext cx="57143" cy="571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2" name="pt4632"/>
            <p:cNvSpPr/>
            <p:nvPr/>
          </p:nvSpPr>
          <p:spPr>
            <a:xfrm>
              <a:off x="6316093" y="2358613"/>
              <a:ext cx="57162" cy="5716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3" name="pt4633"/>
            <p:cNvSpPr/>
            <p:nvPr/>
          </p:nvSpPr>
          <p:spPr>
            <a:xfrm>
              <a:off x="6171081" y="5003442"/>
              <a:ext cx="57251" cy="572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4" name="pt4634"/>
            <p:cNvSpPr/>
            <p:nvPr/>
          </p:nvSpPr>
          <p:spPr>
            <a:xfrm>
              <a:off x="6308785" y="2342572"/>
              <a:ext cx="57153" cy="571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5" name="pt4635"/>
            <p:cNvSpPr/>
            <p:nvPr/>
          </p:nvSpPr>
          <p:spPr>
            <a:xfrm>
              <a:off x="6005798" y="2858660"/>
              <a:ext cx="57254" cy="572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6" name="pt4636"/>
            <p:cNvSpPr/>
            <p:nvPr/>
          </p:nvSpPr>
          <p:spPr>
            <a:xfrm>
              <a:off x="6276794" y="2361293"/>
              <a:ext cx="57150" cy="5715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7" name="pt4637"/>
            <p:cNvSpPr/>
            <p:nvPr/>
          </p:nvSpPr>
          <p:spPr>
            <a:xfrm>
              <a:off x="6083888" y="4685205"/>
              <a:ext cx="57244" cy="572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8" name="pt4638"/>
            <p:cNvSpPr/>
            <p:nvPr/>
          </p:nvSpPr>
          <p:spPr>
            <a:xfrm>
              <a:off x="6069230" y="2388040"/>
              <a:ext cx="57143" cy="571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9" name="pt4639"/>
            <p:cNvSpPr/>
            <p:nvPr/>
          </p:nvSpPr>
          <p:spPr>
            <a:xfrm>
              <a:off x="6211941" y="4939311"/>
              <a:ext cx="57148" cy="571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0" name="pt4640"/>
            <p:cNvSpPr/>
            <p:nvPr/>
          </p:nvSpPr>
          <p:spPr>
            <a:xfrm>
              <a:off x="6115092" y="5003445"/>
              <a:ext cx="57246" cy="572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1" name="pt4641"/>
            <p:cNvSpPr/>
            <p:nvPr/>
          </p:nvSpPr>
          <p:spPr>
            <a:xfrm>
              <a:off x="6215606" y="2460245"/>
              <a:ext cx="57143" cy="571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2" name="pt4642"/>
            <p:cNvSpPr/>
            <p:nvPr/>
          </p:nvSpPr>
          <p:spPr>
            <a:xfrm>
              <a:off x="6191388" y="2371984"/>
              <a:ext cx="57162" cy="5716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3" name="pt4643"/>
            <p:cNvSpPr/>
            <p:nvPr/>
          </p:nvSpPr>
          <p:spPr>
            <a:xfrm>
              <a:off x="6373174" y="2339901"/>
              <a:ext cx="57145" cy="571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4" name="pt4644"/>
            <p:cNvSpPr/>
            <p:nvPr/>
          </p:nvSpPr>
          <p:spPr>
            <a:xfrm>
              <a:off x="6033117" y="4995445"/>
              <a:ext cx="57201" cy="572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5" name="pt4645"/>
            <p:cNvSpPr/>
            <p:nvPr/>
          </p:nvSpPr>
          <p:spPr>
            <a:xfrm>
              <a:off x="6243231" y="4974078"/>
              <a:ext cx="57145" cy="571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6" name="pt4646"/>
            <p:cNvSpPr/>
            <p:nvPr/>
          </p:nvSpPr>
          <p:spPr>
            <a:xfrm>
              <a:off x="6085193" y="4278712"/>
              <a:ext cx="57246" cy="572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7" name="pt4647"/>
            <p:cNvSpPr/>
            <p:nvPr/>
          </p:nvSpPr>
          <p:spPr>
            <a:xfrm>
              <a:off x="6188669" y="4998087"/>
              <a:ext cx="57266" cy="572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8" name="pt4648"/>
            <p:cNvSpPr/>
            <p:nvPr/>
          </p:nvSpPr>
          <p:spPr>
            <a:xfrm>
              <a:off x="6156817" y="2516403"/>
              <a:ext cx="57148" cy="571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9" name="pt4649"/>
            <p:cNvSpPr/>
            <p:nvPr/>
          </p:nvSpPr>
          <p:spPr>
            <a:xfrm>
              <a:off x="5918170" y="2783785"/>
              <a:ext cx="57242" cy="572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0" name="pt4650"/>
            <p:cNvSpPr/>
            <p:nvPr/>
          </p:nvSpPr>
          <p:spPr>
            <a:xfrm>
              <a:off x="6168297" y="2358575"/>
              <a:ext cx="57237" cy="572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1" name="pt4651"/>
            <p:cNvSpPr/>
            <p:nvPr/>
          </p:nvSpPr>
          <p:spPr>
            <a:xfrm>
              <a:off x="5943844" y="2342529"/>
              <a:ext cx="57239" cy="572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2" name="pt4652"/>
            <p:cNvSpPr/>
            <p:nvPr/>
          </p:nvSpPr>
          <p:spPr>
            <a:xfrm>
              <a:off x="6289617" y="2358621"/>
              <a:ext cx="57145" cy="571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3" name="pt4653"/>
            <p:cNvSpPr/>
            <p:nvPr/>
          </p:nvSpPr>
          <p:spPr>
            <a:xfrm>
              <a:off x="6198237" y="3933731"/>
              <a:ext cx="57242" cy="572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4" name="pt4654"/>
            <p:cNvSpPr/>
            <p:nvPr/>
          </p:nvSpPr>
          <p:spPr>
            <a:xfrm>
              <a:off x="5927355" y="4992797"/>
              <a:ext cx="57148" cy="571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5" name="pt4655"/>
            <p:cNvSpPr/>
            <p:nvPr/>
          </p:nvSpPr>
          <p:spPr>
            <a:xfrm>
              <a:off x="6129226" y="2345250"/>
              <a:ext cx="57145" cy="571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6" name="pt4656"/>
            <p:cNvSpPr/>
            <p:nvPr/>
          </p:nvSpPr>
          <p:spPr>
            <a:xfrm>
              <a:off x="6154905" y="2366643"/>
              <a:ext cx="57148" cy="571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7" name="pt4657"/>
            <p:cNvSpPr/>
            <p:nvPr/>
          </p:nvSpPr>
          <p:spPr>
            <a:xfrm>
              <a:off x="5948634" y="2489640"/>
              <a:ext cx="57189" cy="5718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8" name="pt4658"/>
            <p:cNvSpPr/>
            <p:nvPr/>
          </p:nvSpPr>
          <p:spPr>
            <a:xfrm>
              <a:off x="6104019" y="2345222"/>
              <a:ext cx="57201" cy="5720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9" name="pt4659"/>
            <p:cNvSpPr/>
            <p:nvPr/>
          </p:nvSpPr>
          <p:spPr>
            <a:xfrm>
              <a:off x="6031656" y="4329555"/>
              <a:ext cx="57184" cy="571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0" name="pt4660"/>
            <p:cNvSpPr/>
            <p:nvPr/>
          </p:nvSpPr>
          <p:spPr>
            <a:xfrm>
              <a:off x="6246427" y="2361220"/>
              <a:ext cx="57297" cy="5729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1" name="pt4661"/>
            <p:cNvSpPr/>
            <p:nvPr/>
          </p:nvSpPr>
          <p:spPr>
            <a:xfrm>
              <a:off x="5904377" y="2369367"/>
              <a:ext cx="57049" cy="5704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2" name="pt4662"/>
            <p:cNvSpPr/>
            <p:nvPr/>
          </p:nvSpPr>
          <p:spPr>
            <a:xfrm>
              <a:off x="6079166" y="3083225"/>
              <a:ext cx="57405" cy="5740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3" name="pt4663"/>
            <p:cNvSpPr/>
            <p:nvPr/>
          </p:nvSpPr>
          <p:spPr>
            <a:xfrm>
              <a:off x="4934976" y="4979375"/>
              <a:ext cx="116082" cy="1160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4" name="pt4664"/>
            <p:cNvSpPr/>
            <p:nvPr/>
          </p:nvSpPr>
          <p:spPr>
            <a:xfrm>
              <a:off x="6049256" y="5008718"/>
              <a:ext cx="57397" cy="573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5" name="pt4665"/>
            <p:cNvSpPr/>
            <p:nvPr/>
          </p:nvSpPr>
          <p:spPr>
            <a:xfrm>
              <a:off x="6072026" y="2719638"/>
              <a:ext cx="57170" cy="571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6" name="pt4666"/>
            <p:cNvSpPr/>
            <p:nvPr/>
          </p:nvSpPr>
          <p:spPr>
            <a:xfrm>
              <a:off x="6324514" y="4409689"/>
              <a:ext cx="57373" cy="573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7" name="pt4667"/>
            <p:cNvSpPr/>
            <p:nvPr/>
          </p:nvSpPr>
          <p:spPr>
            <a:xfrm>
              <a:off x="6116276" y="2719529"/>
              <a:ext cx="57388" cy="573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8" name="pt4668"/>
            <p:cNvSpPr/>
            <p:nvPr/>
          </p:nvSpPr>
          <p:spPr>
            <a:xfrm>
              <a:off x="6345822" y="4992768"/>
              <a:ext cx="57206" cy="572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9" name="pt4669"/>
            <p:cNvSpPr/>
            <p:nvPr/>
          </p:nvSpPr>
          <p:spPr>
            <a:xfrm>
              <a:off x="5912934" y="2428139"/>
              <a:ext cx="57172" cy="5717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0" name="pt4670"/>
            <p:cNvSpPr/>
            <p:nvPr/>
          </p:nvSpPr>
          <p:spPr>
            <a:xfrm>
              <a:off x="5985788" y="3912239"/>
              <a:ext cx="57436" cy="57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1" name="pt4671"/>
            <p:cNvSpPr/>
            <p:nvPr/>
          </p:nvSpPr>
          <p:spPr>
            <a:xfrm>
              <a:off x="6008689" y="2773053"/>
              <a:ext cx="57311" cy="5731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2" name="pt4672"/>
            <p:cNvSpPr/>
            <p:nvPr/>
          </p:nvSpPr>
          <p:spPr>
            <a:xfrm>
              <a:off x="6175538" y="2347931"/>
              <a:ext cx="57131" cy="571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3" name="pt4673"/>
            <p:cNvSpPr/>
            <p:nvPr/>
          </p:nvSpPr>
          <p:spPr>
            <a:xfrm>
              <a:off x="5957643" y="2503029"/>
              <a:ext cx="57153" cy="571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4" name="pt4674"/>
            <p:cNvSpPr/>
            <p:nvPr/>
          </p:nvSpPr>
          <p:spPr>
            <a:xfrm>
              <a:off x="5985247" y="2577793"/>
              <a:ext cx="57385" cy="573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5" name="pt4675"/>
            <p:cNvSpPr/>
            <p:nvPr/>
          </p:nvSpPr>
          <p:spPr>
            <a:xfrm>
              <a:off x="6240782" y="4851023"/>
              <a:ext cx="57220" cy="572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6" name="pt4676"/>
            <p:cNvSpPr/>
            <p:nvPr/>
          </p:nvSpPr>
          <p:spPr>
            <a:xfrm>
              <a:off x="5904190" y="2361161"/>
              <a:ext cx="57414" cy="5741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7" name="pt4677"/>
            <p:cNvSpPr/>
            <p:nvPr/>
          </p:nvSpPr>
          <p:spPr>
            <a:xfrm>
              <a:off x="6337104" y="2339848"/>
              <a:ext cx="57251" cy="572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8" name="pt4678"/>
            <p:cNvSpPr/>
            <p:nvPr/>
          </p:nvSpPr>
          <p:spPr>
            <a:xfrm>
              <a:off x="5988589" y="2401400"/>
              <a:ext cx="57165" cy="571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9" name="pt4679"/>
            <p:cNvSpPr/>
            <p:nvPr/>
          </p:nvSpPr>
          <p:spPr>
            <a:xfrm>
              <a:off x="6308483" y="3872250"/>
              <a:ext cx="57186" cy="571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0" name="pt4680"/>
            <p:cNvSpPr/>
            <p:nvPr/>
          </p:nvSpPr>
          <p:spPr>
            <a:xfrm>
              <a:off x="5940726" y="4618273"/>
              <a:ext cx="57395" cy="573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1" name="pt4681"/>
            <p:cNvSpPr/>
            <p:nvPr/>
          </p:nvSpPr>
          <p:spPr>
            <a:xfrm>
              <a:off x="5916298" y="4864413"/>
              <a:ext cx="57184" cy="571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2" name="pt4682"/>
            <p:cNvSpPr/>
            <p:nvPr/>
          </p:nvSpPr>
          <p:spPr>
            <a:xfrm>
              <a:off x="5920178" y="5008720"/>
              <a:ext cx="57393" cy="573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3" name="pt4683"/>
            <p:cNvSpPr/>
            <p:nvPr/>
          </p:nvSpPr>
          <p:spPr>
            <a:xfrm>
              <a:off x="5990809" y="4995351"/>
              <a:ext cx="57388" cy="573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4" name="pt4684"/>
            <p:cNvSpPr/>
            <p:nvPr/>
          </p:nvSpPr>
          <p:spPr>
            <a:xfrm>
              <a:off x="6221206" y="4995459"/>
              <a:ext cx="57172" cy="571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5" name="pt4685"/>
            <p:cNvSpPr/>
            <p:nvPr/>
          </p:nvSpPr>
          <p:spPr>
            <a:xfrm>
              <a:off x="6359348" y="3077980"/>
              <a:ext cx="57196" cy="5719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6" name="pt4686"/>
            <p:cNvSpPr/>
            <p:nvPr/>
          </p:nvSpPr>
          <p:spPr>
            <a:xfrm>
              <a:off x="6044655" y="3361363"/>
              <a:ext cx="57381" cy="5738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7" name="pt4687"/>
            <p:cNvSpPr/>
            <p:nvPr/>
          </p:nvSpPr>
          <p:spPr>
            <a:xfrm>
              <a:off x="6387711" y="4736050"/>
              <a:ext cx="57177" cy="571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8" name="pt4688"/>
            <p:cNvSpPr/>
            <p:nvPr/>
          </p:nvSpPr>
          <p:spPr>
            <a:xfrm>
              <a:off x="6062388" y="2933462"/>
              <a:ext cx="57409" cy="574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9" name="pt4689"/>
            <p:cNvSpPr/>
            <p:nvPr/>
          </p:nvSpPr>
          <p:spPr>
            <a:xfrm>
              <a:off x="4944310" y="2343775"/>
              <a:ext cx="118930" cy="11893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0" name="pt4690"/>
            <p:cNvSpPr/>
            <p:nvPr/>
          </p:nvSpPr>
          <p:spPr>
            <a:xfrm>
              <a:off x="3596693" y="2327724"/>
              <a:ext cx="145684" cy="14568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1" name="pt4691"/>
            <p:cNvSpPr/>
            <p:nvPr/>
          </p:nvSpPr>
          <p:spPr>
            <a:xfrm>
              <a:off x="6037182" y="2497675"/>
              <a:ext cx="57165" cy="571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2" name="pt4692"/>
            <p:cNvSpPr/>
            <p:nvPr/>
          </p:nvSpPr>
          <p:spPr>
            <a:xfrm>
              <a:off x="6336004" y="2406640"/>
              <a:ext cx="57383" cy="5738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3" name="pt4693"/>
            <p:cNvSpPr/>
            <p:nvPr/>
          </p:nvSpPr>
          <p:spPr>
            <a:xfrm>
              <a:off x="6232461" y="4532806"/>
              <a:ext cx="57174" cy="571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4" name="pt4694"/>
            <p:cNvSpPr/>
            <p:nvPr/>
          </p:nvSpPr>
          <p:spPr>
            <a:xfrm>
              <a:off x="5958444" y="3182285"/>
              <a:ext cx="57182" cy="571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5" name="pt4695"/>
            <p:cNvSpPr/>
            <p:nvPr/>
          </p:nvSpPr>
          <p:spPr>
            <a:xfrm>
              <a:off x="5983059" y="3484479"/>
              <a:ext cx="57184" cy="5718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6" name="pt4696"/>
            <p:cNvSpPr/>
            <p:nvPr/>
          </p:nvSpPr>
          <p:spPr>
            <a:xfrm>
              <a:off x="5941707" y="4671867"/>
              <a:ext cx="57177" cy="571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7" name="pt4697"/>
            <p:cNvSpPr/>
            <p:nvPr/>
          </p:nvSpPr>
          <p:spPr>
            <a:xfrm>
              <a:off x="6379954" y="3521921"/>
              <a:ext cx="57179" cy="5717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8" name="pt4698"/>
            <p:cNvSpPr/>
            <p:nvPr/>
          </p:nvSpPr>
          <p:spPr>
            <a:xfrm>
              <a:off x="6286096" y="2361256"/>
              <a:ext cx="57225" cy="572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9" name="pt4699"/>
            <p:cNvSpPr/>
            <p:nvPr/>
          </p:nvSpPr>
          <p:spPr>
            <a:xfrm>
              <a:off x="6320127" y="3299955"/>
              <a:ext cx="57179" cy="5717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0" name="pt4700"/>
            <p:cNvSpPr/>
            <p:nvPr/>
          </p:nvSpPr>
          <p:spPr>
            <a:xfrm>
              <a:off x="5936063" y="3995257"/>
              <a:ext cx="57206" cy="572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1" name="pt4701"/>
            <p:cNvSpPr/>
            <p:nvPr/>
          </p:nvSpPr>
          <p:spPr>
            <a:xfrm>
              <a:off x="6376667" y="2339882"/>
              <a:ext cx="57184" cy="5718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2" name="pt4702"/>
            <p:cNvSpPr/>
            <p:nvPr/>
          </p:nvSpPr>
          <p:spPr>
            <a:xfrm>
              <a:off x="6331609" y="4931167"/>
              <a:ext cx="57390" cy="573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3" name="pt4703"/>
            <p:cNvSpPr/>
            <p:nvPr/>
          </p:nvSpPr>
          <p:spPr>
            <a:xfrm>
              <a:off x="5957806" y="2476159"/>
              <a:ext cx="57407" cy="574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4" name="pt4704"/>
            <p:cNvSpPr/>
            <p:nvPr/>
          </p:nvSpPr>
          <p:spPr>
            <a:xfrm>
              <a:off x="6269237" y="4912546"/>
              <a:ext cx="57191" cy="571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5" name="pt4705"/>
            <p:cNvSpPr/>
            <p:nvPr/>
          </p:nvSpPr>
          <p:spPr>
            <a:xfrm>
              <a:off x="6061573" y="2358499"/>
              <a:ext cx="57390" cy="5739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6" name="pt4706"/>
            <p:cNvSpPr/>
            <p:nvPr/>
          </p:nvSpPr>
          <p:spPr>
            <a:xfrm>
              <a:off x="6346357" y="2401391"/>
              <a:ext cx="57184" cy="5718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7" name="pt4707"/>
            <p:cNvSpPr/>
            <p:nvPr/>
          </p:nvSpPr>
          <p:spPr>
            <a:xfrm>
              <a:off x="6021967" y="2660695"/>
              <a:ext cx="57388" cy="573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8" name="pt4708"/>
            <p:cNvSpPr/>
            <p:nvPr/>
          </p:nvSpPr>
          <p:spPr>
            <a:xfrm>
              <a:off x="5931229" y="2478849"/>
              <a:ext cx="57376" cy="5737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9" name="pt4709"/>
            <p:cNvSpPr/>
            <p:nvPr/>
          </p:nvSpPr>
          <p:spPr>
            <a:xfrm>
              <a:off x="6082546" y="5003375"/>
              <a:ext cx="57385" cy="573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0" name="pt4710"/>
            <p:cNvSpPr/>
            <p:nvPr/>
          </p:nvSpPr>
          <p:spPr>
            <a:xfrm>
              <a:off x="6393339" y="5008721"/>
              <a:ext cx="57390" cy="573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1" name="pt4711"/>
            <p:cNvSpPr/>
            <p:nvPr/>
          </p:nvSpPr>
          <p:spPr>
            <a:xfrm>
              <a:off x="6272847" y="4733356"/>
              <a:ext cx="57218" cy="572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2" name="pt4712"/>
            <p:cNvSpPr/>
            <p:nvPr/>
          </p:nvSpPr>
          <p:spPr>
            <a:xfrm>
              <a:off x="6123546" y="4490001"/>
              <a:ext cx="57206" cy="572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3" name="pt4713"/>
            <p:cNvSpPr/>
            <p:nvPr/>
          </p:nvSpPr>
          <p:spPr>
            <a:xfrm>
              <a:off x="6142391" y="3286486"/>
              <a:ext cx="57373" cy="573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4" name="pt4714"/>
            <p:cNvSpPr/>
            <p:nvPr/>
          </p:nvSpPr>
          <p:spPr>
            <a:xfrm>
              <a:off x="6216063" y="2436156"/>
              <a:ext cx="57184" cy="5718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5" name="pt4715"/>
            <p:cNvSpPr/>
            <p:nvPr/>
          </p:nvSpPr>
          <p:spPr>
            <a:xfrm>
              <a:off x="5995172" y="4995356"/>
              <a:ext cx="57378" cy="573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6" name="pt4716"/>
            <p:cNvSpPr/>
            <p:nvPr/>
          </p:nvSpPr>
          <p:spPr>
            <a:xfrm>
              <a:off x="6271935" y="4249223"/>
              <a:ext cx="57390" cy="573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7" name="pt4717"/>
            <p:cNvSpPr/>
            <p:nvPr/>
          </p:nvSpPr>
          <p:spPr>
            <a:xfrm>
              <a:off x="6331883" y="4872438"/>
              <a:ext cx="57179" cy="571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8" name="pt4718"/>
            <p:cNvSpPr/>
            <p:nvPr/>
          </p:nvSpPr>
          <p:spPr>
            <a:xfrm>
              <a:off x="6013167" y="2468134"/>
              <a:ext cx="57412" cy="5741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9" name="pt4719"/>
            <p:cNvSpPr/>
            <p:nvPr/>
          </p:nvSpPr>
          <p:spPr>
            <a:xfrm>
              <a:off x="6222347" y="4733267"/>
              <a:ext cx="57395" cy="573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0" name="pt4720"/>
            <p:cNvSpPr/>
            <p:nvPr/>
          </p:nvSpPr>
          <p:spPr>
            <a:xfrm>
              <a:off x="6357036" y="5008827"/>
              <a:ext cx="57179" cy="571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1" name="pt4721"/>
            <p:cNvSpPr/>
            <p:nvPr/>
          </p:nvSpPr>
          <p:spPr>
            <a:xfrm>
              <a:off x="6076892" y="3043220"/>
              <a:ext cx="57184" cy="5718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2" name="pt4722"/>
            <p:cNvSpPr/>
            <p:nvPr/>
          </p:nvSpPr>
          <p:spPr>
            <a:xfrm>
              <a:off x="6201694" y="4128982"/>
              <a:ext cx="57186" cy="571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3" name="pt4723"/>
            <p:cNvSpPr/>
            <p:nvPr/>
          </p:nvSpPr>
          <p:spPr>
            <a:xfrm>
              <a:off x="5965028" y="3925637"/>
              <a:ext cx="57383" cy="573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4" name="pt4724"/>
            <p:cNvSpPr/>
            <p:nvPr/>
          </p:nvSpPr>
          <p:spPr>
            <a:xfrm>
              <a:off x="6039975" y="2885441"/>
              <a:ext cx="57177" cy="571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5" name="pt4725"/>
            <p:cNvSpPr/>
            <p:nvPr/>
          </p:nvSpPr>
          <p:spPr>
            <a:xfrm>
              <a:off x="5946539" y="2460219"/>
              <a:ext cx="57196" cy="5719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6" name="pt4726"/>
            <p:cNvSpPr/>
            <p:nvPr/>
          </p:nvSpPr>
          <p:spPr>
            <a:xfrm>
              <a:off x="6245091" y="4733371"/>
              <a:ext cx="57186" cy="571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7" name="pt4727"/>
            <p:cNvSpPr/>
            <p:nvPr/>
          </p:nvSpPr>
          <p:spPr>
            <a:xfrm>
              <a:off x="6282064" y="2457445"/>
              <a:ext cx="57395" cy="5739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8" name="pt4728"/>
            <p:cNvSpPr/>
            <p:nvPr/>
          </p:nvSpPr>
          <p:spPr>
            <a:xfrm>
              <a:off x="5941804" y="4102235"/>
              <a:ext cx="57194" cy="571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9" name="pt4729"/>
            <p:cNvSpPr/>
            <p:nvPr/>
          </p:nvSpPr>
          <p:spPr>
            <a:xfrm>
              <a:off x="6113935" y="4690584"/>
              <a:ext cx="57184" cy="571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0" name="pt4730"/>
            <p:cNvSpPr/>
            <p:nvPr/>
          </p:nvSpPr>
          <p:spPr>
            <a:xfrm>
              <a:off x="6157861" y="4711973"/>
              <a:ext cx="57194" cy="571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1" name="pt4731"/>
            <p:cNvSpPr/>
            <p:nvPr/>
          </p:nvSpPr>
          <p:spPr>
            <a:xfrm>
              <a:off x="5993023" y="2422797"/>
              <a:ext cx="57160" cy="571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2" name="pt4732"/>
            <p:cNvSpPr/>
            <p:nvPr/>
          </p:nvSpPr>
          <p:spPr>
            <a:xfrm>
              <a:off x="5957951" y="4110269"/>
              <a:ext cx="57172" cy="571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3" name="pt4733"/>
            <p:cNvSpPr/>
            <p:nvPr/>
          </p:nvSpPr>
          <p:spPr>
            <a:xfrm>
              <a:off x="6193057" y="4984727"/>
              <a:ext cx="57242" cy="572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4" name="pt4734"/>
            <p:cNvSpPr/>
            <p:nvPr/>
          </p:nvSpPr>
          <p:spPr>
            <a:xfrm>
              <a:off x="5929613" y="4618376"/>
              <a:ext cx="57189" cy="571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5" name="pt4735"/>
            <p:cNvSpPr/>
            <p:nvPr/>
          </p:nvSpPr>
          <p:spPr>
            <a:xfrm>
              <a:off x="6099595" y="2355923"/>
              <a:ext cx="57194" cy="5719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6" name="pt4736"/>
            <p:cNvSpPr/>
            <p:nvPr/>
          </p:nvSpPr>
          <p:spPr>
            <a:xfrm>
              <a:off x="6368352" y="2366522"/>
              <a:ext cx="57390" cy="5739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7" name="pt4737"/>
            <p:cNvSpPr/>
            <p:nvPr/>
          </p:nvSpPr>
          <p:spPr>
            <a:xfrm>
              <a:off x="6197578" y="2345233"/>
              <a:ext cx="57179" cy="5717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8" name="pt4738"/>
            <p:cNvSpPr/>
            <p:nvPr/>
          </p:nvSpPr>
          <p:spPr>
            <a:xfrm>
              <a:off x="6210479" y="2345123"/>
              <a:ext cx="57400" cy="5740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9" name="pt4739"/>
            <p:cNvSpPr/>
            <p:nvPr/>
          </p:nvSpPr>
          <p:spPr>
            <a:xfrm>
              <a:off x="6207337" y="3944446"/>
              <a:ext cx="57206" cy="572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0" name="pt4740"/>
            <p:cNvSpPr/>
            <p:nvPr/>
          </p:nvSpPr>
          <p:spPr>
            <a:xfrm>
              <a:off x="6267039" y="4257267"/>
              <a:ext cx="68044" cy="680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1" name="pt4741"/>
            <p:cNvSpPr/>
            <p:nvPr/>
          </p:nvSpPr>
          <p:spPr>
            <a:xfrm>
              <a:off x="6002176" y="5003362"/>
              <a:ext cx="57412" cy="574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2" name="pt4742"/>
            <p:cNvSpPr/>
            <p:nvPr/>
          </p:nvSpPr>
          <p:spPr>
            <a:xfrm>
              <a:off x="6016120" y="2449528"/>
              <a:ext cx="57184" cy="5718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3" name="pt4743"/>
            <p:cNvSpPr/>
            <p:nvPr/>
          </p:nvSpPr>
          <p:spPr>
            <a:xfrm>
              <a:off x="6007933" y="2342553"/>
              <a:ext cx="57191" cy="5719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4" name="pt4744"/>
            <p:cNvSpPr/>
            <p:nvPr/>
          </p:nvSpPr>
          <p:spPr>
            <a:xfrm>
              <a:off x="6299735" y="2342457"/>
              <a:ext cx="57383" cy="5738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5" name="pt4745"/>
            <p:cNvSpPr/>
            <p:nvPr/>
          </p:nvSpPr>
          <p:spPr>
            <a:xfrm>
              <a:off x="6220408" y="2342555"/>
              <a:ext cx="57186" cy="5718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6" name="pt4746"/>
            <p:cNvSpPr/>
            <p:nvPr/>
          </p:nvSpPr>
          <p:spPr>
            <a:xfrm>
              <a:off x="6065359" y="4958009"/>
              <a:ext cx="57191" cy="571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7" name="pt4747"/>
            <p:cNvSpPr/>
            <p:nvPr/>
          </p:nvSpPr>
          <p:spPr>
            <a:xfrm>
              <a:off x="4841631" y="4841011"/>
              <a:ext cx="114685" cy="1146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8" name="pt4748"/>
            <p:cNvSpPr/>
            <p:nvPr/>
          </p:nvSpPr>
          <p:spPr>
            <a:xfrm>
              <a:off x="6016596" y="4492685"/>
              <a:ext cx="57186" cy="571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9" name="pt4749"/>
            <p:cNvSpPr/>
            <p:nvPr/>
          </p:nvSpPr>
          <p:spPr>
            <a:xfrm>
              <a:off x="6133325" y="4754665"/>
              <a:ext cx="57388" cy="573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0" name="pt4750"/>
            <p:cNvSpPr/>
            <p:nvPr/>
          </p:nvSpPr>
          <p:spPr>
            <a:xfrm>
              <a:off x="6244851" y="4995452"/>
              <a:ext cx="57186" cy="571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1" name="pt4751"/>
            <p:cNvSpPr/>
            <p:nvPr/>
          </p:nvSpPr>
          <p:spPr>
            <a:xfrm>
              <a:off x="6352618" y="4845590"/>
              <a:ext cx="57390" cy="573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2" name="pt4752"/>
            <p:cNvSpPr/>
            <p:nvPr/>
          </p:nvSpPr>
          <p:spPr>
            <a:xfrm>
              <a:off x="6323426" y="2345217"/>
              <a:ext cx="57210" cy="5721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3" name="pt4753"/>
            <p:cNvSpPr/>
            <p:nvPr/>
          </p:nvSpPr>
          <p:spPr>
            <a:xfrm>
              <a:off x="5962773" y="2342511"/>
              <a:ext cx="57275" cy="5727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4" name="pt4754"/>
            <p:cNvSpPr/>
            <p:nvPr/>
          </p:nvSpPr>
          <p:spPr>
            <a:xfrm>
              <a:off x="6107209" y="4834887"/>
              <a:ext cx="57402" cy="574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5" name="pt4755"/>
            <p:cNvSpPr/>
            <p:nvPr/>
          </p:nvSpPr>
          <p:spPr>
            <a:xfrm>
              <a:off x="6015213" y="4917903"/>
              <a:ext cx="57174" cy="571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6" name="pt4756"/>
            <p:cNvSpPr/>
            <p:nvPr/>
          </p:nvSpPr>
          <p:spPr>
            <a:xfrm>
              <a:off x="5923097" y="2377208"/>
              <a:ext cx="57412" cy="5741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7" name="pt4757"/>
            <p:cNvSpPr/>
            <p:nvPr/>
          </p:nvSpPr>
          <p:spPr>
            <a:xfrm>
              <a:off x="6140246" y="2393263"/>
              <a:ext cx="57393" cy="5739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8" name="pt4758"/>
            <p:cNvSpPr/>
            <p:nvPr/>
          </p:nvSpPr>
          <p:spPr>
            <a:xfrm>
              <a:off x="6361363" y="2412095"/>
              <a:ext cx="57170" cy="571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9" name="pt4759"/>
            <p:cNvSpPr/>
            <p:nvPr/>
          </p:nvSpPr>
          <p:spPr>
            <a:xfrm>
              <a:off x="6245316" y="2511038"/>
              <a:ext cx="57182" cy="5718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0" name="pt4760"/>
            <p:cNvSpPr/>
            <p:nvPr/>
          </p:nvSpPr>
          <p:spPr>
            <a:xfrm>
              <a:off x="6237493" y="2342556"/>
              <a:ext cx="57184" cy="5718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1" name="pt4761"/>
            <p:cNvSpPr/>
            <p:nvPr/>
          </p:nvSpPr>
          <p:spPr>
            <a:xfrm>
              <a:off x="6186860" y="2733009"/>
              <a:ext cx="57172" cy="571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2" name="pt4762"/>
            <p:cNvSpPr/>
            <p:nvPr/>
          </p:nvSpPr>
          <p:spPr>
            <a:xfrm>
              <a:off x="6356667" y="4974681"/>
              <a:ext cx="93379" cy="933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3" name="pt4763"/>
            <p:cNvSpPr/>
            <p:nvPr/>
          </p:nvSpPr>
          <p:spPr>
            <a:xfrm>
              <a:off x="3479380" y="2693753"/>
              <a:ext cx="135683" cy="1356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4" name="pt4764"/>
            <p:cNvSpPr/>
            <p:nvPr/>
          </p:nvSpPr>
          <p:spPr>
            <a:xfrm>
              <a:off x="6163186" y="2513713"/>
              <a:ext cx="57179" cy="5717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5" name="pt4765"/>
            <p:cNvSpPr/>
            <p:nvPr/>
          </p:nvSpPr>
          <p:spPr>
            <a:xfrm>
              <a:off x="6179819" y="2957640"/>
              <a:ext cx="57191" cy="571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6" name="pt4766"/>
            <p:cNvSpPr/>
            <p:nvPr/>
          </p:nvSpPr>
          <p:spPr>
            <a:xfrm>
              <a:off x="5994047" y="2412081"/>
              <a:ext cx="57198" cy="5719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7" name="pt4767"/>
            <p:cNvSpPr/>
            <p:nvPr/>
          </p:nvSpPr>
          <p:spPr>
            <a:xfrm>
              <a:off x="6003092" y="3735858"/>
              <a:ext cx="57191" cy="571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8" name="pt4768"/>
            <p:cNvSpPr/>
            <p:nvPr/>
          </p:nvSpPr>
          <p:spPr>
            <a:xfrm>
              <a:off x="6151639" y="4984650"/>
              <a:ext cx="57395" cy="573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9" name="pt4769"/>
            <p:cNvSpPr/>
            <p:nvPr/>
          </p:nvSpPr>
          <p:spPr>
            <a:xfrm>
              <a:off x="6222855" y="4468506"/>
              <a:ext cx="57407" cy="574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0" name="pt4770"/>
            <p:cNvSpPr/>
            <p:nvPr/>
          </p:nvSpPr>
          <p:spPr>
            <a:xfrm>
              <a:off x="6209953" y="4158398"/>
              <a:ext cx="57189" cy="571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1" name="pt4771"/>
            <p:cNvSpPr/>
            <p:nvPr/>
          </p:nvSpPr>
          <p:spPr>
            <a:xfrm>
              <a:off x="6091030" y="2393370"/>
              <a:ext cx="57179" cy="5717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2" name="pt4772"/>
            <p:cNvSpPr/>
            <p:nvPr/>
          </p:nvSpPr>
          <p:spPr>
            <a:xfrm>
              <a:off x="6239459" y="2342560"/>
              <a:ext cx="57177" cy="5717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3" name="pt4773"/>
            <p:cNvSpPr/>
            <p:nvPr/>
          </p:nvSpPr>
          <p:spPr>
            <a:xfrm>
              <a:off x="6202289" y="2342454"/>
              <a:ext cx="57388" cy="5738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4" name="pt4774"/>
            <p:cNvSpPr/>
            <p:nvPr/>
          </p:nvSpPr>
          <p:spPr>
            <a:xfrm>
              <a:off x="6375766" y="2347904"/>
              <a:ext cx="57186" cy="5718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5" name="pt4775"/>
            <p:cNvSpPr/>
            <p:nvPr/>
          </p:nvSpPr>
          <p:spPr>
            <a:xfrm>
              <a:off x="6087889" y="2339882"/>
              <a:ext cx="57184" cy="5718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6" name="pt4776"/>
            <p:cNvSpPr/>
            <p:nvPr/>
          </p:nvSpPr>
          <p:spPr>
            <a:xfrm>
              <a:off x="6327936" y="2358502"/>
              <a:ext cx="57383" cy="5738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7" name="pt4777"/>
            <p:cNvSpPr/>
            <p:nvPr/>
          </p:nvSpPr>
          <p:spPr>
            <a:xfrm>
              <a:off x="6305154" y="2345130"/>
              <a:ext cx="57385" cy="573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8" name="pt4778"/>
            <p:cNvSpPr/>
            <p:nvPr/>
          </p:nvSpPr>
          <p:spPr>
            <a:xfrm>
              <a:off x="6129037" y="2345132"/>
              <a:ext cx="57381" cy="5738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9" name="pt4779"/>
            <p:cNvSpPr/>
            <p:nvPr/>
          </p:nvSpPr>
          <p:spPr>
            <a:xfrm>
              <a:off x="6117796" y="2593947"/>
              <a:ext cx="57170" cy="571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0" name="pt4780"/>
            <p:cNvSpPr/>
            <p:nvPr/>
          </p:nvSpPr>
          <p:spPr>
            <a:xfrm>
              <a:off x="6391182" y="2593943"/>
              <a:ext cx="57177" cy="571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1" name="pt4781"/>
            <p:cNvSpPr/>
            <p:nvPr/>
          </p:nvSpPr>
          <p:spPr>
            <a:xfrm>
              <a:off x="5985431" y="3818776"/>
              <a:ext cx="57162" cy="571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2" name="pt4782"/>
            <p:cNvSpPr/>
            <p:nvPr/>
          </p:nvSpPr>
          <p:spPr>
            <a:xfrm>
              <a:off x="6132054" y="4711983"/>
              <a:ext cx="57174" cy="571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3" name="pt4783"/>
            <p:cNvSpPr/>
            <p:nvPr/>
          </p:nvSpPr>
          <p:spPr>
            <a:xfrm>
              <a:off x="6027174" y="4292111"/>
              <a:ext cx="57191" cy="571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4" name="pt4784"/>
            <p:cNvSpPr/>
            <p:nvPr/>
          </p:nvSpPr>
          <p:spPr>
            <a:xfrm>
              <a:off x="5906959" y="2815905"/>
              <a:ext cx="57186" cy="5718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5" name="pt4785"/>
            <p:cNvSpPr/>
            <p:nvPr/>
          </p:nvSpPr>
          <p:spPr>
            <a:xfrm>
              <a:off x="5930088" y="2345126"/>
              <a:ext cx="57393" cy="5739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6" name="pt4786"/>
            <p:cNvSpPr/>
            <p:nvPr/>
          </p:nvSpPr>
          <p:spPr>
            <a:xfrm>
              <a:off x="6398849" y="2366513"/>
              <a:ext cx="57407" cy="574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7" name="pt4787"/>
            <p:cNvSpPr/>
            <p:nvPr/>
          </p:nvSpPr>
          <p:spPr>
            <a:xfrm>
              <a:off x="6234507" y="4609239"/>
              <a:ext cx="75462" cy="754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8" name="pt4788"/>
            <p:cNvSpPr/>
            <p:nvPr/>
          </p:nvSpPr>
          <p:spPr>
            <a:xfrm>
              <a:off x="6101529" y="2422782"/>
              <a:ext cx="57189" cy="5718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9" name="pt4789"/>
            <p:cNvSpPr/>
            <p:nvPr/>
          </p:nvSpPr>
          <p:spPr>
            <a:xfrm>
              <a:off x="5933536" y="2449525"/>
              <a:ext cx="57189" cy="5718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0" name="pt4790"/>
            <p:cNvSpPr/>
            <p:nvPr/>
          </p:nvSpPr>
          <p:spPr>
            <a:xfrm>
              <a:off x="6198622" y="2369288"/>
              <a:ext cx="57206" cy="5720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1" name="pt4791"/>
            <p:cNvSpPr/>
            <p:nvPr/>
          </p:nvSpPr>
          <p:spPr>
            <a:xfrm>
              <a:off x="6104743" y="4115499"/>
              <a:ext cx="57409" cy="574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2" name="pt4792"/>
            <p:cNvSpPr/>
            <p:nvPr/>
          </p:nvSpPr>
          <p:spPr>
            <a:xfrm>
              <a:off x="6167671" y="4904441"/>
              <a:ext cx="57357" cy="573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3" name="pt4793"/>
            <p:cNvSpPr/>
            <p:nvPr/>
          </p:nvSpPr>
          <p:spPr>
            <a:xfrm>
              <a:off x="6119256" y="2411988"/>
              <a:ext cx="57383" cy="5738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4" name="pt4794"/>
            <p:cNvSpPr/>
            <p:nvPr/>
          </p:nvSpPr>
          <p:spPr>
            <a:xfrm>
              <a:off x="6239030" y="2371867"/>
              <a:ext cx="57397" cy="5739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5" name="pt4795"/>
            <p:cNvSpPr/>
            <p:nvPr/>
          </p:nvSpPr>
          <p:spPr>
            <a:xfrm>
              <a:off x="6076676" y="4738726"/>
              <a:ext cx="57174" cy="571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6" name="pt4796"/>
            <p:cNvSpPr/>
            <p:nvPr/>
          </p:nvSpPr>
          <p:spPr>
            <a:xfrm>
              <a:off x="6290641" y="2390677"/>
              <a:ext cx="57218" cy="5721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7" name="pt4797"/>
            <p:cNvSpPr/>
            <p:nvPr/>
          </p:nvSpPr>
          <p:spPr>
            <a:xfrm>
              <a:off x="6267400" y="4965900"/>
              <a:ext cx="57455" cy="574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8" name="pt4798"/>
            <p:cNvSpPr/>
            <p:nvPr/>
          </p:nvSpPr>
          <p:spPr>
            <a:xfrm>
              <a:off x="6305499" y="3992591"/>
              <a:ext cx="57189" cy="571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9" name="pt4799"/>
            <p:cNvSpPr/>
            <p:nvPr/>
          </p:nvSpPr>
          <p:spPr>
            <a:xfrm>
              <a:off x="6097069" y="4663828"/>
              <a:ext cx="57210" cy="572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0" name="pt4800"/>
            <p:cNvSpPr/>
            <p:nvPr/>
          </p:nvSpPr>
          <p:spPr>
            <a:xfrm>
              <a:off x="6152931" y="4498025"/>
              <a:ext cx="57203" cy="572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1" name="pt4801"/>
            <p:cNvSpPr/>
            <p:nvPr/>
          </p:nvSpPr>
          <p:spPr>
            <a:xfrm>
              <a:off x="6209806" y="4728018"/>
              <a:ext cx="57196" cy="571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2" name="pt4802"/>
            <p:cNvSpPr/>
            <p:nvPr/>
          </p:nvSpPr>
          <p:spPr>
            <a:xfrm>
              <a:off x="6009643" y="2385249"/>
              <a:ext cx="57376" cy="5737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3" name="pt4803"/>
            <p:cNvSpPr/>
            <p:nvPr/>
          </p:nvSpPr>
          <p:spPr>
            <a:xfrm>
              <a:off x="6334807" y="2339875"/>
              <a:ext cx="57198" cy="5719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4" name="pt4804"/>
            <p:cNvSpPr/>
            <p:nvPr/>
          </p:nvSpPr>
          <p:spPr>
            <a:xfrm>
              <a:off x="6380237" y="2339899"/>
              <a:ext cx="57150" cy="5715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5" name="pt4805"/>
            <p:cNvSpPr/>
            <p:nvPr/>
          </p:nvSpPr>
          <p:spPr>
            <a:xfrm>
              <a:off x="5997801" y="2339805"/>
              <a:ext cx="57337" cy="573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6" name="pt4806"/>
            <p:cNvSpPr/>
            <p:nvPr/>
          </p:nvSpPr>
          <p:spPr>
            <a:xfrm>
              <a:off x="5945502" y="2353245"/>
              <a:ext cx="57201" cy="5720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7" name="pt4807"/>
            <p:cNvSpPr/>
            <p:nvPr/>
          </p:nvSpPr>
          <p:spPr>
            <a:xfrm>
              <a:off x="6208665" y="3602145"/>
              <a:ext cx="57189" cy="5718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8" name="pt4808"/>
            <p:cNvSpPr/>
            <p:nvPr/>
          </p:nvSpPr>
          <p:spPr>
            <a:xfrm>
              <a:off x="6163074" y="4907096"/>
              <a:ext cx="57395" cy="573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9" name="pt4809"/>
            <p:cNvSpPr/>
            <p:nvPr/>
          </p:nvSpPr>
          <p:spPr>
            <a:xfrm>
              <a:off x="6118398" y="4995431"/>
              <a:ext cx="57227" cy="572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0" name="pt4810"/>
            <p:cNvSpPr/>
            <p:nvPr/>
          </p:nvSpPr>
          <p:spPr>
            <a:xfrm>
              <a:off x="6052265" y="2422774"/>
              <a:ext cx="57206" cy="5720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1" name="pt4811"/>
            <p:cNvSpPr/>
            <p:nvPr/>
          </p:nvSpPr>
          <p:spPr>
            <a:xfrm>
              <a:off x="5918044" y="4848253"/>
              <a:ext cx="57412" cy="574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2" name="pt4812"/>
            <p:cNvSpPr/>
            <p:nvPr/>
          </p:nvSpPr>
          <p:spPr>
            <a:xfrm>
              <a:off x="5927215" y="4987328"/>
              <a:ext cx="57388" cy="573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3" name="pt4813"/>
            <p:cNvSpPr/>
            <p:nvPr/>
          </p:nvSpPr>
          <p:spPr>
            <a:xfrm>
              <a:off x="6192534" y="2339776"/>
              <a:ext cx="57395" cy="5739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4" name="pt4814"/>
            <p:cNvSpPr/>
            <p:nvPr/>
          </p:nvSpPr>
          <p:spPr>
            <a:xfrm>
              <a:off x="6244874" y="4816272"/>
              <a:ext cx="57191" cy="571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5" name="pt4815"/>
            <p:cNvSpPr/>
            <p:nvPr/>
          </p:nvSpPr>
          <p:spPr>
            <a:xfrm>
              <a:off x="6082870" y="2339769"/>
              <a:ext cx="57409" cy="5740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6" name="pt4816"/>
            <p:cNvSpPr/>
            <p:nvPr/>
          </p:nvSpPr>
          <p:spPr>
            <a:xfrm>
              <a:off x="6251443" y="2339870"/>
              <a:ext cx="57208" cy="5720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7" name="pt4817"/>
            <p:cNvSpPr/>
            <p:nvPr/>
          </p:nvSpPr>
          <p:spPr>
            <a:xfrm>
              <a:off x="5954667" y="2393261"/>
              <a:ext cx="57397" cy="5739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8" name="pt4818"/>
            <p:cNvSpPr/>
            <p:nvPr/>
          </p:nvSpPr>
          <p:spPr>
            <a:xfrm>
              <a:off x="6013239" y="2342448"/>
              <a:ext cx="57400" cy="5740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9" name="pt4819"/>
            <p:cNvSpPr/>
            <p:nvPr/>
          </p:nvSpPr>
          <p:spPr>
            <a:xfrm>
              <a:off x="5970354" y="4853613"/>
              <a:ext cx="57390" cy="573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0" name="pt4820"/>
            <p:cNvSpPr/>
            <p:nvPr/>
          </p:nvSpPr>
          <p:spPr>
            <a:xfrm>
              <a:off x="6030799" y="3602047"/>
              <a:ext cx="57385" cy="573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1" name="pt4821"/>
            <p:cNvSpPr/>
            <p:nvPr/>
          </p:nvSpPr>
          <p:spPr>
            <a:xfrm>
              <a:off x="6021285" y="2374652"/>
              <a:ext cx="57174" cy="5717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2" name="pt4822"/>
            <p:cNvSpPr/>
            <p:nvPr/>
          </p:nvSpPr>
          <p:spPr>
            <a:xfrm>
              <a:off x="6190207" y="2342442"/>
              <a:ext cx="57412" cy="5741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3" name="pt4823"/>
            <p:cNvSpPr/>
            <p:nvPr/>
          </p:nvSpPr>
          <p:spPr>
            <a:xfrm>
              <a:off x="6008063" y="2361265"/>
              <a:ext cx="57206" cy="5720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4" name="pt4824"/>
            <p:cNvSpPr/>
            <p:nvPr/>
          </p:nvSpPr>
          <p:spPr>
            <a:xfrm>
              <a:off x="6322622" y="3093921"/>
              <a:ext cx="57407" cy="574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5" name="pt4825"/>
            <p:cNvSpPr/>
            <p:nvPr/>
          </p:nvSpPr>
          <p:spPr>
            <a:xfrm>
              <a:off x="6146144" y="4425817"/>
              <a:ext cx="57208" cy="572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6" name="pt4826"/>
            <p:cNvSpPr/>
            <p:nvPr/>
          </p:nvSpPr>
          <p:spPr>
            <a:xfrm>
              <a:off x="6241491" y="3767844"/>
              <a:ext cx="57402" cy="574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7" name="pt4827"/>
            <p:cNvSpPr/>
            <p:nvPr/>
          </p:nvSpPr>
          <p:spPr>
            <a:xfrm>
              <a:off x="6044348" y="2358490"/>
              <a:ext cx="57407" cy="574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8" name="pt4828"/>
            <p:cNvSpPr/>
            <p:nvPr/>
          </p:nvSpPr>
          <p:spPr>
            <a:xfrm>
              <a:off x="5921641" y="4936518"/>
              <a:ext cx="57385" cy="573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9" name="pt4829"/>
            <p:cNvSpPr/>
            <p:nvPr/>
          </p:nvSpPr>
          <p:spPr>
            <a:xfrm>
              <a:off x="6130332" y="2347905"/>
              <a:ext cx="57184" cy="5718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0" name="pt4830"/>
            <p:cNvSpPr/>
            <p:nvPr/>
          </p:nvSpPr>
          <p:spPr>
            <a:xfrm>
              <a:off x="6169641" y="2355944"/>
              <a:ext cx="57150" cy="5715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1" name="pt4831"/>
            <p:cNvSpPr/>
            <p:nvPr/>
          </p:nvSpPr>
          <p:spPr>
            <a:xfrm>
              <a:off x="6214138" y="2353159"/>
              <a:ext cx="57373" cy="5737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2" name="pt4832"/>
            <p:cNvSpPr/>
            <p:nvPr/>
          </p:nvSpPr>
          <p:spPr>
            <a:xfrm>
              <a:off x="6000089" y="2342567"/>
              <a:ext cx="57162" cy="5716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3" name="pt4833"/>
            <p:cNvSpPr/>
            <p:nvPr/>
          </p:nvSpPr>
          <p:spPr>
            <a:xfrm>
              <a:off x="5920400" y="2339881"/>
              <a:ext cx="57186" cy="5718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4" name="pt4834"/>
            <p:cNvSpPr/>
            <p:nvPr/>
          </p:nvSpPr>
          <p:spPr>
            <a:xfrm>
              <a:off x="5985276" y="2369194"/>
              <a:ext cx="57395" cy="5739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5" name="pt4835"/>
            <p:cNvSpPr/>
            <p:nvPr/>
          </p:nvSpPr>
          <p:spPr>
            <a:xfrm>
              <a:off x="6373986" y="4126198"/>
              <a:ext cx="57405" cy="574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6" name="pt4836"/>
            <p:cNvSpPr/>
            <p:nvPr/>
          </p:nvSpPr>
          <p:spPr>
            <a:xfrm>
              <a:off x="6191828" y="4995348"/>
              <a:ext cx="57395" cy="573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7" name="pt4837"/>
            <p:cNvSpPr/>
            <p:nvPr/>
          </p:nvSpPr>
          <p:spPr>
            <a:xfrm>
              <a:off x="6130567" y="3064617"/>
              <a:ext cx="57179" cy="5717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8" name="pt4838"/>
            <p:cNvSpPr/>
            <p:nvPr/>
          </p:nvSpPr>
          <p:spPr>
            <a:xfrm>
              <a:off x="6107313" y="5008718"/>
              <a:ext cx="57397" cy="573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9" name="pt4839"/>
            <p:cNvSpPr/>
            <p:nvPr/>
          </p:nvSpPr>
          <p:spPr>
            <a:xfrm>
              <a:off x="6123977" y="2353197"/>
              <a:ext cx="57297" cy="5729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0" name="pt4840"/>
            <p:cNvSpPr/>
            <p:nvPr/>
          </p:nvSpPr>
          <p:spPr>
            <a:xfrm>
              <a:off x="6260802" y="4880473"/>
              <a:ext cx="57155" cy="571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1" name="pt4841"/>
            <p:cNvSpPr/>
            <p:nvPr/>
          </p:nvSpPr>
          <p:spPr>
            <a:xfrm>
              <a:off x="6121872" y="2339778"/>
              <a:ext cx="57393" cy="5739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2" name="pt4842"/>
            <p:cNvSpPr/>
            <p:nvPr/>
          </p:nvSpPr>
          <p:spPr>
            <a:xfrm>
              <a:off x="5987552" y="2339858"/>
              <a:ext cx="57232" cy="5723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3" name="pt4843"/>
            <p:cNvSpPr/>
            <p:nvPr/>
          </p:nvSpPr>
          <p:spPr>
            <a:xfrm>
              <a:off x="6246548" y="2358502"/>
              <a:ext cx="57383" cy="5738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4" name="pt4844"/>
            <p:cNvSpPr/>
            <p:nvPr/>
          </p:nvSpPr>
          <p:spPr>
            <a:xfrm>
              <a:off x="6385891" y="3040539"/>
              <a:ext cx="57198" cy="571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5" name="pt4845"/>
            <p:cNvSpPr/>
            <p:nvPr/>
          </p:nvSpPr>
          <p:spPr>
            <a:xfrm>
              <a:off x="6350766" y="4706631"/>
              <a:ext cx="57182" cy="571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6" name="pt4846"/>
            <p:cNvSpPr/>
            <p:nvPr/>
          </p:nvSpPr>
          <p:spPr>
            <a:xfrm>
              <a:off x="5932344" y="2350613"/>
              <a:ext cx="57116" cy="5711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7" name="pt4847"/>
            <p:cNvSpPr/>
            <p:nvPr/>
          </p:nvSpPr>
          <p:spPr>
            <a:xfrm>
              <a:off x="5929607" y="5003484"/>
              <a:ext cx="57167" cy="571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8" name="pt4848"/>
            <p:cNvSpPr/>
            <p:nvPr/>
          </p:nvSpPr>
          <p:spPr>
            <a:xfrm>
              <a:off x="6269302" y="4653047"/>
              <a:ext cx="57378" cy="573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9" name="pt4849"/>
            <p:cNvSpPr/>
            <p:nvPr/>
          </p:nvSpPr>
          <p:spPr>
            <a:xfrm>
              <a:off x="6220481" y="2347908"/>
              <a:ext cx="57177" cy="5717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0" name="pt4850"/>
            <p:cNvSpPr/>
            <p:nvPr/>
          </p:nvSpPr>
          <p:spPr>
            <a:xfrm>
              <a:off x="6119962" y="2350480"/>
              <a:ext cx="57383" cy="5738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1" name="pt4851"/>
            <p:cNvSpPr/>
            <p:nvPr/>
          </p:nvSpPr>
          <p:spPr>
            <a:xfrm>
              <a:off x="6312459" y="2350579"/>
              <a:ext cx="57184" cy="5718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2" name="pt4852"/>
            <p:cNvSpPr/>
            <p:nvPr/>
          </p:nvSpPr>
          <p:spPr>
            <a:xfrm>
              <a:off x="6059171" y="2342459"/>
              <a:ext cx="57378" cy="5737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3" name="pt4853"/>
            <p:cNvSpPr/>
            <p:nvPr/>
          </p:nvSpPr>
          <p:spPr>
            <a:xfrm>
              <a:off x="6047879" y="2420007"/>
              <a:ext cx="57390" cy="5739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4" name="pt4854"/>
            <p:cNvSpPr/>
            <p:nvPr/>
          </p:nvSpPr>
          <p:spPr>
            <a:xfrm>
              <a:off x="6031827" y="3992497"/>
              <a:ext cx="57378" cy="573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5" name="pt4855"/>
            <p:cNvSpPr/>
            <p:nvPr/>
          </p:nvSpPr>
          <p:spPr>
            <a:xfrm>
              <a:off x="6043828" y="4498042"/>
              <a:ext cx="57170" cy="571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6" name="pt4856"/>
            <p:cNvSpPr/>
            <p:nvPr/>
          </p:nvSpPr>
          <p:spPr>
            <a:xfrm>
              <a:off x="6111842" y="3128697"/>
              <a:ext cx="57385" cy="573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7" name="pt4857"/>
            <p:cNvSpPr/>
            <p:nvPr/>
          </p:nvSpPr>
          <p:spPr>
            <a:xfrm>
              <a:off x="5981803" y="2345123"/>
              <a:ext cx="57400" cy="5740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8" name="pt4858"/>
            <p:cNvSpPr/>
            <p:nvPr/>
          </p:nvSpPr>
          <p:spPr>
            <a:xfrm>
              <a:off x="6329753" y="4998027"/>
              <a:ext cx="57385" cy="573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9" name="pt4859"/>
            <p:cNvSpPr/>
            <p:nvPr/>
          </p:nvSpPr>
          <p:spPr>
            <a:xfrm>
              <a:off x="6266540" y="2679512"/>
              <a:ext cx="57194" cy="5719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0" name="pt4860"/>
            <p:cNvSpPr/>
            <p:nvPr/>
          </p:nvSpPr>
          <p:spPr>
            <a:xfrm>
              <a:off x="6019216" y="4804426"/>
              <a:ext cx="38094" cy="380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1" name="pt4861"/>
            <p:cNvSpPr/>
            <p:nvPr/>
          </p:nvSpPr>
          <p:spPr>
            <a:xfrm>
              <a:off x="6117946" y="4859065"/>
              <a:ext cx="57182" cy="571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2" name="pt4862"/>
            <p:cNvSpPr/>
            <p:nvPr/>
          </p:nvSpPr>
          <p:spPr>
            <a:xfrm>
              <a:off x="5994156" y="4947214"/>
              <a:ext cx="57388" cy="573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3" name="pt4863"/>
            <p:cNvSpPr/>
            <p:nvPr/>
          </p:nvSpPr>
          <p:spPr>
            <a:xfrm>
              <a:off x="5940638" y="2791837"/>
              <a:ext cx="57184" cy="5718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4" name="pt4864"/>
            <p:cNvSpPr/>
            <p:nvPr/>
          </p:nvSpPr>
          <p:spPr>
            <a:xfrm>
              <a:off x="5104951" y="3381914"/>
              <a:ext cx="112552" cy="11255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5" name="pt4865"/>
            <p:cNvSpPr/>
            <p:nvPr/>
          </p:nvSpPr>
          <p:spPr>
            <a:xfrm>
              <a:off x="6041710" y="2342548"/>
              <a:ext cx="57201" cy="5720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6" name="pt4866"/>
            <p:cNvSpPr/>
            <p:nvPr/>
          </p:nvSpPr>
          <p:spPr>
            <a:xfrm>
              <a:off x="6170426" y="2342549"/>
              <a:ext cx="57198" cy="5719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7" name="pt4867"/>
            <p:cNvSpPr/>
            <p:nvPr/>
          </p:nvSpPr>
          <p:spPr>
            <a:xfrm>
              <a:off x="5902980" y="2390684"/>
              <a:ext cx="57203" cy="5720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8" name="pt4868"/>
            <p:cNvSpPr/>
            <p:nvPr/>
          </p:nvSpPr>
          <p:spPr>
            <a:xfrm>
              <a:off x="6253704" y="2358604"/>
              <a:ext cx="57179" cy="5717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9" name="pt4869"/>
            <p:cNvSpPr/>
            <p:nvPr/>
          </p:nvSpPr>
          <p:spPr>
            <a:xfrm>
              <a:off x="6116962" y="5003368"/>
              <a:ext cx="57400" cy="574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0" name="pt4870"/>
            <p:cNvSpPr/>
            <p:nvPr/>
          </p:nvSpPr>
          <p:spPr>
            <a:xfrm>
              <a:off x="6349268" y="2342554"/>
              <a:ext cx="57189" cy="5718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1" name="pt4871"/>
            <p:cNvSpPr/>
            <p:nvPr/>
          </p:nvSpPr>
          <p:spPr>
            <a:xfrm>
              <a:off x="6160354" y="2858588"/>
              <a:ext cx="57397" cy="573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2" name="pt4872"/>
            <p:cNvSpPr/>
            <p:nvPr/>
          </p:nvSpPr>
          <p:spPr>
            <a:xfrm>
              <a:off x="6120895" y="2361271"/>
              <a:ext cx="57194" cy="5719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3" name="pt4873"/>
            <p:cNvSpPr/>
            <p:nvPr/>
          </p:nvSpPr>
          <p:spPr>
            <a:xfrm>
              <a:off x="5986978" y="4685136"/>
              <a:ext cx="57383" cy="573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4" name="pt4874"/>
            <p:cNvSpPr/>
            <p:nvPr/>
          </p:nvSpPr>
          <p:spPr>
            <a:xfrm>
              <a:off x="6330722" y="2388030"/>
              <a:ext cx="57162" cy="5716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5" name="pt4875"/>
            <p:cNvSpPr/>
            <p:nvPr/>
          </p:nvSpPr>
          <p:spPr>
            <a:xfrm>
              <a:off x="6379298" y="4939295"/>
              <a:ext cx="57179" cy="571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6" name="pt4876"/>
            <p:cNvSpPr/>
            <p:nvPr/>
          </p:nvSpPr>
          <p:spPr>
            <a:xfrm>
              <a:off x="6197525" y="5003370"/>
              <a:ext cx="57395" cy="573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7" name="pt4877"/>
            <p:cNvSpPr/>
            <p:nvPr/>
          </p:nvSpPr>
          <p:spPr>
            <a:xfrm>
              <a:off x="6202135" y="2460219"/>
              <a:ext cx="57196" cy="5719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8" name="pt4878"/>
            <p:cNvSpPr/>
            <p:nvPr/>
          </p:nvSpPr>
          <p:spPr>
            <a:xfrm>
              <a:off x="6159918" y="2371971"/>
              <a:ext cx="57189" cy="5718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9" name="pt4879"/>
            <p:cNvSpPr/>
            <p:nvPr/>
          </p:nvSpPr>
          <p:spPr>
            <a:xfrm>
              <a:off x="6017882" y="2339891"/>
              <a:ext cx="57165" cy="571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0" name="pt4880"/>
            <p:cNvSpPr/>
            <p:nvPr/>
          </p:nvSpPr>
          <p:spPr>
            <a:xfrm>
              <a:off x="6244464" y="4995401"/>
              <a:ext cx="57287" cy="572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1" name="pt4881"/>
            <p:cNvSpPr/>
            <p:nvPr/>
          </p:nvSpPr>
          <p:spPr>
            <a:xfrm>
              <a:off x="6244407" y="4974054"/>
              <a:ext cx="57194" cy="571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2" name="pt4882"/>
            <p:cNvSpPr/>
            <p:nvPr/>
          </p:nvSpPr>
          <p:spPr>
            <a:xfrm>
              <a:off x="5995404" y="4278635"/>
              <a:ext cx="57400" cy="574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3" name="pt4883"/>
            <p:cNvSpPr/>
            <p:nvPr/>
          </p:nvSpPr>
          <p:spPr>
            <a:xfrm>
              <a:off x="6017099" y="4998017"/>
              <a:ext cx="57405" cy="574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4" name="pt4884"/>
            <p:cNvSpPr/>
            <p:nvPr/>
          </p:nvSpPr>
          <p:spPr>
            <a:xfrm>
              <a:off x="6102019" y="2516384"/>
              <a:ext cx="57186" cy="5718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5" name="pt4885"/>
            <p:cNvSpPr/>
            <p:nvPr/>
          </p:nvSpPr>
          <p:spPr>
            <a:xfrm>
              <a:off x="6193088" y="2783716"/>
              <a:ext cx="57381" cy="5738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6" name="pt4886"/>
            <p:cNvSpPr/>
            <p:nvPr/>
          </p:nvSpPr>
          <p:spPr>
            <a:xfrm>
              <a:off x="6251655" y="2358526"/>
              <a:ext cx="57335" cy="5733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7" name="pt4887"/>
            <p:cNvSpPr/>
            <p:nvPr/>
          </p:nvSpPr>
          <p:spPr>
            <a:xfrm>
              <a:off x="6395045" y="2342470"/>
              <a:ext cx="57357" cy="573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8" name="pt4888"/>
            <p:cNvSpPr/>
            <p:nvPr/>
          </p:nvSpPr>
          <p:spPr>
            <a:xfrm>
              <a:off x="5997191" y="2358607"/>
              <a:ext cx="57174" cy="5717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9" name="pt4889"/>
            <p:cNvSpPr/>
            <p:nvPr/>
          </p:nvSpPr>
          <p:spPr>
            <a:xfrm>
              <a:off x="6310210" y="3933656"/>
              <a:ext cx="57390" cy="573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0" name="pt4890"/>
            <p:cNvSpPr/>
            <p:nvPr/>
          </p:nvSpPr>
          <p:spPr>
            <a:xfrm>
              <a:off x="6145918" y="4992776"/>
              <a:ext cx="57189" cy="571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1" name="pt4891"/>
            <p:cNvSpPr/>
            <p:nvPr/>
          </p:nvSpPr>
          <p:spPr>
            <a:xfrm>
              <a:off x="6285505" y="2345235"/>
              <a:ext cx="57174" cy="5717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2" name="pt4892"/>
            <p:cNvSpPr/>
            <p:nvPr/>
          </p:nvSpPr>
          <p:spPr>
            <a:xfrm>
              <a:off x="6316564" y="2366628"/>
              <a:ext cx="57177" cy="5717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3" name="pt4893"/>
            <p:cNvSpPr/>
            <p:nvPr/>
          </p:nvSpPr>
          <p:spPr>
            <a:xfrm>
              <a:off x="5942233" y="2489618"/>
              <a:ext cx="57232" cy="5723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4" name="pt4894"/>
            <p:cNvSpPr/>
            <p:nvPr/>
          </p:nvSpPr>
          <p:spPr>
            <a:xfrm>
              <a:off x="6149239" y="2345200"/>
              <a:ext cx="57244" cy="5724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5" name="pt4895"/>
            <p:cNvSpPr/>
            <p:nvPr/>
          </p:nvSpPr>
          <p:spPr>
            <a:xfrm>
              <a:off x="6291357" y="4329532"/>
              <a:ext cx="57230" cy="572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6" name="pt4896"/>
            <p:cNvSpPr/>
            <p:nvPr/>
          </p:nvSpPr>
          <p:spPr>
            <a:xfrm>
              <a:off x="6101011" y="2361288"/>
              <a:ext cx="57160" cy="571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7" name="pt4897"/>
            <p:cNvSpPr/>
            <p:nvPr/>
          </p:nvSpPr>
          <p:spPr>
            <a:xfrm>
              <a:off x="6164421" y="2369268"/>
              <a:ext cx="57246" cy="572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8" name="pt4898"/>
            <p:cNvSpPr/>
            <p:nvPr/>
          </p:nvSpPr>
          <p:spPr>
            <a:xfrm>
              <a:off x="6328486" y="3083286"/>
              <a:ext cx="57282" cy="572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9" name="pt4899"/>
            <p:cNvSpPr/>
            <p:nvPr/>
          </p:nvSpPr>
          <p:spPr>
            <a:xfrm>
              <a:off x="5968911" y="4997384"/>
              <a:ext cx="80066" cy="800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0" name="pt4900"/>
            <p:cNvSpPr/>
            <p:nvPr/>
          </p:nvSpPr>
          <p:spPr>
            <a:xfrm>
              <a:off x="5977325" y="5008780"/>
              <a:ext cx="57273" cy="572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1" name="pt4901"/>
            <p:cNvSpPr/>
            <p:nvPr/>
          </p:nvSpPr>
          <p:spPr>
            <a:xfrm>
              <a:off x="6297375" y="2719612"/>
              <a:ext cx="57222" cy="572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2" name="pt4902"/>
            <p:cNvSpPr/>
            <p:nvPr/>
          </p:nvSpPr>
          <p:spPr>
            <a:xfrm>
              <a:off x="4949584" y="4379032"/>
              <a:ext cx="118687" cy="1186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3" name="pt4903"/>
            <p:cNvSpPr/>
            <p:nvPr/>
          </p:nvSpPr>
          <p:spPr>
            <a:xfrm>
              <a:off x="5939595" y="2719600"/>
              <a:ext cx="57246" cy="572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4" name="pt4904"/>
            <p:cNvSpPr/>
            <p:nvPr/>
          </p:nvSpPr>
          <p:spPr>
            <a:xfrm>
              <a:off x="6012028" y="4992744"/>
              <a:ext cx="57254" cy="57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5" name="pt4905"/>
            <p:cNvSpPr/>
            <p:nvPr/>
          </p:nvSpPr>
          <p:spPr>
            <a:xfrm>
              <a:off x="6045763" y="2428075"/>
              <a:ext cx="57302" cy="5730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6" name="pt4906"/>
            <p:cNvSpPr/>
            <p:nvPr/>
          </p:nvSpPr>
          <p:spPr>
            <a:xfrm>
              <a:off x="6083003" y="3912311"/>
              <a:ext cx="57292" cy="572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7" name="pt4907"/>
            <p:cNvSpPr/>
            <p:nvPr/>
          </p:nvSpPr>
          <p:spPr>
            <a:xfrm>
              <a:off x="6259420" y="2773073"/>
              <a:ext cx="57273" cy="572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8" name="pt4908"/>
            <p:cNvSpPr/>
            <p:nvPr/>
          </p:nvSpPr>
          <p:spPr>
            <a:xfrm>
              <a:off x="6312547" y="2347888"/>
              <a:ext cx="57218" cy="5721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9" name="pt4909"/>
            <p:cNvSpPr/>
            <p:nvPr/>
          </p:nvSpPr>
          <p:spPr>
            <a:xfrm>
              <a:off x="6007236" y="2503015"/>
              <a:ext cx="57182" cy="5718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0" name="pt4910"/>
            <p:cNvSpPr/>
            <p:nvPr/>
          </p:nvSpPr>
          <p:spPr>
            <a:xfrm>
              <a:off x="6336943" y="2577839"/>
              <a:ext cx="57294" cy="5729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1" name="pt4911"/>
            <p:cNvSpPr/>
            <p:nvPr/>
          </p:nvSpPr>
          <p:spPr>
            <a:xfrm>
              <a:off x="6131934" y="4851023"/>
              <a:ext cx="57220" cy="572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2" name="pt4912"/>
            <p:cNvSpPr/>
            <p:nvPr/>
          </p:nvSpPr>
          <p:spPr>
            <a:xfrm>
              <a:off x="6003227" y="2361215"/>
              <a:ext cx="57306" cy="5730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3" name="pt4913"/>
            <p:cNvSpPr/>
            <p:nvPr/>
          </p:nvSpPr>
          <p:spPr>
            <a:xfrm>
              <a:off x="6150898" y="2339861"/>
              <a:ext cx="57225" cy="572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4" name="pt4914"/>
            <p:cNvSpPr/>
            <p:nvPr/>
          </p:nvSpPr>
          <p:spPr>
            <a:xfrm>
              <a:off x="6180659" y="2401376"/>
              <a:ext cx="57213" cy="5721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5" name="pt4915"/>
            <p:cNvSpPr/>
            <p:nvPr/>
          </p:nvSpPr>
          <p:spPr>
            <a:xfrm>
              <a:off x="6347347" y="3872208"/>
              <a:ext cx="57270" cy="572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6" name="pt4916"/>
            <p:cNvSpPr/>
            <p:nvPr/>
          </p:nvSpPr>
          <p:spPr>
            <a:xfrm>
              <a:off x="6309703" y="4618366"/>
              <a:ext cx="57208" cy="572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7" name="pt4917"/>
            <p:cNvSpPr/>
            <p:nvPr/>
          </p:nvSpPr>
          <p:spPr>
            <a:xfrm>
              <a:off x="6383873" y="4864382"/>
              <a:ext cx="57246" cy="572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8" name="pt4918"/>
            <p:cNvSpPr/>
            <p:nvPr/>
          </p:nvSpPr>
          <p:spPr>
            <a:xfrm>
              <a:off x="6118732" y="5008789"/>
              <a:ext cx="57256" cy="572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9" name="pt4919"/>
            <p:cNvSpPr/>
            <p:nvPr/>
          </p:nvSpPr>
          <p:spPr>
            <a:xfrm>
              <a:off x="6255984" y="4995415"/>
              <a:ext cx="57261" cy="572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0" name="pt4920"/>
            <p:cNvSpPr/>
            <p:nvPr/>
          </p:nvSpPr>
          <p:spPr>
            <a:xfrm>
              <a:off x="6290300" y="4995427"/>
              <a:ext cx="57237" cy="572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1" name="pt4921"/>
            <p:cNvSpPr/>
            <p:nvPr/>
          </p:nvSpPr>
          <p:spPr>
            <a:xfrm>
              <a:off x="6388882" y="3077944"/>
              <a:ext cx="57268" cy="572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2" name="pt4922"/>
            <p:cNvSpPr/>
            <p:nvPr/>
          </p:nvSpPr>
          <p:spPr>
            <a:xfrm>
              <a:off x="6203238" y="3361429"/>
              <a:ext cx="57249" cy="572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3" name="pt4923"/>
            <p:cNvSpPr/>
            <p:nvPr/>
          </p:nvSpPr>
          <p:spPr>
            <a:xfrm>
              <a:off x="6214163" y="4736025"/>
              <a:ext cx="57227" cy="572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4" name="pt4924"/>
            <p:cNvSpPr/>
            <p:nvPr/>
          </p:nvSpPr>
          <p:spPr>
            <a:xfrm>
              <a:off x="6204631" y="2933530"/>
              <a:ext cx="57273" cy="572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5" name="pt4925"/>
            <p:cNvSpPr/>
            <p:nvPr/>
          </p:nvSpPr>
          <p:spPr>
            <a:xfrm>
              <a:off x="6085201" y="2374622"/>
              <a:ext cx="57234" cy="5723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6" name="pt4926"/>
            <p:cNvSpPr/>
            <p:nvPr/>
          </p:nvSpPr>
          <p:spPr>
            <a:xfrm>
              <a:off x="6122804" y="2371943"/>
              <a:ext cx="57244" cy="5724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7" name="pt4927"/>
            <p:cNvSpPr/>
            <p:nvPr/>
          </p:nvSpPr>
          <p:spPr>
            <a:xfrm>
              <a:off x="6238187" y="2497635"/>
              <a:ext cx="57244" cy="5724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8" name="pt4928"/>
            <p:cNvSpPr/>
            <p:nvPr/>
          </p:nvSpPr>
          <p:spPr>
            <a:xfrm>
              <a:off x="5934756" y="2406696"/>
              <a:ext cx="57270" cy="572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9" name="pt4929"/>
            <p:cNvSpPr/>
            <p:nvPr/>
          </p:nvSpPr>
          <p:spPr>
            <a:xfrm>
              <a:off x="6315451" y="4532773"/>
              <a:ext cx="57239" cy="572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0" name="pt4930"/>
            <p:cNvSpPr/>
            <p:nvPr/>
          </p:nvSpPr>
          <p:spPr>
            <a:xfrm>
              <a:off x="6304063" y="3182246"/>
              <a:ext cx="57258" cy="572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1" name="pt4931"/>
            <p:cNvSpPr/>
            <p:nvPr/>
          </p:nvSpPr>
          <p:spPr>
            <a:xfrm>
              <a:off x="6277405" y="3484471"/>
              <a:ext cx="57198" cy="571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2" name="pt4932"/>
            <p:cNvSpPr/>
            <p:nvPr/>
          </p:nvSpPr>
          <p:spPr>
            <a:xfrm>
              <a:off x="6066590" y="4671840"/>
              <a:ext cx="57232" cy="572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3" name="pt4933"/>
            <p:cNvSpPr/>
            <p:nvPr/>
          </p:nvSpPr>
          <p:spPr>
            <a:xfrm>
              <a:off x="5902537" y="3521890"/>
              <a:ext cx="57242" cy="572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4" name="pt4934"/>
            <p:cNvSpPr/>
            <p:nvPr/>
          </p:nvSpPr>
          <p:spPr>
            <a:xfrm>
              <a:off x="6267754" y="2361238"/>
              <a:ext cx="57261" cy="572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5" name="pt4935"/>
            <p:cNvSpPr/>
            <p:nvPr/>
          </p:nvSpPr>
          <p:spPr>
            <a:xfrm>
              <a:off x="6309135" y="3299921"/>
              <a:ext cx="57246" cy="572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6" name="pt4936"/>
            <p:cNvSpPr/>
            <p:nvPr/>
          </p:nvSpPr>
          <p:spPr>
            <a:xfrm>
              <a:off x="6201507" y="3995218"/>
              <a:ext cx="57285" cy="572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7" name="pt4937"/>
            <p:cNvSpPr/>
            <p:nvPr/>
          </p:nvSpPr>
          <p:spPr>
            <a:xfrm>
              <a:off x="6123638" y="2339855"/>
              <a:ext cx="57237" cy="572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8" name="pt4938"/>
            <p:cNvSpPr/>
            <p:nvPr/>
          </p:nvSpPr>
          <p:spPr>
            <a:xfrm>
              <a:off x="6028170" y="4931234"/>
              <a:ext cx="57256" cy="572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9" name="pt4939"/>
            <p:cNvSpPr/>
            <p:nvPr/>
          </p:nvSpPr>
          <p:spPr>
            <a:xfrm>
              <a:off x="5951235" y="2476238"/>
              <a:ext cx="57249" cy="5724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0" name="pt4940"/>
            <p:cNvSpPr/>
            <p:nvPr/>
          </p:nvSpPr>
          <p:spPr>
            <a:xfrm>
              <a:off x="6071308" y="4912524"/>
              <a:ext cx="57237" cy="572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1" name="pt4941"/>
            <p:cNvSpPr/>
            <p:nvPr/>
          </p:nvSpPr>
          <p:spPr>
            <a:xfrm>
              <a:off x="6249952" y="2358572"/>
              <a:ext cx="57244" cy="5724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2" name="pt4942"/>
            <p:cNvSpPr/>
            <p:nvPr/>
          </p:nvSpPr>
          <p:spPr>
            <a:xfrm>
              <a:off x="6397687" y="2401355"/>
              <a:ext cx="57256" cy="5725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3" name="pt4943"/>
            <p:cNvSpPr/>
            <p:nvPr/>
          </p:nvSpPr>
          <p:spPr>
            <a:xfrm>
              <a:off x="6173565" y="2660761"/>
              <a:ext cx="57256" cy="572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4" name="pt4944"/>
            <p:cNvSpPr/>
            <p:nvPr/>
          </p:nvSpPr>
          <p:spPr>
            <a:xfrm>
              <a:off x="5913813" y="2478920"/>
              <a:ext cx="57234" cy="5723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5" name="pt4945"/>
            <p:cNvSpPr/>
            <p:nvPr/>
          </p:nvSpPr>
          <p:spPr>
            <a:xfrm>
              <a:off x="6105304" y="5003440"/>
              <a:ext cx="57256" cy="572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6" name="pt4946"/>
            <p:cNvSpPr/>
            <p:nvPr/>
          </p:nvSpPr>
          <p:spPr>
            <a:xfrm>
              <a:off x="5900216" y="5008786"/>
              <a:ext cx="57261" cy="572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7" name="pt4947"/>
            <p:cNvSpPr/>
            <p:nvPr/>
          </p:nvSpPr>
          <p:spPr>
            <a:xfrm>
              <a:off x="6303332" y="4733316"/>
              <a:ext cx="57297" cy="572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8" name="pt4948"/>
            <p:cNvSpPr/>
            <p:nvPr/>
          </p:nvSpPr>
          <p:spPr>
            <a:xfrm>
              <a:off x="6169056" y="4489934"/>
              <a:ext cx="57340" cy="573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9" name="pt4949"/>
            <p:cNvSpPr/>
            <p:nvPr/>
          </p:nvSpPr>
          <p:spPr>
            <a:xfrm>
              <a:off x="5941235" y="3286547"/>
              <a:ext cx="57251" cy="572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0" name="pt4950"/>
            <p:cNvSpPr/>
            <p:nvPr/>
          </p:nvSpPr>
          <p:spPr>
            <a:xfrm>
              <a:off x="6144568" y="2436120"/>
              <a:ext cx="57256" cy="5725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1" name="pt4951"/>
            <p:cNvSpPr/>
            <p:nvPr/>
          </p:nvSpPr>
          <p:spPr>
            <a:xfrm>
              <a:off x="6133230" y="4995423"/>
              <a:ext cx="57244" cy="572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2" name="pt4952"/>
            <p:cNvSpPr/>
            <p:nvPr/>
          </p:nvSpPr>
          <p:spPr>
            <a:xfrm>
              <a:off x="5955634" y="4249289"/>
              <a:ext cx="57258" cy="572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3" name="pt4953"/>
            <p:cNvSpPr/>
            <p:nvPr/>
          </p:nvSpPr>
          <p:spPr>
            <a:xfrm>
              <a:off x="6145052" y="4872401"/>
              <a:ext cx="57254" cy="57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4" name="pt4954"/>
            <p:cNvSpPr/>
            <p:nvPr/>
          </p:nvSpPr>
          <p:spPr>
            <a:xfrm>
              <a:off x="4771295" y="2440458"/>
              <a:ext cx="112763" cy="11276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5" name="pt4955"/>
            <p:cNvSpPr/>
            <p:nvPr/>
          </p:nvSpPr>
          <p:spPr>
            <a:xfrm>
              <a:off x="6361083" y="4733333"/>
              <a:ext cx="57263" cy="572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6" name="pt4956"/>
            <p:cNvSpPr/>
            <p:nvPr/>
          </p:nvSpPr>
          <p:spPr>
            <a:xfrm>
              <a:off x="6282633" y="5008793"/>
              <a:ext cx="57246" cy="572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7" name="pt4957"/>
            <p:cNvSpPr/>
            <p:nvPr/>
          </p:nvSpPr>
          <p:spPr>
            <a:xfrm>
              <a:off x="6108665" y="3043199"/>
              <a:ext cx="57227" cy="572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8" name="pt4958"/>
            <p:cNvSpPr/>
            <p:nvPr/>
          </p:nvSpPr>
          <p:spPr>
            <a:xfrm>
              <a:off x="6001145" y="4128972"/>
              <a:ext cx="57206" cy="572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9" name="pt4959"/>
            <p:cNvSpPr/>
            <p:nvPr/>
          </p:nvSpPr>
          <p:spPr>
            <a:xfrm>
              <a:off x="6319058" y="3925705"/>
              <a:ext cx="57246" cy="572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0" name="pt4960"/>
            <p:cNvSpPr/>
            <p:nvPr/>
          </p:nvSpPr>
          <p:spPr>
            <a:xfrm>
              <a:off x="6301590" y="2885423"/>
              <a:ext cx="57213" cy="5721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1" name="pt4961"/>
            <p:cNvSpPr/>
            <p:nvPr/>
          </p:nvSpPr>
          <p:spPr>
            <a:xfrm>
              <a:off x="6329005" y="2460188"/>
              <a:ext cx="57258" cy="5725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2" name="pt4962"/>
            <p:cNvSpPr/>
            <p:nvPr/>
          </p:nvSpPr>
          <p:spPr>
            <a:xfrm>
              <a:off x="6072166" y="4733333"/>
              <a:ext cx="57263" cy="572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3" name="pt4963"/>
            <p:cNvSpPr/>
            <p:nvPr/>
          </p:nvSpPr>
          <p:spPr>
            <a:xfrm>
              <a:off x="6254521" y="2457510"/>
              <a:ext cx="57266" cy="5726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4" name="pt4964"/>
            <p:cNvSpPr/>
            <p:nvPr/>
          </p:nvSpPr>
          <p:spPr>
            <a:xfrm>
              <a:off x="6004964" y="4102213"/>
              <a:ext cx="57237" cy="572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5" name="pt4965"/>
            <p:cNvSpPr/>
            <p:nvPr/>
          </p:nvSpPr>
          <p:spPr>
            <a:xfrm>
              <a:off x="5924455" y="4690569"/>
              <a:ext cx="57213" cy="572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6" name="pt4966"/>
            <p:cNvSpPr/>
            <p:nvPr/>
          </p:nvSpPr>
          <p:spPr>
            <a:xfrm>
              <a:off x="6287606" y="4711934"/>
              <a:ext cx="57273" cy="572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7" name="pt4967"/>
            <p:cNvSpPr/>
            <p:nvPr/>
          </p:nvSpPr>
          <p:spPr>
            <a:xfrm>
              <a:off x="6169493" y="2422781"/>
              <a:ext cx="57191" cy="5719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8" name="pt4968"/>
            <p:cNvSpPr/>
            <p:nvPr/>
          </p:nvSpPr>
          <p:spPr>
            <a:xfrm>
              <a:off x="6345675" y="4110249"/>
              <a:ext cx="57210" cy="572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9" name="pt4969"/>
            <p:cNvSpPr/>
            <p:nvPr/>
          </p:nvSpPr>
          <p:spPr>
            <a:xfrm>
              <a:off x="6231584" y="4984709"/>
              <a:ext cx="57278" cy="572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0" name="pt4970"/>
            <p:cNvSpPr/>
            <p:nvPr/>
          </p:nvSpPr>
          <p:spPr>
            <a:xfrm>
              <a:off x="5912971" y="4618332"/>
              <a:ext cx="57275" cy="572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1" name="pt4971"/>
            <p:cNvSpPr/>
            <p:nvPr/>
          </p:nvSpPr>
          <p:spPr>
            <a:xfrm>
              <a:off x="6147682" y="2355906"/>
              <a:ext cx="57227" cy="5722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2" name="pt4972"/>
            <p:cNvSpPr/>
            <p:nvPr/>
          </p:nvSpPr>
          <p:spPr>
            <a:xfrm>
              <a:off x="6185811" y="2366582"/>
              <a:ext cx="57270" cy="572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3" name="pt4973"/>
            <p:cNvSpPr/>
            <p:nvPr/>
          </p:nvSpPr>
          <p:spPr>
            <a:xfrm>
              <a:off x="6344388" y="2345214"/>
              <a:ext cx="57218" cy="5721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4" name="pt4974"/>
            <p:cNvSpPr/>
            <p:nvPr/>
          </p:nvSpPr>
          <p:spPr>
            <a:xfrm>
              <a:off x="5984791" y="2345194"/>
              <a:ext cx="57256" cy="5725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5" name="pt4975"/>
            <p:cNvSpPr/>
            <p:nvPr/>
          </p:nvSpPr>
          <p:spPr>
            <a:xfrm>
              <a:off x="6298692" y="3944409"/>
              <a:ext cx="57280" cy="572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6" name="pt4976"/>
            <p:cNvSpPr/>
            <p:nvPr/>
          </p:nvSpPr>
          <p:spPr>
            <a:xfrm>
              <a:off x="5912487" y="4262635"/>
              <a:ext cx="57309" cy="573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7" name="pt4977"/>
            <p:cNvSpPr/>
            <p:nvPr/>
          </p:nvSpPr>
          <p:spPr>
            <a:xfrm>
              <a:off x="6018109" y="5003426"/>
              <a:ext cx="57285" cy="572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8" name="pt4978"/>
            <p:cNvSpPr/>
            <p:nvPr/>
          </p:nvSpPr>
          <p:spPr>
            <a:xfrm>
              <a:off x="6255991" y="2449504"/>
              <a:ext cx="57232" cy="5723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9" name="pt4979"/>
            <p:cNvSpPr/>
            <p:nvPr/>
          </p:nvSpPr>
          <p:spPr>
            <a:xfrm>
              <a:off x="6228815" y="2342520"/>
              <a:ext cx="57256" cy="5725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0" name="pt4980"/>
            <p:cNvSpPr/>
            <p:nvPr/>
          </p:nvSpPr>
          <p:spPr>
            <a:xfrm>
              <a:off x="6354110" y="2342529"/>
              <a:ext cx="57239" cy="572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1" name="pt4981"/>
            <p:cNvSpPr/>
            <p:nvPr/>
          </p:nvSpPr>
          <p:spPr>
            <a:xfrm>
              <a:off x="6328719" y="2342529"/>
              <a:ext cx="57239" cy="572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2" name="pt4982"/>
            <p:cNvSpPr/>
            <p:nvPr/>
          </p:nvSpPr>
          <p:spPr>
            <a:xfrm>
              <a:off x="6257926" y="4957999"/>
              <a:ext cx="57213" cy="572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3" name="pt4983"/>
            <p:cNvSpPr/>
            <p:nvPr/>
          </p:nvSpPr>
          <p:spPr>
            <a:xfrm>
              <a:off x="6011391" y="4869725"/>
              <a:ext cx="57256" cy="572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4" name="pt4984"/>
            <p:cNvSpPr/>
            <p:nvPr/>
          </p:nvSpPr>
          <p:spPr>
            <a:xfrm>
              <a:off x="5930523" y="4492653"/>
              <a:ext cx="57251" cy="572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5" name="pt4985"/>
            <p:cNvSpPr/>
            <p:nvPr/>
          </p:nvSpPr>
          <p:spPr>
            <a:xfrm>
              <a:off x="6276192" y="4754727"/>
              <a:ext cx="57263" cy="572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6" name="pt4986"/>
            <p:cNvSpPr/>
            <p:nvPr/>
          </p:nvSpPr>
          <p:spPr>
            <a:xfrm>
              <a:off x="6284612" y="4995419"/>
              <a:ext cx="57251" cy="572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7" name="pt4987"/>
            <p:cNvSpPr/>
            <p:nvPr/>
          </p:nvSpPr>
          <p:spPr>
            <a:xfrm>
              <a:off x="6287254" y="4845657"/>
              <a:ext cx="57256" cy="572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8" name="pt4988"/>
            <p:cNvSpPr/>
            <p:nvPr/>
          </p:nvSpPr>
          <p:spPr>
            <a:xfrm>
              <a:off x="6098181" y="2345181"/>
              <a:ext cx="57282" cy="5728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9" name="pt4989"/>
            <p:cNvSpPr/>
            <p:nvPr/>
          </p:nvSpPr>
          <p:spPr>
            <a:xfrm>
              <a:off x="4847440" y="2308207"/>
              <a:ext cx="125882" cy="12588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0" name="pt4990"/>
            <p:cNvSpPr/>
            <p:nvPr/>
          </p:nvSpPr>
          <p:spPr>
            <a:xfrm>
              <a:off x="6393425" y="4834946"/>
              <a:ext cx="57282" cy="572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1" name="pt4991"/>
            <p:cNvSpPr/>
            <p:nvPr/>
          </p:nvSpPr>
          <p:spPr>
            <a:xfrm>
              <a:off x="4680198" y="4881473"/>
              <a:ext cx="130035" cy="1300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2" name="pt4992"/>
            <p:cNvSpPr/>
            <p:nvPr/>
          </p:nvSpPr>
          <p:spPr>
            <a:xfrm>
              <a:off x="6088221" y="2377274"/>
              <a:ext cx="57280" cy="572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3" name="pt4993"/>
            <p:cNvSpPr/>
            <p:nvPr/>
          </p:nvSpPr>
          <p:spPr>
            <a:xfrm>
              <a:off x="5948997" y="2393329"/>
              <a:ext cx="57261" cy="572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4" name="pt4994"/>
            <p:cNvSpPr/>
            <p:nvPr/>
          </p:nvSpPr>
          <p:spPr>
            <a:xfrm>
              <a:off x="6234702" y="2412071"/>
              <a:ext cx="57218" cy="5721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5" name="pt4995"/>
            <p:cNvSpPr/>
            <p:nvPr/>
          </p:nvSpPr>
          <p:spPr>
            <a:xfrm>
              <a:off x="5962622" y="2511014"/>
              <a:ext cx="57230" cy="5723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6" name="pt4996"/>
            <p:cNvSpPr/>
            <p:nvPr/>
          </p:nvSpPr>
          <p:spPr>
            <a:xfrm>
              <a:off x="6056921" y="2342511"/>
              <a:ext cx="57275" cy="5727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7" name="pt4997"/>
            <p:cNvSpPr/>
            <p:nvPr/>
          </p:nvSpPr>
          <p:spPr>
            <a:xfrm>
              <a:off x="5906156" y="2732981"/>
              <a:ext cx="57227" cy="572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8" name="pt4998"/>
            <p:cNvSpPr/>
            <p:nvPr/>
          </p:nvSpPr>
          <p:spPr>
            <a:xfrm>
              <a:off x="5994500" y="4999715"/>
              <a:ext cx="43311" cy="433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9" name="pt4999"/>
            <p:cNvSpPr/>
            <p:nvPr/>
          </p:nvSpPr>
          <p:spPr>
            <a:xfrm>
              <a:off x="5928005" y="2732967"/>
              <a:ext cx="57256" cy="572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0" name="pt5000"/>
            <p:cNvSpPr/>
            <p:nvPr/>
          </p:nvSpPr>
          <p:spPr>
            <a:xfrm>
              <a:off x="5989937" y="2513689"/>
              <a:ext cx="57227" cy="5722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1" name="pt5001"/>
            <p:cNvSpPr/>
            <p:nvPr/>
          </p:nvSpPr>
          <p:spPr>
            <a:xfrm>
              <a:off x="5920070" y="2957600"/>
              <a:ext cx="57270" cy="572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2" name="pt5002"/>
            <p:cNvSpPr/>
            <p:nvPr/>
          </p:nvSpPr>
          <p:spPr>
            <a:xfrm>
              <a:off x="6133477" y="2412045"/>
              <a:ext cx="57270" cy="572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3" name="pt5003"/>
            <p:cNvSpPr/>
            <p:nvPr/>
          </p:nvSpPr>
          <p:spPr>
            <a:xfrm>
              <a:off x="4859914" y="3700833"/>
              <a:ext cx="127241" cy="1272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4" name="pt5004"/>
            <p:cNvSpPr/>
            <p:nvPr/>
          </p:nvSpPr>
          <p:spPr>
            <a:xfrm>
              <a:off x="6314840" y="4965195"/>
              <a:ext cx="96305" cy="963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5" name="pt5005"/>
            <p:cNvSpPr/>
            <p:nvPr/>
          </p:nvSpPr>
          <p:spPr>
            <a:xfrm>
              <a:off x="6021630" y="4468579"/>
              <a:ext cx="57261" cy="572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6" name="pt5006"/>
            <p:cNvSpPr/>
            <p:nvPr/>
          </p:nvSpPr>
          <p:spPr>
            <a:xfrm>
              <a:off x="6203008" y="4158364"/>
              <a:ext cx="57256" cy="572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7" name="pt5007"/>
            <p:cNvSpPr/>
            <p:nvPr/>
          </p:nvSpPr>
          <p:spPr>
            <a:xfrm>
              <a:off x="6168746" y="2393344"/>
              <a:ext cx="57232" cy="5723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8" name="pt5008"/>
            <p:cNvSpPr/>
            <p:nvPr/>
          </p:nvSpPr>
          <p:spPr>
            <a:xfrm>
              <a:off x="6100327" y="2342536"/>
              <a:ext cx="57225" cy="572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9" name="pt5009"/>
            <p:cNvSpPr/>
            <p:nvPr/>
          </p:nvSpPr>
          <p:spPr>
            <a:xfrm>
              <a:off x="5967425" y="2342509"/>
              <a:ext cx="57278" cy="5727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0" name="pt5010"/>
            <p:cNvSpPr/>
            <p:nvPr/>
          </p:nvSpPr>
          <p:spPr>
            <a:xfrm>
              <a:off x="6231048" y="2347877"/>
              <a:ext cx="57239" cy="572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1" name="pt5011"/>
            <p:cNvSpPr/>
            <p:nvPr/>
          </p:nvSpPr>
          <p:spPr>
            <a:xfrm>
              <a:off x="6106367" y="2339851"/>
              <a:ext cx="57246" cy="572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2" name="pt5012"/>
            <p:cNvSpPr/>
            <p:nvPr/>
          </p:nvSpPr>
          <p:spPr>
            <a:xfrm>
              <a:off x="6160484" y="2342913"/>
              <a:ext cx="88562" cy="8856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3" name="pt5013"/>
            <p:cNvSpPr/>
            <p:nvPr/>
          </p:nvSpPr>
          <p:spPr>
            <a:xfrm>
              <a:off x="6003767" y="2345191"/>
              <a:ext cx="57263" cy="5726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4" name="pt5014"/>
            <p:cNvSpPr/>
            <p:nvPr/>
          </p:nvSpPr>
          <p:spPr>
            <a:xfrm>
              <a:off x="6399886" y="2345200"/>
              <a:ext cx="57244" cy="5724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5" name="pt5015"/>
            <p:cNvSpPr/>
            <p:nvPr/>
          </p:nvSpPr>
          <p:spPr>
            <a:xfrm>
              <a:off x="5997285" y="2593923"/>
              <a:ext cx="57218" cy="5721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6" name="pt5016"/>
            <p:cNvSpPr/>
            <p:nvPr/>
          </p:nvSpPr>
          <p:spPr>
            <a:xfrm>
              <a:off x="6387771" y="2593896"/>
              <a:ext cx="57270" cy="572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7" name="pt5017"/>
            <p:cNvSpPr/>
            <p:nvPr/>
          </p:nvSpPr>
          <p:spPr>
            <a:xfrm>
              <a:off x="6149258" y="3818757"/>
              <a:ext cx="57201" cy="572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8" name="pt5018"/>
            <p:cNvSpPr/>
            <p:nvPr/>
          </p:nvSpPr>
          <p:spPr>
            <a:xfrm>
              <a:off x="6113317" y="4711960"/>
              <a:ext cx="57220" cy="572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9" name="pt5019"/>
            <p:cNvSpPr/>
            <p:nvPr/>
          </p:nvSpPr>
          <p:spPr>
            <a:xfrm>
              <a:off x="6136841" y="4292057"/>
              <a:ext cx="57299" cy="572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0" name="pt5020"/>
            <p:cNvSpPr/>
            <p:nvPr/>
          </p:nvSpPr>
          <p:spPr>
            <a:xfrm>
              <a:off x="6121558" y="2815882"/>
              <a:ext cx="57232" cy="572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1" name="pt5021"/>
            <p:cNvSpPr/>
            <p:nvPr/>
          </p:nvSpPr>
          <p:spPr>
            <a:xfrm>
              <a:off x="6148327" y="2345185"/>
              <a:ext cx="57275" cy="5727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2" name="pt5022"/>
            <p:cNvSpPr/>
            <p:nvPr/>
          </p:nvSpPr>
          <p:spPr>
            <a:xfrm>
              <a:off x="6063593" y="2364619"/>
              <a:ext cx="61196" cy="6119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3" name="pt5023"/>
            <p:cNvSpPr/>
            <p:nvPr/>
          </p:nvSpPr>
          <p:spPr>
            <a:xfrm>
              <a:off x="6354687" y="4634283"/>
              <a:ext cx="25374" cy="253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4" name="pt5024"/>
            <p:cNvSpPr/>
            <p:nvPr/>
          </p:nvSpPr>
          <p:spPr>
            <a:xfrm>
              <a:off x="6308885" y="2422746"/>
              <a:ext cx="57261" cy="572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5" name="pt5025"/>
            <p:cNvSpPr/>
            <p:nvPr/>
          </p:nvSpPr>
          <p:spPr>
            <a:xfrm>
              <a:off x="6059360" y="2449516"/>
              <a:ext cx="57208" cy="5720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6" name="pt5026"/>
            <p:cNvSpPr/>
            <p:nvPr/>
          </p:nvSpPr>
          <p:spPr>
            <a:xfrm>
              <a:off x="6140945" y="2369268"/>
              <a:ext cx="57246" cy="572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7" name="pt5027"/>
            <p:cNvSpPr/>
            <p:nvPr/>
          </p:nvSpPr>
          <p:spPr>
            <a:xfrm>
              <a:off x="6166431" y="4111197"/>
              <a:ext cx="66012" cy="660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8" name="pt5028"/>
            <p:cNvSpPr/>
            <p:nvPr/>
          </p:nvSpPr>
          <p:spPr>
            <a:xfrm>
              <a:off x="6079669" y="4904482"/>
              <a:ext cx="57275" cy="572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9" name="pt5029"/>
            <p:cNvSpPr/>
            <p:nvPr/>
          </p:nvSpPr>
          <p:spPr>
            <a:xfrm>
              <a:off x="6052875" y="2412061"/>
              <a:ext cx="57237" cy="572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0" name="pt5030"/>
            <p:cNvSpPr/>
            <p:nvPr/>
          </p:nvSpPr>
          <p:spPr>
            <a:xfrm>
              <a:off x="6227663" y="2371947"/>
              <a:ext cx="57237" cy="572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1" name="pt5031"/>
            <p:cNvSpPr/>
            <p:nvPr/>
          </p:nvSpPr>
          <p:spPr>
            <a:xfrm>
              <a:off x="6298289" y="4738703"/>
              <a:ext cx="57220" cy="572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2" name="pt5032"/>
            <p:cNvSpPr/>
            <p:nvPr/>
          </p:nvSpPr>
          <p:spPr>
            <a:xfrm>
              <a:off x="6322560" y="2390655"/>
              <a:ext cx="57261" cy="572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3" name="pt5033"/>
            <p:cNvSpPr/>
            <p:nvPr/>
          </p:nvSpPr>
          <p:spPr>
            <a:xfrm>
              <a:off x="6302126" y="4963876"/>
              <a:ext cx="61504" cy="615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4" name="pt5034"/>
            <p:cNvSpPr/>
            <p:nvPr/>
          </p:nvSpPr>
          <p:spPr>
            <a:xfrm>
              <a:off x="5917168" y="3992557"/>
              <a:ext cx="57258" cy="572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5" name="pt5035"/>
            <p:cNvSpPr/>
            <p:nvPr/>
          </p:nvSpPr>
          <p:spPr>
            <a:xfrm>
              <a:off x="6142556" y="4663797"/>
              <a:ext cx="57273" cy="572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6" name="pt5036"/>
            <p:cNvSpPr/>
            <p:nvPr/>
          </p:nvSpPr>
          <p:spPr>
            <a:xfrm>
              <a:off x="6133495" y="4498006"/>
              <a:ext cx="57242" cy="572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7" name="pt5037"/>
            <p:cNvSpPr/>
            <p:nvPr/>
          </p:nvSpPr>
          <p:spPr>
            <a:xfrm>
              <a:off x="6144524" y="4727971"/>
              <a:ext cx="57290" cy="572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8" name="pt5038"/>
            <p:cNvSpPr/>
            <p:nvPr/>
          </p:nvSpPr>
          <p:spPr>
            <a:xfrm>
              <a:off x="6011553" y="2385302"/>
              <a:ext cx="57270" cy="572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9" name="pt5039"/>
            <p:cNvSpPr/>
            <p:nvPr/>
          </p:nvSpPr>
          <p:spPr>
            <a:xfrm>
              <a:off x="5984219" y="2339842"/>
              <a:ext cx="57263" cy="5726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0" name="pt5040"/>
            <p:cNvSpPr/>
            <p:nvPr/>
          </p:nvSpPr>
          <p:spPr>
            <a:xfrm>
              <a:off x="6022286" y="2339849"/>
              <a:ext cx="57249" cy="5724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1" name="pt5041"/>
            <p:cNvSpPr/>
            <p:nvPr/>
          </p:nvSpPr>
          <p:spPr>
            <a:xfrm>
              <a:off x="6342327" y="2339828"/>
              <a:ext cx="57292" cy="5729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2" name="pt5042"/>
            <p:cNvSpPr/>
            <p:nvPr/>
          </p:nvSpPr>
          <p:spPr>
            <a:xfrm>
              <a:off x="6318711" y="2353216"/>
              <a:ext cx="57258" cy="5725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3" name="pt5043"/>
            <p:cNvSpPr/>
            <p:nvPr/>
          </p:nvSpPr>
          <p:spPr>
            <a:xfrm>
              <a:off x="5997304" y="3602132"/>
              <a:ext cx="57215" cy="572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4" name="pt5044"/>
            <p:cNvSpPr/>
            <p:nvPr/>
          </p:nvSpPr>
          <p:spPr>
            <a:xfrm>
              <a:off x="6079873" y="4907153"/>
              <a:ext cx="57280" cy="572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5" name="pt5045"/>
            <p:cNvSpPr/>
            <p:nvPr/>
          </p:nvSpPr>
          <p:spPr>
            <a:xfrm>
              <a:off x="6196549" y="4995398"/>
              <a:ext cx="57294" cy="572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6" name="pt5046"/>
            <p:cNvSpPr/>
            <p:nvPr/>
          </p:nvSpPr>
          <p:spPr>
            <a:xfrm>
              <a:off x="6344432" y="2422754"/>
              <a:ext cx="57246" cy="572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7" name="pt5047"/>
            <p:cNvSpPr/>
            <p:nvPr/>
          </p:nvSpPr>
          <p:spPr>
            <a:xfrm>
              <a:off x="6037118" y="4848323"/>
              <a:ext cx="57273" cy="572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8" name="pt5048"/>
            <p:cNvSpPr/>
            <p:nvPr/>
          </p:nvSpPr>
          <p:spPr>
            <a:xfrm>
              <a:off x="6274789" y="4987393"/>
              <a:ext cx="57258" cy="572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9" name="pt5049"/>
            <p:cNvSpPr/>
            <p:nvPr/>
          </p:nvSpPr>
          <p:spPr>
            <a:xfrm>
              <a:off x="6128247" y="2339858"/>
              <a:ext cx="57232" cy="5723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0" name="pt5050"/>
            <p:cNvSpPr/>
            <p:nvPr/>
          </p:nvSpPr>
          <p:spPr>
            <a:xfrm>
              <a:off x="5960292" y="4816229"/>
              <a:ext cx="57278" cy="572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1" name="pt5051"/>
            <p:cNvSpPr/>
            <p:nvPr/>
          </p:nvSpPr>
          <p:spPr>
            <a:xfrm>
              <a:off x="6297605" y="2339842"/>
              <a:ext cx="57263" cy="5726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2" name="pt5052"/>
            <p:cNvSpPr/>
            <p:nvPr/>
          </p:nvSpPr>
          <p:spPr>
            <a:xfrm>
              <a:off x="5901774" y="2339853"/>
              <a:ext cx="57242" cy="5724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3" name="pt5053"/>
            <p:cNvSpPr/>
            <p:nvPr/>
          </p:nvSpPr>
          <p:spPr>
            <a:xfrm>
              <a:off x="5900953" y="2393344"/>
              <a:ext cx="57232" cy="5723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4" name="pt5054"/>
            <p:cNvSpPr/>
            <p:nvPr/>
          </p:nvSpPr>
          <p:spPr>
            <a:xfrm>
              <a:off x="6260385" y="2342524"/>
              <a:ext cx="57249" cy="5724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5" name="pt5055"/>
            <p:cNvSpPr/>
            <p:nvPr/>
          </p:nvSpPr>
          <p:spPr>
            <a:xfrm>
              <a:off x="6075524" y="4853678"/>
              <a:ext cx="57258" cy="572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6" name="pt5056"/>
            <p:cNvSpPr/>
            <p:nvPr/>
          </p:nvSpPr>
          <p:spPr>
            <a:xfrm>
              <a:off x="6038446" y="3602111"/>
              <a:ext cx="57256" cy="572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7" name="pt5057"/>
            <p:cNvSpPr/>
            <p:nvPr/>
          </p:nvSpPr>
          <p:spPr>
            <a:xfrm>
              <a:off x="3427897" y="2335950"/>
              <a:ext cx="134579" cy="13457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8" name="pt5058"/>
            <p:cNvSpPr/>
            <p:nvPr/>
          </p:nvSpPr>
          <p:spPr>
            <a:xfrm>
              <a:off x="6253276" y="2342518"/>
              <a:ext cx="57261" cy="572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9" name="pt5059"/>
            <p:cNvSpPr/>
            <p:nvPr/>
          </p:nvSpPr>
          <p:spPr>
            <a:xfrm>
              <a:off x="6236733" y="2361261"/>
              <a:ext cx="57215" cy="5721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0" name="pt5060"/>
            <p:cNvSpPr/>
            <p:nvPr/>
          </p:nvSpPr>
          <p:spPr>
            <a:xfrm>
              <a:off x="6205070" y="3095377"/>
              <a:ext cx="54495" cy="544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1" name="pt5061"/>
            <p:cNvSpPr/>
            <p:nvPr/>
          </p:nvSpPr>
          <p:spPr>
            <a:xfrm>
              <a:off x="6122531" y="4425794"/>
              <a:ext cx="57254" cy="57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2" name="pt5062"/>
            <p:cNvSpPr/>
            <p:nvPr/>
          </p:nvSpPr>
          <p:spPr>
            <a:xfrm>
              <a:off x="5978887" y="3767899"/>
              <a:ext cx="57292" cy="572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3" name="pt5063"/>
            <p:cNvSpPr/>
            <p:nvPr/>
          </p:nvSpPr>
          <p:spPr>
            <a:xfrm>
              <a:off x="6344561" y="2358575"/>
              <a:ext cx="57237" cy="572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4" name="pt5064"/>
            <p:cNvSpPr/>
            <p:nvPr/>
          </p:nvSpPr>
          <p:spPr>
            <a:xfrm>
              <a:off x="6161699" y="4936584"/>
              <a:ext cx="57254" cy="57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5" name="pt5065"/>
            <p:cNvSpPr/>
            <p:nvPr/>
          </p:nvSpPr>
          <p:spPr>
            <a:xfrm>
              <a:off x="6171140" y="2347882"/>
              <a:ext cx="57230" cy="5723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6" name="pt5066"/>
            <p:cNvSpPr/>
            <p:nvPr/>
          </p:nvSpPr>
          <p:spPr>
            <a:xfrm>
              <a:off x="6270546" y="2355905"/>
              <a:ext cx="57230" cy="5723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7" name="pt5067"/>
            <p:cNvSpPr/>
            <p:nvPr/>
          </p:nvSpPr>
          <p:spPr>
            <a:xfrm>
              <a:off x="6303211" y="2353241"/>
              <a:ext cx="57208" cy="5720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8" name="pt5068"/>
            <p:cNvSpPr/>
            <p:nvPr/>
          </p:nvSpPr>
          <p:spPr>
            <a:xfrm>
              <a:off x="6239427" y="2342553"/>
              <a:ext cx="57191" cy="5719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9" name="pt5069"/>
            <p:cNvSpPr/>
            <p:nvPr/>
          </p:nvSpPr>
          <p:spPr>
            <a:xfrm>
              <a:off x="6126014" y="2339848"/>
              <a:ext cx="57251" cy="572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0" name="pt5070"/>
            <p:cNvSpPr/>
            <p:nvPr/>
          </p:nvSpPr>
          <p:spPr>
            <a:xfrm>
              <a:off x="6271398" y="2369262"/>
              <a:ext cx="57258" cy="5725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1" name="pt5071"/>
            <p:cNvSpPr/>
            <p:nvPr/>
          </p:nvSpPr>
          <p:spPr>
            <a:xfrm>
              <a:off x="5961501" y="4126274"/>
              <a:ext cx="57254" cy="57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2" name="pt5072"/>
            <p:cNvSpPr/>
            <p:nvPr/>
          </p:nvSpPr>
          <p:spPr>
            <a:xfrm>
              <a:off x="6365787" y="4995427"/>
              <a:ext cx="57237" cy="572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3" name="pt5073"/>
            <p:cNvSpPr/>
            <p:nvPr/>
          </p:nvSpPr>
          <p:spPr>
            <a:xfrm>
              <a:off x="6074614" y="3064597"/>
              <a:ext cx="57220" cy="572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4" name="pt5074"/>
            <p:cNvSpPr/>
            <p:nvPr/>
          </p:nvSpPr>
          <p:spPr>
            <a:xfrm>
              <a:off x="6029190" y="5008789"/>
              <a:ext cx="57256" cy="572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5" name="pt5075"/>
            <p:cNvSpPr/>
            <p:nvPr/>
          </p:nvSpPr>
          <p:spPr>
            <a:xfrm>
              <a:off x="6236951" y="2353253"/>
              <a:ext cx="57184" cy="5718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6" name="pt5076"/>
            <p:cNvSpPr/>
            <p:nvPr/>
          </p:nvSpPr>
          <p:spPr>
            <a:xfrm>
              <a:off x="6175638" y="4880437"/>
              <a:ext cx="57227" cy="572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7" name="pt5077"/>
            <p:cNvSpPr/>
            <p:nvPr/>
          </p:nvSpPr>
          <p:spPr>
            <a:xfrm>
              <a:off x="4775167" y="2310159"/>
              <a:ext cx="116629" cy="11662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8" name="pt5078"/>
            <p:cNvSpPr/>
            <p:nvPr/>
          </p:nvSpPr>
          <p:spPr>
            <a:xfrm>
              <a:off x="6233652" y="2339829"/>
              <a:ext cx="57290" cy="5729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9" name="pt5079"/>
            <p:cNvSpPr/>
            <p:nvPr/>
          </p:nvSpPr>
          <p:spPr>
            <a:xfrm>
              <a:off x="4859176" y="2326521"/>
              <a:ext cx="121345" cy="1213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0" name="pt5080"/>
            <p:cNvSpPr/>
            <p:nvPr/>
          </p:nvSpPr>
          <p:spPr>
            <a:xfrm>
              <a:off x="6185575" y="3040538"/>
              <a:ext cx="57201" cy="5720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1" name="pt5081"/>
            <p:cNvSpPr/>
            <p:nvPr/>
          </p:nvSpPr>
          <p:spPr>
            <a:xfrm>
              <a:off x="5948028" y="4706582"/>
              <a:ext cx="57280" cy="572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2" name="pt5082"/>
            <p:cNvSpPr/>
            <p:nvPr/>
          </p:nvSpPr>
          <p:spPr>
            <a:xfrm>
              <a:off x="6356952" y="2350560"/>
              <a:ext cx="57222" cy="5722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3" name="pt5083"/>
            <p:cNvSpPr/>
            <p:nvPr/>
          </p:nvSpPr>
          <p:spPr>
            <a:xfrm>
              <a:off x="5916534" y="5003453"/>
              <a:ext cx="57230" cy="572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4" name="pt5084"/>
            <p:cNvSpPr/>
            <p:nvPr/>
          </p:nvSpPr>
          <p:spPr>
            <a:xfrm>
              <a:off x="6192387" y="4653122"/>
              <a:ext cx="57227" cy="572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5" name="pt5085"/>
            <p:cNvSpPr/>
            <p:nvPr/>
          </p:nvSpPr>
          <p:spPr>
            <a:xfrm>
              <a:off x="6165000" y="2347884"/>
              <a:ext cx="57225" cy="572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6" name="pt5086"/>
            <p:cNvSpPr/>
            <p:nvPr/>
          </p:nvSpPr>
          <p:spPr>
            <a:xfrm>
              <a:off x="5943136" y="2350559"/>
              <a:ext cx="57225" cy="572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7" name="pt5087"/>
            <p:cNvSpPr/>
            <p:nvPr/>
          </p:nvSpPr>
          <p:spPr>
            <a:xfrm>
              <a:off x="6107222" y="2350529"/>
              <a:ext cx="57285" cy="572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8" name="pt5088"/>
            <p:cNvSpPr/>
            <p:nvPr/>
          </p:nvSpPr>
          <p:spPr>
            <a:xfrm>
              <a:off x="5925190" y="2342521"/>
              <a:ext cx="57254" cy="5725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9" name="pt5089"/>
            <p:cNvSpPr/>
            <p:nvPr/>
          </p:nvSpPr>
          <p:spPr>
            <a:xfrm>
              <a:off x="6295260" y="2420073"/>
              <a:ext cx="57258" cy="5725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0" name="pt5090"/>
            <p:cNvSpPr/>
            <p:nvPr/>
          </p:nvSpPr>
          <p:spPr>
            <a:xfrm>
              <a:off x="5916510" y="3992554"/>
              <a:ext cx="57263" cy="572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1" name="pt5091"/>
            <p:cNvSpPr/>
            <p:nvPr/>
          </p:nvSpPr>
          <p:spPr>
            <a:xfrm>
              <a:off x="6233511" y="4498025"/>
              <a:ext cx="57203" cy="572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2" name="pt5092"/>
            <p:cNvSpPr/>
            <p:nvPr/>
          </p:nvSpPr>
          <p:spPr>
            <a:xfrm>
              <a:off x="4928766" y="3105170"/>
              <a:ext cx="104439" cy="10443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3" name="pt5093"/>
            <p:cNvSpPr/>
            <p:nvPr/>
          </p:nvSpPr>
          <p:spPr>
            <a:xfrm>
              <a:off x="6126539" y="2345198"/>
              <a:ext cx="57249" cy="5724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4" name="pt5094"/>
            <p:cNvSpPr/>
            <p:nvPr/>
          </p:nvSpPr>
          <p:spPr>
            <a:xfrm>
              <a:off x="6058008" y="4998103"/>
              <a:ext cx="57232" cy="572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5" name="pt5095"/>
            <p:cNvSpPr/>
            <p:nvPr/>
          </p:nvSpPr>
          <p:spPr>
            <a:xfrm>
              <a:off x="5946186" y="2679488"/>
              <a:ext cx="57242" cy="572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6" name="pt5096"/>
            <p:cNvSpPr/>
            <p:nvPr/>
          </p:nvSpPr>
          <p:spPr>
            <a:xfrm>
              <a:off x="6350878" y="4802297"/>
              <a:ext cx="42352" cy="423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7" name="pt5097"/>
            <p:cNvSpPr/>
            <p:nvPr/>
          </p:nvSpPr>
          <p:spPr>
            <a:xfrm>
              <a:off x="6162821" y="4859033"/>
              <a:ext cx="57246" cy="572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8" name="pt5098"/>
            <p:cNvSpPr/>
            <p:nvPr/>
          </p:nvSpPr>
          <p:spPr>
            <a:xfrm>
              <a:off x="5928319" y="4947286"/>
              <a:ext cx="57244" cy="572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9" name="pt5099"/>
            <p:cNvSpPr/>
            <p:nvPr/>
          </p:nvSpPr>
          <p:spPr>
            <a:xfrm>
              <a:off x="6132117" y="2791818"/>
              <a:ext cx="57222" cy="572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0" name="pt5100"/>
            <p:cNvSpPr/>
            <p:nvPr/>
          </p:nvSpPr>
          <p:spPr>
            <a:xfrm>
              <a:off x="6219556" y="3409546"/>
              <a:ext cx="57290" cy="572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1" name="pt5101"/>
            <p:cNvSpPr/>
            <p:nvPr/>
          </p:nvSpPr>
          <p:spPr>
            <a:xfrm>
              <a:off x="4957286" y="2308295"/>
              <a:ext cx="125707" cy="1257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2" name="pt5102"/>
            <p:cNvSpPr/>
            <p:nvPr/>
          </p:nvSpPr>
          <p:spPr>
            <a:xfrm>
              <a:off x="3586301" y="2300553"/>
              <a:ext cx="141191" cy="14119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3" name="pt5103"/>
            <p:cNvSpPr/>
            <p:nvPr/>
          </p:nvSpPr>
          <p:spPr>
            <a:xfrm>
              <a:off x="6035844" y="2390633"/>
              <a:ext cx="57304" cy="5730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4" name="pt5104"/>
            <p:cNvSpPr/>
            <p:nvPr/>
          </p:nvSpPr>
          <p:spPr>
            <a:xfrm>
              <a:off x="6065646" y="2358551"/>
              <a:ext cx="57285" cy="572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5" name="pt5105"/>
            <p:cNvSpPr/>
            <p:nvPr/>
          </p:nvSpPr>
          <p:spPr>
            <a:xfrm>
              <a:off x="6251897" y="5003442"/>
              <a:ext cx="57251" cy="572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6" name="pt5106"/>
            <p:cNvSpPr/>
            <p:nvPr/>
          </p:nvSpPr>
          <p:spPr>
            <a:xfrm>
              <a:off x="6090228" y="2342512"/>
              <a:ext cx="57273" cy="5727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7" name="pt5107"/>
            <p:cNvSpPr/>
            <p:nvPr/>
          </p:nvSpPr>
          <p:spPr>
            <a:xfrm>
              <a:off x="6178810" y="2858650"/>
              <a:ext cx="57273" cy="572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8" name="pt5108"/>
            <p:cNvSpPr/>
            <p:nvPr/>
          </p:nvSpPr>
          <p:spPr>
            <a:xfrm>
              <a:off x="6073793" y="2361246"/>
              <a:ext cx="57244" cy="5724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9" name="pt5109"/>
            <p:cNvSpPr/>
            <p:nvPr/>
          </p:nvSpPr>
          <p:spPr>
            <a:xfrm>
              <a:off x="6112455" y="4685181"/>
              <a:ext cx="57292" cy="572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0" name="pt5110"/>
            <p:cNvSpPr/>
            <p:nvPr/>
          </p:nvSpPr>
          <p:spPr>
            <a:xfrm>
              <a:off x="6191909" y="2388008"/>
              <a:ext cx="57206" cy="5720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1" name="pt5111"/>
            <p:cNvSpPr/>
            <p:nvPr/>
          </p:nvSpPr>
          <p:spPr>
            <a:xfrm>
              <a:off x="6298636" y="4939264"/>
              <a:ext cx="57242" cy="572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2" name="pt5112"/>
            <p:cNvSpPr/>
            <p:nvPr/>
          </p:nvSpPr>
          <p:spPr>
            <a:xfrm>
              <a:off x="6105042" y="5003447"/>
              <a:ext cx="57242" cy="572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3" name="pt5113"/>
            <p:cNvSpPr/>
            <p:nvPr/>
          </p:nvSpPr>
          <p:spPr>
            <a:xfrm>
              <a:off x="6154097" y="2460196"/>
              <a:ext cx="57242" cy="5724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4" name="pt5114"/>
            <p:cNvSpPr/>
            <p:nvPr/>
          </p:nvSpPr>
          <p:spPr>
            <a:xfrm>
              <a:off x="6035039" y="2371928"/>
              <a:ext cx="57275" cy="5727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5" name="pt5115"/>
            <p:cNvSpPr/>
            <p:nvPr/>
          </p:nvSpPr>
          <p:spPr>
            <a:xfrm>
              <a:off x="6061765" y="2339872"/>
              <a:ext cx="57203" cy="5720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6" name="pt5116"/>
            <p:cNvSpPr/>
            <p:nvPr/>
          </p:nvSpPr>
          <p:spPr>
            <a:xfrm>
              <a:off x="5931563" y="5001825"/>
              <a:ext cx="44440" cy="444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7" name="pt5117"/>
            <p:cNvSpPr/>
            <p:nvPr/>
          </p:nvSpPr>
          <p:spPr>
            <a:xfrm>
              <a:off x="6064711" y="4974013"/>
              <a:ext cx="57275" cy="572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8" name="pt5118"/>
            <p:cNvSpPr/>
            <p:nvPr/>
          </p:nvSpPr>
          <p:spPr>
            <a:xfrm>
              <a:off x="6188011" y="4278696"/>
              <a:ext cx="57278" cy="572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9" name="pt5119"/>
            <p:cNvSpPr/>
            <p:nvPr/>
          </p:nvSpPr>
          <p:spPr>
            <a:xfrm>
              <a:off x="6304976" y="4998096"/>
              <a:ext cx="57246" cy="572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0" name="pt5120"/>
            <p:cNvSpPr/>
            <p:nvPr/>
          </p:nvSpPr>
          <p:spPr>
            <a:xfrm>
              <a:off x="5927348" y="2516351"/>
              <a:ext cx="57251" cy="572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1" name="pt5121"/>
            <p:cNvSpPr/>
            <p:nvPr/>
          </p:nvSpPr>
          <p:spPr>
            <a:xfrm>
              <a:off x="6362751" y="2783778"/>
              <a:ext cx="57256" cy="572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2" name="pt5122"/>
            <p:cNvSpPr/>
            <p:nvPr/>
          </p:nvSpPr>
          <p:spPr>
            <a:xfrm>
              <a:off x="6209415" y="2358568"/>
              <a:ext cx="57251" cy="572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3" name="pt5123"/>
            <p:cNvSpPr/>
            <p:nvPr/>
          </p:nvSpPr>
          <p:spPr>
            <a:xfrm>
              <a:off x="6053314" y="2342524"/>
              <a:ext cx="57249" cy="5724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4" name="pt5124"/>
            <p:cNvSpPr/>
            <p:nvPr/>
          </p:nvSpPr>
          <p:spPr>
            <a:xfrm>
              <a:off x="6035317" y="2358586"/>
              <a:ext cx="57215" cy="5721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5" name="pt5125"/>
            <p:cNvSpPr/>
            <p:nvPr/>
          </p:nvSpPr>
          <p:spPr>
            <a:xfrm>
              <a:off x="5093483" y="3902616"/>
              <a:ext cx="119472" cy="1194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6" name="pt5126"/>
            <p:cNvSpPr/>
            <p:nvPr/>
          </p:nvSpPr>
          <p:spPr>
            <a:xfrm>
              <a:off x="6323696" y="4992744"/>
              <a:ext cx="57254" cy="57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7" name="pt5127"/>
            <p:cNvSpPr/>
            <p:nvPr/>
          </p:nvSpPr>
          <p:spPr>
            <a:xfrm>
              <a:off x="6090552" y="2345202"/>
              <a:ext cx="57242" cy="5724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8" name="pt5128"/>
            <p:cNvSpPr/>
            <p:nvPr/>
          </p:nvSpPr>
          <p:spPr>
            <a:xfrm>
              <a:off x="5912488" y="2366591"/>
              <a:ext cx="57251" cy="572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9" name="pl5129"/>
            <p:cNvSpPr/>
            <p:nvPr/>
          </p:nvSpPr>
          <p:spPr>
            <a:xfrm>
              <a:off x="3679174" y="5050582"/>
              <a:ext cx="37247" cy="136024"/>
            </a:xfrm>
            <a:custGeom>
              <a:avLst/>
              <a:pathLst>
                <a:path w="37247" h="136024">
                  <a:moveTo>
                    <a:pt x="37247" y="1360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0" name="pl5130"/>
            <p:cNvSpPr/>
            <p:nvPr/>
          </p:nvSpPr>
          <p:spPr>
            <a:xfrm>
              <a:off x="3685742" y="5025483"/>
              <a:ext cx="191838" cy="27111"/>
            </a:xfrm>
            <a:custGeom>
              <a:avLst/>
              <a:pathLst>
                <a:path w="191838" h="27111">
                  <a:moveTo>
                    <a:pt x="191838" y="271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1" name="pl5131"/>
            <p:cNvSpPr/>
            <p:nvPr/>
          </p:nvSpPr>
          <p:spPr>
            <a:xfrm>
              <a:off x="3682594" y="4610614"/>
              <a:ext cx="223790" cy="325654"/>
            </a:xfrm>
            <a:custGeom>
              <a:avLst/>
              <a:pathLst>
                <a:path w="223790" h="325654">
                  <a:moveTo>
                    <a:pt x="223790" y="0"/>
                  </a:moveTo>
                  <a:lnTo>
                    <a:pt x="0" y="3256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2" name="pl5132"/>
            <p:cNvSpPr/>
            <p:nvPr/>
          </p:nvSpPr>
          <p:spPr>
            <a:xfrm>
              <a:off x="3685773" y="4976846"/>
              <a:ext cx="1187987" cy="109148"/>
            </a:xfrm>
            <a:custGeom>
              <a:avLst/>
              <a:pathLst>
                <a:path w="1187987" h="109148">
                  <a:moveTo>
                    <a:pt x="1187987" y="1091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3" name="tx5133"/>
            <p:cNvSpPr/>
            <p:nvPr/>
          </p:nvSpPr>
          <p:spPr>
            <a:xfrm>
              <a:off x="2970415" y="5201350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chr5:112767245</a:t>
              </a:r>
            </a:p>
          </p:txBody>
        </p:sp>
        <p:sp>
          <p:nvSpPr>
            <p:cNvPr id="5134" name="tx5134"/>
            <p:cNvSpPr/>
            <p:nvPr/>
          </p:nvSpPr>
          <p:spPr>
            <a:xfrm>
              <a:off x="3730558" y="4754905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chr5:112842252</a:t>
              </a:r>
            </a:p>
          </p:txBody>
        </p:sp>
        <p:sp>
          <p:nvSpPr>
            <p:cNvPr id="5135" name="tx5135"/>
            <p:cNvSpPr/>
            <p:nvPr/>
          </p:nvSpPr>
          <p:spPr>
            <a:xfrm>
              <a:off x="3900441" y="4978774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chr5:112838180</a:t>
              </a:r>
            </a:p>
          </p:txBody>
        </p:sp>
        <p:sp>
          <p:nvSpPr>
            <p:cNvPr id="5136" name="tx5136"/>
            <p:cNvSpPr/>
            <p:nvPr/>
          </p:nvSpPr>
          <p:spPr>
            <a:xfrm>
              <a:off x="3633955" y="4447925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chr5:112839558</a:t>
              </a:r>
            </a:p>
          </p:txBody>
        </p:sp>
        <p:sp>
          <p:nvSpPr>
            <p:cNvPr id="5137" name="tx5137"/>
            <p:cNvSpPr/>
            <p:nvPr/>
          </p:nvSpPr>
          <p:spPr>
            <a:xfrm>
              <a:off x="4896620" y="5012212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chr5:112843158</a:t>
              </a:r>
            </a:p>
          </p:txBody>
        </p:sp>
        <p:sp>
          <p:nvSpPr>
            <p:cNvPr id="5138" name="pl5138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9" name="tx5139"/>
            <p:cNvSpPr/>
            <p:nvPr/>
          </p:nvSpPr>
          <p:spPr>
            <a:xfrm>
              <a:off x="2448133" y="6317519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-0.50</a:t>
              </a:r>
            </a:p>
          </p:txBody>
        </p:sp>
        <p:sp>
          <p:nvSpPr>
            <p:cNvPr id="5140" name="tx5140"/>
            <p:cNvSpPr/>
            <p:nvPr/>
          </p:nvSpPr>
          <p:spPr>
            <a:xfrm>
              <a:off x="2448133" y="5648947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5141" name="tx5141"/>
            <p:cNvSpPr/>
            <p:nvPr/>
          </p:nvSpPr>
          <p:spPr>
            <a:xfrm>
              <a:off x="2503125" y="4980374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5142" name="tx5142"/>
            <p:cNvSpPr/>
            <p:nvPr/>
          </p:nvSpPr>
          <p:spPr>
            <a:xfrm>
              <a:off x="2503125" y="4311801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5143" name="tx5143"/>
            <p:cNvSpPr/>
            <p:nvPr/>
          </p:nvSpPr>
          <p:spPr>
            <a:xfrm>
              <a:off x="2503125" y="3643228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5144" name="tx5144"/>
            <p:cNvSpPr/>
            <p:nvPr/>
          </p:nvSpPr>
          <p:spPr>
            <a:xfrm>
              <a:off x="2503125" y="2974655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5145" name="tx5145"/>
            <p:cNvSpPr/>
            <p:nvPr/>
          </p:nvSpPr>
          <p:spPr>
            <a:xfrm>
              <a:off x="2503125" y="2306083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5146" name="pl5146"/>
            <p:cNvSpPr/>
            <p:nvPr/>
          </p:nvSpPr>
          <p:spPr>
            <a:xfrm>
              <a:off x="2880411" y="637723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7" name="pl5147"/>
            <p:cNvSpPr/>
            <p:nvPr/>
          </p:nvSpPr>
          <p:spPr>
            <a:xfrm>
              <a:off x="2880411" y="570866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8" name="pl5148"/>
            <p:cNvSpPr/>
            <p:nvPr/>
          </p:nvSpPr>
          <p:spPr>
            <a:xfrm>
              <a:off x="2880411" y="504009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9" name="pl5149"/>
            <p:cNvSpPr/>
            <p:nvPr/>
          </p:nvSpPr>
          <p:spPr>
            <a:xfrm>
              <a:off x="2880411" y="437151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0" name="pl5150"/>
            <p:cNvSpPr/>
            <p:nvPr/>
          </p:nvSpPr>
          <p:spPr>
            <a:xfrm>
              <a:off x="2880411" y="370294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1" name="pl5151"/>
            <p:cNvSpPr/>
            <p:nvPr/>
          </p:nvSpPr>
          <p:spPr>
            <a:xfrm>
              <a:off x="2880411" y="303437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2" name="pl5152"/>
            <p:cNvSpPr/>
            <p:nvPr/>
          </p:nvSpPr>
          <p:spPr>
            <a:xfrm>
              <a:off x="2880411" y="236580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3" name="pl5153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4" name="pl5154"/>
            <p:cNvSpPr/>
            <p:nvPr/>
          </p:nvSpPr>
          <p:spPr>
            <a:xfrm>
              <a:off x="3675569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5" name="pl5155"/>
            <p:cNvSpPr/>
            <p:nvPr/>
          </p:nvSpPr>
          <p:spPr>
            <a:xfrm>
              <a:off x="492702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6" name="pl5156"/>
            <p:cNvSpPr/>
            <p:nvPr/>
          </p:nvSpPr>
          <p:spPr>
            <a:xfrm>
              <a:off x="6178481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7" name="tx5157"/>
            <p:cNvSpPr/>
            <p:nvPr/>
          </p:nvSpPr>
          <p:spPr>
            <a:xfrm>
              <a:off x="3349524" y="6514792"/>
              <a:ext cx="652090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[0, 0.01]</a:t>
              </a:r>
            </a:p>
          </p:txBody>
        </p:sp>
        <p:sp>
          <p:nvSpPr>
            <p:cNvPr id="5158" name="tx5158"/>
            <p:cNvSpPr/>
            <p:nvPr/>
          </p:nvSpPr>
          <p:spPr>
            <a:xfrm>
              <a:off x="452827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5159" name="tx5159"/>
            <p:cNvSpPr/>
            <p:nvPr/>
          </p:nvSpPr>
          <p:spPr>
            <a:xfrm>
              <a:off x="5900917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5160" name="tx5160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5161" name="tx5161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5162" name="tx5162"/>
            <p:cNvSpPr/>
            <p:nvPr/>
          </p:nvSpPr>
          <p:spPr>
            <a:xfrm>
              <a:off x="7106490" y="2284727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5163" name="pt5163"/>
            <p:cNvSpPr/>
            <p:nvPr/>
          </p:nvSpPr>
          <p:spPr>
            <a:xfrm>
              <a:off x="7199415" y="2614328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4" name="pt5164"/>
            <p:cNvSpPr/>
            <p:nvPr/>
          </p:nvSpPr>
          <p:spPr>
            <a:xfrm>
              <a:off x="7157738" y="2767501"/>
              <a:ext cx="92353" cy="923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5" name="pt5165"/>
            <p:cNvSpPr/>
            <p:nvPr/>
          </p:nvSpPr>
          <p:spPr>
            <a:xfrm>
              <a:off x="7140475" y="2945087"/>
              <a:ext cx="126880" cy="12688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6" name="pt5166"/>
            <p:cNvSpPr/>
            <p:nvPr/>
          </p:nvSpPr>
          <p:spPr>
            <a:xfrm>
              <a:off x="7127229" y="3126690"/>
              <a:ext cx="153372" cy="15337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7" name="tx5167"/>
            <p:cNvSpPr/>
            <p:nvPr/>
          </p:nvSpPr>
          <p:spPr>
            <a:xfrm>
              <a:off x="7389908" y="2559111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5168" name="tx5168"/>
            <p:cNvSpPr/>
            <p:nvPr/>
          </p:nvSpPr>
          <p:spPr>
            <a:xfrm>
              <a:off x="7389908" y="2753960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5169" name="tx5169"/>
            <p:cNvSpPr/>
            <p:nvPr/>
          </p:nvSpPr>
          <p:spPr>
            <a:xfrm>
              <a:off x="7389908" y="2948809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5170" name="tx5170"/>
            <p:cNvSpPr/>
            <p:nvPr/>
          </p:nvSpPr>
          <p:spPr>
            <a:xfrm>
              <a:off x="7389908" y="3143659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</a:t>
              </a:r>
            </a:p>
          </p:txBody>
        </p:sp>
        <p:sp>
          <p:nvSpPr>
            <p:cNvPr id="5171" name="tx5171"/>
            <p:cNvSpPr/>
            <p:nvPr/>
          </p:nvSpPr>
          <p:spPr>
            <a:xfrm>
              <a:off x="7106490" y="3453975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5172" name="pt5172"/>
            <p:cNvSpPr/>
            <p:nvPr/>
          </p:nvSpPr>
          <p:spPr>
            <a:xfrm>
              <a:off x="7179089" y="380570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3" name="pt5173"/>
            <p:cNvSpPr/>
            <p:nvPr/>
          </p:nvSpPr>
          <p:spPr>
            <a:xfrm>
              <a:off x="7179089" y="4000553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4" name="pt5174"/>
            <p:cNvSpPr/>
            <p:nvPr/>
          </p:nvSpPr>
          <p:spPr>
            <a:xfrm>
              <a:off x="7179089" y="4195402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5" name="tx5175"/>
            <p:cNvSpPr/>
            <p:nvPr/>
          </p:nvSpPr>
          <p:spPr>
            <a:xfrm>
              <a:off x="7389908" y="3738591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5176" name="tx5176"/>
            <p:cNvSpPr/>
            <p:nvPr/>
          </p:nvSpPr>
          <p:spPr>
            <a:xfrm>
              <a:off x="7389908" y="3933440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5177" name="tx5177"/>
            <p:cNvSpPr/>
            <p:nvPr/>
          </p:nvSpPr>
          <p:spPr>
            <a:xfrm>
              <a:off x="7389908" y="4128290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5178" name="tx5178"/>
            <p:cNvSpPr/>
            <p:nvPr/>
          </p:nvSpPr>
          <p:spPr>
            <a:xfrm>
              <a:off x="7106490" y="4491316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5179" name="pt5179"/>
            <p:cNvSpPr/>
            <p:nvPr/>
          </p:nvSpPr>
          <p:spPr>
            <a:xfrm>
              <a:off x="7179089" y="48225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0" name="pg5180"/>
            <p:cNvSpPr/>
            <p:nvPr/>
          </p:nvSpPr>
          <p:spPr>
            <a:xfrm>
              <a:off x="7179089" y="5017405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1" name="tx5181"/>
            <p:cNvSpPr/>
            <p:nvPr/>
          </p:nvSpPr>
          <p:spPr>
            <a:xfrm>
              <a:off x="7389908" y="4784986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5182" name="tx5182"/>
            <p:cNvSpPr/>
            <p:nvPr/>
          </p:nvSpPr>
          <p:spPr>
            <a:xfrm>
              <a:off x="7389908" y="4979835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5183" name="tx5183"/>
            <p:cNvSpPr/>
            <p:nvPr/>
          </p:nvSpPr>
          <p:spPr>
            <a:xfrm>
              <a:off x="2924695" y="619487"/>
              <a:ext cx="8880871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APC,Cancer code, self-reported,Polyphen Score,Variants by P Value Category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502290" y="1198960"/>
              <a:ext cx="1029169" cy="5007971"/>
            </a:xfrm>
            <a:custGeom>
              <a:avLst/>
              <a:pathLst>
                <a:path w="1029169" h="5007971">
                  <a:moveTo>
                    <a:pt x="511607" y="5007971"/>
                  </a:moveTo>
                  <a:lnTo>
                    <a:pt x="511409" y="4998171"/>
                  </a:lnTo>
                  <a:lnTo>
                    <a:pt x="511191" y="4988370"/>
                  </a:lnTo>
                  <a:lnTo>
                    <a:pt x="510968" y="4978570"/>
                  </a:lnTo>
                  <a:lnTo>
                    <a:pt x="510726" y="4968770"/>
                  </a:lnTo>
                  <a:lnTo>
                    <a:pt x="510472" y="4958969"/>
                  </a:lnTo>
                  <a:lnTo>
                    <a:pt x="510205" y="4949169"/>
                  </a:lnTo>
                  <a:lnTo>
                    <a:pt x="509918" y="4939369"/>
                  </a:lnTo>
                  <a:lnTo>
                    <a:pt x="509624" y="4929568"/>
                  </a:lnTo>
                  <a:lnTo>
                    <a:pt x="509300" y="4919768"/>
                  </a:lnTo>
                  <a:lnTo>
                    <a:pt x="508968" y="4909968"/>
                  </a:lnTo>
                  <a:lnTo>
                    <a:pt x="508612" y="4900167"/>
                  </a:lnTo>
                  <a:lnTo>
                    <a:pt x="508238" y="4890367"/>
                  </a:lnTo>
                  <a:lnTo>
                    <a:pt x="507848" y="4880567"/>
                  </a:lnTo>
                  <a:lnTo>
                    <a:pt x="507428" y="4870766"/>
                  </a:lnTo>
                  <a:lnTo>
                    <a:pt x="506999" y="4860966"/>
                  </a:lnTo>
                  <a:lnTo>
                    <a:pt x="506531" y="4851166"/>
                  </a:lnTo>
                  <a:lnTo>
                    <a:pt x="506050" y="4841365"/>
                  </a:lnTo>
                  <a:lnTo>
                    <a:pt x="505539" y="4831565"/>
                  </a:lnTo>
                  <a:lnTo>
                    <a:pt x="505001" y="4821765"/>
                  </a:lnTo>
                  <a:lnTo>
                    <a:pt x="504444" y="4811964"/>
                  </a:lnTo>
                  <a:lnTo>
                    <a:pt x="503845" y="4802164"/>
                  </a:lnTo>
                  <a:lnTo>
                    <a:pt x="503233" y="4792364"/>
                  </a:lnTo>
                  <a:lnTo>
                    <a:pt x="502573" y="4782563"/>
                  </a:lnTo>
                  <a:lnTo>
                    <a:pt x="501893" y="4772763"/>
                  </a:lnTo>
                  <a:lnTo>
                    <a:pt x="501176" y="4762963"/>
                  </a:lnTo>
                  <a:lnTo>
                    <a:pt x="500423" y="4753162"/>
                  </a:lnTo>
                  <a:lnTo>
                    <a:pt x="499646" y="4743362"/>
                  </a:lnTo>
                  <a:lnTo>
                    <a:pt x="498813" y="4733562"/>
                  </a:lnTo>
                  <a:lnTo>
                    <a:pt x="497962" y="4723761"/>
                  </a:lnTo>
                  <a:lnTo>
                    <a:pt x="497053" y="4713961"/>
                  </a:lnTo>
                  <a:lnTo>
                    <a:pt x="496116" y="4704161"/>
                  </a:lnTo>
                  <a:lnTo>
                    <a:pt x="495135" y="4694360"/>
                  </a:lnTo>
                  <a:lnTo>
                    <a:pt x="494104" y="4684560"/>
                  </a:lnTo>
                  <a:lnTo>
                    <a:pt x="493047" y="4674760"/>
                  </a:lnTo>
                  <a:lnTo>
                    <a:pt x="491916" y="4664959"/>
                  </a:lnTo>
                  <a:lnTo>
                    <a:pt x="490764" y="4655159"/>
                  </a:lnTo>
                  <a:lnTo>
                    <a:pt x="489543" y="4645359"/>
                  </a:lnTo>
                  <a:lnTo>
                    <a:pt x="488282" y="4635558"/>
                  </a:lnTo>
                  <a:lnTo>
                    <a:pt x="486973" y="4625758"/>
                  </a:lnTo>
                  <a:lnTo>
                    <a:pt x="485598" y="4615958"/>
                  </a:lnTo>
                  <a:lnTo>
                    <a:pt x="484196" y="4606157"/>
                  </a:lnTo>
                  <a:lnTo>
                    <a:pt x="482700" y="4596357"/>
                  </a:lnTo>
                  <a:lnTo>
                    <a:pt x="481177" y="4586557"/>
                  </a:lnTo>
                  <a:lnTo>
                    <a:pt x="479578" y="4576756"/>
                  </a:lnTo>
                  <a:lnTo>
                    <a:pt x="477926" y="4566956"/>
                  </a:lnTo>
                  <a:lnTo>
                    <a:pt x="476222" y="4557156"/>
                  </a:lnTo>
                  <a:lnTo>
                    <a:pt x="474434" y="4547355"/>
                  </a:lnTo>
                  <a:lnTo>
                    <a:pt x="472617" y="4537555"/>
                  </a:lnTo>
                  <a:lnTo>
                    <a:pt x="470691" y="4527755"/>
                  </a:lnTo>
                  <a:lnTo>
                    <a:pt x="468731" y="4517954"/>
                  </a:lnTo>
                  <a:lnTo>
                    <a:pt x="466689" y="4508154"/>
                  </a:lnTo>
                  <a:lnTo>
                    <a:pt x="464579" y="4498354"/>
                  </a:lnTo>
                  <a:lnTo>
                    <a:pt x="462417" y="4488553"/>
                  </a:lnTo>
                  <a:lnTo>
                    <a:pt x="460153" y="4478753"/>
                  </a:lnTo>
                  <a:lnTo>
                    <a:pt x="457857" y="4468953"/>
                  </a:lnTo>
                  <a:lnTo>
                    <a:pt x="455445" y="4459152"/>
                  </a:lnTo>
                  <a:lnTo>
                    <a:pt x="452988" y="4449352"/>
                  </a:lnTo>
                  <a:lnTo>
                    <a:pt x="450446" y="4439552"/>
                  </a:lnTo>
                  <a:lnTo>
                    <a:pt x="447824" y="4429751"/>
                  </a:lnTo>
                  <a:lnTo>
                    <a:pt x="445152" y="4419951"/>
                  </a:lnTo>
                  <a:lnTo>
                    <a:pt x="442361" y="4410151"/>
                  </a:lnTo>
                  <a:lnTo>
                    <a:pt x="439536" y="4400350"/>
                  </a:lnTo>
                  <a:lnTo>
                    <a:pt x="436594" y="4390550"/>
                  </a:lnTo>
                  <a:lnTo>
                    <a:pt x="433596" y="4380750"/>
                  </a:lnTo>
                  <a:lnTo>
                    <a:pt x="430517" y="4370949"/>
                  </a:lnTo>
                  <a:lnTo>
                    <a:pt x="427346" y="4361149"/>
                  </a:lnTo>
                  <a:lnTo>
                    <a:pt x="424130" y="4351349"/>
                  </a:lnTo>
                  <a:lnTo>
                    <a:pt x="420784" y="4341548"/>
                  </a:lnTo>
                  <a:lnTo>
                    <a:pt x="417403" y="4331748"/>
                  </a:lnTo>
                  <a:lnTo>
                    <a:pt x="413910" y="4321948"/>
                  </a:lnTo>
                  <a:lnTo>
                    <a:pt x="410355" y="4312147"/>
                  </a:lnTo>
                  <a:lnTo>
                    <a:pt x="406725" y="4302347"/>
                  </a:lnTo>
                  <a:lnTo>
                    <a:pt x="402998" y="4292547"/>
                  </a:lnTo>
                  <a:lnTo>
                    <a:pt x="399232" y="4282746"/>
                  </a:lnTo>
                  <a:lnTo>
                    <a:pt x="395335" y="4272946"/>
                  </a:lnTo>
                  <a:lnTo>
                    <a:pt x="391403" y="4263146"/>
                  </a:lnTo>
                  <a:lnTo>
                    <a:pt x="387373" y="4253345"/>
                  </a:lnTo>
                  <a:lnTo>
                    <a:pt x="383277" y="4243545"/>
                  </a:lnTo>
                  <a:lnTo>
                    <a:pt x="379118" y="4233745"/>
                  </a:lnTo>
                  <a:lnTo>
                    <a:pt x="374863" y="4223944"/>
                  </a:lnTo>
                  <a:lnTo>
                    <a:pt x="370576" y="4214144"/>
                  </a:lnTo>
                  <a:lnTo>
                    <a:pt x="366174" y="4204344"/>
                  </a:lnTo>
                  <a:lnTo>
                    <a:pt x="361737" y="4194543"/>
                  </a:lnTo>
                  <a:lnTo>
                    <a:pt x="357221" y="4184743"/>
                  </a:lnTo>
                  <a:lnTo>
                    <a:pt x="352643" y="4174943"/>
                  </a:lnTo>
                  <a:lnTo>
                    <a:pt x="348018" y="4165142"/>
                  </a:lnTo>
                  <a:lnTo>
                    <a:pt x="343309" y="4155342"/>
                  </a:lnTo>
                  <a:lnTo>
                    <a:pt x="338575" y="4145542"/>
                  </a:lnTo>
                  <a:lnTo>
                    <a:pt x="333754" y="4135741"/>
                  </a:lnTo>
                  <a:lnTo>
                    <a:pt x="328904" y="4125941"/>
                  </a:lnTo>
                  <a:lnTo>
                    <a:pt x="323997" y="4116141"/>
                  </a:lnTo>
                  <a:lnTo>
                    <a:pt x="319044" y="4106340"/>
                  </a:lnTo>
                  <a:lnTo>
                    <a:pt x="314060" y="4096540"/>
                  </a:lnTo>
                  <a:lnTo>
                    <a:pt x="309017" y="4086740"/>
                  </a:lnTo>
                  <a:lnTo>
                    <a:pt x="303958" y="4076939"/>
                  </a:lnTo>
                  <a:lnTo>
                    <a:pt x="298850" y="4067139"/>
                  </a:lnTo>
                  <a:lnTo>
                    <a:pt x="293722" y="4057339"/>
                  </a:lnTo>
                  <a:lnTo>
                    <a:pt x="288567" y="4047538"/>
                  </a:lnTo>
                  <a:lnTo>
                    <a:pt x="283388" y="4037738"/>
                  </a:lnTo>
                  <a:lnTo>
                    <a:pt x="278197" y="4027938"/>
                  </a:lnTo>
                  <a:lnTo>
                    <a:pt x="272985" y="4018137"/>
                  </a:lnTo>
                  <a:lnTo>
                    <a:pt x="267768" y="4008337"/>
                  </a:lnTo>
                  <a:lnTo>
                    <a:pt x="262543" y="3998537"/>
                  </a:lnTo>
                  <a:lnTo>
                    <a:pt x="257318" y="3988736"/>
                  </a:lnTo>
                  <a:lnTo>
                    <a:pt x="252094" y="3978936"/>
                  </a:lnTo>
                  <a:lnTo>
                    <a:pt x="246881" y="3969136"/>
                  </a:lnTo>
                  <a:lnTo>
                    <a:pt x="241672" y="3959335"/>
                  </a:lnTo>
                  <a:lnTo>
                    <a:pt x="236491" y="3949535"/>
                  </a:lnTo>
                  <a:lnTo>
                    <a:pt x="231320" y="3939735"/>
                  </a:lnTo>
                  <a:lnTo>
                    <a:pt x="226181" y="3929934"/>
                  </a:lnTo>
                  <a:lnTo>
                    <a:pt x="221071" y="3920134"/>
                  </a:lnTo>
                  <a:lnTo>
                    <a:pt x="215988" y="3910334"/>
                  </a:lnTo>
                  <a:lnTo>
                    <a:pt x="210960" y="3900533"/>
                  </a:lnTo>
                  <a:lnTo>
                    <a:pt x="205950" y="3890733"/>
                  </a:lnTo>
                  <a:lnTo>
                    <a:pt x="201022" y="3880933"/>
                  </a:lnTo>
                  <a:lnTo>
                    <a:pt x="196123" y="3871132"/>
                  </a:lnTo>
                  <a:lnTo>
                    <a:pt x="191293" y="3861332"/>
                  </a:lnTo>
                  <a:lnTo>
                    <a:pt x="186526" y="3851532"/>
                  </a:lnTo>
                  <a:lnTo>
                    <a:pt x="181808" y="3841731"/>
                  </a:lnTo>
                  <a:lnTo>
                    <a:pt x="177195" y="3831931"/>
                  </a:lnTo>
                  <a:lnTo>
                    <a:pt x="172616" y="3822131"/>
                  </a:lnTo>
                  <a:lnTo>
                    <a:pt x="168164" y="3812330"/>
                  </a:lnTo>
                  <a:lnTo>
                    <a:pt x="163767" y="3802530"/>
                  </a:lnTo>
                  <a:lnTo>
                    <a:pt x="159468" y="3792729"/>
                  </a:lnTo>
                  <a:lnTo>
                    <a:pt x="155272" y="3782929"/>
                  </a:lnTo>
                  <a:lnTo>
                    <a:pt x="151139" y="3773129"/>
                  </a:lnTo>
                  <a:lnTo>
                    <a:pt x="147163" y="3763328"/>
                  </a:lnTo>
                  <a:lnTo>
                    <a:pt x="143236" y="3753528"/>
                  </a:lnTo>
                  <a:lnTo>
                    <a:pt x="139471" y="3743728"/>
                  </a:lnTo>
                  <a:lnTo>
                    <a:pt x="135789" y="3733927"/>
                  </a:lnTo>
                  <a:lnTo>
                    <a:pt x="132225" y="3724127"/>
                  </a:lnTo>
                  <a:lnTo>
                    <a:pt x="128804" y="3714327"/>
                  </a:lnTo>
                  <a:lnTo>
                    <a:pt x="125452" y="3704526"/>
                  </a:lnTo>
                  <a:lnTo>
                    <a:pt x="122307" y="3694726"/>
                  </a:lnTo>
                  <a:lnTo>
                    <a:pt x="119222" y="3684926"/>
                  </a:lnTo>
                  <a:lnTo>
                    <a:pt x="116321" y="3675125"/>
                  </a:lnTo>
                  <a:lnTo>
                    <a:pt x="113531" y="3665325"/>
                  </a:lnTo>
                  <a:lnTo>
                    <a:pt x="110868" y="3655525"/>
                  </a:lnTo>
                  <a:lnTo>
                    <a:pt x="108383" y="3645724"/>
                  </a:lnTo>
                  <a:lnTo>
                    <a:pt x="105965" y="3635924"/>
                  </a:lnTo>
                  <a:lnTo>
                    <a:pt x="103796" y="3626124"/>
                  </a:lnTo>
                  <a:lnTo>
                    <a:pt x="101694" y="3616323"/>
                  </a:lnTo>
                  <a:lnTo>
                    <a:pt x="99783" y="3606523"/>
                  </a:lnTo>
                  <a:lnTo>
                    <a:pt x="98006" y="3596723"/>
                  </a:lnTo>
                  <a:lnTo>
                    <a:pt x="96356" y="3586922"/>
                  </a:lnTo>
                  <a:lnTo>
                    <a:pt x="94910" y="3577122"/>
                  </a:lnTo>
                  <a:lnTo>
                    <a:pt x="93534" y="3567322"/>
                  </a:lnTo>
                  <a:lnTo>
                    <a:pt x="92411" y="3557521"/>
                  </a:lnTo>
                  <a:lnTo>
                    <a:pt x="91369" y="3547721"/>
                  </a:lnTo>
                  <a:lnTo>
                    <a:pt x="90512" y="3537921"/>
                  </a:lnTo>
                  <a:lnTo>
                    <a:pt x="89806" y="3528120"/>
                  </a:lnTo>
                  <a:lnTo>
                    <a:pt x="89213" y="3518320"/>
                  </a:lnTo>
                  <a:lnTo>
                    <a:pt x="88841" y="3508520"/>
                  </a:lnTo>
                  <a:lnTo>
                    <a:pt x="88538" y="3498719"/>
                  </a:lnTo>
                  <a:lnTo>
                    <a:pt x="88470" y="3488919"/>
                  </a:lnTo>
                  <a:lnTo>
                    <a:pt x="88496" y="3479119"/>
                  </a:lnTo>
                  <a:lnTo>
                    <a:pt x="88686" y="3469318"/>
                  </a:lnTo>
                  <a:lnTo>
                    <a:pt x="89034" y="3459518"/>
                  </a:lnTo>
                  <a:lnTo>
                    <a:pt x="89478" y="3449718"/>
                  </a:lnTo>
                  <a:lnTo>
                    <a:pt x="90140" y="3439917"/>
                  </a:lnTo>
                  <a:lnTo>
                    <a:pt x="90867" y="3430117"/>
                  </a:lnTo>
                  <a:lnTo>
                    <a:pt x="91799" y="3420317"/>
                  </a:lnTo>
                  <a:lnTo>
                    <a:pt x="92827" y="3410516"/>
                  </a:lnTo>
                  <a:lnTo>
                    <a:pt x="93993" y="3400716"/>
                  </a:lnTo>
                  <a:lnTo>
                    <a:pt x="95311" y="3390916"/>
                  </a:lnTo>
                  <a:lnTo>
                    <a:pt x="96701" y="3381115"/>
                  </a:lnTo>
                  <a:lnTo>
                    <a:pt x="98295" y="3371315"/>
                  </a:lnTo>
                  <a:lnTo>
                    <a:pt x="99943" y="3361515"/>
                  </a:lnTo>
                  <a:lnTo>
                    <a:pt x="101756" y="3351714"/>
                  </a:lnTo>
                  <a:lnTo>
                    <a:pt x="103661" y="3341914"/>
                  </a:lnTo>
                  <a:lnTo>
                    <a:pt x="105670" y="3332114"/>
                  </a:lnTo>
                  <a:lnTo>
                    <a:pt x="107813" y="3322313"/>
                  </a:lnTo>
                  <a:lnTo>
                    <a:pt x="110007" y="3312513"/>
                  </a:lnTo>
                  <a:lnTo>
                    <a:pt x="112372" y="3302713"/>
                  </a:lnTo>
                  <a:lnTo>
                    <a:pt x="114780" y="3292912"/>
                  </a:lnTo>
                  <a:lnTo>
                    <a:pt x="117308" y="3283112"/>
                  </a:lnTo>
                  <a:lnTo>
                    <a:pt x="119912" y="3273312"/>
                  </a:lnTo>
                  <a:lnTo>
                    <a:pt x="122588" y="3263511"/>
                  </a:lnTo>
                  <a:lnTo>
                    <a:pt x="125371" y="3253711"/>
                  </a:lnTo>
                  <a:lnTo>
                    <a:pt x="128188" y="3243911"/>
                  </a:lnTo>
                  <a:lnTo>
                    <a:pt x="131122" y="3234110"/>
                  </a:lnTo>
                  <a:lnTo>
                    <a:pt x="134090" y="3224310"/>
                  </a:lnTo>
                  <a:lnTo>
                    <a:pt x="137134" y="3214510"/>
                  </a:lnTo>
                  <a:lnTo>
                    <a:pt x="140232" y="3204709"/>
                  </a:lnTo>
                  <a:lnTo>
                    <a:pt x="143372" y="3194909"/>
                  </a:lnTo>
                  <a:lnTo>
                    <a:pt x="146581" y="3185109"/>
                  </a:lnTo>
                  <a:lnTo>
                    <a:pt x="149810" y="3175308"/>
                  </a:lnTo>
                  <a:lnTo>
                    <a:pt x="153101" y="3165508"/>
                  </a:lnTo>
                  <a:lnTo>
                    <a:pt x="156413" y="3155708"/>
                  </a:lnTo>
                  <a:lnTo>
                    <a:pt x="159760" y="3145907"/>
                  </a:lnTo>
                  <a:lnTo>
                    <a:pt x="163135" y="3136107"/>
                  </a:lnTo>
                  <a:lnTo>
                    <a:pt x="166525" y="3126307"/>
                  </a:lnTo>
                  <a:lnTo>
                    <a:pt x="169942" y="3116506"/>
                  </a:lnTo>
                  <a:lnTo>
                    <a:pt x="173365" y="3106706"/>
                  </a:lnTo>
                  <a:lnTo>
                    <a:pt x="176802" y="3096906"/>
                  </a:lnTo>
                  <a:lnTo>
                    <a:pt x="180242" y="3087105"/>
                  </a:lnTo>
                  <a:lnTo>
                    <a:pt x="183684" y="3077305"/>
                  </a:lnTo>
                  <a:lnTo>
                    <a:pt x="187122" y="3067505"/>
                  </a:lnTo>
                  <a:lnTo>
                    <a:pt x="190557" y="3057704"/>
                  </a:lnTo>
                  <a:lnTo>
                    <a:pt x="193975" y="3047904"/>
                  </a:lnTo>
                  <a:lnTo>
                    <a:pt x="197385" y="3038104"/>
                  </a:lnTo>
                  <a:lnTo>
                    <a:pt x="200772" y="3028303"/>
                  </a:lnTo>
                  <a:lnTo>
                    <a:pt x="204140" y="3018503"/>
                  </a:lnTo>
                  <a:lnTo>
                    <a:pt x="207486" y="3008703"/>
                  </a:lnTo>
                  <a:lnTo>
                    <a:pt x="210794" y="2998902"/>
                  </a:lnTo>
                  <a:lnTo>
                    <a:pt x="214089" y="2989102"/>
                  </a:lnTo>
                  <a:lnTo>
                    <a:pt x="217324" y="2979302"/>
                  </a:lnTo>
                  <a:lnTo>
                    <a:pt x="220540" y="2969501"/>
                  </a:lnTo>
                  <a:lnTo>
                    <a:pt x="223704" y="2959701"/>
                  </a:lnTo>
                  <a:lnTo>
                    <a:pt x="226826" y="2949901"/>
                  </a:lnTo>
                  <a:lnTo>
                    <a:pt x="229911" y="2940100"/>
                  </a:lnTo>
                  <a:lnTo>
                    <a:pt x="232927" y="2930300"/>
                  </a:lnTo>
                  <a:lnTo>
                    <a:pt x="235920" y="2920500"/>
                  </a:lnTo>
                  <a:lnTo>
                    <a:pt x="238823" y="2910699"/>
                  </a:lnTo>
                  <a:lnTo>
                    <a:pt x="241693" y="2900899"/>
                  </a:lnTo>
                  <a:lnTo>
                    <a:pt x="244493" y="2891099"/>
                  </a:lnTo>
                  <a:lnTo>
                    <a:pt x="247230" y="2881298"/>
                  </a:lnTo>
                  <a:lnTo>
                    <a:pt x="249921" y="2871498"/>
                  </a:lnTo>
                  <a:lnTo>
                    <a:pt x="252514" y="2861698"/>
                  </a:lnTo>
                  <a:lnTo>
                    <a:pt x="255076" y="2851897"/>
                  </a:lnTo>
                  <a:lnTo>
                    <a:pt x="257530" y="2842097"/>
                  </a:lnTo>
                  <a:lnTo>
                    <a:pt x="259936" y="2832297"/>
                  </a:lnTo>
                  <a:lnTo>
                    <a:pt x="262263" y="2822496"/>
                  </a:lnTo>
                  <a:lnTo>
                    <a:pt x="264506" y="2812696"/>
                  </a:lnTo>
                  <a:lnTo>
                    <a:pt x="266700" y="2802896"/>
                  </a:lnTo>
                  <a:lnTo>
                    <a:pt x="268772" y="2793095"/>
                  </a:lnTo>
                  <a:lnTo>
                    <a:pt x="270807" y="2783295"/>
                  </a:lnTo>
                  <a:lnTo>
                    <a:pt x="272724" y="2773495"/>
                  </a:lnTo>
                  <a:lnTo>
                    <a:pt x="274580" y="2763694"/>
                  </a:lnTo>
                  <a:lnTo>
                    <a:pt x="276352" y="2753894"/>
                  </a:lnTo>
                  <a:lnTo>
                    <a:pt x="278022" y="2744094"/>
                  </a:lnTo>
                  <a:lnTo>
                    <a:pt x="279646" y="2734293"/>
                  </a:lnTo>
                  <a:lnTo>
                    <a:pt x="281126" y="2724493"/>
                  </a:lnTo>
                  <a:lnTo>
                    <a:pt x="282566" y="2714693"/>
                  </a:lnTo>
                  <a:lnTo>
                    <a:pt x="283883" y="2704892"/>
                  </a:lnTo>
                  <a:lnTo>
                    <a:pt x="285127" y="2695092"/>
                  </a:lnTo>
                  <a:lnTo>
                    <a:pt x="286287" y="2685292"/>
                  </a:lnTo>
                  <a:lnTo>
                    <a:pt x="287331" y="2675491"/>
                  </a:lnTo>
                  <a:lnTo>
                    <a:pt x="288332" y="2665691"/>
                  </a:lnTo>
                  <a:lnTo>
                    <a:pt x="289172" y="2655891"/>
                  </a:lnTo>
                  <a:lnTo>
                    <a:pt x="289969" y="2646090"/>
                  </a:lnTo>
                  <a:lnTo>
                    <a:pt x="290646" y="2636290"/>
                  </a:lnTo>
                  <a:lnTo>
                    <a:pt x="291236" y="2626490"/>
                  </a:lnTo>
                  <a:lnTo>
                    <a:pt x="291747" y="2616689"/>
                  </a:lnTo>
                  <a:lnTo>
                    <a:pt x="292127" y="2606889"/>
                  </a:lnTo>
                  <a:lnTo>
                    <a:pt x="292463" y="2597089"/>
                  </a:lnTo>
                  <a:lnTo>
                    <a:pt x="292641" y="2587288"/>
                  </a:lnTo>
                  <a:lnTo>
                    <a:pt x="292764" y="2577488"/>
                  </a:lnTo>
                  <a:lnTo>
                    <a:pt x="292773" y="2567688"/>
                  </a:lnTo>
                  <a:lnTo>
                    <a:pt x="292683" y="2557887"/>
                  </a:lnTo>
                  <a:lnTo>
                    <a:pt x="292521" y="2548087"/>
                  </a:lnTo>
                  <a:lnTo>
                    <a:pt x="292216" y="2538286"/>
                  </a:lnTo>
                  <a:lnTo>
                    <a:pt x="291865" y="2528486"/>
                  </a:lnTo>
                  <a:lnTo>
                    <a:pt x="291362" y="2518686"/>
                  </a:lnTo>
                  <a:lnTo>
                    <a:pt x="290795" y="2508885"/>
                  </a:lnTo>
                  <a:lnTo>
                    <a:pt x="290120" y="2499085"/>
                  </a:lnTo>
                  <a:lnTo>
                    <a:pt x="289336" y="2489285"/>
                  </a:lnTo>
                  <a:lnTo>
                    <a:pt x="288488" y="2479484"/>
                  </a:lnTo>
                  <a:lnTo>
                    <a:pt x="287487" y="2469684"/>
                  </a:lnTo>
                  <a:lnTo>
                    <a:pt x="286441" y="2459884"/>
                  </a:lnTo>
                  <a:lnTo>
                    <a:pt x="285250" y="2450083"/>
                  </a:lnTo>
                  <a:lnTo>
                    <a:pt x="283987" y="2440283"/>
                  </a:lnTo>
                  <a:lnTo>
                    <a:pt x="282624" y="2430483"/>
                  </a:lnTo>
                  <a:lnTo>
                    <a:pt x="281145" y="2420682"/>
                  </a:lnTo>
                  <a:lnTo>
                    <a:pt x="279612" y="2410882"/>
                  </a:lnTo>
                  <a:lnTo>
                    <a:pt x="277917" y="2401082"/>
                  </a:lnTo>
                  <a:lnTo>
                    <a:pt x="276178" y="2391281"/>
                  </a:lnTo>
                  <a:lnTo>
                    <a:pt x="274306" y="2381481"/>
                  </a:lnTo>
                  <a:lnTo>
                    <a:pt x="272355" y="2371681"/>
                  </a:lnTo>
                  <a:lnTo>
                    <a:pt x="270315" y="2361880"/>
                  </a:lnTo>
                  <a:lnTo>
                    <a:pt x="268154" y="2352080"/>
                  </a:lnTo>
                  <a:lnTo>
                    <a:pt x="265948" y="2342280"/>
                  </a:lnTo>
                  <a:lnTo>
                    <a:pt x="263580" y="2332479"/>
                  </a:lnTo>
                  <a:lnTo>
                    <a:pt x="261169" y="2322679"/>
                  </a:lnTo>
                  <a:lnTo>
                    <a:pt x="258639" y="2312879"/>
                  </a:lnTo>
                  <a:lnTo>
                    <a:pt x="256026" y="2303078"/>
                  </a:lnTo>
                  <a:lnTo>
                    <a:pt x="253338" y="2293278"/>
                  </a:lnTo>
                  <a:lnTo>
                    <a:pt x="250528" y="2283478"/>
                  </a:lnTo>
                  <a:lnTo>
                    <a:pt x="247677" y="2273677"/>
                  </a:lnTo>
                  <a:lnTo>
                    <a:pt x="244684" y="2263877"/>
                  </a:lnTo>
                  <a:lnTo>
                    <a:pt x="241643" y="2254077"/>
                  </a:lnTo>
                  <a:lnTo>
                    <a:pt x="238502" y="2244276"/>
                  </a:lnTo>
                  <a:lnTo>
                    <a:pt x="235279" y="2234476"/>
                  </a:lnTo>
                  <a:lnTo>
                    <a:pt x="231996" y="2224676"/>
                  </a:lnTo>
                  <a:lnTo>
                    <a:pt x="228597" y="2214875"/>
                  </a:lnTo>
                  <a:lnTo>
                    <a:pt x="225163" y="2205075"/>
                  </a:lnTo>
                  <a:lnTo>
                    <a:pt x="221612" y="2195275"/>
                  </a:lnTo>
                  <a:lnTo>
                    <a:pt x="218014" y="2185474"/>
                  </a:lnTo>
                  <a:lnTo>
                    <a:pt x="214338" y="2175674"/>
                  </a:lnTo>
                  <a:lnTo>
                    <a:pt x="210587" y="2165874"/>
                  </a:lnTo>
                  <a:lnTo>
                    <a:pt x="206792" y="2156073"/>
                  </a:lnTo>
                  <a:lnTo>
                    <a:pt x="202898" y="2146273"/>
                  </a:lnTo>
                  <a:lnTo>
                    <a:pt x="198977" y="2136473"/>
                  </a:lnTo>
                  <a:lnTo>
                    <a:pt x="194969" y="2126672"/>
                  </a:lnTo>
                  <a:lnTo>
                    <a:pt x="190921" y="2116872"/>
                  </a:lnTo>
                  <a:lnTo>
                    <a:pt x="186819" y="2107072"/>
                  </a:lnTo>
                  <a:lnTo>
                    <a:pt x="182659" y="2097271"/>
                  </a:lnTo>
                  <a:lnTo>
                    <a:pt x="178472" y="2087471"/>
                  </a:lnTo>
                  <a:lnTo>
                    <a:pt x="174214" y="2077671"/>
                  </a:lnTo>
                  <a:lnTo>
                    <a:pt x="169938" y="2067870"/>
                  </a:lnTo>
                  <a:lnTo>
                    <a:pt x="165611" y="2058070"/>
                  </a:lnTo>
                  <a:lnTo>
                    <a:pt x="161259" y="2048270"/>
                  </a:lnTo>
                  <a:lnTo>
                    <a:pt x="156879" y="2038469"/>
                  </a:lnTo>
                  <a:lnTo>
                    <a:pt x="152467" y="2028669"/>
                  </a:lnTo>
                  <a:lnTo>
                    <a:pt x="148044" y="2018869"/>
                  </a:lnTo>
                  <a:lnTo>
                    <a:pt x="143591" y="2009068"/>
                  </a:lnTo>
                  <a:lnTo>
                    <a:pt x="139134" y="1999268"/>
                  </a:lnTo>
                  <a:lnTo>
                    <a:pt x="134663" y="1989468"/>
                  </a:lnTo>
                  <a:lnTo>
                    <a:pt x="130190" y="1979667"/>
                  </a:lnTo>
                  <a:lnTo>
                    <a:pt x="125715" y="1969867"/>
                  </a:lnTo>
                  <a:lnTo>
                    <a:pt x="121246" y="1960067"/>
                  </a:lnTo>
                  <a:lnTo>
                    <a:pt x="116781" y="1950266"/>
                  </a:lnTo>
                  <a:lnTo>
                    <a:pt x="112337" y="1940466"/>
                  </a:lnTo>
                  <a:lnTo>
                    <a:pt x="107905" y="1930666"/>
                  </a:lnTo>
                  <a:lnTo>
                    <a:pt x="103497" y="1920865"/>
                  </a:lnTo>
                  <a:lnTo>
                    <a:pt x="99120" y="1911065"/>
                  </a:lnTo>
                  <a:lnTo>
                    <a:pt x="94764" y="1901265"/>
                  </a:lnTo>
                  <a:lnTo>
                    <a:pt x="90464" y="1891464"/>
                  </a:lnTo>
                  <a:lnTo>
                    <a:pt x="86183" y="1881664"/>
                  </a:lnTo>
                  <a:lnTo>
                    <a:pt x="81974" y="1871864"/>
                  </a:lnTo>
                  <a:lnTo>
                    <a:pt x="77801" y="1862063"/>
                  </a:lnTo>
                  <a:lnTo>
                    <a:pt x="73688" y="1852263"/>
                  </a:lnTo>
                  <a:lnTo>
                    <a:pt x="69645" y="1842463"/>
                  </a:lnTo>
                  <a:lnTo>
                    <a:pt x="65643" y="1832662"/>
                  </a:lnTo>
                  <a:lnTo>
                    <a:pt x="61755" y="1822862"/>
                  </a:lnTo>
                  <a:lnTo>
                    <a:pt x="57902" y="1813062"/>
                  </a:lnTo>
                  <a:lnTo>
                    <a:pt x="54167" y="1803261"/>
                  </a:lnTo>
                  <a:lnTo>
                    <a:pt x="50499" y="1793461"/>
                  </a:lnTo>
                  <a:lnTo>
                    <a:pt x="46921" y="1783661"/>
                  </a:lnTo>
                  <a:lnTo>
                    <a:pt x="43460" y="1773860"/>
                  </a:lnTo>
                  <a:lnTo>
                    <a:pt x="40052" y="1764060"/>
                  </a:lnTo>
                  <a:lnTo>
                    <a:pt x="36820" y="1754260"/>
                  </a:lnTo>
                  <a:lnTo>
                    <a:pt x="33640" y="1744459"/>
                  </a:lnTo>
                  <a:lnTo>
                    <a:pt x="30616" y="1734659"/>
                  </a:lnTo>
                  <a:lnTo>
                    <a:pt x="27694" y="1724859"/>
                  </a:lnTo>
                  <a:lnTo>
                    <a:pt x="24882" y="1715058"/>
                  </a:lnTo>
                  <a:lnTo>
                    <a:pt x="22238" y="1705258"/>
                  </a:lnTo>
                  <a:lnTo>
                    <a:pt x="19653" y="1695458"/>
                  </a:lnTo>
                  <a:lnTo>
                    <a:pt x="17304" y="1685657"/>
                  </a:lnTo>
                  <a:lnTo>
                    <a:pt x="15023" y="1675857"/>
                  </a:lnTo>
                  <a:lnTo>
                    <a:pt x="12923" y="1666057"/>
                  </a:lnTo>
                  <a:lnTo>
                    <a:pt x="10963" y="1656256"/>
                  </a:lnTo>
                  <a:lnTo>
                    <a:pt x="9123" y="1646456"/>
                  </a:lnTo>
                  <a:lnTo>
                    <a:pt x="7499" y="1636656"/>
                  </a:lnTo>
                  <a:lnTo>
                    <a:pt x="5947" y="1626855"/>
                  </a:lnTo>
                  <a:lnTo>
                    <a:pt x="4657" y="1617055"/>
                  </a:lnTo>
                  <a:lnTo>
                    <a:pt x="3460" y="1607255"/>
                  </a:lnTo>
                  <a:lnTo>
                    <a:pt x="2458" y="1597454"/>
                  </a:lnTo>
                  <a:lnTo>
                    <a:pt x="1629" y="1587654"/>
                  </a:lnTo>
                  <a:lnTo>
                    <a:pt x="922" y="1577854"/>
                  </a:lnTo>
                  <a:lnTo>
                    <a:pt x="471" y="1568053"/>
                  </a:lnTo>
                  <a:lnTo>
                    <a:pt x="99" y="1558253"/>
                  </a:lnTo>
                  <a:lnTo>
                    <a:pt x="0" y="1548453"/>
                  </a:lnTo>
                  <a:lnTo>
                    <a:pt x="16" y="1538652"/>
                  </a:lnTo>
                  <a:lnTo>
                    <a:pt x="227" y="1528852"/>
                  </a:lnTo>
                  <a:lnTo>
                    <a:pt x="637" y="1519052"/>
                  </a:lnTo>
                  <a:lnTo>
                    <a:pt x="1160" y="1509251"/>
                  </a:lnTo>
                  <a:lnTo>
                    <a:pt x="1968" y="1499451"/>
                  </a:lnTo>
                  <a:lnTo>
                    <a:pt x="2858" y="1489651"/>
                  </a:lnTo>
                  <a:lnTo>
                    <a:pt x="4011" y="1479850"/>
                  </a:lnTo>
                  <a:lnTo>
                    <a:pt x="5300" y="1470050"/>
                  </a:lnTo>
                  <a:lnTo>
                    <a:pt x="6767" y="1460250"/>
                  </a:lnTo>
                  <a:lnTo>
                    <a:pt x="8451" y="1450449"/>
                  </a:lnTo>
                  <a:lnTo>
                    <a:pt x="10231" y="1440649"/>
                  </a:lnTo>
                  <a:lnTo>
                    <a:pt x="12307" y="1430849"/>
                  </a:lnTo>
                  <a:lnTo>
                    <a:pt x="14463" y="1421048"/>
                  </a:lnTo>
                  <a:lnTo>
                    <a:pt x="16857" y="1411248"/>
                  </a:lnTo>
                  <a:lnTo>
                    <a:pt x="19396" y="1401448"/>
                  </a:lnTo>
                  <a:lnTo>
                    <a:pt x="22089" y="1391647"/>
                  </a:lnTo>
                  <a:lnTo>
                    <a:pt x="25002" y="1381847"/>
                  </a:lnTo>
                  <a:lnTo>
                    <a:pt x="27991" y="1372047"/>
                  </a:lnTo>
                  <a:lnTo>
                    <a:pt x="31263" y="1362246"/>
                  </a:lnTo>
                  <a:lnTo>
                    <a:pt x="34610" y="1352446"/>
                  </a:lnTo>
                  <a:lnTo>
                    <a:pt x="38158" y="1342646"/>
                  </a:lnTo>
                  <a:lnTo>
                    <a:pt x="41849" y="1332845"/>
                  </a:lnTo>
                  <a:lnTo>
                    <a:pt x="45664" y="1323045"/>
                  </a:lnTo>
                  <a:lnTo>
                    <a:pt x="49683" y="1313245"/>
                  </a:lnTo>
                  <a:lnTo>
                    <a:pt x="53769" y="1303444"/>
                  </a:lnTo>
                  <a:lnTo>
                    <a:pt x="58085" y="1293644"/>
                  </a:lnTo>
                  <a:lnTo>
                    <a:pt x="62475" y="1283844"/>
                  </a:lnTo>
                  <a:lnTo>
                    <a:pt x="67022" y="1274043"/>
                  </a:lnTo>
                  <a:lnTo>
                    <a:pt x="71698" y="1264243"/>
                  </a:lnTo>
                  <a:lnTo>
                    <a:pt x="76464" y="1254442"/>
                  </a:lnTo>
                  <a:lnTo>
                    <a:pt x="81405" y="1244642"/>
                  </a:lnTo>
                  <a:lnTo>
                    <a:pt x="86398" y="1234842"/>
                  </a:lnTo>
                  <a:lnTo>
                    <a:pt x="91559" y="1225041"/>
                  </a:lnTo>
                  <a:lnTo>
                    <a:pt x="96787" y="1215241"/>
                  </a:lnTo>
                  <a:lnTo>
                    <a:pt x="102124" y="1205441"/>
                  </a:lnTo>
                  <a:lnTo>
                    <a:pt x="107564" y="1195640"/>
                  </a:lnTo>
                  <a:lnTo>
                    <a:pt x="113061" y="1185840"/>
                  </a:lnTo>
                  <a:lnTo>
                    <a:pt x="118689" y="1176040"/>
                  </a:lnTo>
                  <a:lnTo>
                    <a:pt x="124353" y="1166239"/>
                  </a:lnTo>
                  <a:lnTo>
                    <a:pt x="130123" y="1156439"/>
                  </a:lnTo>
                  <a:lnTo>
                    <a:pt x="135942" y="1146639"/>
                  </a:lnTo>
                  <a:lnTo>
                    <a:pt x="141824" y="1136838"/>
                  </a:lnTo>
                  <a:lnTo>
                    <a:pt x="147773" y="1127038"/>
                  </a:lnTo>
                  <a:lnTo>
                    <a:pt x="153752" y="1117238"/>
                  </a:lnTo>
                  <a:lnTo>
                    <a:pt x="159807" y="1107437"/>
                  </a:lnTo>
                  <a:lnTo>
                    <a:pt x="165879" y="1097637"/>
                  </a:lnTo>
                  <a:lnTo>
                    <a:pt x="172001" y="1087837"/>
                  </a:lnTo>
                  <a:lnTo>
                    <a:pt x="178146" y="1078036"/>
                  </a:lnTo>
                  <a:lnTo>
                    <a:pt x="184316" y="1068236"/>
                  </a:lnTo>
                  <a:lnTo>
                    <a:pt x="190509" y="1058436"/>
                  </a:lnTo>
                  <a:lnTo>
                    <a:pt x="196710" y="1048635"/>
                  </a:lnTo>
                  <a:lnTo>
                    <a:pt x="202928" y="1038835"/>
                  </a:lnTo>
                  <a:lnTo>
                    <a:pt x="209145" y="1029035"/>
                  </a:lnTo>
                  <a:lnTo>
                    <a:pt x="215364" y="1019234"/>
                  </a:lnTo>
                  <a:lnTo>
                    <a:pt x="221575" y="1009434"/>
                  </a:lnTo>
                  <a:lnTo>
                    <a:pt x="227780" y="999634"/>
                  </a:lnTo>
                  <a:lnTo>
                    <a:pt x="233963" y="989833"/>
                  </a:lnTo>
                  <a:lnTo>
                    <a:pt x="240138" y="980033"/>
                  </a:lnTo>
                  <a:lnTo>
                    <a:pt x="246273" y="970233"/>
                  </a:lnTo>
                  <a:lnTo>
                    <a:pt x="252391" y="960432"/>
                  </a:lnTo>
                  <a:lnTo>
                    <a:pt x="258473" y="950632"/>
                  </a:lnTo>
                  <a:lnTo>
                    <a:pt x="264514" y="940832"/>
                  </a:lnTo>
                  <a:lnTo>
                    <a:pt x="270529" y="931031"/>
                  </a:lnTo>
                  <a:lnTo>
                    <a:pt x="276476" y="921231"/>
                  </a:lnTo>
                  <a:lnTo>
                    <a:pt x="282401" y="911431"/>
                  </a:lnTo>
                  <a:lnTo>
                    <a:pt x="288248" y="901630"/>
                  </a:lnTo>
                  <a:lnTo>
                    <a:pt x="294056" y="891830"/>
                  </a:lnTo>
                  <a:lnTo>
                    <a:pt x="299803" y="882030"/>
                  </a:lnTo>
                  <a:lnTo>
                    <a:pt x="305479" y="872229"/>
                  </a:lnTo>
                  <a:lnTo>
                    <a:pt x="311116" y="862429"/>
                  </a:lnTo>
                  <a:lnTo>
                    <a:pt x="316647" y="852629"/>
                  </a:lnTo>
                  <a:lnTo>
                    <a:pt x="322145" y="842828"/>
                  </a:lnTo>
                  <a:lnTo>
                    <a:pt x="327538" y="833028"/>
                  </a:lnTo>
                  <a:lnTo>
                    <a:pt x="332874" y="823228"/>
                  </a:lnTo>
                  <a:lnTo>
                    <a:pt x="338135" y="813427"/>
                  </a:lnTo>
                  <a:lnTo>
                    <a:pt x="343299" y="803627"/>
                  </a:lnTo>
                  <a:lnTo>
                    <a:pt x="348421" y="793827"/>
                  </a:lnTo>
                  <a:lnTo>
                    <a:pt x="353403" y="784026"/>
                  </a:lnTo>
                  <a:lnTo>
                    <a:pt x="358347" y="774226"/>
                  </a:lnTo>
                  <a:lnTo>
                    <a:pt x="363175" y="764426"/>
                  </a:lnTo>
                  <a:lnTo>
                    <a:pt x="367927" y="754625"/>
                  </a:lnTo>
                  <a:lnTo>
                    <a:pt x="372602" y="744825"/>
                  </a:lnTo>
                  <a:lnTo>
                    <a:pt x="377159" y="735025"/>
                  </a:lnTo>
                  <a:lnTo>
                    <a:pt x="381675" y="725224"/>
                  </a:lnTo>
                  <a:lnTo>
                    <a:pt x="386034" y="715424"/>
                  </a:lnTo>
                  <a:lnTo>
                    <a:pt x="390349" y="705624"/>
                  </a:lnTo>
                  <a:lnTo>
                    <a:pt x="394548" y="695823"/>
                  </a:lnTo>
                  <a:lnTo>
                    <a:pt x="398659" y="686023"/>
                  </a:lnTo>
                  <a:lnTo>
                    <a:pt x="402696" y="676223"/>
                  </a:lnTo>
                  <a:lnTo>
                    <a:pt x="406603" y="666422"/>
                  </a:lnTo>
                  <a:lnTo>
                    <a:pt x="410467" y="656622"/>
                  </a:lnTo>
                  <a:lnTo>
                    <a:pt x="414181" y="646822"/>
                  </a:lnTo>
                  <a:lnTo>
                    <a:pt x="417841" y="637021"/>
                  </a:lnTo>
                  <a:lnTo>
                    <a:pt x="421393" y="627221"/>
                  </a:lnTo>
                  <a:lnTo>
                    <a:pt x="424850" y="617421"/>
                  </a:lnTo>
                  <a:lnTo>
                    <a:pt x="428243" y="607620"/>
                  </a:lnTo>
                  <a:lnTo>
                    <a:pt x="431500" y="597820"/>
                  </a:lnTo>
                  <a:lnTo>
                    <a:pt x="434716" y="588020"/>
                  </a:lnTo>
                  <a:lnTo>
                    <a:pt x="437795" y="578219"/>
                  </a:lnTo>
                  <a:lnTo>
                    <a:pt x="440815" y="568419"/>
                  </a:lnTo>
                  <a:lnTo>
                    <a:pt x="443742" y="558619"/>
                  </a:lnTo>
                  <a:lnTo>
                    <a:pt x="446571" y="548818"/>
                  </a:lnTo>
                  <a:lnTo>
                    <a:pt x="449347" y="539018"/>
                  </a:lnTo>
                  <a:lnTo>
                    <a:pt x="451990" y="529218"/>
                  </a:lnTo>
                  <a:lnTo>
                    <a:pt x="454595" y="519417"/>
                  </a:lnTo>
                  <a:lnTo>
                    <a:pt x="457082" y="509617"/>
                  </a:lnTo>
                  <a:lnTo>
                    <a:pt x="459509" y="499817"/>
                  </a:lnTo>
                  <a:lnTo>
                    <a:pt x="461857" y="490016"/>
                  </a:lnTo>
                  <a:lnTo>
                    <a:pt x="464112" y="480216"/>
                  </a:lnTo>
                  <a:lnTo>
                    <a:pt x="466326" y="470416"/>
                  </a:lnTo>
                  <a:lnTo>
                    <a:pt x="468414" y="460615"/>
                  </a:lnTo>
                  <a:lnTo>
                    <a:pt x="470470" y="450815"/>
                  </a:lnTo>
                  <a:lnTo>
                    <a:pt x="472428" y="441015"/>
                  </a:lnTo>
                  <a:lnTo>
                    <a:pt x="474327" y="431214"/>
                  </a:lnTo>
                  <a:lnTo>
                    <a:pt x="476165" y="421414"/>
                  </a:lnTo>
                  <a:lnTo>
                    <a:pt x="477915" y="411614"/>
                  </a:lnTo>
                  <a:lnTo>
                    <a:pt x="479634" y="401813"/>
                  </a:lnTo>
                  <a:lnTo>
                    <a:pt x="481245" y="392013"/>
                  </a:lnTo>
                  <a:lnTo>
                    <a:pt x="482825" y="382213"/>
                  </a:lnTo>
                  <a:lnTo>
                    <a:pt x="484329" y="372412"/>
                  </a:lnTo>
                  <a:lnTo>
                    <a:pt x="485778" y="362612"/>
                  </a:lnTo>
                  <a:lnTo>
                    <a:pt x="487180" y="352812"/>
                  </a:lnTo>
                  <a:lnTo>
                    <a:pt x="488504" y="343011"/>
                  </a:lnTo>
                  <a:lnTo>
                    <a:pt x="489803" y="333211"/>
                  </a:lnTo>
                  <a:lnTo>
                    <a:pt x="491017" y="323411"/>
                  </a:lnTo>
                  <a:lnTo>
                    <a:pt x="492202" y="313610"/>
                  </a:lnTo>
                  <a:lnTo>
                    <a:pt x="493329" y="303810"/>
                  </a:lnTo>
                  <a:lnTo>
                    <a:pt x="494406" y="294010"/>
                  </a:lnTo>
                  <a:lnTo>
                    <a:pt x="495450" y="284209"/>
                  </a:lnTo>
                  <a:lnTo>
                    <a:pt x="496428" y="274409"/>
                  </a:lnTo>
                  <a:lnTo>
                    <a:pt x="497385" y="264609"/>
                  </a:lnTo>
                  <a:lnTo>
                    <a:pt x="498278" y="254808"/>
                  </a:lnTo>
                  <a:lnTo>
                    <a:pt x="499144" y="245008"/>
                  </a:lnTo>
                  <a:lnTo>
                    <a:pt x="499968" y="235208"/>
                  </a:lnTo>
                  <a:lnTo>
                    <a:pt x="500749" y="225407"/>
                  </a:lnTo>
                  <a:lnTo>
                    <a:pt x="501508" y="215607"/>
                  </a:lnTo>
                  <a:lnTo>
                    <a:pt x="502211" y="205807"/>
                  </a:lnTo>
                  <a:lnTo>
                    <a:pt x="502899" y="196006"/>
                  </a:lnTo>
                  <a:lnTo>
                    <a:pt x="503541" y="186206"/>
                  </a:lnTo>
                  <a:lnTo>
                    <a:pt x="504158" y="176406"/>
                  </a:lnTo>
                  <a:lnTo>
                    <a:pt x="504746" y="166605"/>
                  </a:lnTo>
                  <a:lnTo>
                    <a:pt x="505299" y="156805"/>
                  </a:lnTo>
                  <a:lnTo>
                    <a:pt x="505838" y="147005"/>
                  </a:lnTo>
                  <a:lnTo>
                    <a:pt x="506332" y="137204"/>
                  </a:lnTo>
                  <a:lnTo>
                    <a:pt x="506814" y="127404"/>
                  </a:lnTo>
                  <a:lnTo>
                    <a:pt x="507264" y="117604"/>
                  </a:lnTo>
                  <a:lnTo>
                    <a:pt x="507694" y="107803"/>
                  </a:lnTo>
                  <a:lnTo>
                    <a:pt x="508104" y="98003"/>
                  </a:lnTo>
                  <a:lnTo>
                    <a:pt x="508486" y="88203"/>
                  </a:lnTo>
                  <a:lnTo>
                    <a:pt x="508858" y="78402"/>
                  </a:lnTo>
                  <a:lnTo>
                    <a:pt x="509197" y="68602"/>
                  </a:lnTo>
                  <a:lnTo>
                    <a:pt x="509527" y="58802"/>
                  </a:lnTo>
                  <a:lnTo>
                    <a:pt x="509835" y="49001"/>
                  </a:lnTo>
                  <a:lnTo>
                    <a:pt x="510127" y="39201"/>
                  </a:lnTo>
                  <a:lnTo>
                    <a:pt x="510406" y="29401"/>
                  </a:lnTo>
                  <a:lnTo>
                    <a:pt x="510664" y="19600"/>
                  </a:lnTo>
                  <a:lnTo>
                    <a:pt x="510914" y="9800"/>
                  </a:lnTo>
                  <a:lnTo>
                    <a:pt x="511143" y="0"/>
                  </a:lnTo>
                  <a:lnTo>
                    <a:pt x="518026" y="0"/>
                  </a:lnTo>
                  <a:lnTo>
                    <a:pt x="518254" y="9800"/>
                  </a:lnTo>
                  <a:lnTo>
                    <a:pt x="518505" y="19600"/>
                  </a:lnTo>
                  <a:lnTo>
                    <a:pt x="518762" y="29401"/>
                  </a:lnTo>
                  <a:lnTo>
                    <a:pt x="519041" y="39201"/>
                  </a:lnTo>
                  <a:lnTo>
                    <a:pt x="519333" y="49001"/>
                  </a:lnTo>
                  <a:lnTo>
                    <a:pt x="519641" y="58802"/>
                  </a:lnTo>
                  <a:lnTo>
                    <a:pt x="519972" y="68602"/>
                  </a:lnTo>
                  <a:lnTo>
                    <a:pt x="520311" y="78402"/>
                  </a:lnTo>
                  <a:lnTo>
                    <a:pt x="520683" y="88203"/>
                  </a:lnTo>
                  <a:lnTo>
                    <a:pt x="521065" y="98003"/>
                  </a:lnTo>
                  <a:lnTo>
                    <a:pt x="521475" y="107803"/>
                  </a:lnTo>
                  <a:lnTo>
                    <a:pt x="521905" y="117604"/>
                  </a:lnTo>
                  <a:lnTo>
                    <a:pt x="522354" y="127404"/>
                  </a:lnTo>
                  <a:lnTo>
                    <a:pt x="522837" y="137204"/>
                  </a:lnTo>
                  <a:lnTo>
                    <a:pt x="523331" y="147005"/>
                  </a:lnTo>
                  <a:lnTo>
                    <a:pt x="523869" y="156805"/>
                  </a:lnTo>
                  <a:lnTo>
                    <a:pt x="524422" y="166605"/>
                  </a:lnTo>
                  <a:lnTo>
                    <a:pt x="525010" y="176406"/>
                  </a:lnTo>
                  <a:lnTo>
                    <a:pt x="525628" y="186206"/>
                  </a:lnTo>
                  <a:lnTo>
                    <a:pt x="526269" y="196006"/>
                  </a:lnTo>
                  <a:lnTo>
                    <a:pt x="526957" y="205807"/>
                  </a:lnTo>
                  <a:lnTo>
                    <a:pt x="527661" y="215607"/>
                  </a:lnTo>
                  <a:lnTo>
                    <a:pt x="528420" y="225407"/>
                  </a:lnTo>
                  <a:lnTo>
                    <a:pt x="529201" y="235208"/>
                  </a:lnTo>
                  <a:lnTo>
                    <a:pt x="530025" y="245008"/>
                  </a:lnTo>
                  <a:lnTo>
                    <a:pt x="530891" y="254808"/>
                  </a:lnTo>
                  <a:lnTo>
                    <a:pt x="531784" y="264609"/>
                  </a:lnTo>
                  <a:lnTo>
                    <a:pt x="532741" y="274409"/>
                  </a:lnTo>
                  <a:lnTo>
                    <a:pt x="533718" y="284209"/>
                  </a:lnTo>
                  <a:lnTo>
                    <a:pt x="534763" y="294010"/>
                  </a:lnTo>
                  <a:lnTo>
                    <a:pt x="535840" y="303810"/>
                  </a:lnTo>
                  <a:lnTo>
                    <a:pt x="536967" y="313610"/>
                  </a:lnTo>
                  <a:lnTo>
                    <a:pt x="538151" y="323411"/>
                  </a:lnTo>
                  <a:lnTo>
                    <a:pt x="539365" y="333211"/>
                  </a:lnTo>
                  <a:lnTo>
                    <a:pt x="540664" y="343011"/>
                  </a:lnTo>
                  <a:lnTo>
                    <a:pt x="541989" y="352812"/>
                  </a:lnTo>
                  <a:lnTo>
                    <a:pt x="543391" y="362612"/>
                  </a:lnTo>
                  <a:lnTo>
                    <a:pt x="544840" y="372412"/>
                  </a:lnTo>
                  <a:lnTo>
                    <a:pt x="546344" y="382213"/>
                  </a:lnTo>
                  <a:lnTo>
                    <a:pt x="547924" y="392013"/>
                  </a:lnTo>
                  <a:lnTo>
                    <a:pt x="549534" y="401813"/>
                  </a:lnTo>
                  <a:lnTo>
                    <a:pt x="551254" y="411614"/>
                  </a:lnTo>
                  <a:lnTo>
                    <a:pt x="553004" y="421414"/>
                  </a:lnTo>
                  <a:lnTo>
                    <a:pt x="554841" y="431214"/>
                  </a:lnTo>
                  <a:lnTo>
                    <a:pt x="556741" y="441015"/>
                  </a:lnTo>
                  <a:lnTo>
                    <a:pt x="558699" y="450815"/>
                  </a:lnTo>
                  <a:lnTo>
                    <a:pt x="560754" y="460615"/>
                  </a:lnTo>
                  <a:lnTo>
                    <a:pt x="562843" y="470416"/>
                  </a:lnTo>
                  <a:lnTo>
                    <a:pt x="565057" y="480216"/>
                  </a:lnTo>
                  <a:lnTo>
                    <a:pt x="567311" y="490016"/>
                  </a:lnTo>
                  <a:lnTo>
                    <a:pt x="569660" y="499817"/>
                  </a:lnTo>
                  <a:lnTo>
                    <a:pt x="572086" y="509617"/>
                  </a:lnTo>
                  <a:lnTo>
                    <a:pt x="574574" y="519417"/>
                  </a:lnTo>
                  <a:lnTo>
                    <a:pt x="577179" y="529218"/>
                  </a:lnTo>
                  <a:lnTo>
                    <a:pt x="579822" y="539018"/>
                  </a:lnTo>
                  <a:lnTo>
                    <a:pt x="582598" y="548818"/>
                  </a:lnTo>
                  <a:lnTo>
                    <a:pt x="585427" y="558619"/>
                  </a:lnTo>
                  <a:lnTo>
                    <a:pt x="588353" y="568419"/>
                  </a:lnTo>
                  <a:lnTo>
                    <a:pt x="591374" y="578219"/>
                  </a:lnTo>
                  <a:lnTo>
                    <a:pt x="594453" y="588020"/>
                  </a:lnTo>
                  <a:lnTo>
                    <a:pt x="597669" y="597820"/>
                  </a:lnTo>
                  <a:lnTo>
                    <a:pt x="600926" y="607620"/>
                  </a:lnTo>
                  <a:lnTo>
                    <a:pt x="604318" y="617421"/>
                  </a:lnTo>
                  <a:lnTo>
                    <a:pt x="607776" y="627221"/>
                  </a:lnTo>
                  <a:lnTo>
                    <a:pt x="611328" y="637021"/>
                  </a:lnTo>
                  <a:lnTo>
                    <a:pt x="614988" y="646822"/>
                  </a:lnTo>
                  <a:lnTo>
                    <a:pt x="618702" y="656622"/>
                  </a:lnTo>
                  <a:lnTo>
                    <a:pt x="622566" y="666422"/>
                  </a:lnTo>
                  <a:lnTo>
                    <a:pt x="626472" y="676223"/>
                  </a:lnTo>
                  <a:lnTo>
                    <a:pt x="630510" y="686023"/>
                  </a:lnTo>
                  <a:lnTo>
                    <a:pt x="634621" y="695823"/>
                  </a:lnTo>
                  <a:lnTo>
                    <a:pt x="638820" y="705624"/>
                  </a:lnTo>
                  <a:lnTo>
                    <a:pt x="643134" y="715424"/>
                  </a:lnTo>
                  <a:lnTo>
                    <a:pt x="647494" y="725224"/>
                  </a:lnTo>
                  <a:lnTo>
                    <a:pt x="652010" y="735025"/>
                  </a:lnTo>
                  <a:lnTo>
                    <a:pt x="656567" y="744825"/>
                  </a:lnTo>
                  <a:lnTo>
                    <a:pt x="661241" y="754625"/>
                  </a:lnTo>
                  <a:lnTo>
                    <a:pt x="665994" y="764426"/>
                  </a:lnTo>
                  <a:lnTo>
                    <a:pt x="670822" y="774226"/>
                  </a:lnTo>
                  <a:lnTo>
                    <a:pt x="675766" y="784026"/>
                  </a:lnTo>
                  <a:lnTo>
                    <a:pt x="680748" y="793827"/>
                  </a:lnTo>
                  <a:lnTo>
                    <a:pt x="685870" y="803627"/>
                  </a:lnTo>
                  <a:lnTo>
                    <a:pt x="691034" y="813427"/>
                  </a:lnTo>
                  <a:lnTo>
                    <a:pt x="696294" y="823228"/>
                  </a:lnTo>
                  <a:lnTo>
                    <a:pt x="701630" y="833028"/>
                  </a:lnTo>
                  <a:lnTo>
                    <a:pt x="707024" y="842828"/>
                  </a:lnTo>
                  <a:lnTo>
                    <a:pt x="712522" y="852629"/>
                  </a:lnTo>
                  <a:lnTo>
                    <a:pt x="718052" y="862429"/>
                  </a:lnTo>
                  <a:lnTo>
                    <a:pt x="723690" y="872229"/>
                  </a:lnTo>
                  <a:lnTo>
                    <a:pt x="729366" y="882030"/>
                  </a:lnTo>
                  <a:lnTo>
                    <a:pt x="735113" y="891830"/>
                  </a:lnTo>
                  <a:lnTo>
                    <a:pt x="740921" y="901630"/>
                  </a:lnTo>
                  <a:lnTo>
                    <a:pt x="746767" y="911431"/>
                  </a:lnTo>
                  <a:lnTo>
                    <a:pt x="752693" y="921231"/>
                  </a:lnTo>
                  <a:lnTo>
                    <a:pt x="758640" y="931031"/>
                  </a:lnTo>
                  <a:lnTo>
                    <a:pt x="764654" y="940832"/>
                  </a:lnTo>
                  <a:lnTo>
                    <a:pt x="770696" y="950632"/>
                  </a:lnTo>
                  <a:lnTo>
                    <a:pt x="776777" y="960432"/>
                  </a:lnTo>
                  <a:lnTo>
                    <a:pt x="782895" y="970233"/>
                  </a:lnTo>
                  <a:lnTo>
                    <a:pt x="789031" y="980033"/>
                  </a:lnTo>
                  <a:lnTo>
                    <a:pt x="795206" y="989833"/>
                  </a:lnTo>
                  <a:lnTo>
                    <a:pt x="801388" y="999634"/>
                  </a:lnTo>
                  <a:lnTo>
                    <a:pt x="807593" y="1009434"/>
                  </a:lnTo>
                  <a:lnTo>
                    <a:pt x="813805" y="1019234"/>
                  </a:lnTo>
                  <a:lnTo>
                    <a:pt x="820023" y="1029035"/>
                  </a:lnTo>
                  <a:lnTo>
                    <a:pt x="826241" y="1038835"/>
                  </a:lnTo>
                  <a:lnTo>
                    <a:pt x="832458" y="1048635"/>
                  </a:lnTo>
                  <a:lnTo>
                    <a:pt x="838660" y="1058436"/>
                  </a:lnTo>
                  <a:lnTo>
                    <a:pt x="844853" y="1068236"/>
                  </a:lnTo>
                  <a:lnTo>
                    <a:pt x="851023" y="1078036"/>
                  </a:lnTo>
                  <a:lnTo>
                    <a:pt x="857168" y="1087837"/>
                  </a:lnTo>
                  <a:lnTo>
                    <a:pt x="863289" y="1097637"/>
                  </a:lnTo>
                  <a:lnTo>
                    <a:pt x="869362" y="1107437"/>
                  </a:lnTo>
                  <a:lnTo>
                    <a:pt x="875417" y="1117238"/>
                  </a:lnTo>
                  <a:lnTo>
                    <a:pt x="881395" y="1127038"/>
                  </a:lnTo>
                  <a:lnTo>
                    <a:pt x="887345" y="1136838"/>
                  </a:lnTo>
                  <a:lnTo>
                    <a:pt x="893227" y="1146639"/>
                  </a:lnTo>
                  <a:lnTo>
                    <a:pt x="899046" y="1156439"/>
                  </a:lnTo>
                  <a:lnTo>
                    <a:pt x="904816" y="1166239"/>
                  </a:lnTo>
                  <a:lnTo>
                    <a:pt x="910479" y="1176040"/>
                  </a:lnTo>
                  <a:lnTo>
                    <a:pt x="916107" y="1185840"/>
                  </a:lnTo>
                  <a:lnTo>
                    <a:pt x="921605" y="1195640"/>
                  </a:lnTo>
                  <a:lnTo>
                    <a:pt x="927044" y="1205441"/>
                  </a:lnTo>
                  <a:lnTo>
                    <a:pt x="932381" y="1215241"/>
                  </a:lnTo>
                  <a:lnTo>
                    <a:pt x="937609" y="1225041"/>
                  </a:lnTo>
                  <a:lnTo>
                    <a:pt x="942771" y="1234842"/>
                  </a:lnTo>
                  <a:lnTo>
                    <a:pt x="947764" y="1244642"/>
                  </a:lnTo>
                  <a:lnTo>
                    <a:pt x="952704" y="1254442"/>
                  </a:lnTo>
                  <a:lnTo>
                    <a:pt x="957470" y="1264243"/>
                  </a:lnTo>
                  <a:lnTo>
                    <a:pt x="962146" y="1274043"/>
                  </a:lnTo>
                  <a:lnTo>
                    <a:pt x="966693" y="1283844"/>
                  </a:lnTo>
                  <a:lnTo>
                    <a:pt x="971084" y="1293644"/>
                  </a:lnTo>
                  <a:lnTo>
                    <a:pt x="975399" y="1303444"/>
                  </a:lnTo>
                  <a:lnTo>
                    <a:pt x="979485" y="1313245"/>
                  </a:lnTo>
                  <a:lnTo>
                    <a:pt x="983505" y="1323045"/>
                  </a:lnTo>
                  <a:lnTo>
                    <a:pt x="987320" y="1332845"/>
                  </a:lnTo>
                  <a:lnTo>
                    <a:pt x="991011" y="1342646"/>
                  </a:lnTo>
                  <a:lnTo>
                    <a:pt x="994559" y="1352446"/>
                  </a:lnTo>
                  <a:lnTo>
                    <a:pt x="997906" y="1362246"/>
                  </a:lnTo>
                  <a:lnTo>
                    <a:pt x="1001178" y="1372047"/>
                  </a:lnTo>
                  <a:lnTo>
                    <a:pt x="1004167" y="1381847"/>
                  </a:lnTo>
                  <a:lnTo>
                    <a:pt x="1007079" y="1391647"/>
                  </a:lnTo>
                  <a:lnTo>
                    <a:pt x="1009773" y="1401448"/>
                  </a:lnTo>
                  <a:lnTo>
                    <a:pt x="1012312" y="1411248"/>
                  </a:lnTo>
                  <a:lnTo>
                    <a:pt x="1014706" y="1421048"/>
                  </a:lnTo>
                  <a:lnTo>
                    <a:pt x="1016862" y="1430849"/>
                  </a:lnTo>
                  <a:lnTo>
                    <a:pt x="1018938" y="1440649"/>
                  </a:lnTo>
                  <a:lnTo>
                    <a:pt x="1020718" y="1450449"/>
                  </a:lnTo>
                  <a:lnTo>
                    <a:pt x="1022402" y="1460250"/>
                  </a:lnTo>
                  <a:lnTo>
                    <a:pt x="1023869" y="1470050"/>
                  </a:lnTo>
                  <a:lnTo>
                    <a:pt x="1025157" y="1479850"/>
                  </a:lnTo>
                  <a:lnTo>
                    <a:pt x="1026310" y="1489651"/>
                  </a:lnTo>
                  <a:lnTo>
                    <a:pt x="1027201" y="1499451"/>
                  </a:lnTo>
                  <a:lnTo>
                    <a:pt x="1028008" y="1509251"/>
                  </a:lnTo>
                  <a:lnTo>
                    <a:pt x="1028531" y="1519052"/>
                  </a:lnTo>
                  <a:lnTo>
                    <a:pt x="1028942" y="1528852"/>
                  </a:lnTo>
                  <a:lnTo>
                    <a:pt x="1029152" y="1538652"/>
                  </a:lnTo>
                  <a:lnTo>
                    <a:pt x="1029169" y="1548453"/>
                  </a:lnTo>
                  <a:lnTo>
                    <a:pt x="1029069" y="1558253"/>
                  </a:lnTo>
                  <a:lnTo>
                    <a:pt x="1028698" y="1568053"/>
                  </a:lnTo>
                  <a:lnTo>
                    <a:pt x="1028247" y="1577854"/>
                  </a:lnTo>
                  <a:lnTo>
                    <a:pt x="1027539" y="1587654"/>
                  </a:lnTo>
                  <a:lnTo>
                    <a:pt x="1026710" y="1597454"/>
                  </a:lnTo>
                  <a:lnTo>
                    <a:pt x="1025708" y="1607255"/>
                  </a:lnTo>
                  <a:lnTo>
                    <a:pt x="1024512" y="1617055"/>
                  </a:lnTo>
                  <a:lnTo>
                    <a:pt x="1023222" y="1626855"/>
                  </a:lnTo>
                  <a:lnTo>
                    <a:pt x="1021669" y="1636656"/>
                  </a:lnTo>
                  <a:lnTo>
                    <a:pt x="1020045" y="1646456"/>
                  </a:lnTo>
                  <a:lnTo>
                    <a:pt x="1018206" y="1656256"/>
                  </a:lnTo>
                  <a:lnTo>
                    <a:pt x="1016245" y="1666057"/>
                  </a:lnTo>
                  <a:lnTo>
                    <a:pt x="1014146" y="1675857"/>
                  </a:lnTo>
                  <a:lnTo>
                    <a:pt x="1011864" y="1685657"/>
                  </a:lnTo>
                  <a:lnTo>
                    <a:pt x="1009515" y="1695458"/>
                  </a:lnTo>
                  <a:lnTo>
                    <a:pt x="1006931" y="1705258"/>
                  </a:lnTo>
                  <a:lnTo>
                    <a:pt x="1004286" y="1715058"/>
                  </a:lnTo>
                  <a:lnTo>
                    <a:pt x="1001475" y="1724859"/>
                  </a:lnTo>
                  <a:lnTo>
                    <a:pt x="998553" y="1734659"/>
                  </a:lnTo>
                  <a:lnTo>
                    <a:pt x="995528" y="1744459"/>
                  </a:lnTo>
                  <a:lnTo>
                    <a:pt x="992349" y="1754260"/>
                  </a:lnTo>
                  <a:lnTo>
                    <a:pt x="989117" y="1764060"/>
                  </a:lnTo>
                  <a:lnTo>
                    <a:pt x="985709" y="1773860"/>
                  </a:lnTo>
                  <a:lnTo>
                    <a:pt x="982248" y="1783661"/>
                  </a:lnTo>
                  <a:lnTo>
                    <a:pt x="978669" y="1793461"/>
                  </a:lnTo>
                  <a:lnTo>
                    <a:pt x="975001" y="1803261"/>
                  </a:lnTo>
                  <a:lnTo>
                    <a:pt x="971267" y="1813062"/>
                  </a:lnTo>
                  <a:lnTo>
                    <a:pt x="967414" y="1822862"/>
                  </a:lnTo>
                  <a:lnTo>
                    <a:pt x="963525" y="1832662"/>
                  </a:lnTo>
                  <a:lnTo>
                    <a:pt x="959523" y="1842463"/>
                  </a:lnTo>
                  <a:lnTo>
                    <a:pt x="955481" y="1852263"/>
                  </a:lnTo>
                  <a:lnTo>
                    <a:pt x="951368" y="1862063"/>
                  </a:lnTo>
                  <a:lnTo>
                    <a:pt x="947195" y="1871864"/>
                  </a:lnTo>
                  <a:lnTo>
                    <a:pt x="942986" y="1881664"/>
                  </a:lnTo>
                  <a:lnTo>
                    <a:pt x="938705" y="1891464"/>
                  </a:lnTo>
                  <a:lnTo>
                    <a:pt x="934405" y="1901265"/>
                  </a:lnTo>
                  <a:lnTo>
                    <a:pt x="930049" y="1911065"/>
                  </a:lnTo>
                  <a:lnTo>
                    <a:pt x="925671" y="1920865"/>
                  </a:lnTo>
                  <a:lnTo>
                    <a:pt x="921264" y="1930666"/>
                  </a:lnTo>
                  <a:lnTo>
                    <a:pt x="916832" y="1940466"/>
                  </a:lnTo>
                  <a:lnTo>
                    <a:pt x="912388" y="1950266"/>
                  </a:lnTo>
                  <a:lnTo>
                    <a:pt x="907923" y="1960067"/>
                  </a:lnTo>
                  <a:lnTo>
                    <a:pt x="903454" y="1969867"/>
                  </a:lnTo>
                  <a:lnTo>
                    <a:pt x="898979" y="1979667"/>
                  </a:lnTo>
                  <a:lnTo>
                    <a:pt x="894506" y="1989468"/>
                  </a:lnTo>
                  <a:lnTo>
                    <a:pt x="890035" y="1999268"/>
                  </a:lnTo>
                  <a:lnTo>
                    <a:pt x="885577" y="2009068"/>
                  </a:lnTo>
                  <a:lnTo>
                    <a:pt x="881125" y="2018869"/>
                  </a:lnTo>
                  <a:lnTo>
                    <a:pt x="876702" y="2028669"/>
                  </a:lnTo>
                  <a:lnTo>
                    <a:pt x="872290" y="2038469"/>
                  </a:lnTo>
                  <a:lnTo>
                    <a:pt x="867910" y="2048270"/>
                  </a:lnTo>
                  <a:lnTo>
                    <a:pt x="863557" y="2058070"/>
                  </a:lnTo>
                  <a:lnTo>
                    <a:pt x="859231" y="2067870"/>
                  </a:lnTo>
                  <a:lnTo>
                    <a:pt x="854955" y="2077671"/>
                  </a:lnTo>
                  <a:lnTo>
                    <a:pt x="850697" y="2087471"/>
                  </a:lnTo>
                  <a:lnTo>
                    <a:pt x="846510" y="2097271"/>
                  </a:lnTo>
                  <a:lnTo>
                    <a:pt x="842350" y="2107072"/>
                  </a:lnTo>
                  <a:lnTo>
                    <a:pt x="838248" y="2116872"/>
                  </a:lnTo>
                  <a:lnTo>
                    <a:pt x="834200" y="2126672"/>
                  </a:lnTo>
                  <a:lnTo>
                    <a:pt x="830192" y="2136473"/>
                  </a:lnTo>
                  <a:lnTo>
                    <a:pt x="826270" y="2146273"/>
                  </a:lnTo>
                  <a:lnTo>
                    <a:pt x="822376" y="2156073"/>
                  </a:lnTo>
                  <a:lnTo>
                    <a:pt x="818582" y="2165874"/>
                  </a:lnTo>
                  <a:lnTo>
                    <a:pt x="814831" y="2175674"/>
                  </a:lnTo>
                  <a:lnTo>
                    <a:pt x="811154" y="2185474"/>
                  </a:lnTo>
                  <a:lnTo>
                    <a:pt x="807557" y="2195275"/>
                  </a:lnTo>
                  <a:lnTo>
                    <a:pt x="804005" y="2205075"/>
                  </a:lnTo>
                  <a:lnTo>
                    <a:pt x="800571" y="2214875"/>
                  </a:lnTo>
                  <a:lnTo>
                    <a:pt x="797173" y="2224676"/>
                  </a:lnTo>
                  <a:lnTo>
                    <a:pt x="793890" y="2234476"/>
                  </a:lnTo>
                  <a:lnTo>
                    <a:pt x="790666" y="2244276"/>
                  </a:lnTo>
                  <a:lnTo>
                    <a:pt x="787526" y="2254077"/>
                  </a:lnTo>
                  <a:lnTo>
                    <a:pt x="784485" y="2263877"/>
                  </a:lnTo>
                  <a:lnTo>
                    <a:pt x="781491" y="2273677"/>
                  </a:lnTo>
                  <a:lnTo>
                    <a:pt x="778641" y="2283478"/>
                  </a:lnTo>
                  <a:lnTo>
                    <a:pt x="775830" y="2293278"/>
                  </a:lnTo>
                  <a:lnTo>
                    <a:pt x="773143" y="2303078"/>
                  </a:lnTo>
                  <a:lnTo>
                    <a:pt x="770529" y="2312879"/>
                  </a:lnTo>
                  <a:lnTo>
                    <a:pt x="768000" y="2322679"/>
                  </a:lnTo>
                  <a:lnTo>
                    <a:pt x="765589" y="2332479"/>
                  </a:lnTo>
                  <a:lnTo>
                    <a:pt x="763220" y="2342280"/>
                  </a:lnTo>
                  <a:lnTo>
                    <a:pt x="761015" y="2352080"/>
                  </a:lnTo>
                  <a:lnTo>
                    <a:pt x="758853" y="2361880"/>
                  </a:lnTo>
                  <a:lnTo>
                    <a:pt x="756814" y="2371681"/>
                  </a:lnTo>
                  <a:lnTo>
                    <a:pt x="754862" y="2381481"/>
                  </a:lnTo>
                  <a:lnTo>
                    <a:pt x="752990" y="2391281"/>
                  </a:lnTo>
                  <a:lnTo>
                    <a:pt x="751252" y="2401082"/>
                  </a:lnTo>
                  <a:lnTo>
                    <a:pt x="749557" y="2410882"/>
                  </a:lnTo>
                  <a:lnTo>
                    <a:pt x="748024" y="2420682"/>
                  </a:lnTo>
                  <a:lnTo>
                    <a:pt x="746544" y="2430483"/>
                  </a:lnTo>
                  <a:lnTo>
                    <a:pt x="745182" y="2440283"/>
                  </a:lnTo>
                  <a:lnTo>
                    <a:pt x="743919" y="2450083"/>
                  </a:lnTo>
                  <a:lnTo>
                    <a:pt x="742728" y="2459884"/>
                  </a:lnTo>
                  <a:lnTo>
                    <a:pt x="741681" y="2469684"/>
                  </a:lnTo>
                  <a:lnTo>
                    <a:pt x="740680" y="2479484"/>
                  </a:lnTo>
                  <a:lnTo>
                    <a:pt x="739833" y="2489285"/>
                  </a:lnTo>
                  <a:lnTo>
                    <a:pt x="739049" y="2499085"/>
                  </a:lnTo>
                  <a:lnTo>
                    <a:pt x="738374" y="2508885"/>
                  </a:lnTo>
                  <a:lnTo>
                    <a:pt x="737807" y="2518686"/>
                  </a:lnTo>
                  <a:lnTo>
                    <a:pt x="737303" y="2528486"/>
                  </a:lnTo>
                  <a:lnTo>
                    <a:pt x="736953" y="2538286"/>
                  </a:lnTo>
                  <a:lnTo>
                    <a:pt x="736648" y="2548087"/>
                  </a:lnTo>
                  <a:lnTo>
                    <a:pt x="736486" y="2557887"/>
                  </a:lnTo>
                  <a:lnTo>
                    <a:pt x="736396" y="2567688"/>
                  </a:lnTo>
                  <a:lnTo>
                    <a:pt x="736404" y="2577488"/>
                  </a:lnTo>
                  <a:lnTo>
                    <a:pt x="736528" y="2587288"/>
                  </a:lnTo>
                  <a:lnTo>
                    <a:pt x="736705" y="2597089"/>
                  </a:lnTo>
                  <a:lnTo>
                    <a:pt x="737041" y="2606889"/>
                  </a:lnTo>
                  <a:lnTo>
                    <a:pt x="737422" y="2616689"/>
                  </a:lnTo>
                  <a:lnTo>
                    <a:pt x="737933" y="2626490"/>
                  </a:lnTo>
                  <a:lnTo>
                    <a:pt x="738523" y="2636290"/>
                  </a:lnTo>
                  <a:lnTo>
                    <a:pt x="739199" y="2646090"/>
                  </a:lnTo>
                  <a:lnTo>
                    <a:pt x="739997" y="2655891"/>
                  </a:lnTo>
                  <a:lnTo>
                    <a:pt x="740837" y="2665691"/>
                  </a:lnTo>
                  <a:lnTo>
                    <a:pt x="741838" y="2675491"/>
                  </a:lnTo>
                  <a:lnTo>
                    <a:pt x="742881" y="2685292"/>
                  </a:lnTo>
                  <a:lnTo>
                    <a:pt x="744042" y="2695092"/>
                  </a:lnTo>
                  <a:lnTo>
                    <a:pt x="745285" y="2704892"/>
                  </a:lnTo>
                  <a:lnTo>
                    <a:pt x="746603" y="2714693"/>
                  </a:lnTo>
                  <a:lnTo>
                    <a:pt x="748043" y="2724493"/>
                  </a:lnTo>
                  <a:lnTo>
                    <a:pt x="749523" y="2734293"/>
                  </a:lnTo>
                  <a:lnTo>
                    <a:pt x="751147" y="2744094"/>
                  </a:lnTo>
                  <a:lnTo>
                    <a:pt x="752817" y="2753894"/>
                  </a:lnTo>
                  <a:lnTo>
                    <a:pt x="754589" y="2763694"/>
                  </a:lnTo>
                  <a:lnTo>
                    <a:pt x="756445" y="2773495"/>
                  </a:lnTo>
                  <a:lnTo>
                    <a:pt x="758361" y="2783295"/>
                  </a:lnTo>
                  <a:lnTo>
                    <a:pt x="760397" y="2793095"/>
                  </a:lnTo>
                  <a:lnTo>
                    <a:pt x="762469" y="2802896"/>
                  </a:lnTo>
                  <a:lnTo>
                    <a:pt x="764663" y="2812696"/>
                  </a:lnTo>
                  <a:lnTo>
                    <a:pt x="766906" y="2822496"/>
                  </a:lnTo>
                  <a:lnTo>
                    <a:pt x="769232" y="2832297"/>
                  </a:lnTo>
                  <a:lnTo>
                    <a:pt x="771639" y="2842097"/>
                  </a:lnTo>
                  <a:lnTo>
                    <a:pt x="774092" y="2851897"/>
                  </a:lnTo>
                  <a:lnTo>
                    <a:pt x="776655" y="2861698"/>
                  </a:lnTo>
                  <a:lnTo>
                    <a:pt x="779248" y="2871498"/>
                  </a:lnTo>
                  <a:lnTo>
                    <a:pt x="781939" y="2881298"/>
                  </a:lnTo>
                  <a:lnTo>
                    <a:pt x="784676" y="2891099"/>
                  </a:lnTo>
                  <a:lnTo>
                    <a:pt x="787475" y="2900899"/>
                  </a:lnTo>
                  <a:lnTo>
                    <a:pt x="790346" y="2910699"/>
                  </a:lnTo>
                  <a:lnTo>
                    <a:pt x="793248" y="2920500"/>
                  </a:lnTo>
                  <a:lnTo>
                    <a:pt x="796241" y="2930300"/>
                  </a:lnTo>
                  <a:lnTo>
                    <a:pt x="799257" y="2940100"/>
                  </a:lnTo>
                  <a:lnTo>
                    <a:pt x="802342" y="2949901"/>
                  </a:lnTo>
                  <a:lnTo>
                    <a:pt x="805465" y="2959701"/>
                  </a:lnTo>
                  <a:lnTo>
                    <a:pt x="808629" y="2969501"/>
                  </a:lnTo>
                  <a:lnTo>
                    <a:pt x="811845" y="2979302"/>
                  </a:lnTo>
                  <a:lnTo>
                    <a:pt x="815079" y="2989102"/>
                  </a:lnTo>
                  <a:lnTo>
                    <a:pt x="818374" y="2998902"/>
                  </a:lnTo>
                  <a:lnTo>
                    <a:pt x="821683" y="3008703"/>
                  </a:lnTo>
                  <a:lnTo>
                    <a:pt x="825029" y="3018503"/>
                  </a:lnTo>
                  <a:lnTo>
                    <a:pt x="828397" y="3028303"/>
                  </a:lnTo>
                  <a:lnTo>
                    <a:pt x="831783" y="3038104"/>
                  </a:lnTo>
                  <a:lnTo>
                    <a:pt x="835194" y="3047904"/>
                  </a:lnTo>
                  <a:lnTo>
                    <a:pt x="838611" y="3057704"/>
                  </a:lnTo>
                  <a:lnTo>
                    <a:pt x="842047" y="3067505"/>
                  </a:lnTo>
                  <a:lnTo>
                    <a:pt x="845484" y="3077305"/>
                  </a:lnTo>
                  <a:lnTo>
                    <a:pt x="848927" y="3087105"/>
                  </a:lnTo>
                  <a:lnTo>
                    <a:pt x="852366" y="3096906"/>
                  </a:lnTo>
                  <a:lnTo>
                    <a:pt x="855804" y="3106706"/>
                  </a:lnTo>
                  <a:lnTo>
                    <a:pt x="859227" y="3116506"/>
                  </a:lnTo>
                  <a:lnTo>
                    <a:pt x="862644" y="3126307"/>
                  </a:lnTo>
                  <a:lnTo>
                    <a:pt x="866034" y="3136107"/>
                  </a:lnTo>
                  <a:lnTo>
                    <a:pt x="869408" y="3145907"/>
                  </a:lnTo>
                  <a:lnTo>
                    <a:pt x="872756" y="3155708"/>
                  </a:lnTo>
                  <a:lnTo>
                    <a:pt x="876067" y="3165508"/>
                  </a:lnTo>
                  <a:lnTo>
                    <a:pt x="879359" y="3175308"/>
                  </a:lnTo>
                  <a:lnTo>
                    <a:pt x="882588" y="3185109"/>
                  </a:lnTo>
                  <a:lnTo>
                    <a:pt x="885797" y="3194909"/>
                  </a:lnTo>
                  <a:lnTo>
                    <a:pt x="888936" y="3204709"/>
                  </a:lnTo>
                  <a:lnTo>
                    <a:pt x="892035" y="3214510"/>
                  </a:lnTo>
                  <a:lnTo>
                    <a:pt x="895078" y="3224310"/>
                  </a:lnTo>
                  <a:lnTo>
                    <a:pt x="898047" y="3234110"/>
                  </a:lnTo>
                  <a:lnTo>
                    <a:pt x="900981" y="3243911"/>
                  </a:lnTo>
                  <a:lnTo>
                    <a:pt x="903798" y="3253711"/>
                  </a:lnTo>
                  <a:lnTo>
                    <a:pt x="906580" y="3263511"/>
                  </a:lnTo>
                  <a:lnTo>
                    <a:pt x="909256" y="3273312"/>
                  </a:lnTo>
                  <a:lnTo>
                    <a:pt x="911861" y="3283112"/>
                  </a:lnTo>
                  <a:lnTo>
                    <a:pt x="914389" y="3292912"/>
                  </a:lnTo>
                  <a:lnTo>
                    <a:pt x="916797" y="3302713"/>
                  </a:lnTo>
                  <a:lnTo>
                    <a:pt x="919162" y="3312513"/>
                  </a:lnTo>
                  <a:lnTo>
                    <a:pt x="921356" y="3322313"/>
                  </a:lnTo>
                  <a:lnTo>
                    <a:pt x="923499" y="3332114"/>
                  </a:lnTo>
                  <a:lnTo>
                    <a:pt x="925508" y="3341914"/>
                  </a:lnTo>
                  <a:lnTo>
                    <a:pt x="927412" y="3351714"/>
                  </a:lnTo>
                  <a:lnTo>
                    <a:pt x="929225" y="3361515"/>
                  </a:lnTo>
                  <a:lnTo>
                    <a:pt x="930874" y="3371315"/>
                  </a:lnTo>
                  <a:lnTo>
                    <a:pt x="932468" y="3381115"/>
                  </a:lnTo>
                  <a:lnTo>
                    <a:pt x="933858" y="3390916"/>
                  </a:lnTo>
                  <a:lnTo>
                    <a:pt x="935176" y="3400716"/>
                  </a:lnTo>
                  <a:lnTo>
                    <a:pt x="936341" y="3410516"/>
                  </a:lnTo>
                  <a:lnTo>
                    <a:pt x="937370" y="3420317"/>
                  </a:lnTo>
                  <a:lnTo>
                    <a:pt x="938301" y="3430117"/>
                  </a:lnTo>
                  <a:lnTo>
                    <a:pt x="939028" y="3439917"/>
                  </a:lnTo>
                  <a:lnTo>
                    <a:pt x="939691" y="3449718"/>
                  </a:lnTo>
                  <a:lnTo>
                    <a:pt x="940135" y="3459518"/>
                  </a:lnTo>
                  <a:lnTo>
                    <a:pt x="940483" y="3469318"/>
                  </a:lnTo>
                  <a:lnTo>
                    <a:pt x="940673" y="3479119"/>
                  </a:lnTo>
                  <a:lnTo>
                    <a:pt x="940698" y="3488919"/>
                  </a:lnTo>
                  <a:lnTo>
                    <a:pt x="940631" y="3498719"/>
                  </a:lnTo>
                  <a:lnTo>
                    <a:pt x="940328" y="3508520"/>
                  </a:lnTo>
                  <a:lnTo>
                    <a:pt x="939955" y="3518320"/>
                  </a:lnTo>
                  <a:lnTo>
                    <a:pt x="939363" y="3528120"/>
                  </a:lnTo>
                  <a:lnTo>
                    <a:pt x="938657" y="3537921"/>
                  </a:lnTo>
                  <a:lnTo>
                    <a:pt x="937799" y="3547721"/>
                  </a:lnTo>
                  <a:lnTo>
                    <a:pt x="936758" y="3557521"/>
                  </a:lnTo>
                  <a:lnTo>
                    <a:pt x="935635" y="3567322"/>
                  </a:lnTo>
                  <a:lnTo>
                    <a:pt x="934259" y="3577122"/>
                  </a:lnTo>
                  <a:lnTo>
                    <a:pt x="932813" y="3586922"/>
                  </a:lnTo>
                  <a:lnTo>
                    <a:pt x="931162" y="3596723"/>
                  </a:lnTo>
                  <a:lnTo>
                    <a:pt x="929386" y="3606523"/>
                  </a:lnTo>
                  <a:lnTo>
                    <a:pt x="927475" y="3616323"/>
                  </a:lnTo>
                  <a:lnTo>
                    <a:pt x="925373" y="3626124"/>
                  </a:lnTo>
                  <a:lnTo>
                    <a:pt x="923204" y="3635924"/>
                  </a:lnTo>
                  <a:lnTo>
                    <a:pt x="920786" y="3645724"/>
                  </a:lnTo>
                  <a:lnTo>
                    <a:pt x="918301" y="3655525"/>
                  </a:lnTo>
                  <a:lnTo>
                    <a:pt x="915638" y="3665325"/>
                  </a:lnTo>
                  <a:lnTo>
                    <a:pt x="912848" y="3675125"/>
                  </a:lnTo>
                  <a:lnTo>
                    <a:pt x="909947" y="3684926"/>
                  </a:lnTo>
                  <a:lnTo>
                    <a:pt x="906862" y="3694726"/>
                  </a:lnTo>
                  <a:lnTo>
                    <a:pt x="903717" y="3704526"/>
                  </a:lnTo>
                  <a:lnTo>
                    <a:pt x="900365" y="3714327"/>
                  </a:lnTo>
                  <a:lnTo>
                    <a:pt x="896943" y="3724127"/>
                  </a:lnTo>
                  <a:lnTo>
                    <a:pt x="893380" y="3733927"/>
                  </a:lnTo>
                  <a:lnTo>
                    <a:pt x="889697" y="3743728"/>
                  </a:lnTo>
                  <a:lnTo>
                    <a:pt x="885932" y="3753528"/>
                  </a:lnTo>
                  <a:lnTo>
                    <a:pt x="882005" y="3763328"/>
                  </a:lnTo>
                  <a:lnTo>
                    <a:pt x="878030" y="3773129"/>
                  </a:lnTo>
                  <a:lnTo>
                    <a:pt x="873897" y="3782929"/>
                  </a:lnTo>
                  <a:lnTo>
                    <a:pt x="869701" y="3792729"/>
                  </a:lnTo>
                  <a:lnTo>
                    <a:pt x="865402" y="3802530"/>
                  </a:lnTo>
                  <a:lnTo>
                    <a:pt x="861004" y="3812330"/>
                  </a:lnTo>
                  <a:lnTo>
                    <a:pt x="856553" y="3822131"/>
                  </a:lnTo>
                  <a:lnTo>
                    <a:pt x="851974" y="3831931"/>
                  </a:lnTo>
                  <a:lnTo>
                    <a:pt x="847361" y="3841731"/>
                  </a:lnTo>
                  <a:lnTo>
                    <a:pt x="842643" y="3851532"/>
                  </a:lnTo>
                  <a:lnTo>
                    <a:pt x="837876" y="3861332"/>
                  </a:lnTo>
                  <a:lnTo>
                    <a:pt x="833046" y="3871132"/>
                  </a:lnTo>
                  <a:lnTo>
                    <a:pt x="828147" y="3880933"/>
                  </a:lnTo>
                  <a:lnTo>
                    <a:pt x="823218" y="3890733"/>
                  </a:lnTo>
                  <a:lnTo>
                    <a:pt x="818209" y="3900533"/>
                  </a:lnTo>
                  <a:lnTo>
                    <a:pt x="813180" y="3910334"/>
                  </a:lnTo>
                  <a:lnTo>
                    <a:pt x="808098" y="3920134"/>
                  </a:lnTo>
                  <a:lnTo>
                    <a:pt x="802987" y="3929934"/>
                  </a:lnTo>
                  <a:lnTo>
                    <a:pt x="797848" y="3939735"/>
                  </a:lnTo>
                  <a:lnTo>
                    <a:pt x="792678" y="3949535"/>
                  </a:lnTo>
                  <a:lnTo>
                    <a:pt x="787497" y="3959335"/>
                  </a:lnTo>
                  <a:lnTo>
                    <a:pt x="782288" y="3969136"/>
                  </a:lnTo>
                  <a:lnTo>
                    <a:pt x="777074" y="3978936"/>
                  </a:lnTo>
                  <a:lnTo>
                    <a:pt x="771851" y="3988736"/>
                  </a:lnTo>
                  <a:lnTo>
                    <a:pt x="766626" y="3998537"/>
                  </a:lnTo>
                  <a:lnTo>
                    <a:pt x="761400" y="4008337"/>
                  </a:lnTo>
                  <a:lnTo>
                    <a:pt x="756184" y="4018137"/>
                  </a:lnTo>
                  <a:lnTo>
                    <a:pt x="750971" y="4027938"/>
                  </a:lnTo>
                  <a:lnTo>
                    <a:pt x="745781" y="4037738"/>
                  </a:lnTo>
                  <a:lnTo>
                    <a:pt x="740602" y="4047538"/>
                  </a:lnTo>
                  <a:lnTo>
                    <a:pt x="735446" y="4057339"/>
                  </a:lnTo>
                  <a:lnTo>
                    <a:pt x="730319" y="4067139"/>
                  </a:lnTo>
                  <a:lnTo>
                    <a:pt x="725211" y="4076939"/>
                  </a:lnTo>
                  <a:lnTo>
                    <a:pt x="720151" y="4086740"/>
                  </a:lnTo>
                  <a:lnTo>
                    <a:pt x="715108" y="4096540"/>
                  </a:lnTo>
                  <a:lnTo>
                    <a:pt x="710125" y="4106340"/>
                  </a:lnTo>
                  <a:lnTo>
                    <a:pt x="705171" y="4116141"/>
                  </a:lnTo>
                  <a:lnTo>
                    <a:pt x="700265" y="4125941"/>
                  </a:lnTo>
                  <a:lnTo>
                    <a:pt x="695414" y="4135741"/>
                  </a:lnTo>
                  <a:lnTo>
                    <a:pt x="690594" y="4145542"/>
                  </a:lnTo>
                  <a:lnTo>
                    <a:pt x="685859" y="4155342"/>
                  </a:lnTo>
                  <a:lnTo>
                    <a:pt x="681151" y="4165142"/>
                  </a:lnTo>
                  <a:lnTo>
                    <a:pt x="676526" y="4174943"/>
                  </a:lnTo>
                  <a:lnTo>
                    <a:pt x="671948" y="4184743"/>
                  </a:lnTo>
                  <a:lnTo>
                    <a:pt x="667432" y="4194543"/>
                  </a:lnTo>
                  <a:lnTo>
                    <a:pt x="662995" y="4204344"/>
                  </a:lnTo>
                  <a:lnTo>
                    <a:pt x="658593" y="4214144"/>
                  </a:lnTo>
                  <a:lnTo>
                    <a:pt x="654305" y="4223944"/>
                  </a:lnTo>
                  <a:lnTo>
                    <a:pt x="650051" y="4233745"/>
                  </a:lnTo>
                  <a:lnTo>
                    <a:pt x="645892" y="4243545"/>
                  </a:lnTo>
                  <a:lnTo>
                    <a:pt x="641796" y="4253345"/>
                  </a:lnTo>
                  <a:lnTo>
                    <a:pt x="637765" y="4263146"/>
                  </a:lnTo>
                  <a:lnTo>
                    <a:pt x="633833" y="4272946"/>
                  </a:lnTo>
                  <a:lnTo>
                    <a:pt x="629936" y="4282746"/>
                  </a:lnTo>
                  <a:lnTo>
                    <a:pt x="626171" y="4292547"/>
                  </a:lnTo>
                  <a:lnTo>
                    <a:pt x="622443" y="4302347"/>
                  </a:lnTo>
                  <a:lnTo>
                    <a:pt x="618814" y="4312147"/>
                  </a:lnTo>
                  <a:lnTo>
                    <a:pt x="615258" y="4321948"/>
                  </a:lnTo>
                  <a:lnTo>
                    <a:pt x="611766" y="4331748"/>
                  </a:lnTo>
                  <a:lnTo>
                    <a:pt x="608384" y="4341548"/>
                  </a:lnTo>
                  <a:lnTo>
                    <a:pt x="605039" y="4351349"/>
                  </a:lnTo>
                  <a:lnTo>
                    <a:pt x="601822" y="4361149"/>
                  </a:lnTo>
                  <a:lnTo>
                    <a:pt x="598652" y="4370949"/>
                  </a:lnTo>
                  <a:lnTo>
                    <a:pt x="595573" y="4380750"/>
                  </a:lnTo>
                  <a:lnTo>
                    <a:pt x="592575" y="4390550"/>
                  </a:lnTo>
                  <a:lnTo>
                    <a:pt x="589633" y="4400350"/>
                  </a:lnTo>
                  <a:lnTo>
                    <a:pt x="586807" y="4410151"/>
                  </a:lnTo>
                  <a:lnTo>
                    <a:pt x="584017" y="4419951"/>
                  </a:lnTo>
                  <a:lnTo>
                    <a:pt x="581344" y="4429751"/>
                  </a:lnTo>
                  <a:lnTo>
                    <a:pt x="578722" y="4439552"/>
                  </a:lnTo>
                  <a:lnTo>
                    <a:pt x="576181" y="4449352"/>
                  </a:lnTo>
                  <a:lnTo>
                    <a:pt x="573724" y="4459152"/>
                  </a:lnTo>
                  <a:lnTo>
                    <a:pt x="571312" y="4468953"/>
                  </a:lnTo>
                  <a:lnTo>
                    <a:pt x="569015" y="4478753"/>
                  </a:lnTo>
                  <a:lnTo>
                    <a:pt x="566751" y="4488553"/>
                  </a:lnTo>
                  <a:lnTo>
                    <a:pt x="564589" y="4498354"/>
                  </a:lnTo>
                  <a:lnTo>
                    <a:pt x="562480" y="4508154"/>
                  </a:lnTo>
                  <a:lnTo>
                    <a:pt x="560438" y="4517954"/>
                  </a:lnTo>
                  <a:lnTo>
                    <a:pt x="558477" y="4527755"/>
                  </a:lnTo>
                  <a:lnTo>
                    <a:pt x="556552" y="4537555"/>
                  </a:lnTo>
                  <a:lnTo>
                    <a:pt x="554735" y="4547355"/>
                  </a:lnTo>
                  <a:lnTo>
                    <a:pt x="552947" y="4557156"/>
                  </a:lnTo>
                  <a:lnTo>
                    <a:pt x="551243" y="4566956"/>
                  </a:lnTo>
                  <a:lnTo>
                    <a:pt x="549591" y="4576756"/>
                  </a:lnTo>
                  <a:lnTo>
                    <a:pt x="547992" y="4586557"/>
                  </a:lnTo>
                  <a:lnTo>
                    <a:pt x="546469" y="4596357"/>
                  </a:lnTo>
                  <a:lnTo>
                    <a:pt x="544973" y="4606157"/>
                  </a:lnTo>
                  <a:lnTo>
                    <a:pt x="543571" y="4615958"/>
                  </a:lnTo>
                  <a:lnTo>
                    <a:pt x="542196" y="4625758"/>
                  </a:lnTo>
                  <a:lnTo>
                    <a:pt x="540887" y="4635558"/>
                  </a:lnTo>
                  <a:lnTo>
                    <a:pt x="539626" y="4645359"/>
                  </a:lnTo>
                  <a:lnTo>
                    <a:pt x="538405" y="4655159"/>
                  </a:lnTo>
                  <a:lnTo>
                    <a:pt x="537252" y="4664959"/>
                  </a:lnTo>
                  <a:lnTo>
                    <a:pt x="536122" y="4674760"/>
                  </a:lnTo>
                  <a:lnTo>
                    <a:pt x="535065" y="4684560"/>
                  </a:lnTo>
                  <a:lnTo>
                    <a:pt x="534034" y="4694360"/>
                  </a:lnTo>
                  <a:lnTo>
                    <a:pt x="533053" y="4704161"/>
                  </a:lnTo>
                  <a:lnTo>
                    <a:pt x="532115" y="4713961"/>
                  </a:lnTo>
                  <a:lnTo>
                    <a:pt x="531207" y="4723761"/>
                  </a:lnTo>
                  <a:lnTo>
                    <a:pt x="530356" y="4733562"/>
                  </a:lnTo>
                  <a:lnTo>
                    <a:pt x="529523" y="4743362"/>
                  </a:lnTo>
                  <a:lnTo>
                    <a:pt x="528746" y="4753162"/>
                  </a:lnTo>
                  <a:lnTo>
                    <a:pt x="527992" y="4762963"/>
                  </a:lnTo>
                  <a:lnTo>
                    <a:pt x="527276" y="4772763"/>
                  </a:lnTo>
                  <a:lnTo>
                    <a:pt x="526596" y="4782563"/>
                  </a:lnTo>
                  <a:lnTo>
                    <a:pt x="525935" y="4792364"/>
                  </a:lnTo>
                  <a:lnTo>
                    <a:pt x="525323" y="4802164"/>
                  </a:lnTo>
                  <a:lnTo>
                    <a:pt x="524725" y="4811964"/>
                  </a:lnTo>
                  <a:lnTo>
                    <a:pt x="524167" y="4821765"/>
                  </a:lnTo>
                  <a:lnTo>
                    <a:pt x="523630" y="4831565"/>
                  </a:lnTo>
                  <a:lnTo>
                    <a:pt x="523119" y="4841365"/>
                  </a:lnTo>
                  <a:lnTo>
                    <a:pt x="522638" y="4851166"/>
                  </a:lnTo>
                  <a:lnTo>
                    <a:pt x="522170" y="4860966"/>
                  </a:lnTo>
                  <a:lnTo>
                    <a:pt x="521740" y="4870766"/>
                  </a:lnTo>
                  <a:lnTo>
                    <a:pt x="521321" y="4880567"/>
                  </a:lnTo>
                  <a:lnTo>
                    <a:pt x="520930" y="4890367"/>
                  </a:lnTo>
                  <a:lnTo>
                    <a:pt x="520557" y="4900167"/>
                  </a:lnTo>
                  <a:lnTo>
                    <a:pt x="520200" y="4909968"/>
                  </a:lnTo>
                  <a:lnTo>
                    <a:pt x="519869" y="4919768"/>
                  </a:lnTo>
                  <a:lnTo>
                    <a:pt x="519545" y="4929568"/>
                  </a:lnTo>
                  <a:lnTo>
                    <a:pt x="519251" y="4939369"/>
                  </a:lnTo>
                  <a:lnTo>
                    <a:pt x="518964" y="4949169"/>
                  </a:lnTo>
                  <a:lnTo>
                    <a:pt x="518697" y="4958969"/>
                  </a:lnTo>
                  <a:lnTo>
                    <a:pt x="518443" y="4968770"/>
                  </a:lnTo>
                  <a:lnTo>
                    <a:pt x="518201" y="4978570"/>
                  </a:lnTo>
                  <a:lnTo>
                    <a:pt x="517977" y="4988370"/>
                  </a:lnTo>
                  <a:lnTo>
                    <a:pt x="517760" y="4998171"/>
                  </a:lnTo>
                  <a:lnTo>
                    <a:pt x="517562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018040" y="1708102"/>
              <a:ext cx="1638269" cy="3989687"/>
            </a:xfrm>
            <a:custGeom>
              <a:avLst/>
              <a:pathLst>
                <a:path w="1638269" h="3989687">
                  <a:moveTo>
                    <a:pt x="816326" y="3989687"/>
                  </a:moveTo>
                  <a:lnTo>
                    <a:pt x="816086" y="3981879"/>
                  </a:lnTo>
                  <a:lnTo>
                    <a:pt x="815822" y="3974072"/>
                  </a:lnTo>
                  <a:lnTo>
                    <a:pt x="815545" y="3966264"/>
                  </a:lnTo>
                  <a:lnTo>
                    <a:pt x="815242" y="3958456"/>
                  </a:lnTo>
                  <a:lnTo>
                    <a:pt x="814917" y="3950649"/>
                  </a:lnTo>
                  <a:lnTo>
                    <a:pt x="814576" y="3942841"/>
                  </a:lnTo>
                  <a:lnTo>
                    <a:pt x="814197" y="3935034"/>
                  </a:lnTo>
                  <a:lnTo>
                    <a:pt x="813798" y="3927226"/>
                  </a:lnTo>
                  <a:lnTo>
                    <a:pt x="813375" y="3919418"/>
                  </a:lnTo>
                  <a:lnTo>
                    <a:pt x="812910" y="3911611"/>
                  </a:lnTo>
                  <a:lnTo>
                    <a:pt x="812425" y="3903803"/>
                  </a:lnTo>
                  <a:lnTo>
                    <a:pt x="811902" y="3895995"/>
                  </a:lnTo>
                  <a:lnTo>
                    <a:pt x="811339" y="3888188"/>
                  </a:lnTo>
                  <a:lnTo>
                    <a:pt x="810751" y="3880380"/>
                  </a:lnTo>
                  <a:lnTo>
                    <a:pt x="810110" y="3872573"/>
                  </a:lnTo>
                  <a:lnTo>
                    <a:pt x="809432" y="3864765"/>
                  </a:lnTo>
                  <a:lnTo>
                    <a:pt x="808723" y="3856957"/>
                  </a:lnTo>
                  <a:lnTo>
                    <a:pt x="807945" y="3849150"/>
                  </a:lnTo>
                  <a:lnTo>
                    <a:pt x="807134" y="3841342"/>
                  </a:lnTo>
                  <a:lnTo>
                    <a:pt x="806274" y="3833535"/>
                  </a:lnTo>
                  <a:lnTo>
                    <a:pt x="805348" y="3825727"/>
                  </a:lnTo>
                  <a:lnTo>
                    <a:pt x="804385" y="3817919"/>
                  </a:lnTo>
                  <a:lnTo>
                    <a:pt x="803350" y="3810112"/>
                  </a:lnTo>
                  <a:lnTo>
                    <a:pt x="802255" y="3802304"/>
                  </a:lnTo>
                  <a:lnTo>
                    <a:pt x="801119" y="3794497"/>
                  </a:lnTo>
                  <a:lnTo>
                    <a:pt x="799882" y="3786689"/>
                  </a:lnTo>
                  <a:lnTo>
                    <a:pt x="798596" y="3778881"/>
                  </a:lnTo>
                  <a:lnTo>
                    <a:pt x="797249" y="3771074"/>
                  </a:lnTo>
                  <a:lnTo>
                    <a:pt x="795799" y="3763266"/>
                  </a:lnTo>
                  <a:lnTo>
                    <a:pt x="794299" y="3755459"/>
                  </a:lnTo>
                  <a:lnTo>
                    <a:pt x="792708" y="3747651"/>
                  </a:lnTo>
                  <a:lnTo>
                    <a:pt x="791026" y="3739843"/>
                  </a:lnTo>
                  <a:lnTo>
                    <a:pt x="789288" y="3732036"/>
                  </a:lnTo>
                  <a:lnTo>
                    <a:pt x="787425" y="3724228"/>
                  </a:lnTo>
                  <a:lnTo>
                    <a:pt x="785485" y="3716421"/>
                  </a:lnTo>
                  <a:lnTo>
                    <a:pt x="783476" y="3708613"/>
                  </a:lnTo>
                  <a:lnTo>
                    <a:pt x="781321" y="3700805"/>
                  </a:lnTo>
                  <a:lnTo>
                    <a:pt x="779099" y="3692998"/>
                  </a:lnTo>
                  <a:lnTo>
                    <a:pt x="776774" y="3685190"/>
                  </a:lnTo>
                  <a:lnTo>
                    <a:pt x="774319" y="3677382"/>
                  </a:lnTo>
                  <a:lnTo>
                    <a:pt x="771792" y="3669575"/>
                  </a:lnTo>
                  <a:lnTo>
                    <a:pt x="769123" y="3661767"/>
                  </a:lnTo>
                  <a:lnTo>
                    <a:pt x="766344" y="3653960"/>
                  </a:lnTo>
                  <a:lnTo>
                    <a:pt x="763490" y="3646152"/>
                  </a:lnTo>
                  <a:lnTo>
                    <a:pt x="760451" y="3638344"/>
                  </a:lnTo>
                  <a:lnTo>
                    <a:pt x="757328" y="3630537"/>
                  </a:lnTo>
                  <a:lnTo>
                    <a:pt x="754095" y="3622729"/>
                  </a:lnTo>
                  <a:lnTo>
                    <a:pt x="750694" y="3614922"/>
                  </a:lnTo>
                  <a:lnTo>
                    <a:pt x="747208" y="3607114"/>
                  </a:lnTo>
                  <a:lnTo>
                    <a:pt x="743573" y="3599306"/>
                  </a:lnTo>
                  <a:lnTo>
                    <a:pt x="739797" y="3591499"/>
                  </a:lnTo>
                  <a:lnTo>
                    <a:pt x="735933" y="3583691"/>
                  </a:lnTo>
                  <a:lnTo>
                    <a:pt x="731879" y="3575884"/>
                  </a:lnTo>
                  <a:lnTo>
                    <a:pt x="727716" y="3568076"/>
                  </a:lnTo>
                  <a:lnTo>
                    <a:pt x="723448" y="3560268"/>
                  </a:lnTo>
                  <a:lnTo>
                    <a:pt x="718981" y="3552461"/>
                  </a:lnTo>
                  <a:lnTo>
                    <a:pt x="714423" y="3544653"/>
                  </a:lnTo>
                  <a:lnTo>
                    <a:pt x="709723" y="3536846"/>
                  </a:lnTo>
                  <a:lnTo>
                    <a:pt x="704860" y="3529038"/>
                  </a:lnTo>
                  <a:lnTo>
                    <a:pt x="699907" y="3521230"/>
                  </a:lnTo>
                  <a:lnTo>
                    <a:pt x="694776" y="3513423"/>
                  </a:lnTo>
                  <a:lnTo>
                    <a:pt x="689520" y="3505615"/>
                  </a:lnTo>
                  <a:lnTo>
                    <a:pt x="684175" y="3497808"/>
                  </a:lnTo>
                  <a:lnTo>
                    <a:pt x="678622" y="3490000"/>
                  </a:lnTo>
                  <a:lnTo>
                    <a:pt x="672983" y="3482192"/>
                  </a:lnTo>
                  <a:lnTo>
                    <a:pt x="667225" y="3474385"/>
                  </a:lnTo>
                  <a:lnTo>
                    <a:pt x="661301" y="3466577"/>
                  </a:lnTo>
                  <a:lnTo>
                    <a:pt x="655296" y="3458769"/>
                  </a:lnTo>
                  <a:lnTo>
                    <a:pt x="649147" y="3450962"/>
                  </a:lnTo>
                  <a:lnTo>
                    <a:pt x="642876" y="3443154"/>
                  </a:lnTo>
                  <a:lnTo>
                    <a:pt x="636530" y="3435347"/>
                  </a:lnTo>
                  <a:lnTo>
                    <a:pt x="630023" y="3427539"/>
                  </a:lnTo>
                  <a:lnTo>
                    <a:pt x="623436" y="3419731"/>
                  </a:lnTo>
                  <a:lnTo>
                    <a:pt x="616767" y="3411924"/>
                  </a:lnTo>
                  <a:lnTo>
                    <a:pt x="609959" y="3404116"/>
                  </a:lnTo>
                  <a:lnTo>
                    <a:pt x="603093" y="3396309"/>
                  </a:lnTo>
                  <a:lnTo>
                    <a:pt x="596136" y="3388501"/>
                  </a:lnTo>
                  <a:lnTo>
                    <a:pt x="589086" y="3380693"/>
                  </a:lnTo>
                  <a:lnTo>
                    <a:pt x="581987" y="3372886"/>
                  </a:lnTo>
                  <a:lnTo>
                    <a:pt x="574799" y="3365078"/>
                  </a:lnTo>
                  <a:lnTo>
                    <a:pt x="567558" y="3357271"/>
                  </a:lnTo>
                  <a:lnTo>
                    <a:pt x="560279" y="3349463"/>
                  </a:lnTo>
                  <a:lnTo>
                    <a:pt x="552928" y="3341655"/>
                  </a:lnTo>
                  <a:lnTo>
                    <a:pt x="545554" y="3333848"/>
                  </a:lnTo>
                  <a:lnTo>
                    <a:pt x="538148" y="3326040"/>
                  </a:lnTo>
                  <a:lnTo>
                    <a:pt x="530714" y="3318233"/>
                  </a:lnTo>
                  <a:lnTo>
                    <a:pt x="523270" y="3310425"/>
                  </a:lnTo>
                  <a:lnTo>
                    <a:pt x="515816" y="3302617"/>
                  </a:lnTo>
                  <a:lnTo>
                    <a:pt x="508366" y="3294810"/>
                  </a:lnTo>
                  <a:lnTo>
                    <a:pt x="500921" y="3287002"/>
                  </a:lnTo>
                  <a:lnTo>
                    <a:pt x="493502" y="3279195"/>
                  </a:lnTo>
                  <a:lnTo>
                    <a:pt x="486108" y="3271387"/>
                  </a:lnTo>
                  <a:lnTo>
                    <a:pt x="478740" y="3263579"/>
                  </a:lnTo>
                  <a:lnTo>
                    <a:pt x="471437" y="3255772"/>
                  </a:lnTo>
                  <a:lnTo>
                    <a:pt x="464172" y="3247964"/>
                  </a:lnTo>
                  <a:lnTo>
                    <a:pt x="456971" y="3240156"/>
                  </a:lnTo>
                  <a:lnTo>
                    <a:pt x="449857" y="3232349"/>
                  </a:lnTo>
                  <a:lnTo>
                    <a:pt x="442795" y="3224541"/>
                  </a:lnTo>
                  <a:lnTo>
                    <a:pt x="435852" y="3216734"/>
                  </a:lnTo>
                  <a:lnTo>
                    <a:pt x="428999" y="3208926"/>
                  </a:lnTo>
                  <a:lnTo>
                    <a:pt x="422218" y="3201118"/>
                  </a:lnTo>
                  <a:lnTo>
                    <a:pt x="415615" y="3193311"/>
                  </a:lnTo>
                  <a:lnTo>
                    <a:pt x="409097" y="3185503"/>
                  </a:lnTo>
                  <a:lnTo>
                    <a:pt x="402702" y="3177696"/>
                  </a:lnTo>
                  <a:lnTo>
                    <a:pt x="396489" y="3169888"/>
                  </a:lnTo>
                  <a:lnTo>
                    <a:pt x="390374" y="3162080"/>
                  </a:lnTo>
                  <a:lnTo>
                    <a:pt x="384447" y="3154273"/>
                  </a:lnTo>
                  <a:lnTo>
                    <a:pt x="378687" y="3146465"/>
                  </a:lnTo>
                  <a:lnTo>
                    <a:pt x="373038" y="3138658"/>
                  </a:lnTo>
                  <a:lnTo>
                    <a:pt x="367652" y="3130850"/>
                  </a:lnTo>
                  <a:lnTo>
                    <a:pt x="362405" y="3123042"/>
                  </a:lnTo>
                  <a:lnTo>
                    <a:pt x="357314" y="3115235"/>
                  </a:lnTo>
                  <a:lnTo>
                    <a:pt x="352498" y="3107427"/>
                  </a:lnTo>
                  <a:lnTo>
                    <a:pt x="347815" y="3099620"/>
                  </a:lnTo>
                  <a:lnTo>
                    <a:pt x="343357" y="3091812"/>
                  </a:lnTo>
                  <a:lnTo>
                    <a:pt x="339140" y="3084004"/>
                  </a:lnTo>
                  <a:lnTo>
                    <a:pt x="335064" y="3076197"/>
                  </a:lnTo>
                  <a:lnTo>
                    <a:pt x="331286" y="3068389"/>
                  </a:lnTo>
                  <a:lnTo>
                    <a:pt x="327703" y="3060582"/>
                  </a:lnTo>
                  <a:lnTo>
                    <a:pt x="324280" y="3052774"/>
                  </a:lnTo>
                  <a:lnTo>
                    <a:pt x="321205" y="3044966"/>
                  </a:lnTo>
                  <a:lnTo>
                    <a:pt x="318282" y="3037159"/>
                  </a:lnTo>
                  <a:lnTo>
                    <a:pt x="315585" y="3029351"/>
                  </a:lnTo>
                  <a:lnTo>
                    <a:pt x="313184" y="3021543"/>
                  </a:lnTo>
                  <a:lnTo>
                    <a:pt x="310937" y="3013736"/>
                  </a:lnTo>
                  <a:lnTo>
                    <a:pt x="308982" y="3005928"/>
                  </a:lnTo>
                  <a:lnTo>
                    <a:pt x="307262" y="2998121"/>
                  </a:lnTo>
                  <a:lnTo>
                    <a:pt x="305696" y="2990313"/>
                  </a:lnTo>
                  <a:lnTo>
                    <a:pt x="304484" y="2982505"/>
                  </a:lnTo>
                  <a:lnTo>
                    <a:pt x="303442" y="2974698"/>
                  </a:lnTo>
                  <a:lnTo>
                    <a:pt x="302598" y="2966890"/>
                  </a:lnTo>
                  <a:lnTo>
                    <a:pt x="302072" y="2959083"/>
                  </a:lnTo>
                  <a:lnTo>
                    <a:pt x="301695" y="2951275"/>
                  </a:lnTo>
                  <a:lnTo>
                    <a:pt x="301571" y="2943467"/>
                  </a:lnTo>
                  <a:lnTo>
                    <a:pt x="301695" y="2935660"/>
                  </a:lnTo>
                  <a:lnTo>
                    <a:pt x="301962" y="2927852"/>
                  </a:lnTo>
                  <a:lnTo>
                    <a:pt x="302529" y="2920045"/>
                  </a:lnTo>
                  <a:lnTo>
                    <a:pt x="303273" y="2912237"/>
                  </a:lnTo>
                  <a:lnTo>
                    <a:pt x="304170" y="2904429"/>
                  </a:lnTo>
                  <a:lnTo>
                    <a:pt x="305371" y="2896622"/>
                  </a:lnTo>
                  <a:lnTo>
                    <a:pt x="306700" y="2888814"/>
                  </a:lnTo>
                  <a:lnTo>
                    <a:pt x="308223" y="2881007"/>
                  </a:lnTo>
                  <a:lnTo>
                    <a:pt x="309976" y="2873199"/>
                  </a:lnTo>
                  <a:lnTo>
                    <a:pt x="311848" y="2865391"/>
                  </a:lnTo>
                  <a:lnTo>
                    <a:pt x="313943" y="2857584"/>
                  </a:lnTo>
                  <a:lnTo>
                    <a:pt x="316202" y="2849776"/>
                  </a:lnTo>
                  <a:lnTo>
                    <a:pt x="318570" y="2841969"/>
                  </a:lnTo>
                  <a:lnTo>
                    <a:pt x="321179" y="2834161"/>
                  </a:lnTo>
                  <a:lnTo>
                    <a:pt x="323892" y="2826353"/>
                  </a:lnTo>
                  <a:lnTo>
                    <a:pt x="326734" y="2818546"/>
                  </a:lnTo>
                  <a:lnTo>
                    <a:pt x="329763" y="2810738"/>
                  </a:lnTo>
                  <a:lnTo>
                    <a:pt x="332877" y="2802930"/>
                  </a:lnTo>
                  <a:lnTo>
                    <a:pt x="336136" y="2795123"/>
                  </a:lnTo>
                  <a:lnTo>
                    <a:pt x="339523" y="2787315"/>
                  </a:lnTo>
                  <a:lnTo>
                    <a:pt x="342984" y="2779508"/>
                  </a:lnTo>
                  <a:lnTo>
                    <a:pt x="346593" y="2771700"/>
                  </a:lnTo>
                  <a:lnTo>
                    <a:pt x="350282" y="2763892"/>
                  </a:lnTo>
                  <a:lnTo>
                    <a:pt x="354042" y="2756085"/>
                  </a:lnTo>
                  <a:lnTo>
                    <a:pt x="357928" y="2748277"/>
                  </a:lnTo>
                  <a:lnTo>
                    <a:pt x="361864" y="2740470"/>
                  </a:lnTo>
                  <a:lnTo>
                    <a:pt x="365875" y="2732662"/>
                  </a:lnTo>
                  <a:lnTo>
                    <a:pt x="369966" y="2724854"/>
                  </a:lnTo>
                  <a:lnTo>
                    <a:pt x="374096" y="2717047"/>
                  </a:lnTo>
                  <a:lnTo>
                    <a:pt x="378296" y="2709239"/>
                  </a:lnTo>
                  <a:lnTo>
                    <a:pt x="382540" y="2701432"/>
                  </a:lnTo>
                  <a:lnTo>
                    <a:pt x="386813" y="2693624"/>
                  </a:lnTo>
                  <a:lnTo>
                    <a:pt x="391143" y="2685816"/>
                  </a:lnTo>
                  <a:lnTo>
                    <a:pt x="395492" y="2678009"/>
                  </a:lnTo>
                  <a:lnTo>
                    <a:pt x="399866" y="2670201"/>
                  </a:lnTo>
                  <a:lnTo>
                    <a:pt x="404266" y="2662394"/>
                  </a:lnTo>
                  <a:lnTo>
                    <a:pt x="408677" y="2654586"/>
                  </a:lnTo>
                  <a:lnTo>
                    <a:pt x="413101" y="2646778"/>
                  </a:lnTo>
                  <a:lnTo>
                    <a:pt x="417530" y="2638971"/>
                  </a:lnTo>
                  <a:lnTo>
                    <a:pt x="421961" y="2631163"/>
                  </a:lnTo>
                  <a:lnTo>
                    <a:pt x="426390" y="2623356"/>
                  </a:lnTo>
                  <a:lnTo>
                    <a:pt x="430811" y="2615548"/>
                  </a:lnTo>
                  <a:lnTo>
                    <a:pt x="435226" y="2607740"/>
                  </a:lnTo>
                  <a:lnTo>
                    <a:pt x="439621" y="2599933"/>
                  </a:lnTo>
                  <a:lnTo>
                    <a:pt x="444004" y="2592125"/>
                  </a:lnTo>
                  <a:lnTo>
                    <a:pt x="448366" y="2584317"/>
                  </a:lnTo>
                  <a:lnTo>
                    <a:pt x="452699" y="2576510"/>
                  </a:lnTo>
                  <a:lnTo>
                    <a:pt x="457016" y="2568702"/>
                  </a:lnTo>
                  <a:lnTo>
                    <a:pt x="461295" y="2560895"/>
                  </a:lnTo>
                  <a:lnTo>
                    <a:pt x="465545" y="2553087"/>
                  </a:lnTo>
                  <a:lnTo>
                    <a:pt x="469773" y="2545279"/>
                  </a:lnTo>
                  <a:lnTo>
                    <a:pt x="473945" y="2537472"/>
                  </a:lnTo>
                  <a:lnTo>
                    <a:pt x="478092" y="2529664"/>
                  </a:lnTo>
                  <a:lnTo>
                    <a:pt x="482203" y="2521857"/>
                  </a:lnTo>
                  <a:lnTo>
                    <a:pt x="486261" y="2514049"/>
                  </a:lnTo>
                  <a:lnTo>
                    <a:pt x="490290" y="2506241"/>
                  </a:lnTo>
                  <a:lnTo>
                    <a:pt x="494269" y="2498434"/>
                  </a:lnTo>
                  <a:lnTo>
                    <a:pt x="498201" y="2490626"/>
                  </a:lnTo>
                  <a:lnTo>
                    <a:pt x="502102" y="2482819"/>
                  </a:lnTo>
                  <a:lnTo>
                    <a:pt x="505938" y="2475011"/>
                  </a:lnTo>
                  <a:lnTo>
                    <a:pt x="509736" y="2467203"/>
                  </a:lnTo>
                  <a:lnTo>
                    <a:pt x="513496" y="2459396"/>
                  </a:lnTo>
                  <a:lnTo>
                    <a:pt x="517188" y="2451588"/>
                  </a:lnTo>
                  <a:lnTo>
                    <a:pt x="520848" y="2443781"/>
                  </a:lnTo>
                  <a:lnTo>
                    <a:pt x="524456" y="2435973"/>
                  </a:lnTo>
                  <a:lnTo>
                    <a:pt x="528008" y="2428165"/>
                  </a:lnTo>
                  <a:lnTo>
                    <a:pt x="531527" y="2420358"/>
                  </a:lnTo>
                  <a:lnTo>
                    <a:pt x="534982" y="2412550"/>
                  </a:lnTo>
                  <a:lnTo>
                    <a:pt x="538393" y="2404743"/>
                  </a:lnTo>
                  <a:lnTo>
                    <a:pt x="541772" y="2396935"/>
                  </a:lnTo>
                  <a:lnTo>
                    <a:pt x="545075" y="2389127"/>
                  </a:lnTo>
                  <a:lnTo>
                    <a:pt x="548347" y="2381320"/>
                  </a:lnTo>
                  <a:lnTo>
                    <a:pt x="551574" y="2373512"/>
                  </a:lnTo>
                  <a:lnTo>
                    <a:pt x="554740" y="2365704"/>
                  </a:lnTo>
                  <a:lnTo>
                    <a:pt x="557875" y="2357897"/>
                  </a:lnTo>
                  <a:lnTo>
                    <a:pt x="560955" y="2350089"/>
                  </a:lnTo>
                  <a:lnTo>
                    <a:pt x="563987" y="2342282"/>
                  </a:lnTo>
                  <a:lnTo>
                    <a:pt x="566989" y="2334474"/>
                  </a:lnTo>
                  <a:lnTo>
                    <a:pt x="569925" y="2326666"/>
                  </a:lnTo>
                  <a:lnTo>
                    <a:pt x="572827" y="2318859"/>
                  </a:lnTo>
                  <a:lnTo>
                    <a:pt x="575693" y="2311051"/>
                  </a:lnTo>
                  <a:lnTo>
                    <a:pt x="578497" y="2303244"/>
                  </a:lnTo>
                  <a:lnTo>
                    <a:pt x="581273" y="2295436"/>
                  </a:lnTo>
                  <a:lnTo>
                    <a:pt x="584002" y="2287628"/>
                  </a:lnTo>
                  <a:lnTo>
                    <a:pt x="586683" y="2279821"/>
                  </a:lnTo>
                  <a:lnTo>
                    <a:pt x="589336" y="2272013"/>
                  </a:lnTo>
                  <a:lnTo>
                    <a:pt x="591934" y="2264206"/>
                  </a:lnTo>
                  <a:lnTo>
                    <a:pt x="594495" y="2256398"/>
                  </a:lnTo>
                  <a:lnTo>
                    <a:pt x="597028" y="2248590"/>
                  </a:lnTo>
                  <a:lnTo>
                    <a:pt x="599498" y="2240783"/>
                  </a:lnTo>
                  <a:lnTo>
                    <a:pt x="601942" y="2232975"/>
                  </a:lnTo>
                  <a:lnTo>
                    <a:pt x="604348" y="2225168"/>
                  </a:lnTo>
                  <a:lnTo>
                    <a:pt x="606704" y="2217360"/>
                  </a:lnTo>
                  <a:lnTo>
                    <a:pt x="609033" y="2209552"/>
                  </a:lnTo>
                  <a:lnTo>
                    <a:pt x="611315" y="2201745"/>
                  </a:lnTo>
                  <a:lnTo>
                    <a:pt x="613556" y="2193937"/>
                  </a:lnTo>
                  <a:lnTo>
                    <a:pt x="615772" y="2186130"/>
                  </a:lnTo>
                  <a:lnTo>
                    <a:pt x="617930" y="2178322"/>
                  </a:lnTo>
                  <a:lnTo>
                    <a:pt x="620059" y="2170514"/>
                  </a:lnTo>
                  <a:lnTo>
                    <a:pt x="622155" y="2162707"/>
                  </a:lnTo>
                  <a:lnTo>
                    <a:pt x="624196" y="2154899"/>
                  </a:lnTo>
                  <a:lnTo>
                    <a:pt x="626212" y="2147091"/>
                  </a:lnTo>
                  <a:lnTo>
                    <a:pt x="628184" y="2139284"/>
                  </a:lnTo>
                  <a:lnTo>
                    <a:pt x="630110" y="2131476"/>
                  </a:lnTo>
                  <a:lnTo>
                    <a:pt x="632011" y="2123669"/>
                  </a:lnTo>
                  <a:lnTo>
                    <a:pt x="633857" y="2115861"/>
                  </a:lnTo>
                  <a:lnTo>
                    <a:pt x="635667" y="2108053"/>
                  </a:lnTo>
                  <a:lnTo>
                    <a:pt x="637449" y="2100246"/>
                  </a:lnTo>
                  <a:lnTo>
                    <a:pt x="639168" y="2092438"/>
                  </a:lnTo>
                  <a:lnTo>
                    <a:pt x="640859" y="2084631"/>
                  </a:lnTo>
                  <a:lnTo>
                    <a:pt x="642509" y="2076823"/>
                  </a:lnTo>
                  <a:lnTo>
                    <a:pt x="644105" y="2069015"/>
                  </a:lnTo>
                  <a:lnTo>
                    <a:pt x="645674" y="2061208"/>
                  </a:lnTo>
                  <a:lnTo>
                    <a:pt x="647188" y="2053400"/>
                  </a:lnTo>
                  <a:lnTo>
                    <a:pt x="648657" y="2045593"/>
                  </a:lnTo>
                  <a:lnTo>
                    <a:pt x="650098" y="2037785"/>
                  </a:lnTo>
                  <a:lnTo>
                    <a:pt x="651470" y="2029977"/>
                  </a:lnTo>
                  <a:lnTo>
                    <a:pt x="652808" y="2022170"/>
                  </a:lnTo>
                  <a:lnTo>
                    <a:pt x="654106" y="2014362"/>
                  </a:lnTo>
                  <a:lnTo>
                    <a:pt x="655339" y="2006555"/>
                  </a:lnTo>
                  <a:lnTo>
                    <a:pt x="656539" y="1998747"/>
                  </a:lnTo>
                  <a:lnTo>
                    <a:pt x="657685" y="1990939"/>
                  </a:lnTo>
                  <a:lnTo>
                    <a:pt x="658774" y="1983132"/>
                  </a:lnTo>
                  <a:lnTo>
                    <a:pt x="659831" y="1975324"/>
                  </a:lnTo>
                  <a:lnTo>
                    <a:pt x="660815" y="1967517"/>
                  </a:lnTo>
                  <a:lnTo>
                    <a:pt x="661755" y="1959709"/>
                  </a:lnTo>
                  <a:lnTo>
                    <a:pt x="662655" y="1951901"/>
                  </a:lnTo>
                  <a:lnTo>
                    <a:pt x="663474" y="1944094"/>
                  </a:lnTo>
                  <a:lnTo>
                    <a:pt x="664255" y="1936286"/>
                  </a:lnTo>
                  <a:lnTo>
                    <a:pt x="664981" y="1928478"/>
                  </a:lnTo>
                  <a:lnTo>
                    <a:pt x="665635" y="1920671"/>
                  </a:lnTo>
                  <a:lnTo>
                    <a:pt x="666249" y="1912863"/>
                  </a:lnTo>
                  <a:lnTo>
                    <a:pt x="666789" y="1905056"/>
                  </a:lnTo>
                  <a:lnTo>
                    <a:pt x="667269" y="1897248"/>
                  </a:lnTo>
                  <a:lnTo>
                    <a:pt x="667707" y="1889440"/>
                  </a:lnTo>
                  <a:lnTo>
                    <a:pt x="668049" y="1881633"/>
                  </a:lnTo>
                  <a:lnTo>
                    <a:pt x="668344" y="1873825"/>
                  </a:lnTo>
                  <a:lnTo>
                    <a:pt x="668582" y="1866018"/>
                  </a:lnTo>
                  <a:lnTo>
                    <a:pt x="668727" y="1858210"/>
                  </a:lnTo>
                  <a:lnTo>
                    <a:pt x="668826" y="1850402"/>
                  </a:lnTo>
                  <a:lnTo>
                    <a:pt x="668846" y="1842595"/>
                  </a:lnTo>
                  <a:lnTo>
                    <a:pt x="668785" y="1834787"/>
                  </a:lnTo>
                  <a:lnTo>
                    <a:pt x="668677" y="1826980"/>
                  </a:lnTo>
                  <a:lnTo>
                    <a:pt x="668462" y="1819172"/>
                  </a:lnTo>
                  <a:lnTo>
                    <a:pt x="668182" y="1811364"/>
                  </a:lnTo>
                  <a:lnTo>
                    <a:pt x="667844" y="1803557"/>
                  </a:lnTo>
                  <a:lnTo>
                    <a:pt x="667386" y="1795749"/>
                  </a:lnTo>
                  <a:lnTo>
                    <a:pt x="666872" y="1787942"/>
                  </a:lnTo>
                  <a:lnTo>
                    <a:pt x="666273" y="1780134"/>
                  </a:lnTo>
                  <a:lnTo>
                    <a:pt x="665567" y="1772326"/>
                  </a:lnTo>
                  <a:lnTo>
                    <a:pt x="664803" y="1764519"/>
                  </a:lnTo>
                  <a:lnTo>
                    <a:pt x="663923" y="1756711"/>
                  </a:lnTo>
                  <a:lnTo>
                    <a:pt x="662952" y="1748904"/>
                  </a:lnTo>
                  <a:lnTo>
                    <a:pt x="661919" y="1741096"/>
                  </a:lnTo>
                  <a:lnTo>
                    <a:pt x="660735" y="1733288"/>
                  </a:lnTo>
                  <a:lnTo>
                    <a:pt x="659479" y="1725481"/>
                  </a:lnTo>
                  <a:lnTo>
                    <a:pt x="658133" y="1717673"/>
                  </a:lnTo>
                  <a:lnTo>
                    <a:pt x="656644" y="1709865"/>
                  </a:lnTo>
                  <a:lnTo>
                    <a:pt x="655083" y="1702058"/>
                  </a:lnTo>
                  <a:lnTo>
                    <a:pt x="653393" y="1694250"/>
                  </a:lnTo>
                  <a:lnTo>
                    <a:pt x="651580" y="1686443"/>
                  </a:lnTo>
                  <a:lnTo>
                    <a:pt x="649690" y="1678635"/>
                  </a:lnTo>
                  <a:lnTo>
                    <a:pt x="647629" y="1670827"/>
                  </a:lnTo>
                  <a:lnTo>
                    <a:pt x="645467" y="1663020"/>
                  </a:lnTo>
                  <a:lnTo>
                    <a:pt x="643209" y="1655212"/>
                  </a:lnTo>
                  <a:lnTo>
                    <a:pt x="640760" y="1647405"/>
                  </a:lnTo>
                  <a:lnTo>
                    <a:pt x="638223" y="1639597"/>
                  </a:lnTo>
                  <a:lnTo>
                    <a:pt x="635547" y="1631789"/>
                  </a:lnTo>
                  <a:lnTo>
                    <a:pt x="632703" y="1623982"/>
                  </a:lnTo>
                  <a:lnTo>
                    <a:pt x="629765" y="1616174"/>
                  </a:lnTo>
                  <a:lnTo>
                    <a:pt x="626637" y="1608367"/>
                  </a:lnTo>
                  <a:lnTo>
                    <a:pt x="623369" y="1600559"/>
                  </a:lnTo>
                  <a:lnTo>
                    <a:pt x="620002" y="1592751"/>
                  </a:lnTo>
                  <a:lnTo>
                    <a:pt x="616391" y="1584944"/>
                  </a:lnTo>
                  <a:lnTo>
                    <a:pt x="612671" y="1577136"/>
                  </a:lnTo>
                  <a:lnTo>
                    <a:pt x="608805" y="1569329"/>
                  </a:lnTo>
                  <a:lnTo>
                    <a:pt x="604719" y="1561521"/>
                  </a:lnTo>
                  <a:lnTo>
                    <a:pt x="600521" y="1553713"/>
                  </a:lnTo>
                  <a:lnTo>
                    <a:pt x="596122" y="1545906"/>
                  </a:lnTo>
                  <a:lnTo>
                    <a:pt x="591537" y="1538098"/>
                  </a:lnTo>
                  <a:lnTo>
                    <a:pt x="586835" y="1530291"/>
                  </a:lnTo>
                  <a:lnTo>
                    <a:pt x="581873" y="1522483"/>
                  </a:lnTo>
                  <a:lnTo>
                    <a:pt x="576765" y="1514675"/>
                  </a:lnTo>
                  <a:lnTo>
                    <a:pt x="571511" y="1506868"/>
                  </a:lnTo>
                  <a:lnTo>
                    <a:pt x="565984" y="1499060"/>
                  </a:lnTo>
                  <a:lnTo>
                    <a:pt x="560333" y="1491252"/>
                  </a:lnTo>
                  <a:lnTo>
                    <a:pt x="554479" y="1483445"/>
                  </a:lnTo>
                  <a:lnTo>
                    <a:pt x="548396" y="1475637"/>
                  </a:lnTo>
                  <a:lnTo>
                    <a:pt x="542186" y="1467830"/>
                  </a:lnTo>
                  <a:lnTo>
                    <a:pt x="535716" y="1460022"/>
                  </a:lnTo>
                  <a:lnTo>
                    <a:pt x="529066" y="1452214"/>
                  </a:lnTo>
                  <a:lnTo>
                    <a:pt x="522284" y="1444407"/>
                  </a:lnTo>
                  <a:lnTo>
                    <a:pt x="515192" y="1436599"/>
                  </a:lnTo>
                  <a:lnTo>
                    <a:pt x="507971" y="1428792"/>
                  </a:lnTo>
                  <a:lnTo>
                    <a:pt x="500565" y="1420984"/>
                  </a:lnTo>
                  <a:lnTo>
                    <a:pt x="492905" y="1413176"/>
                  </a:lnTo>
                  <a:lnTo>
                    <a:pt x="485117" y="1405369"/>
                  </a:lnTo>
                  <a:lnTo>
                    <a:pt x="477097" y="1397561"/>
                  </a:lnTo>
                  <a:lnTo>
                    <a:pt x="468880" y="1389754"/>
                  </a:lnTo>
                  <a:lnTo>
                    <a:pt x="460540" y="1381946"/>
                  </a:lnTo>
                  <a:lnTo>
                    <a:pt x="451928" y="1374138"/>
                  </a:lnTo>
                  <a:lnTo>
                    <a:pt x="443179" y="1366331"/>
                  </a:lnTo>
                  <a:lnTo>
                    <a:pt x="434286" y="1358523"/>
                  </a:lnTo>
                  <a:lnTo>
                    <a:pt x="425148" y="1350716"/>
                  </a:lnTo>
                  <a:lnTo>
                    <a:pt x="415902" y="1342908"/>
                  </a:lnTo>
                  <a:lnTo>
                    <a:pt x="406481" y="1335100"/>
                  </a:lnTo>
                  <a:lnTo>
                    <a:pt x="396884" y="1327293"/>
                  </a:lnTo>
                  <a:lnTo>
                    <a:pt x="387190" y="1319485"/>
                  </a:lnTo>
                  <a:lnTo>
                    <a:pt x="377308" y="1311678"/>
                  </a:lnTo>
                  <a:lnTo>
                    <a:pt x="367311" y="1303870"/>
                  </a:lnTo>
                  <a:lnTo>
                    <a:pt x="357227" y="1296062"/>
                  </a:lnTo>
                  <a:lnTo>
                    <a:pt x="346969" y="1288255"/>
                  </a:lnTo>
                  <a:lnTo>
                    <a:pt x="336647" y="1280447"/>
                  </a:lnTo>
                  <a:lnTo>
                    <a:pt x="326232" y="1272639"/>
                  </a:lnTo>
                  <a:lnTo>
                    <a:pt x="315717" y="1264832"/>
                  </a:lnTo>
                  <a:lnTo>
                    <a:pt x="305156" y="1257024"/>
                  </a:lnTo>
                  <a:lnTo>
                    <a:pt x="294522" y="1249217"/>
                  </a:lnTo>
                  <a:lnTo>
                    <a:pt x="283848" y="1241409"/>
                  </a:lnTo>
                  <a:lnTo>
                    <a:pt x="273149" y="1233601"/>
                  </a:lnTo>
                  <a:lnTo>
                    <a:pt x="262424" y="1225794"/>
                  </a:lnTo>
                  <a:lnTo>
                    <a:pt x="251703" y="1217986"/>
                  </a:lnTo>
                  <a:lnTo>
                    <a:pt x="240985" y="1210179"/>
                  </a:lnTo>
                  <a:lnTo>
                    <a:pt x="230308" y="1202371"/>
                  </a:lnTo>
                  <a:lnTo>
                    <a:pt x="219661" y="1194563"/>
                  </a:lnTo>
                  <a:lnTo>
                    <a:pt x="209074" y="1186756"/>
                  </a:lnTo>
                  <a:lnTo>
                    <a:pt x="198576" y="1178948"/>
                  </a:lnTo>
                  <a:lnTo>
                    <a:pt x="188137" y="1171141"/>
                  </a:lnTo>
                  <a:lnTo>
                    <a:pt x="177843" y="1163333"/>
                  </a:lnTo>
                  <a:lnTo>
                    <a:pt x="167665" y="1155525"/>
                  </a:lnTo>
                  <a:lnTo>
                    <a:pt x="157580" y="1147718"/>
                  </a:lnTo>
                  <a:lnTo>
                    <a:pt x="147742" y="1139910"/>
                  </a:lnTo>
                  <a:lnTo>
                    <a:pt x="138026" y="1132103"/>
                  </a:lnTo>
                  <a:lnTo>
                    <a:pt x="128494" y="1124295"/>
                  </a:lnTo>
                  <a:lnTo>
                    <a:pt x="119234" y="1116487"/>
                  </a:lnTo>
                  <a:lnTo>
                    <a:pt x="110127" y="1108680"/>
                  </a:lnTo>
                  <a:lnTo>
                    <a:pt x="101322" y="1100872"/>
                  </a:lnTo>
                  <a:lnTo>
                    <a:pt x="92787" y="1093065"/>
                  </a:lnTo>
                  <a:lnTo>
                    <a:pt x="84432" y="1085257"/>
                  </a:lnTo>
                  <a:lnTo>
                    <a:pt x="76526" y="1077449"/>
                  </a:lnTo>
                  <a:lnTo>
                    <a:pt x="68857" y="1069642"/>
                  </a:lnTo>
                  <a:lnTo>
                    <a:pt x="61463" y="1061834"/>
                  </a:lnTo>
                  <a:lnTo>
                    <a:pt x="54554" y="1054026"/>
                  </a:lnTo>
                  <a:lnTo>
                    <a:pt x="47884" y="1046219"/>
                  </a:lnTo>
                  <a:lnTo>
                    <a:pt x="41631" y="1038411"/>
                  </a:lnTo>
                  <a:lnTo>
                    <a:pt x="35821" y="1030604"/>
                  </a:lnTo>
                  <a:lnTo>
                    <a:pt x="30275" y="1022796"/>
                  </a:lnTo>
                  <a:lnTo>
                    <a:pt x="25305" y="1014988"/>
                  </a:lnTo>
                  <a:lnTo>
                    <a:pt x="20706" y="1007181"/>
                  </a:lnTo>
                  <a:lnTo>
                    <a:pt x="16424" y="999373"/>
                  </a:lnTo>
                  <a:lnTo>
                    <a:pt x="12825" y="991566"/>
                  </a:lnTo>
                  <a:lnTo>
                    <a:pt x="9533" y="983758"/>
                  </a:lnTo>
                  <a:lnTo>
                    <a:pt x="6706" y="975950"/>
                  </a:lnTo>
                  <a:lnTo>
                    <a:pt x="4477" y="968143"/>
                  </a:lnTo>
                  <a:lnTo>
                    <a:pt x="2566" y="960335"/>
                  </a:lnTo>
                  <a:lnTo>
                    <a:pt x="1276" y="952528"/>
                  </a:lnTo>
                  <a:lnTo>
                    <a:pt x="474" y="944720"/>
                  </a:lnTo>
                  <a:lnTo>
                    <a:pt x="0" y="936912"/>
                  </a:lnTo>
                  <a:lnTo>
                    <a:pt x="298" y="929105"/>
                  </a:lnTo>
                  <a:lnTo>
                    <a:pt x="957" y="921297"/>
                  </a:lnTo>
                  <a:lnTo>
                    <a:pt x="2059" y="913490"/>
                  </a:lnTo>
                  <a:lnTo>
                    <a:pt x="3857" y="905682"/>
                  </a:lnTo>
                  <a:lnTo>
                    <a:pt x="5987" y="897874"/>
                  </a:lnTo>
                  <a:lnTo>
                    <a:pt x="8695" y="890067"/>
                  </a:lnTo>
                  <a:lnTo>
                    <a:pt x="11955" y="882259"/>
                  </a:lnTo>
                  <a:lnTo>
                    <a:pt x="15543" y="874452"/>
                  </a:lnTo>
                  <a:lnTo>
                    <a:pt x="19827" y="866644"/>
                  </a:lnTo>
                  <a:lnTo>
                    <a:pt x="24514" y="858836"/>
                  </a:lnTo>
                  <a:lnTo>
                    <a:pt x="29564" y="851029"/>
                  </a:lnTo>
                  <a:lnTo>
                    <a:pt x="35317" y="843221"/>
                  </a:lnTo>
                  <a:lnTo>
                    <a:pt x="41372" y="835413"/>
                  </a:lnTo>
                  <a:lnTo>
                    <a:pt x="47891" y="827606"/>
                  </a:lnTo>
                  <a:lnTo>
                    <a:pt x="54950" y="819798"/>
                  </a:lnTo>
                  <a:lnTo>
                    <a:pt x="62291" y="811991"/>
                  </a:lnTo>
                  <a:lnTo>
                    <a:pt x="70173" y="804183"/>
                  </a:lnTo>
                  <a:lnTo>
                    <a:pt x="78438" y="796375"/>
                  </a:lnTo>
                  <a:lnTo>
                    <a:pt x="86964" y="788568"/>
                  </a:lnTo>
                  <a:lnTo>
                    <a:pt x="96075" y="780760"/>
                  </a:lnTo>
                  <a:lnTo>
                    <a:pt x="105429" y="772953"/>
                  </a:lnTo>
                  <a:lnTo>
                    <a:pt x="115098" y="765145"/>
                  </a:lnTo>
                  <a:lnTo>
                    <a:pt x="125205" y="757337"/>
                  </a:lnTo>
                  <a:lnTo>
                    <a:pt x="135516" y="749530"/>
                  </a:lnTo>
                  <a:lnTo>
                    <a:pt x="146174" y="741722"/>
                  </a:lnTo>
                  <a:lnTo>
                    <a:pt x="157125" y="733915"/>
                  </a:lnTo>
                  <a:lnTo>
                    <a:pt x="168249" y="726107"/>
                  </a:lnTo>
                  <a:lnTo>
                    <a:pt x="179718" y="718299"/>
                  </a:lnTo>
                  <a:lnTo>
                    <a:pt x="191359" y="710492"/>
                  </a:lnTo>
                  <a:lnTo>
                    <a:pt x="203164" y="702684"/>
                  </a:lnTo>
                  <a:lnTo>
                    <a:pt x="215237" y="694877"/>
                  </a:lnTo>
                  <a:lnTo>
                    <a:pt x="227413" y="687069"/>
                  </a:lnTo>
                  <a:lnTo>
                    <a:pt x="239747" y="679261"/>
                  </a:lnTo>
                  <a:lnTo>
                    <a:pt x="252227" y="671454"/>
                  </a:lnTo>
                  <a:lnTo>
                    <a:pt x="264780" y="663646"/>
                  </a:lnTo>
                  <a:lnTo>
                    <a:pt x="277453" y="655839"/>
                  </a:lnTo>
                  <a:lnTo>
                    <a:pt x="290184" y="648031"/>
                  </a:lnTo>
                  <a:lnTo>
                    <a:pt x="302956" y="640223"/>
                  </a:lnTo>
                  <a:lnTo>
                    <a:pt x="315782" y="632416"/>
                  </a:lnTo>
                  <a:lnTo>
                    <a:pt x="328613" y="624608"/>
                  </a:lnTo>
                  <a:lnTo>
                    <a:pt x="341448" y="616800"/>
                  </a:lnTo>
                  <a:lnTo>
                    <a:pt x="354257" y="608993"/>
                  </a:lnTo>
                  <a:lnTo>
                    <a:pt x="367041" y="601185"/>
                  </a:lnTo>
                  <a:lnTo>
                    <a:pt x="379771" y="593378"/>
                  </a:lnTo>
                  <a:lnTo>
                    <a:pt x="392425" y="585570"/>
                  </a:lnTo>
                  <a:lnTo>
                    <a:pt x="405030" y="577762"/>
                  </a:lnTo>
                  <a:lnTo>
                    <a:pt x="417498" y="569955"/>
                  </a:lnTo>
                  <a:lnTo>
                    <a:pt x="429875" y="562147"/>
                  </a:lnTo>
                  <a:lnTo>
                    <a:pt x="442161" y="554340"/>
                  </a:lnTo>
                  <a:lnTo>
                    <a:pt x="454249" y="546532"/>
                  </a:lnTo>
                  <a:lnTo>
                    <a:pt x="466238" y="538724"/>
                  </a:lnTo>
                  <a:lnTo>
                    <a:pt x="478064" y="530917"/>
                  </a:lnTo>
                  <a:lnTo>
                    <a:pt x="489688" y="523109"/>
                  </a:lnTo>
                  <a:lnTo>
                    <a:pt x="501195" y="515302"/>
                  </a:lnTo>
                  <a:lnTo>
                    <a:pt x="512456" y="507494"/>
                  </a:lnTo>
                  <a:lnTo>
                    <a:pt x="523534" y="499686"/>
                  </a:lnTo>
                  <a:lnTo>
                    <a:pt x="534479" y="491879"/>
                  </a:lnTo>
                  <a:lnTo>
                    <a:pt x="545091" y="484071"/>
                  </a:lnTo>
                  <a:lnTo>
                    <a:pt x="555559" y="476264"/>
                  </a:lnTo>
                  <a:lnTo>
                    <a:pt x="565819" y="468456"/>
                  </a:lnTo>
                  <a:lnTo>
                    <a:pt x="575780" y="460648"/>
                  </a:lnTo>
                  <a:lnTo>
                    <a:pt x="585587" y="452841"/>
                  </a:lnTo>
                  <a:lnTo>
                    <a:pt x="595111" y="445033"/>
                  </a:lnTo>
                  <a:lnTo>
                    <a:pt x="604383" y="437226"/>
                  </a:lnTo>
                  <a:lnTo>
                    <a:pt x="613497" y="429418"/>
                  </a:lnTo>
                  <a:lnTo>
                    <a:pt x="622252" y="421610"/>
                  </a:lnTo>
                  <a:lnTo>
                    <a:pt x="630816" y="413803"/>
                  </a:lnTo>
                  <a:lnTo>
                    <a:pt x="639179" y="405995"/>
                  </a:lnTo>
                  <a:lnTo>
                    <a:pt x="647189" y="398187"/>
                  </a:lnTo>
                  <a:lnTo>
                    <a:pt x="655036" y="390380"/>
                  </a:lnTo>
                  <a:lnTo>
                    <a:pt x="662617" y="382572"/>
                  </a:lnTo>
                  <a:lnTo>
                    <a:pt x="669912" y="374765"/>
                  </a:lnTo>
                  <a:lnTo>
                    <a:pt x="677047" y="366957"/>
                  </a:lnTo>
                  <a:lnTo>
                    <a:pt x="683856" y="359149"/>
                  </a:lnTo>
                  <a:lnTo>
                    <a:pt x="690451" y="351342"/>
                  </a:lnTo>
                  <a:lnTo>
                    <a:pt x="696882" y="343534"/>
                  </a:lnTo>
                  <a:lnTo>
                    <a:pt x="702949" y="335727"/>
                  </a:lnTo>
                  <a:lnTo>
                    <a:pt x="708866" y="327919"/>
                  </a:lnTo>
                  <a:lnTo>
                    <a:pt x="714565" y="320111"/>
                  </a:lnTo>
                  <a:lnTo>
                    <a:pt x="719978" y="312304"/>
                  </a:lnTo>
                  <a:lnTo>
                    <a:pt x="725248" y="304496"/>
                  </a:lnTo>
                  <a:lnTo>
                    <a:pt x="730254" y="296689"/>
                  </a:lnTo>
                  <a:lnTo>
                    <a:pt x="735049" y="288881"/>
                  </a:lnTo>
                  <a:lnTo>
                    <a:pt x="739707" y="281073"/>
                  </a:lnTo>
                  <a:lnTo>
                    <a:pt x="744067" y="273266"/>
                  </a:lnTo>
                  <a:lnTo>
                    <a:pt x="748283" y="265458"/>
                  </a:lnTo>
                  <a:lnTo>
                    <a:pt x="752339" y="257651"/>
                  </a:lnTo>
                  <a:lnTo>
                    <a:pt x="756136" y="249843"/>
                  </a:lnTo>
                  <a:lnTo>
                    <a:pt x="759816" y="242035"/>
                  </a:lnTo>
                  <a:lnTo>
                    <a:pt x="763304" y="234228"/>
                  </a:lnTo>
                  <a:lnTo>
                    <a:pt x="766602" y="226420"/>
                  </a:lnTo>
                  <a:lnTo>
                    <a:pt x="769791" y="218613"/>
                  </a:lnTo>
                  <a:lnTo>
                    <a:pt x="772765" y="210805"/>
                  </a:lnTo>
                  <a:lnTo>
                    <a:pt x="775609" y="202997"/>
                  </a:lnTo>
                  <a:lnTo>
                    <a:pt x="778347" y="195190"/>
                  </a:lnTo>
                  <a:lnTo>
                    <a:pt x="780869" y="187382"/>
                  </a:lnTo>
                  <a:lnTo>
                    <a:pt x="783304" y="179574"/>
                  </a:lnTo>
                  <a:lnTo>
                    <a:pt x="785609" y="171767"/>
                  </a:lnTo>
                  <a:lnTo>
                    <a:pt x="787758" y="163959"/>
                  </a:lnTo>
                  <a:lnTo>
                    <a:pt x="789828" y="156152"/>
                  </a:lnTo>
                  <a:lnTo>
                    <a:pt x="791754" y="148344"/>
                  </a:lnTo>
                  <a:lnTo>
                    <a:pt x="793573" y="140536"/>
                  </a:lnTo>
                  <a:lnTo>
                    <a:pt x="795320" y="132729"/>
                  </a:lnTo>
                  <a:lnTo>
                    <a:pt x="796916" y="124921"/>
                  </a:lnTo>
                  <a:lnTo>
                    <a:pt x="798444" y="117114"/>
                  </a:lnTo>
                  <a:lnTo>
                    <a:pt x="799892" y="109306"/>
                  </a:lnTo>
                  <a:lnTo>
                    <a:pt x="801221" y="101498"/>
                  </a:lnTo>
                  <a:lnTo>
                    <a:pt x="802496" y="93691"/>
                  </a:lnTo>
                  <a:lnTo>
                    <a:pt x="803681" y="85883"/>
                  </a:lnTo>
                  <a:lnTo>
                    <a:pt x="804785" y="78076"/>
                  </a:lnTo>
                  <a:lnTo>
                    <a:pt x="805841" y="70268"/>
                  </a:lnTo>
                  <a:lnTo>
                    <a:pt x="806804" y="62460"/>
                  </a:lnTo>
                  <a:lnTo>
                    <a:pt x="807714" y="54653"/>
                  </a:lnTo>
                  <a:lnTo>
                    <a:pt x="808579" y="46845"/>
                  </a:lnTo>
                  <a:lnTo>
                    <a:pt x="809359" y="39038"/>
                  </a:lnTo>
                  <a:lnTo>
                    <a:pt x="810104" y="31230"/>
                  </a:lnTo>
                  <a:lnTo>
                    <a:pt x="810799" y="23422"/>
                  </a:lnTo>
                  <a:lnTo>
                    <a:pt x="811435" y="15615"/>
                  </a:lnTo>
                  <a:lnTo>
                    <a:pt x="812041" y="7807"/>
                  </a:lnTo>
                  <a:lnTo>
                    <a:pt x="812594" y="0"/>
                  </a:lnTo>
                  <a:lnTo>
                    <a:pt x="825675" y="0"/>
                  </a:lnTo>
                  <a:lnTo>
                    <a:pt x="826228" y="7807"/>
                  </a:lnTo>
                  <a:lnTo>
                    <a:pt x="826834" y="15615"/>
                  </a:lnTo>
                  <a:lnTo>
                    <a:pt x="827470" y="23422"/>
                  </a:lnTo>
                  <a:lnTo>
                    <a:pt x="828164" y="31230"/>
                  </a:lnTo>
                  <a:lnTo>
                    <a:pt x="828910" y="39038"/>
                  </a:lnTo>
                  <a:lnTo>
                    <a:pt x="829690" y="46845"/>
                  </a:lnTo>
                  <a:lnTo>
                    <a:pt x="830555" y="54653"/>
                  </a:lnTo>
                  <a:lnTo>
                    <a:pt x="831465" y="62460"/>
                  </a:lnTo>
                  <a:lnTo>
                    <a:pt x="832428" y="70268"/>
                  </a:lnTo>
                  <a:lnTo>
                    <a:pt x="833484" y="78076"/>
                  </a:lnTo>
                  <a:lnTo>
                    <a:pt x="834588" y="85883"/>
                  </a:lnTo>
                  <a:lnTo>
                    <a:pt x="835773" y="93691"/>
                  </a:lnTo>
                  <a:lnTo>
                    <a:pt x="837048" y="101498"/>
                  </a:lnTo>
                  <a:lnTo>
                    <a:pt x="838376" y="109306"/>
                  </a:lnTo>
                  <a:lnTo>
                    <a:pt x="839825" y="117114"/>
                  </a:lnTo>
                  <a:lnTo>
                    <a:pt x="841353" y="124921"/>
                  </a:lnTo>
                  <a:lnTo>
                    <a:pt x="842948" y="132729"/>
                  </a:lnTo>
                  <a:lnTo>
                    <a:pt x="844696" y="140536"/>
                  </a:lnTo>
                  <a:lnTo>
                    <a:pt x="846514" y="148344"/>
                  </a:lnTo>
                  <a:lnTo>
                    <a:pt x="848440" y="156152"/>
                  </a:lnTo>
                  <a:lnTo>
                    <a:pt x="850510" y="163959"/>
                  </a:lnTo>
                  <a:lnTo>
                    <a:pt x="852659" y="171767"/>
                  </a:lnTo>
                  <a:lnTo>
                    <a:pt x="854965" y="179574"/>
                  </a:lnTo>
                  <a:lnTo>
                    <a:pt x="857400" y="187382"/>
                  </a:lnTo>
                  <a:lnTo>
                    <a:pt x="859922" y="195190"/>
                  </a:lnTo>
                  <a:lnTo>
                    <a:pt x="862660" y="202997"/>
                  </a:lnTo>
                  <a:lnTo>
                    <a:pt x="865503" y="210805"/>
                  </a:lnTo>
                  <a:lnTo>
                    <a:pt x="868477" y="218613"/>
                  </a:lnTo>
                  <a:lnTo>
                    <a:pt x="871667" y="226420"/>
                  </a:lnTo>
                  <a:lnTo>
                    <a:pt x="874965" y="234228"/>
                  </a:lnTo>
                  <a:lnTo>
                    <a:pt x="878452" y="242035"/>
                  </a:lnTo>
                  <a:lnTo>
                    <a:pt x="882133" y="249843"/>
                  </a:lnTo>
                  <a:lnTo>
                    <a:pt x="885930" y="257651"/>
                  </a:lnTo>
                  <a:lnTo>
                    <a:pt x="889986" y="265458"/>
                  </a:lnTo>
                  <a:lnTo>
                    <a:pt x="894202" y="273266"/>
                  </a:lnTo>
                  <a:lnTo>
                    <a:pt x="898562" y="281073"/>
                  </a:lnTo>
                  <a:lnTo>
                    <a:pt x="903220" y="288881"/>
                  </a:lnTo>
                  <a:lnTo>
                    <a:pt x="908015" y="296689"/>
                  </a:lnTo>
                  <a:lnTo>
                    <a:pt x="913021" y="304496"/>
                  </a:lnTo>
                  <a:lnTo>
                    <a:pt x="918290" y="312304"/>
                  </a:lnTo>
                  <a:lnTo>
                    <a:pt x="923704" y="320111"/>
                  </a:lnTo>
                  <a:lnTo>
                    <a:pt x="929403" y="327919"/>
                  </a:lnTo>
                  <a:lnTo>
                    <a:pt x="935320" y="335727"/>
                  </a:lnTo>
                  <a:lnTo>
                    <a:pt x="941387" y="343534"/>
                  </a:lnTo>
                  <a:lnTo>
                    <a:pt x="947818" y="351342"/>
                  </a:lnTo>
                  <a:lnTo>
                    <a:pt x="954413" y="359149"/>
                  </a:lnTo>
                  <a:lnTo>
                    <a:pt x="961222" y="366957"/>
                  </a:lnTo>
                  <a:lnTo>
                    <a:pt x="968356" y="374765"/>
                  </a:lnTo>
                  <a:lnTo>
                    <a:pt x="975652" y="382572"/>
                  </a:lnTo>
                  <a:lnTo>
                    <a:pt x="983233" y="390380"/>
                  </a:lnTo>
                  <a:lnTo>
                    <a:pt x="991080" y="398187"/>
                  </a:lnTo>
                  <a:lnTo>
                    <a:pt x="999090" y="405995"/>
                  </a:lnTo>
                  <a:lnTo>
                    <a:pt x="1007453" y="413803"/>
                  </a:lnTo>
                  <a:lnTo>
                    <a:pt x="1016017" y="421610"/>
                  </a:lnTo>
                  <a:lnTo>
                    <a:pt x="1024771" y="429418"/>
                  </a:lnTo>
                  <a:lnTo>
                    <a:pt x="1033885" y="437226"/>
                  </a:lnTo>
                  <a:lnTo>
                    <a:pt x="1043158" y="445033"/>
                  </a:lnTo>
                  <a:lnTo>
                    <a:pt x="1052682" y="452841"/>
                  </a:lnTo>
                  <a:lnTo>
                    <a:pt x="1062489" y="460648"/>
                  </a:lnTo>
                  <a:lnTo>
                    <a:pt x="1072450" y="468456"/>
                  </a:lnTo>
                  <a:lnTo>
                    <a:pt x="1082710" y="476264"/>
                  </a:lnTo>
                  <a:lnTo>
                    <a:pt x="1093177" y="484071"/>
                  </a:lnTo>
                  <a:lnTo>
                    <a:pt x="1103790" y="491879"/>
                  </a:lnTo>
                  <a:lnTo>
                    <a:pt x="1114735" y="499686"/>
                  </a:lnTo>
                  <a:lnTo>
                    <a:pt x="1125813" y="507494"/>
                  </a:lnTo>
                  <a:lnTo>
                    <a:pt x="1137073" y="515302"/>
                  </a:lnTo>
                  <a:lnTo>
                    <a:pt x="1148581" y="523109"/>
                  </a:lnTo>
                  <a:lnTo>
                    <a:pt x="1160204" y="530917"/>
                  </a:lnTo>
                  <a:lnTo>
                    <a:pt x="1172031" y="538724"/>
                  </a:lnTo>
                  <a:lnTo>
                    <a:pt x="1184020" y="546532"/>
                  </a:lnTo>
                  <a:lnTo>
                    <a:pt x="1196108" y="554340"/>
                  </a:lnTo>
                  <a:lnTo>
                    <a:pt x="1208394" y="562147"/>
                  </a:lnTo>
                  <a:lnTo>
                    <a:pt x="1220770" y="569955"/>
                  </a:lnTo>
                  <a:lnTo>
                    <a:pt x="1233239" y="577762"/>
                  </a:lnTo>
                  <a:lnTo>
                    <a:pt x="1245843" y="585570"/>
                  </a:lnTo>
                  <a:lnTo>
                    <a:pt x="1258498" y="593378"/>
                  </a:lnTo>
                  <a:lnTo>
                    <a:pt x="1271227" y="601185"/>
                  </a:lnTo>
                  <a:lnTo>
                    <a:pt x="1284012" y="608993"/>
                  </a:lnTo>
                  <a:lnTo>
                    <a:pt x="1296820" y="616800"/>
                  </a:lnTo>
                  <a:lnTo>
                    <a:pt x="1309656" y="624608"/>
                  </a:lnTo>
                  <a:lnTo>
                    <a:pt x="1322486" y="632416"/>
                  </a:lnTo>
                  <a:lnTo>
                    <a:pt x="1335312" y="640223"/>
                  </a:lnTo>
                  <a:lnTo>
                    <a:pt x="1348085" y="648031"/>
                  </a:lnTo>
                  <a:lnTo>
                    <a:pt x="1360816" y="655839"/>
                  </a:lnTo>
                  <a:lnTo>
                    <a:pt x="1373489" y="663646"/>
                  </a:lnTo>
                  <a:lnTo>
                    <a:pt x="1386041" y="671454"/>
                  </a:lnTo>
                  <a:lnTo>
                    <a:pt x="1398522" y="679261"/>
                  </a:lnTo>
                  <a:lnTo>
                    <a:pt x="1410856" y="687069"/>
                  </a:lnTo>
                  <a:lnTo>
                    <a:pt x="1423032" y="694877"/>
                  </a:lnTo>
                  <a:lnTo>
                    <a:pt x="1435104" y="702684"/>
                  </a:lnTo>
                  <a:lnTo>
                    <a:pt x="1446909" y="710492"/>
                  </a:lnTo>
                  <a:lnTo>
                    <a:pt x="1458551" y="718299"/>
                  </a:lnTo>
                  <a:lnTo>
                    <a:pt x="1470020" y="726107"/>
                  </a:lnTo>
                  <a:lnTo>
                    <a:pt x="1481144" y="733915"/>
                  </a:lnTo>
                  <a:lnTo>
                    <a:pt x="1492094" y="741722"/>
                  </a:lnTo>
                  <a:lnTo>
                    <a:pt x="1502752" y="749530"/>
                  </a:lnTo>
                  <a:lnTo>
                    <a:pt x="1513063" y="757337"/>
                  </a:lnTo>
                  <a:lnTo>
                    <a:pt x="1523171" y="765145"/>
                  </a:lnTo>
                  <a:lnTo>
                    <a:pt x="1532840" y="772953"/>
                  </a:lnTo>
                  <a:lnTo>
                    <a:pt x="1542193" y="780760"/>
                  </a:lnTo>
                  <a:lnTo>
                    <a:pt x="1551304" y="788568"/>
                  </a:lnTo>
                  <a:lnTo>
                    <a:pt x="1559831" y="796375"/>
                  </a:lnTo>
                  <a:lnTo>
                    <a:pt x="1568095" y="804183"/>
                  </a:lnTo>
                  <a:lnTo>
                    <a:pt x="1575977" y="811991"/>
                  </a:lnTo>
                  <a:lnTo>
                    <a:pt x="1583319" y="819798"/>
                  </a:lnTo>
                  <a:lnTo>
                    <a:pt x="1590377" y="827606"/>
                  </a:lnTo>
                  <a:lnTo>
                    <a:pt x="1596897" y="835413"/>
                  </a:lnTo>
                  <a:lnTo>
                    <a:pt x="1602952" y="843221"/>
                  </a:lnTo>
                  <a:lnTo>
                    <a:pt x="1608705" y="851029"/>
                  </a:lnTo>
                  <a:lnTo>
                    <a:pt x="1613755" y="858836"/>
                  </a:lnTo>
                  <a:lnTo>
                    <a:pt x="1618442" y="866644"/>
                  </a:lnTo>
                  <a:lnTo>
                    <a:pt x="1622725" y="874452"/>
                  </a:lnTo>
                  <a:lnTo>
                    <a:pt x="1626314" y="882259"/>
                  </a:lnTo>
                  <a:lnTo>
                    <a:pt x="1629573" y="890067"/>
                  </a:lnTo>
                  <a:lnTo>
                    <a:pt x="1632281" y="897874"/>
                  </a:lnTo>
                  <a:lnTo>
                    <a:pt x="1634412" y="905682"/>
                  </a:lnTo>
                  <a:lnTo>
                    <a:pt x="1636210" y="913490"/>
                  </a:lnTo>
                  <a:lnTo>
                    <a:pt x="1637312" y="921297"/>
                  </a:lnTo>
                  <a:lnTo>
                    <a:pt x="1637971" y="929105"/>
                  </a:lnTo>
                  <a:lnTo>
                    <a:pt x="1638269" y="936912"/>
                  </a:lnTo>
                  <a:lnTo>
                    <a:pt x="1637795" y="944720"/>
                  </a:lnTo>
                  <a:lnTo>
                    <a:pt x="1636993" y="952528"/>
                  </a:lnTo>
                  <a:lnTo>
                    <a:pt x="1635702" y="960335"/>
                  </a:lnTo>
                  <a:lnTo>
                    <a:pt x="1633792" y="968143"/>
                  </a:lnTo>
                  <a:lnTo>
                    <a:pt x="1631563" y="975950"/>
                  </a:lnTo>
                  <a:lnTo>
                    <a:pt x="1628736" y="983758"/>
                  </a:lnTo>
                  <a:lnTo>
                    <a:pt x="1625443" y="991566"/>
                  </a:lnTo>
                  <a:lnTo>
                    <a:pt x="1621845" y="999373"/>
                  </a:lnTo>
                  <a:lnTo>
                    <a:pt x="1617563" y="1007181"/>
                  </a:lnTo>
                  <a:lnTo>
                    <a:pt x="1612964" y="1014988"/>
                  </a:lnTo>
                  <a:lnTo>
                    <a:pt x="1607994" y="1022796"/>
                  </a:lnTo>
                  <a:lnTo>
                    <a:pt x="1602447" y="1030604"/>
                  </a:lnTo>
                  <a:lnTo>
                    <a:pt x="1596637" y="1038411"/>
                  </a:lnTo>
                  <a:lnTo>
                    <a:pt x="1590385" y="1046219"/>
                  </a:lnTo>
                  <a:lnTo>
                    <a:pt x="1583715" y="1054026"/>
                  </a:lnTo>
                  <a:lnTo>
                    <a:pt x="1576805" y="1061834"/>
                  </a:lnTo>
                  <a:lnTo>
                    <a:pt x="1569412" y="1069642"/>
                  </a:lnTo>
                  <a:lnTo>
                    <a:pt x="1561743" y="1077449"/>
                  </a:lnTo>
                  <a:lnTo>
                    <a:pt x="1553837" y="1085257"/>
                  </a:lnTo>
                  <a:lnTo>
                    <a:pt x="1545482" y="1093065"/>
                  </a:lnTo>
                  <a:lnTo>
                    <a:pt x="1536947" y="1100872"/>
                  </a:lnTo>
                  <a:lnTo>
                    <a:pt x="1528142" y="1108680"/>
                  </a:lnTo>
                  <a:lnTo>
                    <a:pt x="1519034" y="1116487"/>
                  </a:lnTo>
                  <a:lnTo>
                    <a:pt x="1509775" y="1124295"/>
                  </a:lnTo>
                  <a:lnTo>
                    <a:pt x="1500243" y="1132103"/>
                  </a:lnTo>
                  <a:lnTo>
                    <a:pt x="1490527" y="1139910"/>
                  </a:lnTo>
                  <a:lnTo>
                    <a:pt x="1480688" y="1147718"/>
                  </a:lnTo>
                  <a:lnTo>
                    <a:pt x="1470604" y="1155525"/>
                  </a:lnTo>
                  <a:lnTo>
                    <a:pt x="1460426" y="1163333"/>
                  </a:lnTo>
                  <a:lnTo>
                    <a:pt x="1450131" y="1171141"/>
                  </a:lnTo>
                  <a:lnTo>
                    <a:pt x="1439692" y="1178948"/>
                  </a:lnTo>
                  <a:lnTo>
                    <a:pt x="1429195" y="1186756"/>
                  </a:lnTo>
                  <a:lnTo>
                    <a:pt x="1418608" y="1194563"/>
                  </a:lnTo>
                  <a:lnTo>
                    <a:pt x="1407961" y="1202371"/>
                  </a:lnTo>
                  <a:lnTo>
                    <a:pt x="1397284" y="1210179"/>
                  </a:lnTo>
                  <a:lnTo>
                    <a:pt x="1386566" y="1217986"/>
                  </a:lnTo>
                  <a:lnTo>
                    <a:pt x="1375844" y="1225794"/>
                  </a:lnTo>
                  <a:lnTo>
                    <a:pt x="1365119" y="1233601"/>
                  </a:lnTo>
                  <a:lnTo>
                    <a:pt x="1354421" y="1241409"/>
                  </a:lnTo>
                  <a:lnTo>
                    <a:pt x="1343747" y="1249217"/>
                  </a:lnTo>
                  <a:lnTo>
                    <a:pt x="1333113" y="1257024"/>
                  </a:lnTo>
                  <a:lnTo>
                    <a:pt x="1322552" y="1264832"/>
                  </a:lnTo>
                  <a:lnTo>
                    <a:pt x="1312036" y="1272639"/>
                  </a:lnTo>
                  <a:lnTo>
                    <a:pt x="1301622" y="1280447"/>
                  </a:lnTo>
                  <a:lnTo>
                    <a:pt x="1291300" y="1288255"/>
                  </a:lnTo>
                  <a:lnTo>
                    <a:pt x="1281041" y="1296062"/>
                  </a:lnTo>
                  <a:lnTo>
                    <a:pt x="1270958" y="1303870"/>
                  </a:lnTo>
                  <a:lnTo>
                    <a:pt x="1260961" y="1311678"/>
                  </a:lnTo>
                  <a:lnTo>
                    <a:pt x="1251078" y="1319485"/>
                  </a:lnTo>
                  <a:lnTo>
                    <a:pt x="1241384" y="1327293"/>
                  </a:lnTo>
                  <a:lnTo>
                    <a:pt x="1231787" y="1335100"/>
                  </a:lnTo>
                  <a:lnTo>
                    <a:pt x="1222367" y="1342908"/>
                  </a:lnTo>
                  <a:lnTo>
                    <a:pt x="1213121" y="1350716"/>
                  </a:lnTo>
                  <a:lnTo>
                    <a:pt x="1203983" y="1358523"/>
                  </a:lnTo>
                  <a:lnTo>
                    <a:pt x="1195090" y="1366331"/>
                  </a:lnTo>
                  <a:lnTo>
                    <a:pt x="1186341" y="1374138"/>
                  </a:lnTo>
                  <a:lnTo>
                    <a:pt x="1177729" y="1381946"/>
                  </a:lnTo>
                  <a:lnTo>
                    <a:pt x="1169389" y="1389754"/>
                  </a:lnTo>
                  <a:lnTo>
                    <a:pt x="1161172" y="1397561"/>
                  </a:lnTo>
                  <a:lnTo>
                    <a:pt x="1153152" y="1405369"/>
                  </a:lnTo>
                  <a:lnTo>
                    <a:pt x="1145364" y="1413176"/>
                  </a:lnTo>
                  <a:lnTo>
                    <a:pt x="1137703" y="1420984"/>
                  </a:lnTo>
                  <a:lnTo>
                    <a:pt x="1130298" y="1428792"/>
                  </a:lnTo>
                  <a:lnTo>
                    <a:pt x="1123077" y="1436599"/>
                  </a:lnTo>
                  <a:lnTo>
                    <a:pt x="1115985" y="1444407"/>
                  </a:lnTo>
                  <a:lnTo>
                    <a:pt x="1109203" y="1452214"/>
                  </a:lnTo>
                  <a:lnTo>
                    <a:pt x="1102553" y="1460022"/>
                  </a:lnTo>
                  <a:lnTo>
                    <a:pt x="1096083" y="1467830"/>
                  </a:lnTo>
                  <a:lnTo>
                    <a:pt x="1089872" y="1475637"/>
                  </a:lnTo>
                  <a:lnTo>
                    <a:pt x="1083790" y="1483445"/>
                  </a:lnTo>
                  <a:lnTo>
                    <a:pt x="1077936" y="1491252"/>
                  </a:lnTo>
                  <a:lnTo>
                    <a:pt x="1072284" y="1499060"/>
                  </a:lnTo>
                  <a:lnTo>
                    <a:pt x="1066758" y="1506868"/>
                  </a:lnTo>
                  <a:lnTo>
                    <a:pt x="1061504" y="1514675"/>
                  </a:lnTo>
                  <a:lnTo>
                    <a:pt x="1056396" y="1522483"/>
                  </a:lnTo>
                  <a:lnTo>
                    <a:pt x="1051434" y="1530291"/>
                  </a:lnTo>
                  <a:lnTo>
                    <a:pt x="1046732" y="1538098"/>
                  </a:lnTo>
                  <a:lnTo>
                    <a:pt x="1042147" y="1545906"/>
                  </a:lnTo>
                  <a:lnTo>
                    <a:pt x="1037747" y="1553713"/>
                  </a:lnTo>
                  <a:lnTo>
                    <a:pt x="1033550" y="1561521"/>
                  </a:lnTo>
                  <a:lnTo>
                    <a:pt x="1029464" y="1569329"/>
                  </a:lnTo>
                  <a:lnTo>
                    <a:pt x="1025597" y="1577136"/>
                  </a:lnTo>
                  <a:lnTo>
                    <a:pt x="1021878" y="1584944"/>
                  </a:lnTo>
                  <a:lnTo>
                    <a:pt x="1018266" y="1592751"/>
                  </a:lnTo>
                  <a:lnTo>
                    <a:pt x="1014900" y="1600559"/>
                  </a:lnTo>
                  <a:lnTo>
                    <a:pt x="1011632" y="1608367"/>
                  </a:lnTo>
                  <a:lnTo>
                    <a:pt x="1008504" y="1616174"/>
                  </a:lnTo>
                  <a:lnTo>
                    <a:pt x="1005566" y="1623982"/>
                  </a:lnTo>
                  <a:lnTo>
                    <a:pt x="1002722" y="1631789"/>
                  </a:lnTo>
                  <a:lnTo>
                    <a:pt x="1000045" y="1639597"/>
                  </a:lnTo>
                  <a:lnTo>
                    <a:pt x="997509" y="1647405"/>
                  </a:lnTo>
                  <a:lnTo>
                    <a:pt x="995060" y="1655212"/>
                  </a:lnTo>
                  <a:lnTo>
                    <a:pt x="992802" y="1663020"/>
                  </a:lnTo>
                  <a:lnTo>
                    <a:pt x="990640" y="1670827"/>
                  </a:lnTo>
                  <a:lnTo>
                    <a:pt x="988579" y="1678635"/>
                  </a:lnTo>
                  <a:lnTo>
                    <a:pt x="986689" y="1686443"/>
                  </a:lnTo>
                  <a:lnTo>
                    <a:pt x="984875" y="1694250"/>
                  </a:lnTo>
                  <a:lnTo>
                    <a:pt x="983186" y="1702058"/>
                  </a:lnTo>
                  <a:lnTo>
                    <a:pt x="981625" y="1709865"/>
                  </a:lnTo>
                  <a:lnTo>
                    <a:pt x="980136" y="1717673"/>
                  </a:lnTo>
                  <a:lnTo>
                    <a:pt x="978789" y="1725481"/>
                  </a:lnTo>
                  <a:lnTo>
                    <a:pt x="977534" y="1733288"/>
                  </a:lnTo>
                  <a:lnTo>
                    <a:pt x="976349" y="1741096"/>
                  </a:lnTo>
                  <a:lnTo>
                    <a:pt x="975317" y="1748904"/>
                  </a:lnTo>
                  <a:lnTo>
                    <a:pt x="974346" y="1756711"/>
                  </a:lnTo>
                  <a:lnTo>
                    <a:pt x="973465" y="1764519"/>
                  </a:lnTo>
                  <a:lnTo>
                    <a:pt x="972701" y="1772326"/>
                  </a:lnTo>
                  <a:lnTo>
                    <a:pt x="971996" y="1780134"/>
                  </a:lnTo>
                  <a:lnTo>
                    <a:pt x="971397" y="1787942"/>
                  </a:lnTo>
                  <a:lnTo>
                    <a:pt x="970883" y="1795749"/>
                  </a:lnTo>
                  <a:lnTo>
                    <a:pt x="970424" y="1803557"/>
                  </a:lnTo>
                  <a:lnTo>
                    <a:pt x="970086" y="1811364"/>
                  </a:lnTo>
                  <a:lnTo>
                    <a:pt x="969807" y="1819172"/>
                  </a:lnTo>
                  <a:lnTo>
                    <a:pt x="969592" y="1826980"/>
                  </a:lnTo>
                  <a:lnTo>
                    <a:pt x="969483" y="1834787"/>
                  </a:lnTo>
                  <a:lnTo>
                    <a:pt x="969423" y="1842595"/>
                  </a:lnTo>
                  <a:lnTo>
                    <a:pt x="969442" y="1850402"/>
                  </a:lnTo>
                  <a:lnTo>
                    <a:pt x="969542" y="1858210"/>
                  </a:lnTo>
                  <a:lnTo>
                    <a:pt x="969687" y="1866018"/>
                  </a:lnTo>
                  <a:lnTo>
                    <a:pt x="969925" y="1873825"/>
                  </a:lnTo>
                  <a:lnTo>
                    <a:pt x="970220" y="1881633"/>
                  </a:lnTo>
                  <a:lnTo>
                    <a:pt x="970561" y="1889440"/>
                  </a:lnTo>
                  <a:lnTo>
                    <a:pt x="971000" y="1897248"/>
                  </a:lnTo>
                  <a:lnTo>
                    <a:pt x="971480" y="1905056"/>
                  </a:lnTo>
                  <a:lnTo>
                    <a:pt x="972019" y="1912863"/>
                  </a:lnTo>
                  <a:lnTo>
                    <a:pt x="972634" y="1920671"/>
                  </a:lnTo>
                  <a:lnTo>
                    <a:pt x="973288" y="1928478"/>
                  </a:lnTo>
                  <a:lnTo>
                    <a:pt x="974013" y="1936286"/>
                  </a:lnTo>
                  <a:lnTo>
                    <a:pt x="974795" y="1944094"/>
                  </a:lnTo>
                  <a:lnTo>
                    <a:pt x="975613" y="1951901"/>
                  </a:lnTo>
                  <a:lnTo>
                    <a:pt x="976514" y="1959709"/>
                  </a:lnTo>
                  <a:lnTo>
                    <a:pt x="977454" y="1967517"/>
                  </a:lnTo>
                  <a:lnTo>
                    <a:pt x="978438" y="1975324"/>
                  </a:lnTo>
                  <a:lnTo>
                    <a:pt x="979494" y="1983132"/>
                  </a:lnTo>
                  <a:lnTo>
                    <a:pt x="980584" y="1990939"/>
                  </a:lnTo>
                  <a:lnTo>
                    <a:pt x="981730" y="1998747"/>
                  </a:lnTo>
                  <a:lnTo>
                    <a:pt x="982930" y="2006555"/>
                  </a:lnTo>
                  <a:lnTo>
                    <a:pt x="984162" y="2014362"/>
                  </a:lnTo>
                  <a:lnTo>
                    <a:pt x="985461" y="2022170"/>
                  </a:lnTo>
                  <a:lnTo>
                    <a:pt x="986799" y="2029977"/>
                  </a:lnTo>
                  <a:lnTo>
                    <a:pt x="988171" y="2037785"/>
                  </a:lnTo>
                  <a:lnTo>
                    <a:pt x="989611" y="2045593"/>
                  </a:lnTo>
                  <a:lnTo>
                    <a:pt x="991081" y="2053400"/>
                  </a:lnTo>
                  <a:lnTo>
                    <a:pt x="992595" y="2061208"/>
                  </a:lnTo>
                  <a:lnTo>
                    <a:pt x="994163" y="2069015"/>
                  </a:lnTo>
                  <a:lnTo>
                    <a:pt x="995760" y="2076823"/>
                  </a:lnTo>
                  <a:lnTo>
                    <a:pt x="997410" y="2084631"/>
                  </a:lnTo>
                  <a:lnTo>
                    <a:pt x="999101" y="2092438"/>
                  </a:lnTo>
                  <a:lnTo>
                    <a:pt x="1000820" y="2100246"/>
                  </a:lnTo>
                  <a:lnTo>
                    <a:pt x="1002601" y="2108053"/>
                  </a:lnTo>
                  <a:lnTo>
                    <a:pt x="1004412" y="2115861"/>
                  </a:lnTo>
                  <a:lnTo>
                    <a:pt x="1006258" y="2123669"/>
                  </a:lnTo>
                  <a:lnTo>
                    <a:pt x="1008158" y="2131476"/>
                  </a:lnTo>
                  <a:lnTo>
                    <a:pt x="1010085" y="2139284"/>
                  </a:lnTo>
                  <a:lnTo>
                    <a:pt x="1012057" y="2147091"/>
                  </a:lnTo>
                  <a:lnTo>
                    <a:pt x="1014072" y="2154899"/>
                  </a:lnTo>
                  <a:lnTo>
                    <a:pt x="1016114" y="2162707"/>
                  </a:lnTo>
                  <a:lnTo>
                    <a:pt x="1018210" y="2170514"/>
                  </a:lnTo>
                  <a:lnTo>
                    <a:pt x="1020338" y="2178322"/>
                  </a:lnTo>
                  <a:lnTo>
                    <a:pt x="1022496" y="2186130"/>
                  </a:lnTo>
                  <a:lnTo>
                    <a:pt x="1024712" y="2193937"/>
                  </a:lnTo>
                  <a:lnTo>
                    <a:pt x="1026954" y="2201745"/>
                  </a:lnTo>
                  <a:lnTo>
                    <a:pt x="1029236" y="2209552"/>
                  </a:lnTo>
                  <a:lnTo>
                    <a:pt x="1031565" y="2217360"/>
                  </a:lnTo>
                  <a:lnTo>
                    <a:pt x="1033920" y="2225168"/>
                  </a:lnTo>
                  <a:lnTo>
                    <a:pt x="1036326" y="2232975"/>
                  </a:lnTo>
                  <a:lnTo>
                    <a:pt x="1038771" y="2240783"/>
                  </a:lnTo>
                  <a:lnTo>
                    <a:pt x="1041241" y="2248590"/>
                  </a:lnTo>
                  <a:lnTo>
                    <a:pt x="1043774" y="2256398"/>
                  </a:lnTo>
                  <a:lnTo>
                    <a:pt x="1046335" y="2264206"/>
                  </a:lnTo>
                  <a:lnTo>
                    <a:pt x="1048933" y="2272013"/>
                  </a:lnTo>
                  <a:lnTo>
                    <a:pt x="1051586" y="2279821"/>
                  </a:lnTo>
                  <a:lnTo>
                    <a:pt x="1054267" y="2287628"/>
                  </a:lnTo>
                  <a:lnTo>
                    <a:pt x="1056996" y="2295436"/>
                  </a:lnTo>
                  <a:lnTo>
                    <a:pt x="1059772" y="2303244"/>
                  </a:lnTo>
                  <a:lnTo>
                    <a:pt x="1062576" y="2311051"/>
                  </a:lnTo>
                  <a:lnTo>
                    <a:pt x="1065442" y="2318859"/>
                  </a:lnTo>
                  <a:lnTo>
                    <a:pt x="1068344" y="2326666"/>
                  </a:lnTo>
                  <a:lnTo>
                    <a:pt x="1071280" y="2334474"/>
                  </a:lnTo>
                  <a:lnTo>
                    <a:pt x="1074282" y="2342282"/>
                  </a:lnTo>
                  <a:lnTo>
                    <a:pt x="1077314" y="2350089"/>
                  </a:lnTo>
                  <a:lnTo>
                    <a:pt x="1080394" y="2357897"/>
                  </a:lnTo>
                  <a:lnTo>
                    <a:pt x="1083529" y="2365704"/>
                  </a:lnTo>
                  <a:lnTo>
                    <a:pt x="1086695" y="2373512"/>
                  </a:lnTo>
                  <a:lnTo>
                    <a:pt x="1089922" y="2381320"/>
                  </a:lnTo>
                  <a:lnTo>
                    <a:pt x="1093194" y="2389127"/>
                  </a:lnTo>
                  <a:lnTo>
                    <a:pt x="1096497" y="2396935"/>
                  </a:lnTo>
                  <a:lnTo>
                    <a:pt x="1099876" y="2404743"/>
                  </a:lnTo>
                  <a:lnTo>
                    <a:pt x="1103287" y="2412550"/>
                  </a:lnTo>
                  <a:lnTo>
                    <a:pt x="1106742" y="2420358"/>
                  </a:lnTo>
                  <a:lnTo>
                    <a:pt x="1110261" y="2428165"/>
                  </a:lnTo>
                  <a:lnTo>
                    <a:pt x="1113813" y="2435973"/>
                  </a:lnTo>
                  <a:lnTo>
                    <a:pt x="1117421" y="2443781"/>
                  </a:lnTo>
                  <a:lnTo>
                    <a:pt x="1121081" y="2451588"/>
                  </a:lnTo>
                  <a:lnTo>
                    <a:pt x="1124772" y="2459396"/>
                  </a:lnTo>
                  <a:lnTo>
                    <a:pt x="1128533" y="2467203"/>
                  </a:lnTo>
                  <a:lnTo>
                    <a:pt x="1132331" y="2475011"/>
                  </a:lnTo>
                  <a:lnTo>
                    <a:pt x="1136166" y="2482819"/>
                  </a:lnTo>
                  <a:lnTo>
                    <a:pt x="1140068" y="2490626"/>
                  </a:lnTo>
                  <a:lnTo>
                    <a:pt x="1144000" y="2498434"/>
                  </a:lnTo>
                  <a:lnTo>
                    <a:pt x="1147978" y="2506241"/>
                  </a:lnTo>
                  <a:lnTo>
                    <a:pt x="1152008" y="2514049"/>
                  </a:lnTo>
                  <a:lnTo>
                    <a:pt x="1156065" y="2521857"/>
                  </a:lnTo>
                  <a:lnTo>
                    <a:pt x="1160177" y="2529664"/>
                  </a:lnTo>
                  <a:lnTo>
                    <a:pt x="1164324" y="2537472"/>
                  </a:lnTo>
                  <a:lnTo>
                    <a:pt x="1168496" y="2545279"/>
                  </a:lnTo>
                  <a:lnTo>
                    <a:pt x="1172724" y="2553087"/>
                  </a:lnTo>
                  <a:lnTo>
                    <a:pt x="1176973" y="2560895"/>
                  </a:lnTo>
                  <a:lnTo>
                    <a:pt x="1181253" y="2568702"/>
                  </a:lnTo>
                  <a:lnTo>
                    <a:pt x="1185569" y="2576510"/>
                  </a:lnTo>
                  <a:lnTo>
                    <a:pt x="1189903" y="2584317"/>
                  </a:lnTo>
                  <a:lnTo>
                    <a:pt x="1194265" y="2592125"/>
                  </a:lnTo>
                  <a:lnTo>
                    <a:pt x="1198648" y="2599933"/>
                  </a:lnTo>
                  <a:lnTo>
                    <a:pt x="1203042" y="2607740"/>
                  </a:lnTo>
                  <a:lnTo>
                    <a:pt x="1207458" y="2615548"/>
                  </a:lnTo>
                  <a:lnTo>
                    <a:pt x="1211879" y="2623356"/>
                  </a:lnTo>
                  <a:lnTo>
                    <a:pt x="1216308" y="2631163"/>
                  </a:lnTo>
                  <a:lnTo>
                    <a:pt x="1220739" y="2638971"/>
                  </a:lnTo>
                  <a:lnTo>
                    <a:pt x="1225168" y="2646778"/>
                  </a:lnTo>
                  <a:lnTo>
                    <a:pt x="1229592" y="2654586"/>
                  </a:lnTo>
                  <a:lnTo>
                    <a:pt x="1234002" y="2662394"/>
                  </a:lnTo>
                  <a:lnTo>
                    <a:pt x="1238403" y="2670201"/>
                  </a:lnTo>
                  <a:lnTo>
                    <a:pt x="1242777" y="2678009"/>
                  </a:lnTo>
                  <a:lnTo>
                    <a:pt x="1247126" y="2685816"/>
                  </a:lnTo>
                  <a:lnTo>
                    <a:pt x="1251456" y="2693624"/>
                  </a:lnTo>
                  <a:lnTo>
                    <a:pt x="1255729" y="2701432"/>
                  </a:lnTo>
                  <a:lnTo>
                    <a:pt x="1259973" y="2709239"/>
                  </a:lnTo>
                  <a:lnTo>
                    <a:pt x="1264173" y="2717047"/>
                  </a:lnTo>
                  <a:lnTo>
                    <a:pt x="1268303" y="2724854"/>
                  </a:lnTo>
                  <a:lnTo>
                    <a:pt x="1272394" y="2732662"/>
                  </a:lnTo>
                  <a:lnTo>
                    <a:pt x="1276405" y="2740470"/>
                  </a:lnTo>
                  <a:lnTo>
                    <a:pt x="1280341" y="2748277"/>
                  </a:lnTo>
                  <a:lnTo>
                    <a:pt x="1284227" y="2756085"/>
                  </a:lnTo>
                  <a:lnTo>
                    <a:pt x="1287987" y="2763892"/>
                  </a:lnTo>
                  <a:lnTo>
                    <a:pt x="1291675" y="2771700"/>
                  </a:lnTo>
                  <a:lnTo>
                    <a:pt x="1295285" y="2779508"/>
                  </a:lnTo>
                  <a:lnTo>
                    <a:pt x="1298746" y="2787315"/>
                  </a:lnTo>
                  <a:lnTo>
                    <a:pt x="1302132" y="2795123"/>
                  </a:lnTo>
                  <a:lnTo>
                    <a:pt x="1305391" y="2802930"/>
                  </a:lnTo>
                  <a:lnTo>
                    <a:pt x="1308506" y="2810738"/>
                  </a:lnTo>
                  <a:lnTo>
                    <a:pt x="1311535" y="2818546"/>
                  </a:lnTo>
                  <a:lnTo>
                    <a:pt x="1314377" y="2826353"/>
                  </a:lnTo>
                  <a:lnTo>
                    <a:pt x="1317090" y="2834161"/>
                  </a:lnTo>
                  <a:lnTo>
                    <a:pt x="1319699" y="2841969"/>
                  </a:lnTo>
                  <a:lnTo>
                    <a:pt x="1322067" y="2849776"/>
                  </a:lnTo>
                  <a:lnTo>
                    <a:pt x="1324325" y="2857584"/>
                  </a:lnTo>
                  <a:lnTo>
                    <a:pt x="1326421" y="2865391"/>
                  </a:lnTo>
                  <a:lnTo>
                    <a:pt x="1328293" y="2873199"/>
                  </a:lnTo>
                  <a:lnTo>
                    <a:pt x="1330046" y="2881007"/>
                  </a:lnTo>
                  <a:lnTo>
                    <a:pt x="1331569" y="2888814"/>
                  </a:lnTo>
                  <a:lnTo>
                    <a:pt x="1332898" y="2896622"/>
                  </a:lnTo>
                  <a:lnTo>
                    <a:pt x="1334099" y="2904429"/>
                  </a:lnTo>
                  <a:lnTo>
                    <a:pt x="1334996" y="2912237"/>
                  </a:lnTo>
                  <a:lnTo>
                    <a:pt x="1335740" y="2920045"/>
                  </a:lnTo>
                  <a:lnTo>
                    <a:pt x="1336306" y="2927852"/>
                  </a:lnTo>
                  <a:lnTo>
                    <a:pt x="1336574" y="2935660"/>
                  </a:lnTo>
                  <a:lnTo>
                    <a:pt x="1336697" y="2943467"/>
                  </a:lnTo>
                  <a:lnTo>
                    <a:pt x="1336573" y="2951275"/>
                  </a:lnTo>
                  <a:lnTo>
                    <a:pt x="1336197" y="2959083"/>
                  </a:lnTo>
                  <a:lnTo>
                    <a:pt x="1335671" y="2966890"/>
                  </a:lnTo>
                  <a:lnTo>
                    <a:pt x="1334827" y="2974698"/>
                  </a:lnTo>
                  <a:lnTo>
                    <a:pt x="1333784" y="2982505"/>
                  </a:lnTo>
                  <a:lnTo>
                    <a:pt x="1332573" y="2990313"/>
                  </a:lnTo>
                  <a:lnTo>
                    <a:pt x="1331007" y="2998121"/>
                  </a:lnTo>
                  <a:lnTo>
                    <a:pt x="1329286" y="3005928"/>
                  </a:lnTo>
                  <a:lnTo>
                    <a:pt x="1327332" y="3013736"/>
                  </a:lnTo>
                  <a:lnTo>
                    <a:pt x="1325085" y="3021543"/>
                  </a:lnTo>
                  <a:lnTo>
                    <a:pt x="1322683" y="3029351"/>
                  </a:lnTo>
                  <a:lnTo>
                    <a:pt x="1319987" y="3037159"/>
                  </a:lnTo>
                  <a:lnTo>
                    <a:pt x="1317064" y="3044966"/>
                  </a:lnTo>
                  <a:lnTo>
                    <a:pt x="1313989" y="3052774"/>
                  </a:lnTo>
                  <a:lnTo>
                    <a:pt x="1310565" y="3060582"/>
                  </a:lnTo>
                  <a:lnTo>
                    <a:pt x="1306983" y="3068389"/>
                  </a:lnTo>
                  <a:lnTo>
                    <a:pt x="1303205" y="3076197"/>
                  </a:lnTo>
                  <a:lnTo>
                    <a:pt x="1299129" y="3084004"/>
                  </a:lnTo>
                  <a:lnTo>
                    <a:pt x="1294912" y="3091812"/>
                  </a:lnTo>
                  <a:lnTo>
                    <a:pt x="1290453" y="3099620"/>
                  </a:lnTo>
                  <a:lnTo>
                    <a:pt x="1285771" y="3107427"/>
                  </a:lnTo>
                  <a:lnTo>
                    <a:pt x="1280955" y="3115235"/>
                  </a:lnTo>
                  <a:lnTo>
                    <a:pt x="1275864" y="3123042"/>
                  </a:lnTo>
                  <a:lnTo>
                    <a:pt x="1270617" y="3130850"/>
                  </a:lnTo>
                  <a:lnTo>
                    <a:pt x="1265231" y="3138658"/>
                  </a:lnTo>
                  <a:lnTo>
                    <a:pt x="1259581" y="3146465"/>
                  </a:lnTo>
                  <a:lnTo>
                    <a:pt x="1253822" y="3154273"/>
                  </a:lnTo>
                  <a:lnTo>
                    <a:pt x="1247895" y="3162080"/>
                  </a:lnTo>
                  <a:lnTo>
                    <a:pt x="1241779" y="3169888"/>
                  </a:lnTo>
                  <a:lnTo>
                    <a:pt x="1235566" y="3177696"/>
                  </a:lnTo>
                  <a:lnTo>
                    <a:pt x="1229172" y="3185503"/>
                  </a:lnTo>
                  <a:lnTo>
                    <a:pt x="1222654" y="3193311"/>
                  </a:lnTo>
                  <a:lnTo>
                    <a:pt x="1216051" y="3201118"/>
                  </a:lnTo>
                  <a:lnTo>
                    <a:pt x="1209269" y="3208926"/>
                  </a:lnTo>
                  <a:lnTo>
                    <a:pt x="1202417" y="3216734"/>
                  </a:lnTo>
                  <a:lnTo>
                    <a:pt x="1195474" y="3224541"/>
                  </a:lnTo>
                  <a:lnTo>
                    <a:pt x="1188412" y="3232349"/>
                  </a:lnTo>
                  <a:lnTo>
                    <a:pt x="1181297" y="3240156"/>
                  </a:lnTo>
                  <a:lnTo>
                    <a:pt x="1174097" y="3247964"/>
                  </a:lnTo>
                  <a:lnTo>
                    <a:pt x="1166832" y="3255772"/>
                  </a:lnTo>
                  <a:lnTo>
                    <a:pt x="1159529" y="3263579"/>
                  </a:lnTo>
                  <a:lnTo>
                    <a:pt x="1152161" y="3271387"/>
                  </a:lnTo>
                  <a:lnTo>
                    <a:pt x="1144767" y="3279195"/>
                  </a:lnTo>
                  <a:lnTo>
                    <a:pt x="1137348" y="3287002"/>
                  </a:lnTo>
                  <a:lnTo>
                    <a:pt x="1129903" y="3294810"/>
                  </a:lnTo>
                  <a:lnTo>
                    <a:pt x="1122453" y="3302617"/>
                  </a:lnTo>
                  <a:lnTo>
                    <a:pt x="1114999" y="3310425"/>
                  </a:lnTo>
                  <a:lnTo>
                    <a:pt x="1107555" y="3318233"/>
                  </a:lnTo>
                  <a:lnTo>
                    <a:pt x="1100121" y="3326040"/>
                  </a:lnTo>
                  <a:lnTo>
                    <a:pt x="1092715" y="3333848"/>
                  </a:lnTo>
                  <a:lnTo>
                    <a:pt x="1085341" y="3341655"/>
                  </a:lnTo>
                  <a:lnTo>
                    <a:pt x="1077990" y="3349463"/>
                  </a:lnTo>
                  <a:lnTo>
                    <a:pt x="1070711" y="3357271"/>
                  </a:lnTo>
                  <a:lnTo>
                    <a:pt x="1063470" y="3365078"/>
                  </a:lnTo>
                  <a:lnTo>
                    <a:pt x="1056281" y="3372886"/>
                  </a:lnTo>
                  <a:lnTo>
                    <a:pt x="1049183" y="3380693"/>
                  </a:lnTo>
                  <a:lnTo>
                    <a:pt x="1042133" y="3388501"/>
                  </a:lnTo>
                  <a:lnTo>
                    <a:pt x="1035175" y="3396309"/>
                  </a:lnTo>
                  <a:lnTo>
                    <a:pt x="1028310" y="3404116"/>
                  </a:lnTo>
                  <a:lnTo>
                    <a:pt x="1021502" y="3411924"/>
                  </a:lnTo>
                  <a:lnTo>
                    <a:pt x="1014833" y="3419731"/>
                  </a:lnTo>
                  <a:lnTo>
                    <a:pt x="1008245" y="3427539"/>
                  </a:lnTo>
                  <a:lnTo>
                    <a:pt x="1001739" y="3435347"/>
                  </a:lnTo>
                  <a:lnTo>
                    <a:pt x="995393" y="3443154"/>
                  </a:lnTo>
                  <a:lnTo>
                    <a:pt x="989121" y="3450962"/>
                  </a:lnTo>
                  <a:lnTo>
                    <a:pt x="982973" y="3458769"/>
                  </a:lnTo>
                  <a:lnTo>
                    <a:pt x="976968" y="3466577"/>
                  </a:lnTo>
                  <a:lnTo>
                    <a:pt x="971044" y="3474385"/>
                  </a:lnTo>
                  <a:lnTo>
                    <a:pt x="965286" y="3482192"/>
                  </a:lnTo>
                  <a:lnTo>
                    <a:pt x="959647" y="3490000"/>
                  </a:lnTo>
                  <a:lnTo>
                    <a:pt x="954094" y="3497808"/>
                  </a:lnTo>
                  <a:lnTo>
                    <a:pt x="948749" y="3505615"/>
                  </a:lnTo>
                  <a:lnTo>
                    <a:pt x="943493" y="3513423"/>
                  </a:lnTo>
                  <a:lnTo>
                    <a:pt x="938362" y="3521230"/>
                  </a:lnTo>
                  <a:lnTo>
                    <a:pt x="933409" y="3529038"/>
                  </a:lnTo>
                  <a:lnTo>
                    <a:pt x="928545" y="3536846"/>
                  </a:lnTo>
                  <a:lnTo>
                    <a:pt x="923846" y="3544653"/>
                  </a:lnTo>
                  <a:lnTo>
                    <a:pt x="919288" y="3552461"/>
                  </a:lnTo>
                  <a:lnTo>
                    <a:pt x="914821" y="3560268"/>
                  </a:lnTo>
                  <a:lnTo>
                    <a:pt x="910553" y="3568076"/>
                  </a:lnTo>
                  <a:lnTo>
                    <a:pt x="906389" y="3575884"/>
                  </a:lnTo>
                  <a:lnTo>
                    <a:pt x="902335" y="3583691"/>
                  </a:lnTo>
                  <a:lnTo>
                    <a:pt x="898472" y="3591499"/>
                  </a:lnTo>
                  <a:lnTo>
                    <a:pt x="894696" y="3599306"/>
                  </a:lnTo>
                  <a:lnTo>
                    <a:pt x="891060" y="3607114"/>
                  </a:lnTo>
                  <a:lnTo>
                    <a:pt x="887575" y="3614922"/>
                  </a:lnTo>
                  <a:lnTo>
                    <a:pt x="884173" y="3622729"/>
                  </a:lnTo>
                  <a:lnTo>
                    <a:pt x="880941" y="3630537"/>
                  </a:lnTo>
                  <a:lnTo>
                    <a:pt x="877818" y="3638344"/>
                  </a:lnTo>
                  <a:lnTo>
                    <a:pt x="874779" y="3646152"/>
                  </a:lnTo>
                  <a:lnTo>
                    <a:pt x="871925" y="3653960"/>
                  </a:lnTo>
                  <a:lnTo>
                    <a:pt x="869146" y="3661767"/>
                  </a:lnTo>
                  <a:lnTo>
                    <a:pt x="866477" y="3669575"/>
                  </a:lnTo>
                  <a:lnTo>
                    <a:pt x="863950" y="3677382"/>
                  </a:lnTo>
                  <a:lnTo>
                    <a:pt x="861495" y="3685190"/>
                  </a:lnTo>
                  <a:lnTo>
                    <a:pt x="859169" y="3692998"/>
                  </a:lnTo>
                  <a:lnTo>
                    <a:pt x="856948" y="3700805"/>
                  </a:lnTo>
                  <a:lnTo>
                    <a:pt x="854793" y="3708613"/>
                  </a:lnTo>
                  <a:lnTo>
                    <a:pt x="852783" y="3716421"/>
                  </a:lnTo>
                  <a:lnTo>
                    <a:pt x="850844" y="3724228"/>
                  </a:lnTo>
                  <a:lnTo>
                    <a:pt x="848981" y="3732036"/>
                  </a:lnTo>
                  <a:lnTo>
                    <a:pt x="847243" y="3739843"/>
                  </a:lnTo>
                  <a:lnTo>
                    <a:pt x="845560" y="3747651"/>
                  </a:lnTo>
                  <a:lnTo>
                    <a:pt x="843970" y="3755459"/>
                  </a:lnTo>
                  <a:lnTo>
                    <a:pt x="842469" y="3763266"/>
                  </a:lnTo>
                  <a:lnTo>
                    <a:pt x="841020" y="3771074"/>
                  </a:lnTo>
                  <a:lnTo>
                    <a:pt x="839673" y="3778881"/>
                  </a:lnTo>
                  <a:lnTo>
                    <a:pt x="838387" y="3786689"/>
                  </a:lnTo>
                  <a:lnTo>
                    <a:pt x="837150" y="3794497"/>
                  </a:lnTo>
                  <a:lnTo>
                    <a:pt x="836014" y="3802304"/>
                  </a:lnTo>
                  <a:lnTo>
                    <a:pt x="834919" y="3810112"/>
                  </a:lnTo>
                  <a:lnTo>
                    <a:pt x="833884" y="3817919"/>
                  </a:lnTo>
                  <a:lnTo>
                    <a:pt x="832921" y="3825727"/>
                  </a:lnTo>
                  <a:lnTo>
                    <a:pt x="831994" y="3833535"/>
                  </a:lnTo>
                  <a:lnTo>
                    <a:pt x="831134" y="3841342"/>
                  </a:lnTo>
                  <a:lnTo>
                    <a:pt x="830324" y="3849150"/>
                  </a:lnTo>
                  <a:lnTo>
                    <a:pt x="829546" y="3856957"/>
                  </a:lnTo>
                  <a:lnTo>
                    <a:pt x="828837" y="3864765"/>
                  </a:lnTo>
                  <a:lnTo>
                    <a:pt x="828159" y="3872573"/>
                  </a:lnTo>
                  <a:lnTo>
                    <a:pt x="827517" y="3880380"/>
                  </a:lnTo>
                  <a:lnTo>
                    <a:pt x="826930" y="3888188"/>
                  </a:lnTo>
                  <a:lnTo>
                    <a:pt x="826367" y="3895995"/>
                  </a:lnTo>
                  <a:lnTo>
                    <a:pt x="825844" y="3903803"/>
                  </a:lnTo>
                  <a:lnTo>
                    <a:pt x="825358" y="3911611"/>
                  </a:lnTo>
                  <a:lnTo>
                    <a:pt x="824894" y="3919418"/>
                  </a:lnTo>
                  <a:lnTo>
                    <a:pt x="824471" y="3927226"/>
                  </a:lnTo>
                  <a:lnTo>
                    <a:pt x="824072" y="3935034"/>
                  </a:lnTo>
                  <a:lnTo>
                    <a:pt x="823693" y="3942841"/>
                  </a:lnTo>
                  <a:lnTo>
                    <a:pt x="823352" y="3950649"/>
                  </a:lnTo>
                  <a:lnTo>
                    <a:pt x="823027" y="3958456"/>
                  </a:lnTo>
                  <a:lnTo>
                    <a:pt x="822724" y="3966264"/>
                  </a:lnTo>
                  <a:lnTo>
                    <a:pt x="822447" y="3974072"/>
                  </a:lnTo>
                  <a:lnTo>
                    <a:pt x="822183" y="3981879"/>
                  </a:lnTo>
                  <a:lnTo>
                    <a:pt x="821943" y="39896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016875" y="2582457"/>
              <a:ext cx="0" cy="81959"/>
            </a:xfrm>
            <a:custGeom>
              <a:avLst/>
              <a:pathLst>
                <a:path w="0" h="81959">
                  <a:moveTo>
                    <a:pt x="0" y="8195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016875" y="4697126"/>
              <a:ext cx="0" cy="126307"/>
            </a:xfrm>
            <a:custGeom>
              <a:avLst/>
              <a:pathLst>
                <a:path w="0" h="126307">
                  <a:moveTo>
                    <a:pt x="0" y="0"/>
                  </a:moveTo>
                  <a:lnTo>
                    <a:pt x="0" y="12630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925860" y="2664417"/>
              <a:ext cx="182029" cy="2032709"/>
            </a:xfrm>
            <a:custGeom>
              <a:avLst/>
              <a:pathLst>
                <a:path w="182029" h="2032709">
                  <a:moveTo>
                    <a:pt x="0" y="0"/>
                  </a:moveTo>
                  <a:lnTo>
                    <a:pt x="0" y="2032709"/>
                  </a:lnTo>
                  <a:lnTo>
                    <a:pt x="182029" y="2032709"/>
                  </a:ln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925860" y="3341425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837175" y="2582457"/>
              <a:ext cx="0" cy="17963"/>
            </a:xfrm>
            <a:custGeom>
              <a:avLst/>
              <a:pathLst>
                <a:path w="0" h="17963">
                  <a:moveTo>
                    <a:pt x="0" y="1796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837175" y="4540505"/>
              <a:ext cx="0" cy="282928"/>
            </a:xfrm>
            <a:custGeom>
              <a:avLst/>
              <a:pathLst>
                <a:path w="0" h="282928">
                  <a:moveTo>
                    <a:pt x="0" y="0"/>
                  </a:moveTo>
                  <a:lnTo>
                    <a:pt x="0" y="28292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5746160" y="2600421"/>
              <a:ext cx="182029" cy="1940084"/>
            </a:xfrm>
            <a:custGeom>
              <a:avLst/>
              <a:pathLst>
                <a:path w="182029" h="1940084">
                  <a:moveTo>
                    <a:pt x="0" y="0"/>
                  </a:moveTo>
                  <a:lnTo>
                    <a:pt x="0" y="1940084"/>
                  </a:lnTo>
                  <a:lnTo>
                    <a:pt x="182029" y="1940084"/>
                  </a:ln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746160" y="3080951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5876860" y="2669229"/>
              <a:ext cx="51001" cy="5100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5635991" y="4484808"/>
              <a:ext cx="26066" cy="260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5895440" y="4444565"/>
              <a:ext cx="30206" cy="302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6131464" y="4785662"/>
              <a:ext cx="57580" cy="575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5699063" y="4313676"/>
              <a:ext cx="22528" cy="225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6018219" y="2827844"/>
              <a:ext cx="48137" cy="481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947023" y="4259368"/>
              <a:ext cx="32343" cy="323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6145033" y="2543098"/>
              <a:ext cx="87699" cy="8769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907904" y="4209428"/>
              <a:ext cx="87315" cy="873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6061951" y="2556487"/>
              <a:ext cx="87868" cy="8786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5764108" y="2563536"/>
              <a:ext cx="87241" cy="872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030754" y="3162771"/>
              <a:ext cx="87852" cy="8785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159761" y="4769767"/>
              <a:ext cx="107333" cy="1073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655517" y="4778939"/>
              <a:ext cx="88989" cy="889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690527" y="4283700"/>
              <a:ext cx="73497" cy="734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4011278" y="2839423"/>
              <a:ext cx="123779" cy="12377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518656" y="4766132"/>
              <a:ext cx="87657" cy="876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061879" y="3869207"/>
              <a:ext cx="67170" cy="671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611128" y="2874904"/>
              <a:ext cx="142637" cy="1426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5916230" y="2545158"/>
              <a:ext cx="88070" cy="880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005612" y="2735484"/>
              <a:ext cx="93638" cy="9363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642788" y="4608884"/>
              <a:ext cx="164135" cy="1641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782665" y="2555928"/>
              <a:ext cx="88985" cy="889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805056" y="2538933"/>
              <a:ext cx="87048" cy="870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931601" y="2590472"/>
              <a:ext cx="87261" cy="872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961517" y="4451302"/>
              <a:ext cx="88588" cy="885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535758" y="4658258"/>
              <a:ext cx="87841" cy="878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109150" y="4779277"/>
              <a:ext cx="88314" cy="883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113206" y="4767292"/>
              <a:ext cx="89829" cy="898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5652038" y="4768274"/>
              <a:ext cx="87864" cy="878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004433" y="3116874"/>
              <a:ext cx="170663" cy="1706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5478021" y="3414826"/>
              <a:ext cx="50799" cy="5079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091460" y="4550610"/>
              <a:ext cx="87572" cy="875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637762" y="3043472"/>
              <a:ext cx="74956" cy="749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651687" y="2567369"/>
              <a:ext cx="88557" cy="885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648087" y="2565618"/>
              <a:ext cx="87569" cy="8756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943289" y="2585252"/>
              <a:ext cx="106683" cy="10668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123811" y="4379989"/>
              <a:ext cx="87503" cy="875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519854" y="3499815"/>
              <a:ext cx="87403" cy="8740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5695891" y="4496640"/>
              <a:ext cx="87730" cy="877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5965067" y="3531534"/>
              <a:ext cx="86839" cy="8683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5525379" y="2534586"/>
              <a:ext cx="131668" cy="13166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6120588" y="3344705"/>
              <a:ext cx="87749" cy="877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621471" y="3928806"/>
              <a:ext cx="87191" cy="871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585506" y="2538684"/>
              <a:ext cx="87545" cy="875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950887" y="4714038"/>
              <a:ext cx="88554" cy="885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052494" y="2653034"/>
              <a:ext cx="87883" cy="8788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5883544" y="4698888"/>
              <a:ext cx="87419" cy="874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5900796" y="2538502"/>
              <a:ext cx="119347" cy="11934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3673238" y="2553786"/>
              <a:ext cx="160632" cy="16063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037820" y="2807547"/>
              <a:ext cx="88732" cy="887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5562532" y="2647247"/>
              <a:ext cx="103948" cy="1039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6065615" y="4775206"/>
              <a:ext cx="87472" cy="874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5904724" y="4795877"/>
              <a:ext cx="55113" cy="551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085616" y="4548407"/>
              <a:ext cx="87488" cy="874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5699811" y="4343317"/>
              <a:ext cx="88992" cy="889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065090" y="3348313"/>
              <a:ext cx="58079" cy="5807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5636048" y="2619377"/>
              <a:ext cx="87833" cy="878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5988680" y="4768518"/>
              <a:ext cx="87376" cy="873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5660244" y="4173280"/>
              <a:ext cx="24881" cy="248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5577279" y="2661800"/>
              <a:ext cx="56878" cy="5687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5718511" y="4547666"/>
              <a:ext cx="88970" cy="889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5434818" y="4779607"/>
              <a:ext cx="87653" cy="876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067524" y="3129215"/>
              <a:ext cx="87599" cy="8759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5766877" y="4041207"/>
              <a:ext cx="86936" cy="869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898918" y="3853961"/>
              <a:ext cx="120116" cy="1201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6103509" y="2996952"/>
              <a:ext cx="87160" cy="8716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5581202" y="2639788"/>
              <a:ext cx="87430" cy="8743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009466" y="4548060"/>
              <a:ext cx="88181" cy="881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743202" y="2618306"/>
              <a:ext cx="125903" cy="12590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5545730" y="3991877"/>
              <a:ext cx="140687" cy="1406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5992058" y="4512741"/>
              <a:ext cx="86963" cy="869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4104965" y="4495149"/>
              <a:ext cx="158075" cy="1580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5442215" y="2608579"/>
              <a:ext cx="86975" cy="8697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4004983" y="3986730"/>
              <a:ext cx="164454" cy="1644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6080063" y="4759704"/>
              <a:ext cx="87040" cy="870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5767717" y="4451755"/>
              <a:ext cx="87680" cy="876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5618517" y="2561075"/>
              <a:ext cx="87672" cy="8767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5728643" y="2515432"/>
              <a:ext cx="143031" cy="1430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5456741" y="2542705"/>
              <a:ext cx="88485" cy="884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5747923" y="3885969"/>
              <a:ext cx="87538" cy="875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5731960" y="4184118"/>
              <a:ext cx="25660" cy="256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3835446" y="4778487"/>
              <a:ext cx="80912" cy="809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3652850" y="2593955"/>
              <a:ext cx="161131" cy="1611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5710756" y="2540669"/>
              <a:ext cx="88066" cy="8806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5934696" y="2540799"/>
              <a:ext cx="87806" cy="8780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880449" y="2540849"/>
              <a:ext cx="87707" cy="877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6130738" y="4737238"/>
              <a:ext cx="87064" cy="870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5573044" y="4671754"/>
              <a:ext cx="69830" cy="698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5479304" y="4346192"/>
              <a:ext cx="87734" cy="877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021852" y="4565826"/>
              <a:ext cx="88576" cy="885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6154594" y="4768443"/>
              <a:ext cx="87526" cy="875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5501464" y="4642849"/>
              <a:ext cx="87222" cy="872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5603926" y="2543018"/>
              <a:ext cx="87860" cy="878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6074648" y="2541924"/>
              <a:ext cx="85557" cy="855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6011190" y="4645130"/>
              <a:ext cx="64696" cy="646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3719730" y="4669325"/>
              <a:ext cx="155526" cy="1555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910932" y="2583497"/>
              <a:ext cx="60793" cy="6079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4000354" y="2569910"/>
              <a:ext cx="114911" cy="11491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5766264" y="2599500"/>
              <a:ext cx="87168" cy="8716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5715565" y="2682404"/>
              <a:ext cx="87526" cy="8752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5562614" y="2540680"/>
              <a:ext cx="88043" cy="880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5872448" y="2868893"/>
              <a:ext cx="87295" cy="872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5836961" y="4789936"/>
              <a:ext cx="40050" cy="400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5512608" y="2868239"/>
              <a:ext cx="88603" cy="8860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5738839" y="2684730"/>
              <a:ext cx="87365" cy="873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5765841" y="3057239"/>
              <a:ext cx="87841" cy="878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5571274" y="3695015"/>
              <a:ext cx="119153" cy="1191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5479673" y="4758908"/>
              <a:ext cx="88633" cy="886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5526341" y="4325618"/>
              <a:ext cx="88462" cy="884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6096856" y="4065428"/>
              <a:ext cx="87894" cy="878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6110490" y="2583616"/>
              <a:ext cx="87499" cy="8749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5726525" y="2541018"/>
              <a:ext cx="87369" cy="8736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552287" y="2550886"/>
              <a:ext cx="67633" cy="676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441081" y="2599377"/>
              <a:ext cx="87415" cy="8741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6015622" y="2545363"/>
              <a:ext cx="87661" cy="876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681478" y="2538588"/>
              <a:ext cx="87737" cy="877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5745795" y="2554012"/>
              <a:ext cx="88326" cy="8832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052652" y="2538846"/>
              <a:ext cx="96203" cy="9620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004391" y="2542720"/>
              <a:ext cx="88455" cy="8845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002521" y="2752082"/>
              <a:ext cx="87388" cy="873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4131237" y="2717199"/>
              <a:ext cx="157155" cy="15715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6099733" y="3780864"/>
              <a:ext cx="86673" cy="866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5576598" y="4530414"/>
              <a:ext cx="87545" cy="875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6093557" y="4177581"/>
              <a:ext cx="88135" cy="881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4115816" y="2533473"/>
              <a:ext cx="106949" cy="10694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6052000" y="2579668"/>
              <a:ext cx="50487" cy="5048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5639238" y="4481461"/>
              <a:ext cx="28268" cy="282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5994228" y="2608144"/>
              <a:ext cx="87845" cy="878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5529181" y="2631053"/>
              <a:ext cx="86936" cy="869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6043155" y="2563348"/>
              <a:ext cx="87618" cy="8761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5996972" y="4055142"/>
              <a:ext cx="36612" cy="366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6133218" y="4683652"/>
              <a:ext cx="104417" cy="1044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5516156" y="2630577"/>
              <a:ext cx="25016" cy="2501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5577530" y="2565198"/>
              <a:ext cx="88409" cy="8840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5666968" y="2581390"/>
              <a:ext cx="87461" cy="874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5513496" y="4761766"/>
              <a:ext cx="51480" cy="51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5824586" y="3926347"/>
              <a:ext cx="87618" cy="876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5657039" y="4489873"/>
              <a:ext cx="87791" cy="877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5890954" y="4321599"/>
              <a:ext cx="145901" cy="1459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5519530" y="2584887"/>
              <a:ext cx="71486" cy="7148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5466803" y="2538462"/>
              <a:ext cx="87990" cy="8799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5454571" y="2538960"/>
              <a:ext cx="86994" cy="8699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5685740" y="2557465"/>
              <a:ext cx="49983" cy="4998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5782408" y="2525610"/>
              <a:ext cx="136148" cy="1361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5629630" y="3598759"/>
              <a:ext cx="87118" cy="8711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5760421" y="4716726"/>
              <a:ext cx="42760" cy="427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6124106" y="4768412"/>
              <a:ext cx="87588" cy="875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5858533" y="2608338"/>
              <a:ext cx="87457" cy="874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4103277" y="4635199"/>
              <a:ext cx="107014" cy="1070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6069876" y="4761163"/>
              <a:ext cx="88614" cy="886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3840548" y="2514418"/>
              <a:ext cx="136077" cy="13607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5456487" y="4617884"/>
              <a:ext cx="87753" cy="877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5877049" y="2538059"/>
              <a:ext cx="88796" cy="8879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5659506" y="2538594"/>
              <a:ext cx="87726" cy="8772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5585154" y="2578132"/>
              <a:ext cx="98468" cy="9846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5844548" y="2540374"/>
              <a:ext cx="88656" cy="8865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5977463" y="4660935"/>
              <a:ext cx="64524" cy="645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5919965" y="3605640"/>
              <a:ext cx="73355" cy="7335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5714955" y="2540247"/>
              <a:ext cx="88909" cy="8890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5548423" y="2556877"/>
              <a:ext cx="87087" cy="8708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5739884" y="3200355"/>
              <a:ext cx="30648" cy="306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6034625" y="4290049"/>
              <a:ext cx="87745" cy="877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6035232" y="3737229"/>
              <a:ext cx="88614" cy="8861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5918923" y="2564044"/>
              <a:ext cx="68263" cy="6826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5617954" y="4718939"/>
              <a:ext cx="87734" cy="877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5842586" y="2550073"/>
              <a:ext cx="87222" cy="8722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4204255" y="2498899"/>
              <a:ext cx="171607" cy="1716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5926954" y="2538724"/>
              <a:ext cx="87465" cy="874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5591472" y="2582446"/>
              <a:ext cx="49422" cy="4942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5495012" y="4038406"/>
              <a:ext cx="88047" cy="880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5678720" y="4787084"/>
              <a:ext cx="50244" cy="502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5747587" y="4801600"/>
              <a:ext cx="43668" cy="436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5605150" y="2550150"/>
              <a:ext cx="87068" cy="8706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3626208" y="4636399"/>
              <a:ext cx="158505" cy="1585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5917011" y="2552822"/>
              <a:ext cx="59269" cy="5926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6003588" y="2554416"/>
              <a:ext cx="87519" cy="8751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5480076" y="3127102"/>
              <a:ext cx="87334" cy="8733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6028152" y="2547739"/>
              <a:ext cx="87399" cy="8739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5783170" y="4775158"/>
              <a:ext cx="87569" cy="875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5799692" y="4481069"/>
              <a:ext cx="87434" cy="874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5705332" y="2545392"/>
              <a:ext cx="87603" cy="8760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6151067" y="2547219"/>
              <a:ext cx="88440" cy="8844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5871340" y="2547424"/>
              <a:ext cx="88028" cy="880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5595818" y="2541020"/>
              <a:ext cx="87365" cy="873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5902176" y="2625169"/>
              <a:ext cx="49303" cy="4930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5936926" y="3925748"/>
              <a:ext cx="88815" cy="888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5973580" y="3228537"/>
              <a:ext cx="32666" cy="3266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5568848" y="2546751"/>
              <a:ext cx="80394" cy="8039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3867835" y="4757308"/>
              <a:ext cx="114288" cy="1142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5768036" y="2823768"/>
              <a:ext cx="87726" cy="877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6092913" y="4621731"/>
              <a:ext cx="44130" cy="441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5920697" y="4636333"/>
              <a:ext cx="122709" cy="1227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5632658" y="4728119"/>
              <a:ext cx="87338" cy="873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3909574" y="2883472"/>
              <a:ext cx="156938" cy="1569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3870957" y="3430905"/>
              <a:ext cx="99478" cy="994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5500149" y="2519581"/>
              <a:ext cx="130243" cy="1302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6094115" y="2580796"/>
              <a:ext cx="88648" cy="886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6182611" y="4802415"/>
              <a:ext cx="33056" cy="330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5995324" y="2540759"/>
              <a:ext cx="87887" cy="8788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5581332" y="2963963"/>
              <a:ext cx="108229" cy="10822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6086869" y="2556850"/>
              <a:ext cx="87141" cy="871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6151797" y="4507421"/>
              <a:ext cx="88622" cy="886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6078041" y="2579276"/>
              <a:ext cx="87199" cy="8719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5456269" y="4721352"/>
              <a:ext cx="87399" cy="873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5826844" y="4797244"/>
              <a:ext cx="43397" cy="433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5558680" y="2639605"/>
              <a:ext cx="87795" cy="8779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5702042" y="2565580"/>
              <a:ext cx="87645" cy="876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3912220" y="4776066"/>
              <a:ext cx="72280" cy="722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5494172" y="4750372"/>
              <a:ext cx="87741" cy="877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6133143" y="4196660"/>
              <a:ext cx="27521" cy="275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5532969" y="4770533"/>
              <a:ext cx="87837" cy="878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5518706" y="2686852"/>
              <a:ext cx="87611" cy="8761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5554845" y="2911276"/>
              <a:ext cx="87856" cy="878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6055327" y="2532596"/>
              <a:ext cx="131158" cy="13115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5481661" y="2540931"/>
              <a:ext cx="87542" cy="8754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5863439" y="2554506"/>
              <a:ext cx="87338" cy="8733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5557738" y="3877338"/>
              <a:ext cx="86835" cy="868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5697109" y="4734125"/>
              <a:ext cx="151673" cy="1516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3706493" y="2507598"/>
              <a:ext cx="158699" cy="15869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6057576" y="2561033"/>
              <a:ext cx="87757" cy="877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tx236"/>
            <p:cNvSpPr/>
            <p:nvPr/>
          </p:nvSpPr>
          <p:spPr>
            <a:xfrm>
              <a:off x="2448133" y="5888696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-0.50</a:t>
              </a:r>
            </a:p>
          </p:txBody>
        </p:sp>
        <p:sp>
          <p:nvSpPr>
            <p:cNvPr id="237" name="tx237"/>
            <p:cNvSpPr/>
            <p:nvPr/>
          </p:nvSpPr>
          <p:spPr>
            <a:xfrm>
              <a:off x="2448133" y="5327329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238" name="tx238"/>
            <p:cNvSpPr/>
            <p:nvPr/>
          </p:nvSpPr>
          <p:spPr>
            <a:xfrm>
              <a:off x="2503125" y="4765962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39" name="tx239"/>
            <p:cNvSpPr/>
            <p:nvPr/>
          </p:nvSpPr>
          <p:spPr>
            <a:xfrm>
              <a:off x="2503125" y="4204595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240" name="tx240"/>
            <p:cNvSpPr/>
            <p:nvPr/>
          </p:nvSpPr>
          <p:spPr>
            <a:xfrm>
              <a:off x="2503125" y="3643228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241" name="tx241"/>
            <p:cNvSpPr/>
            <p:nvPr/>
          </p:nvSpPr>
          <p:spPr>
            <a:xfrm>
              <a:off x="2503125" y="3081861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242" name="tx242"/>
            <p:cNvSpPr/>
            <p:nvPr/>
          </p:nvSpPr>
          <p:spPr>
            <a:xfrm>
              <a:off x="2503125" y="2520494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243" name="pl243"/>
            <p:cNvSpPr/>
            <p:nvPr/>
          </p:nvSpPr>
          <p:spPr>
            <a:xfrm>
              <a:off x="2880411" y="594841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4"/>
            <p:cNvSpPr/>
            <p:nvPr/>
          </p:nvSpPr>
          <p:spPr>
            <a:xfrm>
              <a:off x="2880411" y="538704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5"/>
            <p:cNvSpPr/>
            <p:nvPr/>
          </p:nvSpPr>
          <p:spPr>
            <a:xfrm>
              <a:off x="2880411" y="482567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6"/>
            <p:cNvSpPr/>
            <p:nvPr/>
          </p:nvSpPr>
          <p:spPr>
            <a:xfrm>
              <a:off x="2880411" y="426431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7"/>
            <p:cNvSpPr/>
            <p:nvPr/>
          </p:nvSpPr>
          <p:spPr>
            <a:xfrm>
              <a:off x="2880411" y="370294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8"/>
            <p:cNvSpPr/>
            <p:nvPr/>
          </p:nvSpPr>
          <p:spPr>
            <a:xfrm>
              <a:off x="2880411" y="314157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9"/>
            <p:cNvSpPr/>
            <p:nvPr/>
          </p:nvSpPr>
          <p:spPr>
            <a:xfrm>
              <a:off x="2880411" y="258021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50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1"/>
            <p:cNvSpPr/>
            <p:nvPr/>
          </p:nvSpPr>
          <p:spPr>
            <a:xfrm>
              <a:off x="40168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2"/>
            <p:cNvSpPr/>
            <p:nvPr/>
          </p:nvSpPr>
          <p:spPr>
            <a:xfrm>
              <a:off x="58371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tx253"/>
            <p:cNvSpPr/>
            <p:nvPr/>
          </p:nvSpPr>
          <p:spPr>
            <a:xfrm>
              <a:off x="361812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254" name="tx254"/>
            <p:cNvSpPr/>
            <p:nvPr/>
          </p:nvSpPr>
          <p:spPr>
            <a:xfrm>
              <a:off x="5559610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255" name="tx255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256" name="tx256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257" name="tx257"/>
            <p:cNvSpPr/>
            <p:nvPr/>
          </p:nvSpPr>
          <p:spPr>
            <a:xfrm>
              <a:off x="7106490" y="2139066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258" name="pt258"/>
            <p:cNvSpPr/>
            <p:nvPr/>
          </p:nvSpPr>
          <p:spPr>
            <a:xfrm>
              <a:off x="7179089" y="249079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7179089" y="2685644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7179089" y="2880493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tx261"/>
            <p:cNvSpPr/>
            <p:nvPr/>
          </p:nvSpPr>
          <p:spPr>
            <a:xfrm>
              <a:off x="7389908" y="2423682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262" name="tx262"/>
            <p:cNvSpPr/>
            <p:nvPr/>
          </p:nvSpPr>
          <p:spPr>
            <a:xfrm>
              <a:off x="7389908" y="2618531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263" name="tx263"/>
            <p:cNvSpPr/>
            <p:nvPr/>
          </p:nvSpPr>
          <p:spPr>
            <a:xfrm>
              <a:off x="7389908" y="2813381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264" name="tx264"/>
            <p:cNvSpPr/>
            <p:nvPr/>
          </p:nvSpPr>
          <p:spPr>
            <a:xfrm>
              <a:off x="7106490" y="3198371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265" name="pt265"/>
            <p:cNvSpPr/>
            <p:nvPr/>
          </p:nvSpPr>
          <p:spPr>
            <a:xfrm>
              <a:off x="7166350" y="3489125"/>
              <a:ext cx="86695" cy="8669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7205198" y="3722822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7166350" y="3878823"/>
              <a:ext cx="86695" cy="8669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7150259" y="4057581"/>
              <a:ext cx="118878" cy="11887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7137911" y="4240083"/>
              <a:ext cx="143573" cy="14357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7127502" y="4430306"/>
              <a:ext cx="164391" cy="16439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tx271"/>
            <p:cNvSpPr/>
            <p:nvPr/>
          </p:nvSpPr>
          <p:spPr>
            <a:xfrm>
              <a:off x="7401473" y="3476923"/>
              <a:ext cx="15195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272" name="tx272"/>
            <p:cNvSpPr/>
            <p:nvPr/>
          </p:nvSpPr>
          <p:spPr>
            <a:xfrm>
              <a:off x="7401473" y="3667605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73" name="tx273"/>
            <p:cNvSpPr/>
            <p:nvPr/>
          </p:nvSpPr>
          <p:spPr>
            <a:xfrm>
              <a:off x="7401473" y="3866621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74" name="tx274"/>
            <p:cNvSpPr/>
            <p:nvPr/>
          </p:nvSpPr>
          <p:spPr>
            <a:xfrm>
              <a:off x="7401473" y="4059461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275" name="tx275"/>
            <p:cNvSpPr/>
            <p:nvPr/>
          </p:nvSpPr>
          <p:spPr>
            <a:xfrm>
              <a:off x="7401473" y="4252153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276" name="tx276"/>
            <p:cNvSpPr/>
            <p:nvPr/>
          </p:nvSpPr>
          <p:spPr>
            <a:xfrm>
              <a:off x="7401473" y="4456952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277" name="tx277"/>
            <p:cNvSpPr/>
            <p:nvPr/>
          </p:nvSpPr>
          <p:spPr>
            <a:xfrm>
              <a:off x="7106490" y="4789373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278" name="pt278"/>
            <p:cNvSpPr/>
            <p:nvPr/>
          </p:nvSpPr>
          <p:spPr>
            <a:xfrm>
              <a:off x="7179089" y="51206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tx279"/>
            <p:cNvSpPr/>
            <p:nvPr/>
          </p:nvSpPr>
          <p:spPr>
            <a:xfrm>
              <a:off x="7389908" y="5083043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280" name="tx280"/>
            <p:cNvSpPr/>
            <p:nvPr/>
          </p:nvSpPr>
          <p:spPr>
            <a:xfrm>
              <a:off x="2924695" y="619487"/>
              <a:ext cx="9959181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APC,Bowel cancer in the colon or rectum,Polyphen Score,Variants by P Value Category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112414" y="4191358"/>
              <a:ext cx="1126310" cy="30009"/>
            </a:xfrm>
            <a:custGeom>
              <a:avLst/>
              <a:pathLst>
                <a:path w="1126310" h="30009">
                  <a:moveTo>
                    <a:pt x="556848" y="30009"/>
                  </a:moveTo>
                  <a:lnTo>
                    <a:pt x="556495" y="29951"/>
                  </a:lnTo>
                  <a:lnTo>
                    <a:pt x="556116" y="29892"/>
                  </a:lnTo>
                  <a:lnTo>
                    <a:pt x="555730" y="29833"/>
                  </a:lnTo>
                  <a:lnTo>
                    <a:pt x="555311" y="29775"/>
                  </a:lnTo>
                  <a:lnTo>
                    <a:pt x="554886" y="29716"/>
                  </a:lnTo>
                  <a:lnTo>
                    <a:pt x="554426" y="29657"/>
                  </a:lnTo>
                  <a:lnTo>
                    <a:pt x="553956" y="29598"/>
                  </a:lnTo>
                  <a:lnTo>
                    <a:pt x="553454" y="29540"/>
                  </a:lnTo>
                  <a:lnTo>
                    <a:pt x="552936" y="29481"/>
                  </a:lnTo>
                  <a:lnTo>
                    <a:pt x="552390" y="29422"/>
                  </a:lnTo>
                  <a:lnTo>
                    <a:pt x="551819" y="29363"/>
                  </a:lnTo>
                  <a:lnTo>
                    <a:pt x="551226" y="29305"/>
                  </a:lnTo>
                  <a:lnTo>
                    <a:pt x="550598" y="29246"/>
                  </a:lnTo>
                  <a:lnTo>
                    <a:pt x="549954" y="29187"/>
                  </a:lnTo>
                  <a:lnTo>
                    <a:pt x="549265" y="29129"/>
                  </a:lnTo>
                  <a:lnTo>
                    <a:pt x="548566" y="29070"/>
                  </a:lnTo>
                  <a:lnTo>
                    <a:pt x="547812" y="29011"/>
                  </a:lnTo>
                  <a:lnTo>
                    <a:pt x="547048" y="28952"/>
                  </a:lnTo>
                  <a:lnTo>
                    <a:pt x="546230" y="28894"/>
                  </a:lnTo>
                  <a:lnTo>
                    <a:pt x="545395" y="28835"/>
                  </a:lnTo>
                  <a:lnTo>
                    <a:pt x="544512" y="28776"/>
                  </a:lnTo>
                  <a:lnTo>
                    <a:pt x="543600" y="28717"/>
                  </a:lnTo>
                  <a:lnTo>
                    <a:pt x="542648" y="28659"/>
                  </a:lnTo>
                  <a:lnTo>
                    <a:pt x="541654" y="28600"/>
                  </a:lnTo>
                  <a:lnTo>
                    <a:pt x="540629" y="28541"/>
                  </a:lnTo>
                  <a:lnTo>
                    <a:pt x="539548" y="28483"/>
                  </a:lnTo>
                  <a:lnTo>
                    <a:pt x="538445" y="28424"/>
                  </a:lnTo>
                  <a:lnTo>
                    <a:pt x="537271" y="28365"/>
                  </a:lnTo>
                  <a:lnTo>
                    <a:pt x="536085" y="28306"/>
                  </a:lnTo>
                  <a:lnTo>
                    <a:pt x="534815" y="28248"/>
                  </a:lnTo>
                  <a:lnTo>
                    <a:pt x="533529" y="28189"/>
                  </a:lnTo>
                  <a:lnTo>
                    <a:pt x="532169" y="28130"/>
                  </a:lnTo>
                  <a:lnTo>
                    <a:pt x="530777" y="28071"/>
                  </a:lnTo>
                  <a:lnTo>
                    <a:pt x="529322" y="28013"/>
                  </a:lnTo>
                  <a:lnTo>
                    <a:pt x="527819" y="27954"/>
                  </a:lnTo>
                  <a:lnTo>
                    <a:pt x="526265" y="27895"/>
                  </a:lnTo>
                  <a:lnTo>
                    <a:pt x="524645" y="27837"/>
                  </a:lnTo>
                  <a:lnTo>
                    <a:pt x="522988" y="27778"/>
                  </a:lnTo>
                  <a:lnTo>
                    <a:pt x="521245" y="27719"/>
                  </a:lnTo>
                  <a:lnTo>
                    <a:pt x="519479" y="27660"/>
                  </a:lnTo>
                  <a:lnTo>
                    <a:pt x="517608" y="27602"/>
                  </a:lnTo>
                  <a:lnTo>
                    <a:pt x="515719" y="27543"/>
                  </a:lnTo>
                  <a:lnTo>
                    <a:pt x="513723" y="27484"/>
                  </a:lnTo>
                  <a:lnTo>
                    <a:pt x="511699" y="27425"/>
                  </a:lnTo>
                  <a:lnTo>
                    <a:pt x="509582" y="27367"/>
                  </a:lnTo>
                  <a:lnTo>
                    <a:pt x="507416" y="27308"/>
                  </a:lnTo>
                  <a:lnTo>
                    <a:pt x="505173" y="27249"/>
                  </a:lnTo>
                  <a:lnTo>
                    <a:pt x="502861" y="27190"/>
                  </a:lnTo>
                  <a:lnTo>
                    <a:pt x="500488" y="27132"/>
                  </a:lnTo>
                  <a:lnTo>
                    <a:pt x="498023" y="27073"/>
                  </a:lnTo>
                  <a:lnTo>
                    <a:pt x="495517" y="27014"/>
                  </a:lnTo>
                  <a:lnTo>
                    <a:pt x="492896" y="26956"/>
                  </a:lnTo>
                  <a:lnTo>
                    <a:pt x="490252" y="26897"/>
                  </a:lnTo>
                  <a:lnTo>
                    <a:pt x="487469" y="26838"/>
                  </a:lnTo>
                  <a:lnTo>
                    <a:pt x="484664" y="26779"/>
                  </a:lnTo>
                  <a:lnTo>
                    <a:pt x="481735" y="26721"/>
                  </a:lnTo>
                  <a:lnTo>
                    <a:pt x="478763" y="26662"/>
                  </a:lnTo>
                  <a:lnTo>
                    <a:pt x="475687" y="26603"/>
                  </a:lnTo>
                  <a:lnTo>
                    <a:pt x="472545" y="26544"/>
                  </a:lnTo>
                  <a:lnTo>
                    <a:pt x="469319" y="26486"/>
                  </a:lnTo>
                  <a:lnTo>
                    <a:pt x="466003" y="26427"/>
                  </a:lnTo>
                  <a:lnTo>
                    <a:pt x="462625" y="26368"/>
                  </a:lnTo>
                  <a:lnTo>
                    <a:pt x="459132" y="26310"/>
                  </a:lnTo>
                  <a:lnTo>
                    <a:pt x="455600" y="26251"/>
                  </a:lnTo>
                  <a:lnTo>
                    <a:pt x="451929" y="26192"/>
                  </a:lnTo>
                  <a:lnTo>
                    <a:pt x="448234" y="26133"/>
                  </a:lnTo>
                  <a:lnTo>
                    <a:pt x="444390" y="26075"/>
                  </a:lnTo>
                  <a:lnTo>
                    <a:pt x="440515" y="26016"/>
                  </a:lnTo>
                  <a:lnTo>
                    <a:pt x="436514" y="25957"/>
                  </a:lnTo>
                  <a:lnTo>
                    <a:pt x="432458" y="25898"/>
                  </a:lnTo>
                  <a:lnTo>
                    <a:pt x="428300" y="25840"/>
                  </a:lnTo>
                  <a:lnTo>
                    <a:pt x="424064" y="25781"/>
                  </a:lnTo>
                  <a:lnTo>
                    <a:pt x="419749" y="25722"/>
                  </a:lnTo>
                  <a:lnTo>
                    <a:pt x="415333" y="25664"/>
                  </a:lnTo>
                  <a:lnTo>
                    <a:pt x="410863" y="25605"/>
                  </a:lnTo>
                  <a:lnTo>
                    <a:pt x="406271" y="25546"/>
                  </a:lnTo>
                  <a:lnTo>
                    <a:pt x="401647" y="25487"/>
                  </a:lnTo>
                  <a:lnTo>
                    <a:pt x="396880" y="25429"/>
                  </a:lnTo>
                  <a:lnTo>
                    <a:pt x="392091" y="25370"/>
                  </a:lnTo>
                  <a:lnTo>
                    <a:pt x="387168" y="25311"/>
                  </a:lnTo>
                  <a:lnTo>
                    <a:pt x="382209" y="25252"/>
                  </a:lnTo>
                  <a:lnTo>
                    <a:pt x="377143" y="25194"/>
                  </a:lnTo>
                  <a:lnTo>
                    <a:pt x="372020" y="25135"/>
                  </a:lnTo>
                  <a:lnTo>
                    <a:pt x="366814" y="25076"/>
                  </a:lnTo>
                  <a:lnTo>
                    <a:pt x="361533" y="25018"/>
                  </a:lnTo>
                  <a:lnTo>
                    <a:pt x="356193" y="24959"/>
                  </a:lnTo>
                  <a:lnTo>
                    <a:pt x="350762" y="24900"/>
                  </a:lnTo>
                  <a:lnTo>
                    <a:pt x="345293" y="24841"/>
                  </a:lnTo>
                  <a:lnTo>
                    <a:pt x="339721" y="24783"/>
                  </a:lnTo>
                  <a:lnTo>
                    <a:pt x="334130" y="24724"/>
                  </a:lnTo>
                  <a:lnTo>
                    <a:pt x="328425" y="24665"/>
                  </a:lnTo>
                  <a:lnTo>
                    <a:pt x="322704" y="24606"/>
                  </a:lnTo>
                  <a:lnTo>
                    <a:pt x="316894" y="24548"/>
                  </a:lnTo>
                  <a:lnTo>
                    <a:pt x="311054" y="24489"/>
                  </a:lnTo>
                  <a:lnTo>
                    <a:pt x="305147" y="24430"/>
                  </a:lnTo>
                  <a:lnTo>
                    <a:pt x="299200" y="24372"/>
                  </a:lnTo>
                  <a:lnTo>
                    <a:pt x="293206" y="24313"/>
                  </a:lnTo>
                  <a:lnTo>
                    <a:pt x="287166" y="24254"/>
                  </a:lnTo>
                  <a:lnTo>
                    <a:pt x="281095" y="24195"/>
                  </a:lnTo>
                  <a:lnTo>
                    <a:pt x="274975" y="24137"/>
                  </a:lnTo>
                  <a:lnTo>
                    <a:pt x="268839" y="24078"/>
                  </a:lnTo>
                  <a:lnTo>
                    <a:pt x="262654" y="24019"/>
                  </a:lnTo>
                  <a:lnTo>
                    <a:pt x="256462" y="23960"/>
                  </a:lnTo>
                  <a:lnTo>
                    <a:pt x="250232" y="23902"/>
                  </a:lnTo>
                  <a:lnTo>
                    <a:pt x="243996" y="23843"/>
                  </a:lnTo>
                  <a:lnTo>
                    <a:pt x="237737" y="23784"/>
                  </a:lnTo>
                  <a:lnTo>
                    <a:pt x="231474" y="23726"/>
                  </a:lnTo>
                  <a:lnTo>
                    <a:pt x="225202" y="23667"/>
                  </a:lnTo>
                  <a:lnTo>
                    <a:pt x="218929" y="23608"/>
                  </a:lnTo>
                  <a:lnTo>
                    <a:pt x="212657" y="23549"/>
                  </a:lnTo>
                  <a:lnTo>
                    <a:pt x="206395" y="23491"/>
                  </a:lnTo>
                  <a:lnTo>
                    <a:pt x="200137" y="23432"/>
                  </a:lnTo>
                  <a:lnTo>
                    <a:pt x="193904" y="23373"/>
                  </a:lnTo>
                  <a:lnTo>
                    <a:pt x="187677" y="23314"/>
                  </a:lnTo>
                  <a:lnTo>
                    <a:pt x="181494" y="23256"/>
                  </a:lnTo>
                  <a:lnTo>
                    <a:pt x="175319" y="23197"/>
                  </a:lnTo>
                  <a:lnTo>
                    <a:pt x="169199" y="23138"/>
                  </a:lnTo>
                  <a:lnTo>
                    <a:pt x="163100" y="23080"/>
                  </a:lnTo>
                  <a:lnTo>
                    <a:pt x="157057" y="23021"/>
                  </a:lnTo>
                  <a:lnTo>
                    <a:pt x="151054" y="22962"/>
                  </a:lnTo>
                  <a:lnTo>
                    <a:pt x="145105" y="22903"/>
                  </a:lnTo>
                  <a:lnTo>
                    <a:pt x="139219" y="22845"/>
                  </a:lnTo>
                  <a:lnTo>
                    <a:pt x="133380" y="22786"/>
                  </a:lnTo>
                  <a:lnTo>
                    <a:pt x="127633" y="22727"/>
                  </a:lnTo>
                  <a:lnTo>
                    <a:pt x="121921" y="22668"/>
                  </a:lnTo>
                  <a:lnTo>
                    <a:pt x="116334" y="22610"/>
                  </a:lnTo>
                  <a:lnTo>
                    <a:pt x="110768" y="22551"/>
                  </a:lnTo>
                  <a:lnTo>
                    <a:pt x="105359" y="22492"/>
                  </a:lnTo>
                  <a:lnTo>
                    <a:pt x="99979" y="22434"/>
                  </a:lnTo>
                  <a:lnTo>
                    <a:pt x="94745" y="22375"/>
                  </a:lnTo>
                  <a:lnTo>
                    <a:pt x="89572" y="22316"/>
                  </a:lnTo>
                  <a:lnTo>
                    <a:pt x="84529" y="22257"/>
                  </a:lnTo>
                  <a:lnTo>
                    <a:pt x="79584" y="22199"/>
                  </a:lnTo>
                  <a:lnTo>
                    <a:pt x="74747" y="22140"/>
                  </a:lnTo>
                  <a:lnTo>
                    <a:pt x="70048" y="22081"/>
                  </a:lnTo>
                  <a:lnTo>
                    <a:pt x="65433" y="22022"/>
                  </a:lnTo>
                  <a:lnTo>
                    <a:pt x="60999" y="21964"/>
                  </a:lnTo>
                  <a:lnTo>
                    <a:pt x="56620" y="21905"/>
                  </a:lnTo>
                  <a:lnTo>
                    <a:pt x="52470" y="21846"/>
                  </a:lnTo>
                  <a:lnTo>
                    <a:pt x="48360" y="21788"/>
                  </a:lnTo>
                  <a:lnTo>
                    <a:pt x="44492" y="21729"/>
                  </a:lnTo>
                  <a:lnTo>
                    <a:pt x="40686" y="21670"/>
                  </a:lnTo>
                  <a:lnTo>
                    <a:pt x="37093" y="21611"/>
                  </a:lnTo>
                  <a:lnTo>
                    <a:pt x="33607" y="21553"/>
                  </a:lnTo>
                  <a:lnTo>
                    <a:pt x="30300" y="21494"/>
                  </a:lnTo>
                  <a:lnTo>
                    <a:pt x="27149" y="21435"/>
                  </a:lnTo>
                  <a:lnTo>
                    <a:pt x="24139" y="21376"/>
                  </a:lnTo>
                  <a:lnTo>
                    <a:pt x="21336" y="21318"/>
                  </a:lnTo>
                  <a:lnTo>
                    <a:pt x="18632" y="21259"/>
                  </a:lnTo>
                  <a:lnTo>
                    <a:pt x="16188" y="21200"/>
                  </a:lnTo>
                  <a:lnTo>
                    <a:pt x="13799" y="21142"/>
                  </a:lnTo>
                  <a:lnTo>
                    <a:pt x="11725" y="21083"/>
                  </a:lnTo>
                  <a:lnTo>
                    <a:pt x="9700" y="21024"/>
                  </a:lnTo>
                  <a:lnTo>
                    <a:pt x="7961" y="20965"/>
                  </a:lnTo>
                  <a:lnTo>
                    <a:pt x="6316" y="20907"/>
                  </a:lnTo>
                  <a:lnTo>
                    <a:pt x="4910" y="20848"/>
                  </a:lnTo>
                  <a:lnTo>
                    <a:pt x="3650" y="20789"/>
                  </a:lnTo>
                  <a:lnTo>
                    <a:pt x="2582" y="20730"/>
                  </a:lnTo>
                  <a:lnTo>
                    <a:pt x="1712" y="20672"/>
                  </a:lnTo>
                  <a:lnTo>
                    <a:pt x="983" y="20613"/>
                  </a:lnTo>
                  <a:lnTo>
                    <a:pt x="505" y="20554"/>
                  </a:lnTo>
                  <a:lnTo>
                    <a:pt x="0" y="20378"/>
                  </a:lnTo>
                  <a:lnTo>
                    <a:pt x="294" y="20319"/>
                  </a:lnTo>
                  <a:lnTo>
                    <a:pt x="651" y="20261"/>
                  </a:lnTo>
                  <a:lnTo>
                    <a:pt x="1283" y="20202"/>
                  </a:lnTo>
                  <a:lnTo>
                    <a:pt x="2027" y="20143"/>
                  </a:lnTo>
                  <a:lnTo>
                    <a:pt x="2993" y="20084"/>
                  </a:lnTo>
                  <a:lnTo>
                    <a:pt x="4118" y="20026"/>
                  </a:lnTo>
                  <a:lnTo>
                    <a:pt x="5412" y="19967"/>
                  </a:lnTo>
                  <a:lnTo>
                    <a:pt x="6912" y="19908"/>
                  </a:lnTo>
                  <a:lnTo>
                    <a:pt x="8528" y="19850"/>
                  </a:lnTo>
                  <a:lnTo>
                    <a:pt x="10392" y="19791"/>
                  </a:lnTo>
                  <a:lnTo>
                    <a:pt x="12323" y="19732"/>
                  </a:lnTo>
                  <a:lnTo>
                    <a:pt x="14540" y="19673"/>
                  </a:lnTo>
                  <a:lnTo>
                    <a:pt x="16803" y="19615"/>
                  </a:lnTo>
                  <a:lnTo>
                    <a:pt x="19334" y="19556"/>
                  </a:lnTo>
                  <a:lnTo>
                    <a:pt x="21934" y="19497"/>
                  </a:lnTo>
                  <a:lnTo>
                    <a:pt x="24749" y="19438"/>
                  </a:lnTo>
                  <a:lnTo>
                    <a:pt x="27671" y="19380"/>
                  </a:lnTo>
                  <a:lnTo>
                    <a:pt x="30758" y="19321"/>
                  </a:lnTo>
                  <a:lnTo>
                    <a:pt x="33985" y="19262"/>
                  </a:lnTo>
                  <a:lnTo>
                    <a:pt x="37331" y="19204"/>
                  </a:lnTo>
                  <a:lnTo>
                    <a:pt x="40845" y="19145"/>
                  </a:lnTo>
                  <a:lnTo>
                    <a:pt x="44435" y="19086"/>
                  </a:lnTo>
                  <a:lnTo>
                    <a:pt x="48217" y="19027"/>
                  </a:lnTo>
                  <a:lnTo>
                    <a:pt x="52035" y="18969"/>
                  </a:lnTo>
                  <a:lnTo>
                    <a:pt x="56065" y="18910"/>
                  </a:lnTo>
                  <a:lnTo>
                    <a:pt x="60125" y="18851"/>
                  </a:lnTo>
                  <a:lnTo>
                    <a:pt x="64351" y="18792"/>
                  </a:lnTo>
                  <a:lnTo>
                    <a:pt x="68630" y="18734"/>
                  </a:lnTo>
                  <a:lnTo>
                    <a:pt x="73035" y="18675"/>
                  </a:lnTo>
                  <a:lnTo>
                    <a:pt x="77511" y="18616"/>
                  </a:lnTo>
                  <a:lnTo>
                    <a:pt x="82075" y="18558"/>
                  </a:lnTo>
                  <a:lnTo>
                    <a:pt x="86724" y="18499"/>
                  </a:lnTo>
                  <a:lnTo>
                    <a:pt x="91430" y="18440"/>
                  </a:lnTo>
                  <a:lnTo>
                    <a:pt x="96226" y="18381"/>
                  </a:lnTo>
                  <a:lnTo>
                    <a:pt x="101053" y="18323"/>
                  </a:lnTo>
                  <a:lnTo>
                    <a:pt x="105973" y="18264"/>
                  </a:lnTo>
                  <a:lnTo>
                    <a:pt x="110906" y="18205"/>
                  </a:lnTo>
                  <a:lnTo>
                    <a:pt x="115918" y="18146"/>
                  </a:lnTo>
                  <a:lnTo>
                    <a:pt x="120942" y="18088"/>
                  </a:lnTo>
                  <a:lnTo>
                    <a:pt x="126016" y="18029"/>
                  </a:lnTo>
                  <a:lnTo>
                    <a:pt x="131104" y="17970"/>
                  </a:lnTo>
                  <a:lnTo>
                    <a:pt x="136219" y="17911"/>
                  </a:lnTo>
                  <a:lnTo>
                    <a:pt x="141345" y="17853"/>
                  </a:lnTo>
                  <a:lnTo>
                    <a:pt x="146482" y="17794"/>
                  </a:lnTo>
                  <a:lnTo>
                    <a:pt x="151619" y="17735"/>
                  </a:lnTo>
                  <a:lnTo>
                    <a:pt x="156757" y="17677"/>
                  </a:lnTo>
                  <a:lnTo>
                    <a:pt x="161879" y="17618"/>
                  </a:lnTo>
                  <a:lnTo>
                    <a:pt x="166998" y="17559"/>
                  </a:lnTo>
                  <a:lnTo>
                    <a:pt x="172079" y="17500"/>
                  </a:lnTo>
                  <a:lnTo>
                    <a:pt x="177152" y="17442"/>
                  </a:lnTo>
                  <a:lnTo>
                    <a:pt x="182172" y="17383"/>
                  </a:lnTo>
                  <a:lnTo>
                    <a:pt x="187172" y="17324"/>
                  </a:lnTo>
                  <a:lnTo>
                    <a:pt x="192114" y="17265"/>
                  </a:lnTo>
                  <a:lnTo>
                    <a:pt x="197016" y="17207"/>
                  </a:lnTo>
                  <a:lnTo>
                    <a:pt x="201860" y="17148"/>
                  </a:lnTo>
                  <a:lnTo>
                    <a:pt x="206639" y="17089"/>
                  </a:lnTo>
                  <a:lnTo>
                    <a:pt x="211367" y="17031"/>
                  </a:lnTo>
                  <a:lnTo>
                    <a:pt x="216000" y="16972"/>
                  </a:lnTo>
                  <a:lnTo>
                    <a:pt x="220593" y="16913"/>
                  </a:lnTo>
                  <a:lnTo>
                    <a:pt x="225056" y="16854"/>
                  </a:lnTo>
                  <a:lnTo>
                    <a:pt x="229496" y="16796"/>
                  </a:lnTo>
                  <a:lnTo>
                    <a:pt x="233770" y="16737"/>
                  </a:lnTo>
                  <a:lnTo>
                    <a:pt x="238013" y="16678"/>
                  </a:lnTo>
                  <a:lnTo>
                    <a:pt x="242102" y="16619"/>
                  </a:lnTo>
                  <a:lnTo>
                    <a:pt x="246129" y="16561"/>
                  </a:lnTo>
                  <a:lnTo>
                    <a:pt x="250018" y="16502"/>
                  </a:lnTo>
                  <a:lnTo>
                    <a:pt x="253807" y="16443"/>
                  </a:lnTo>
                  <a:lnTo>
                    <a:pt x="257482" y="16385"/>
                  </a:lnTo>
                  <a:lnTo>
                    <a:pt x="261016" y="16326"/>
                  </a:lnTo>
                  <a:lnTo>
                    <a:pt x="264462" y="16267"/>
                  </a:lnTo>
                  <a:lnTo>
                    <a:pt x="267724" y="16208"/>
                  </a:lnTo>
                  <a:lnTo>
                    <a:pt x="270929" y="16150"/>
                  </a:lnTo>
                  <a:lnTo>
                    <a:pt x="273903" y="16091"/>
                  </a:lnTo>
                  <a:lnTo>
                    <a:pt x="276838" y="16032"/>
                  </a:lnTo>
                  <a:lnTo>
                    <a:pt x="279527" y="15973"/>
                  </a:lnTo>
                  <a:lnTo>
                    <a:pt x="282157" y="15915"/>
                  </a:lnTo>
                  <a:lnTo>
                    <a:pt x="284572" y="15856"/>
                  </a:lnTo>
                  <a:lnTo>
                    <a:pt x="286883" y="15797"/>
                  </a:lnTo>
                  <a:lnTo>
                    <a:pt x="289017" y="15739"/>
                  </a:lnTo>
                  <a:lnTo>
                    <a:pt x="290999" y="15680"/>
                  </a:lnTo>
                  <a:lnTo>
                    <a:pt x="292842" y="15621"/>
                  </a:lnTo>
                  <a:lnTo>
                    <a:pt x="294486" y="15562"/>
                  </a:lnTo>
                  <a:lnTo>
                    <a:pt x="296033" y="15504"/>
                  </a:lnTo>
                  <a:lnTo>
                    <a:pt x="297330" y="15445"/>
                  </a:lnTo>
                  <a:lnTo>
                    <a:pt x="298574" y="15386"/>
                  </a:lnTo>
                  <a:lnTo>
                    <a:pt x="299520" y="15327"/>
                  </a:lnTo>
                  <a:lnTo>
                    <a:pt x="300418" y="15269"/>
                  </a:lnTo>
                  <a:lnTo>
                    <a:pt x="301045" y="15210"/>
                  </a:lnTo>
                  <a:lnTo>
                    <a:pt x="301585" y="15151"/>
                  </a:lnTo>
                  <a:lnTo>
                    <a:pt x="301899" y="15093"/>
                  </a:lnTo>
                  <a:lnTo>
                    <a:pt x="302080" y="14975"/>
                  </a:lnTo>
                  <a:lnTo>
                    <a:pt x="301899" y="14916"/>
                  </a:lnTo>
                  <a:lnTo>
                    <a:pt x="301585" y="14858"/>
                  </a:lnTo>
                  <a:lnTo>
                    <a:pt x="301045" y="14799"/>
                  </a:lnTo>
                  <a:lnTo>
                    <a:pt x="300418" y="14740"/>
                  </a:lnTo>
                  <a:lnTo>
                    <a:pt x="299520" y="14681"/>
                  </a:lnTo>
                  <a:lnTo>
                    <a:pt x="298574" y="14623"/>
                  </a:lnTo>
                  <a:lnTo>
                    <a:pt x="297330" y="14564"/>
                  </a:lnTo>
                  <a:lnTo>
                    <a:pt x="296033" y="14505"/>
                  </a:lnTo>
                  <a:lnTo>
                    <a:pt x="294486" y="14447"/>
                  </a:lnTo>
                  <a:lnTo>
                    <a:pt x="292842" y="14388"/>
                  </a:lnTo>
                  <a:lnTo>
                    <a:pt x="290999" y="14329"/>
                  </a:lnTo>
                  <a:lnTo>
                    <a:pt x="289017" y="14270"/>
                  </a:lnTo>
                  <a:lnTo>
                    <a:pt x="286883" y="14212"/>
                  </a:lnTo>
                  <a:lnTo>
                    <a:pt x="284572" y="14153"/>
                  </a:lnTo>
                  <a:lnTo>
                    <a:pt x="282157" y="14094"/>
                  </a:lnTo>
                  <a:lnTo>
                    <a:pt x="279527" y="14035"/>
                  </a:lnTo>
                  <a:lnTo>
                    <a:pt x="276838" y="13977"/>
                  </a:lnTo>
                  <a:lnTo>
                    <a:pt x="273903" y="13918"/>
                  </a:lnTo>
                  <a:lnTo>
                    <a:pt x="270929" y="13859"/>
                  </a:lnTo>
                  <a:lnTo>
                    <a:pt x="267724" y="13801"/>
                  </a:lnTo>
                  <a:lnTo>
                    <a:pt x="264462" y="13742"/>
                  </a:lnTo>
                  <a:lnTo>
                    <a:pt x="261016" y="13683"/>
                  </a:lnTo>
                  <a:lnTo>
                    <a:pt x="257482" y="13624"/>
                  </a:lnTo>
                  <a:lnTo>
                    <a:pt x="253807" y="13566"/>
                  </a:lnTo>
                  <a:lnTo>
                    <a:pt x="250018" y="13507"/>
                  </a:lnTo>
                  <a:lnTo>
                    <a:pt x="246129" y="13448"/>
                  </a:lnTo>
                  <a:lnTo>
                    <a:pt x="242102" y="13389"/>
                  </a:lnTo>
                  <a:lnTo>
                    <a:pt x="238013" y="13331"/>
                  </a:lnTo>
                  <a:lnTo>
                    <a:pt x="233770" y="13272"/>
                  </a:lnTo>
                  <a:lnTo>
                    <a:pt x="229496" y="13213"/>
                  </a:lnTo>
                  <a:lnTo>
                    <a:pt x="225056" y="13155"/>
                  </a:lnTo>
                  <a:lnTo>
                    <a:pt x="220593" y="13096"/>
                  </a:lnTo>
                  <a:lnTo>
                    <a:pt x="216000" y="13037"/>
                  </a:lnTo>
                  <a:lnTo>
                    <a:pt x="211367" y="12978"/>
                  </a:lnTo>
                  <a:lnTo>
                    <a:pt x="206639" y="12920"/>
                  </a:lnTo>
                  <a:lnTo>
                    <a:pt x="201860" y="12861"/>
                  </a:lnTo>
                  <a:lnTo>
                    <a:pt x="197016" y="12802"/>
                  </a:lnTo>
                  <a:lnTo>
                    <a:pt x="192114" y="12743"/>
                  </a:lnTo>
                  <a:lnTo>
                    <a:pt x="187172" y="12685"/>
                  </a:lnTo>
                  <a:lnTo>
                    <a:pt x="182172" y="12626"/>
                  </a:lnTo>
                  <a:lnTo>
                    <a:pt x="177152" y="12567"/>
                  </a:lnTo>
                  <a:lnTo>
                    <a:pt x="172079" y="12509"/>
                  </a:lnTo>
                  <a:lnTo>
                    <a:pt x="166998" y="12450"/>
                  </a:lnTo>
                  <a:lnTo>
                    <a:pt x="161879" y="12391"/>
                  </a:lnTo>
                  <a:lnTo>
                    <a:pt x="156757" y="12332"/>
                  </a:lnTo>
                  <a:lnTo>
                    <a:pt x="151619" y="12274"/>
                  </a:lnTo>
                  <a:lnTo>
                    <a:pt x="146482" y="12215"/>
                  </a:lnTo>
                  <a:lnTo>
                    <a:pt x="141345" y="12156"/>
                  </a:lnTo>
                  <a:lnTo>
                    <a:pt x="136219" y="12097"/>
                  </a:lnTo>
                  <a:lnTo>
                    <a:pt x="131104" y="12039"/>
                  </a:lnTo>
                  <a:lnTo>
                    <a:pt x="126016" y="11980"/>
                  </a:lnTo>
                  <a:lnTo>
                    <a:pt x="120942" y="11921"/>
                  </a:lnTo>
                  <a:lnTo>
                    <a:pt x="115918" y="11863"/>
                  </a:lnTo>
                  <a:lnTo>
                    <a:pt x="110906" y="11804"/>
                  </a:lnTo>
                  <a:lnTo>
                    <a:pt x="105973" y="11745"/>
                  </a:lnTo>
                  <a:lnTo>
                    <a:pt x="101053" y="11686"/>
                  </a:lnTo>
                  <a:lnTo>
                    <a:pt x="96226" y="11628"/>
                  </a:lnTo>
                  <a:lnTo>
                    <a:pt x="91430" y="11569"/>
                  </a:lnTo>
                  <a:lnTo>
                    <a:pt x="86724" y="11510"/>
                  </a:lnTo>
                  <a:lnTo>
                    <a:pt x="82075" y="11451"/>
                  </a:lnTo>
                  <a:lnTo>
                    <a:pt x="77511" y="11393"/>
                  </a:lnTo>
                  <a:lnTo>
                    <a:pt x="73035" y="11334"/>
                  </a:lnTo>
                  <a:lnTo>
                    <a:pt x="68630" y="11275"/>
                  </a:lnTo>
                  <a:lnTo>
                    <a:pt x="64351" y="11217"/>
                  </a:lnTo>
                  <a:lnTo>
                    <a:pt x="60125" y="11158"/>
                  </a:lnTo>
                  <a:lnTo>
                    <a:pt x="56065" y="11099"/>
                  </a:lnTo>
                  <a:lnTo>
                    <a:pt x="52035" y="11040"/>
                  </a:lnTo>
                  <a:lnTo>
                    <a:pt x="48217" y="10982"/>
                  </a:lnTo>
                  <a:lnTo>
                    <a:pt x="44435" y="10923"/>
                  </a:lnTo>
                  <a:lnTo>
                    <a:pt x="40845" y="10864"/>
                  </a:lnTo>
                  <a:lnTo>
                    <a:pt x="37331" y="10805"/>
                  </a:lnTo>
                  <a:lnTo>
                    <a:pt x="33985" y="10747"/>
                  </a:lnTo>
                  <a:lnTo>
                    <a:pt x="30758" y="10688"/>
                  </a:lnTo>
                  <a:lnTo>
                    <a:pt x="27671" y="10629"/>
                  </a:lnTo>
                  <a:lnTo>
                    <a:pt x="24749" y="10571"/>
                  </a:lnTo>
                  <a:lnTo>
                    <a:pt x="21934" y="10512"/>
                  </a:lnTo>
                  <a:lnTo>
                    <a:pt x="19334" y="10453"/>
                  </a:lnTo>
                  <a:lnTo>
                    <a:pt x="16803" y="10394"/>
                  </a:lnTo>
                  <a:lnTo>
                    <a:pt x="14540" y="10336"/>
                  </a:lnTo>
                  <a:lnTo>
                    <a:pt x="12323" y="10277"/>
                  </a:lnTo>
                  <a:lnTo>
                    <a:pt x="10392" y="10218"/>
                  </a:lnTo>
                  <a:lnTo>
                    <a:pt x="8528" y="10159"/>
                  </a:lnTo>
                  <a:lnTo>
                    <a:pt x="6912" y="10101"/>
                  </a:lnTo>
                  <a:lnTo>
                    <a:pt x="5412" y="10042"/>
                  </a:lnTo>
                  <a:lnTo>
                    <a:pt x="4118" y="9983"/>
                  </a:lnTo>
                  <a:lnTo>
                    <a:pt x="2993" y="9925"/>
                  </a:lnTo>
                  <a:lnTo>
                    <a:pt x="2027" y="9866"/>
                  </a:lnTo>
                  <a:lnTo>
                    <a:pt x="1283" y="9807"/>
                  </a:lnTo>
                  <a:lnTo>
                    <a:pt x="651" y="9748"/>
                  </a:lnTo>
                  <a:lnTo>
                    <a:pt x="294" y="9690"/>
                  </a:lnTo>
                  <a:lnTo>
                    <a:pt x="118" y="9513"/>
                  </a:lnTo>
                  <a:lnTo>
                    <a:pt x="505" y="9455"/>
                  </a:lnTo>
                  <a:lnTo>
                    <a:pt x="983" y="9396"/>
                  </a:lnTo>
                  <a:lnTo>
                    <a:pt x="1712" y="9337"/>
                  </a:lnTo>
                  <a:lnTo>
                    <a:pt x="2582" y="9279"/>
                  </a:lnTo>
                  <a:lnTo>
                    <a:pt x="3650" y="9220"/>
                  </a:lnTo>
                  <a:lnTo>
                    <a:pt x="4910" y="9161"/>
                  </a:lnTo>
                  <a:lnTo>
                    <a:pt x="6316" y="9102"/>
                  </a:lnTo>
                  <a:lnTo>
                    <a:pt x="7961" y="9044"/>
                  </a:lnTo>
                  <a:lnTo>
                    <a:pt x="9700" y="8985"/>
                  </a:lnTo>
                  <a:lnTo>
                    <a:pt x="11725" y="8926"/>
                  </a:lnTo>
                  <a:lnTo>
                    <a:pt x="13799" y="8867"/>
                  </a:lnTo>
                  <a:lnTo>
                    <a:pt x="16188" y="8809"/>
                  </a:lnTo>
                  <a:lnTo>
                    <a:pt x="18632" y="8750"/>
                  </a:lnTo>
                  <a:lnTo>
                    <a:pt x="21336" y="8691"/>
                  </a:lnTo>
                  <a:lnTo>
                    <a:pt x="24139" y="8632"/>
                  </a:lnTo>
                  <a:lnTo>
                    <a:pt x="27149" y="8574"/>
                  </a:lnTo>
                  <a:lnTo>
                    <a:pt x="30300" y="8515"/>
                  </a:lnTo>
                  <a:lnTo>
                    <a:pt x="33607" y="8456"/>
                  </a:lnTo>
                  <a:lnTo>
                    <a:pt x="37093" y="8398"/>
                  </a:lnTo>
                  <a:lnTo>
                    <a:pt x="40686" y="8339"/>
                  </a:lnTo>
                  <a:lnTo>
                    <a:pt x="44492" y="8280"/>
                  </a:lnTo>
                  <a:lnTo>
                    <a:pt x="48360" y="8221"/>
                  </a:lnTo>
                  <a:lnTo>
                    <a:pt x="52470" y="8163"/>
                  </a:lnTo>
                  <a:lnTo>
                    <a:pt x="56620" y="8104"/>
                  </a:lnTo>
                  <a:lnTo>
                    <a:pt x="60999" y="8045"/>
                  </a:lnTo>
                  <a:lnTo>
                    <a:pt x="65433" y="7986"/>
                  </a:lnTo>
                  <a:lnTo>
                    <a:pt x="70048" y="7928"/>
                  </a:lnTo>
                  <a:lnTo>
                    <a:pt x="74747" y="7869"/>
                  </a:lnTo>
                  <a:lnTo>
                    <a:pt x="79584" y="7810"/>
                  </a:lnTo>
                  <a:lnTo>
                    <a:pt x="84529" y="7752"/>
                  </a:lnTo>
                  <a:lnTo>
                    <a:pt x="89572" y="7693"/>
                  </a:lnTo>
                  <a:lnTo>
                    <a:pt x="94745" y="7634"/>
                  </a:lnTo>
                  <a:lnTo>
                    <a:pt x="99979" y="7575"/>
                  </a:lnTo>
                  <a:lnTo>
                    <a:pt x="105359" y="7517"/>
                  </a:lnTo>
                  <a:lnTo>
                    <a:pt x="110768" y="7458"/>
                  </a:lnTo>
                  <a:lnTo>
                    <a:pt x="116334" y="7399"/>
                  </a:lnTo>
                  <a:lnTo>
                    <a:pt x="121921" y="7340"/>
                  </a:lnTo>
                  <a:lnTo>
                    <a:pt x="127633" y="7282"/>
                  </a:lnTo>
                  <a:lnTo>
                    <a:pt x="133380" y="7223"/>
                  </a:lnTo>
                  <a:lnTo>
                    <a:pt x="139219" y="7164"/>
                  </a:lnTo>
                  <a:lnTo>
                    <a:pt x="145105" y="7106"/>
                  </a:lnTo>
                  <a:lnTo>
                    <a:pt x="151054" y="7047"/>
                  </a:lnTo>
                  <a:lnTo>
                    <a:pt x="157057" y="6988"/>
                  </a:lnTo>
                  <a:lnTo>
                    <a:pt x="163100" y="6929"/>
                  </a:lnTo>
                  <a:lnTo>
                    <a:pt x="169199" y="6871"/>
                  </a:lnTo>
                  <a:lnTo>
                    <a:pt x="175319" y="6812"/>
                  </a:lnTo>
                  <a:lnTo>
                    <a:pt x="181494" y="6753"/>
                  </a:lnTo>
                  <a:lnTo>
                    <a:pt x="187677" y="6694"/>
                  </a:lnTo>
                  <a:lnTo>
                    <a:pt x="193904" y="6636"/>
                  </a:lnTo>
                  <a:lnTo>
                    <a:pt x="200137" y="6577"/>
                  </a:lnTo>
                  <a:lnTo>
                    <a:pt x="206395" y="6518"/>
                  </a:lnTo>
                  <a:lnTo>
                    <a:pt x="212657" y="6460"/>
                  </a:lnTo>
                  <a:lnTo>
                    <a:pt x="218929" y="6401"/>
                  </a:lnTo>
                  <a:lnTo>
                    <a:pt x="225202" y="6342"/>
                  </a:lnTo>
                  <a:lnTo>
                    <a:pt x="231474" y="6283"/>
                  </a:lnTo>
                  <a:lnTo>
                    <a:pt x="237737" y="6225"/>
                  </a:lnTo>
                  <a:lnTo>
                    <a:pt x="243996" y="6166"/>
                  </a:lnTo>
                  <a:lnTo>
                    <a:pt x="250232" y="6107"/>
                  </a:lnTo>
                  <a:lnTo>
                    <a:pt x="256462" y="6048"/>
                  </a:lnTo>
                  <a:lnTo>
                    <a:pt x="262654" y="5990"/>
                  </a:lnTo>
                  <a:lnTo>
                    <a:pt x="268839" y="5931"/>
                  </a:lnTo>
                  <a:lnTo>
                    <a:pt x="274975" y="5872"/>
                  </a:lnTo>
                  <a:lnTo>
                    <a:pt x="281095" y="5814"/>
                  </a:lnTo>
                  <a:lnTo>
                    <a:pt x="287166" y="5755"/>
                  </a:lnTo>
                  <a:lnTo>
                    <a:pt x="293206" y="5696"/>
                  </a:lnTo>
                  <a:lnTo>
                    <a:pt x="299200" y="5637"/>
                  </a:lnTo>
                  <a:lnTo>
                    <a:pt x="305147" y="5579"/>
                  </a:lnTo>
                  <a:lnTo>
                    <a:pt x="311054" y="5520"/>
                  </a:lnTo>
                  <a:lnTo>
                    <a:pt x="316894" y="5461"/>
                  </a:lnTo>
                  <a:lnTo>
                    <a:pt x="322704" y="5402"/>
                  </a:lnTo>
                  <a:lnTo>
                    <a:pt x="328425" y="5344"/>
                  </a:lnTo>
                  <a:lnTo>
                    <a:pt x="334130" y="5285"/>
                  </a:lnTo>
                  <a:lnTo>
                    <a:pt x="339721" y="5226"/>
                  </a:lnTo>
                  <a:lnTo>
                    <a:pt x="345293" y="5168"/>
                  </a:lnTo>
                  <a:lnTo>
                    <a:pt x="350762" y="5109"/>
                  </a:lnTo>
                  <a:lnTo>
                    <a:pt x="356193" y="5050"/>
                  </a:lnTo>
                  <a:lnTo>
                    <a:pt x="361533" y="4991"/>
                  </a:lnTo>
                  <a:lnTo>
                    <a:pt x="366814" y="4933"/>
                  </a:lnTo>
                  <a:lnTo>
                    <a:pt x="372020" y="4874"/>
                  </a:lnTo>
                  <a:lnTo>
                    <a:pt x="377143" y="4815"/>
                  </a:lnTo>
                  <a:lnTo>
                    <a:pt x="382209" y="4756"/>
                  </a:lnTo>
                  <a:lnTo>
                    <a:pt x="387168" y="4698"/>
                  </a:lnTo>
                  <a:lnTo>
                    <a:pt x="392091" y="4639"/>
                  </a:lnTo>
                  <a:lnTo>
                    <a:pt x="396880" y="4580"/>
                  </a:lnTo>
                  <a:lnTo>
                    <a:pt x="401647" y="4522"/>
                  </a:lnTo>
                  <a:lnTo>
                    <a:pt x="406271" y="4463"/>
                  </a:lnTo>
                  <a:lnTo>
                    <a:pt x="410863" y="4404"/>
                  </a:lnTo>
                  <a:lnTo>
                    <a:pt x="415333" y="4345"/>
                  </a:lnTo>
                  <a:lnTo>
                    <a:pt x="419749" y="4287"/>
                  </a:lnTo>
                  <a:lnTo>
                    <a:pt x="424064" y="4228"/>
                  </a:lnTo>
                  <a:lnTo>
                    <a:pt x="428300" y="4169"/>
                  </a:lnTo>
                  <a:lnTo>
                    <a:pt x="432458" y="4110"/>
                  </a:lnTo>
                  <a:lnTo>
                    <a:pt x="436514" y="4052"/>
                  </a:lnTo>
                  <a:lnTo>
                    <a:pt x="440515" y="3993"/>
                  </a:lnTo>
                  <a:lnTo>
                    <a:pt x="444390" y="3934"/>
                  </a:lnTo>
                  <a:lnTo>
                    <a:pt x="448234" y="3876"/>
                  </a:lnTo>
                  <a:lnTo>
                    <a:pt x="451929" y="3817"/>
                  </a:lnTo>
                  <a:lnTo>
                    <a:pt x="455600" y="3758"/>
                  </a:lnTo>
                  <a:lnTo>
                    <a:pt x="459132" y="3699"/>
                  </a:lnTo>
                  <a:lnTo>
                    <a:pt x="462625" y="3641"/>
                  </a:lnTo>
                  <a:lnTo>
                    <a:pt x="466003" y="3582"/>
                  </a:lnTo>
                  <a:lnTo>
                    <a:pt x="469319" y="3523"/>
                  </a:lnTo>
                  <a:lnTo>
                    <a:pt x="472545" y="3464"/>
                  </a:lnTo>
                  <a:lnTo>
                    <a:pt x="475687" y="3406"/>
                  </a:lnTo>
                  <a:lnTo>
                    <a:pt x="478763" y="3347"/>
                  </a:lnTo>
                  <a:lnTo>
                    <a:pt x="481735" y="3288"/>
                  </a:lnTo>
                  <a:lnTo>
                    <a:pt x="484664" y="3230"/>
                  </a:lnTo>
                  <a:lnTo>
                    <a:pt x="487469" y="3171"/>
                  </a:lnTo>
                  <a:lnTo>
                    <a:pt x="490252" y="3112"/>
                  </a:lnTo>
                  <a:lnTo>
                    <a:pt x="492896" y="3053"/>
                  </a:lnTo>
                  <a:lnTo>
                    <a:pt x="495517" y="2995"/>
                  </a:lnTo>
                  <a:lnTo>
                    <a:pt x="498023" y="2936"/>
                  </a:lnTo>
                  <a:lnTo>
                    <a:pt x="500488" y="2877"/>
                  </a:lnTo>
                  <a:lnTo>
                    <a:pt x="502861" y="2818"/>
                  </a:lnTo>
                  <a:lnTo>
                    <a:pt x="505173" y="2760"/>
                  </a:lnTo>
                  <a:lnTo>
                    <a:pt x="507416" y="2701"/>
                  </a:lnTo>
                  <a:lnTo>
                    <a:pt x="509582" y="2642"/>
                  </a:lnTo>
                  <a:lnTo>
                    <a:pt x="511699" y="2584"/>
                  </a:lnTo>
                  <a:lnTo>
                    <a:pt x="513723" y="2525"/>
                  </a:lnTo>
                  <a:lnTo>
                    <a:pt x="515719" y="2466"/>
                  </a:lnTo>
                  <a:lnTo>
                    <a:pt x="517608" y="2407"/>
                  </a:lnTo>
                  <a:lnTo>
                    <a:pt x="519479" y="2349"/>
                  </a:lnTo>
                  <a:lnTo>
                    <a:pt x="521245" y="2290"/>
                  </a:lnTo>
                  <a:lnTo>
                    <a:pt x="522988" y="2231"/>
                  </a:lnTo>
                  <a:lnTo>
                    <a:pt x="524645" y="2172"/>
                  </a:lnTo>
                  <a:lnTo>
                    <a:pt x="526265" y="2114"/>
                  </a:lnTo>
                  <a:lnTo>
                    <a:pt x="527819" y="2055"/>
                  </a:lnTo>
                  <a:lnTo>
                    <a:pt x="529322" y="1996"/>
                  </a:lnTo>
                  <a:lnTo>
                    <a:pt x="530777" y="1938"/>
                  </a:lnTo>
                  <a:lnTo>
                    <a:pt x="532169" y="1879"/>
                  </a:lnTo>
                  <a:lnTo>
                    <a:pt x="533529" y="1820"/>
                  </a:lnTo>
                  <a:lnTo>
                    <a:pt x="534815" y="1761"/>
                  </a:lnTo>
                  <a:lnTo>
                    <a:pt x="536085" y="1703"/>
                  </a:lnTo>
                  <a:lnTo>
                    <a:pt x="537271" y="1644"/>
                  </a:lnTo>
                  <a:lnTo>
                    <a:pt x="538445" y="1585"/>
                  </a:lnTo>
                  <a:lnTo>
                    <a:pt x="539548" y="1526"/>
                  </a:lnTo>
                  <a:lnTo>
                    <a:pt x="540629" y="1468"/>
                  </a:lnTo>
                  <a:lnTo>
                    <a:pt x="541654" y="1409"/>
                  </a:lnTo>
                  <a:lnTo>
                    <a:pt x="542648" y="1350"/>
                  </a:lnTo>
                  <a:lnTo>
                    <a:pt x="543600" y="1292"/>
                  </a:lnTo>
                  <a:lnTo>
                    <a:pt x="544512" y="1233"/>
                  </a:lnTo>
                  <a:lnTo>
                    <a:pt x="545395" y="1174"/>
                  </a:lnTo>
                  <a:lnTo>
                    <a:pt x="546230" y="1115"/>
                  </a:lnTo>
                  <a:lnTo>
                    <a:pt x="547048" y="1057"/>
                  </a:lnTo>
                  <a:lnTo>
                    <a:pt x="547812" y="998"/>
                  </a:lnTo>
                  <a:lnTo>
                    <a:pt x="548566" y="939"/>
                  </a:lnTo>
                  <a:lnTo>
                    <a:pt x="549265" y="880"/>
                  </a:lnTo>
                  <a:lnTo>
                    <a:pt x="549954" y="822"/>
                  </a:lnTo>
                  <a:lnTo>
                    <a:pt x="550598" y="763"/>
                  </a:lnTo>
                  <a:lnTo>
                    <a:pt x="551226" y="704"/>
                  </a:lnTo>
                  <a:lnTo>
                    <a:pt x="551819" y="646"/>
                  </a:lnTo>
                  <a:lnTo>
                    <a:pt x="552390" y="587"/>
                  </a:lnTo>
                  <a:lnTo>
                    <a:pt x="552936" y="528"/>
                  </a:lnTo>
                  <a:lnTo>
                    <a:pt x="553454" y="469"/>
                  </a:lnTo>
                  <a:lnTo>
                    <a:pt x="553956" y="411"/>
                  </a:lnTo>
                  <a:lnTo>
                    <a:pt x="554426" y="352"/>
                  </a:lnTo>
                  <a:lnTo>
                    <a:pt x="554886" y="293"/>
                  </a:lnTo>
                  <a:lnTo>
                    <a:pt x="555311" y="234"/>
                  </a:lnTo>
                  <a:lnTo>
                    <a:pt x="555730" y="176"/>
                  </a:lnTo>
                  <a:lnTo>
                    <a:pt x="556116" y="117"/>
                  </a:lnTo>
                  <a:lnTo>
                    <a:pt x="556495" y="58"/>
                  </a:lnTo>
                  <a:lnTo>
                    <a:pt x="556848" y="0"/>
                  </a:lnTo>
                  <a:lnTo>
                    <a:pt x="569462" y="0"/>
                  </a:lnTo>
                  <a:lnTo>
                    <a:pt x="569815" y="58"/>
                  </a:lnTo>
                  <a:lnTo>
                    <a:pt x="570193" y="117"/>
                  </a:lnTo>
                  <a:lnTo>
                    <a:pt x="570580" y="176"/>
                  </a:lnTo>
                  <a:lnTo>
                    <a:pt x="570999" y="234"/>
                  </a:lnTo>
                  <a:lnTo>
                    <a:pt x="571423" y="293"/>
                  </a:lnTo>
                  <a:lnTo>
                    <a:pt x="571884" y="352"/>
                  </a:lnTo>
                  <a:lnTo>
                    <a:pt x="572353" y="411"/>
                  </a:lnTo>
                  <a:lnTo>
                    <a:pt x="572855" y="469"/>
                  </a:lnTo>
                  <a:lnTo>
                    <a:pt x="573373" y="528"/>
                  </a:lnTo>
                  <a:lnTo>
                    <a:pt x="573919" y="587"/>
                  </a:lnTo>
                  <a:lnTo>
                    <a:pt x="574490" y="646"/>
                  </a:lnTo>
                  <a:lnTo>
                    <a:pt x="575084" y="704"/>
                  </a:lnTo>
                  <a:lnTo>
                    <a:pt x="575711" y="763"/>
                  </a:lnTo>
                  <a:lnTo>
                    <a:pt x="576356" y="822"/>
                  </a:lnTo>
                  <a:lnTo>
                    <a:pt x="577045" y="880"/>
                  </a:lnTo>
                  <a:lnTo>
                    <a:pt x="577743" y="939"/>
                  </a:lnTo>
                  <a:lnTo>
                    <a:pt x="578498" y="998"/>
                  </a:lnTo>
                  <a:lnTo>
                    <a:pt x="579261" y="1057"/>
                  </a:lnTo>
                  <a:lnTo>
                    <a:pt x="580079" y="1115"/>
                  </a:lnTo>
                  <a:lnTo>
                    <a:pt x="580914" y="1174"/>
                  </a:lnTo>
                  <a:lnTo>
                    <a:pt x="581797" y="1233"/>
                  </a:lnTo>
                  <a:lnTo>
                    <a:pt x="582709" y="1292"/>
                  </a:lnTo>
                  <a:lnTo>
                    <a:pt x="583661" y="1350"/>
                  </a:lnTo>
                  <a:lnTo>
                    <a:pt x="584655" y="1409"/>
                  </a:lnTo>
                  <a:lnTo>
                    <a:pt x="585680" y="1468"/>
                  </a:lnTo>
                  <a:lnTo>
                    <a:pt x="586762" y="1526"/>
                  </a:lnTo>
                  <a:lnTo>
                    <a:pt x="587864" y="1585"/>
                  </a:lnTo>
                  <a:lnTo>
                    <a:pt x="589038" y="1644"/>
                  </a:lnTo>
                  <a:lnTo>
                    <a:pt x="590225" y="1703"/>
                  </a:lnTo>
                  <a:lnTo>
                    <a:pt x="591495" y="1761"/>
                  </a:lnTo>
                  <a:lnTo>
                    <a:pt x="592781" y="1820"/>
                  </a:lnTo>
                  <a:lnTo>
                    <a:pt x="594141" y="1879"/>
                  </a:lnTo>
                  <a:lnTo>
                    <a:pt x="595532" y="1938"/>
                  </a:lnTo>
                  <a:lnTo>
                    <a:pt x="596987" y="1996"/>
                  </a:lnTo>
                  <a:lnTo>
                    <a:pt x="598490" y="2055"/>
                  </a:lnTo>
                  <a:lnTo>
                    <a:pt x="600044" y="2114"/>
                  </a:lnTo>
                  <a:lnTo>
                    <a:pt x="601664" y="2172"/>
                  </a:lnTo>
                  <a:lnTo>
                    <a:pt x="603322" y="2231"/>
                  </a:lnTo>
                  <a:lnTo>
                    <a:pt x="605064" y="2290"/>
                  </a:lnTo>
                  <a:lnTo>
                    <a:pt x="606831" y="2349"/>
                  </a:lnTo>
                  <a:lnTo>
                    <a:pt x="608702" y="2407"/>
                  </a:lnTo>
                  <a:lnTo>
                    <a:pt x="610590" y="2466"/>
                  </a:lnTo>
                  <a:lnTo>
                    <a:pt x="612586" y="2525"/>
                  </a:lnTo>
                  <a:lnTo>
                    <a:pt x="614611" y="2584"/>
                  </a:lnTo>
                  <a:lnTo>
                    <a:pt x="616728" y="2642"/>
                  </a:lnTo>
                  <a:lnTo>
                    <a:pt x="618894" y="2701"/>
                  </a:lnTo>
                  <a:lnTo>
                    <a:pt x="621136" y="2760"/>
                  </a:lnTo>
                  <a:lnTo>
                    <a:pt x="623449" y="2818"/>
                  </a:lnTo>
                  <a:lnTo>
                    <a:pt x="625822" y="2877"/>
                  </a:lnTo>
                  <a:lnTo>
                    <a:pt x="628286" y="2936"/>
                  </a:lnTo>
                  <a:lnTo>
                    <a:pt x="630792" y="2995"/>
                  </a:lnTo>
                  <a:lnTo>
                    <a:pt x="633414" y="3053"/>
                  </a:lnTo>
                  <a:lnTo>
                    <a:pt x="636058" y="3112"/>
                  </a:lnTo>
                  <a:lnTo>
                    <a:pt x="638841" y="3171"/>
                  </a:lnTo>
                  <a:lnTo>
                    <a:pt x="641645" y="3230"/>
                  </a:lnTo>
                  <a:lnTo>
                    <a:pt x="644574" y="3288"/>
                  </a:lnTo>
                  <a:lnTo>
                    <a:pt x="647546" y="3347"/>
                  </a:lnTo>
                  <a:lnTo>
                    <a:pt x="650622" y="3406"/>
                  </a:lnTo>
                  <a:lnTo>
                    <a:pt x="653764" y="3464"/>
                  </a:lnTo>
                  <a:lnTo>
                    <a:pt x="656990" y="3523"/>
                  </a:lnTo>
                  <a:lnTo>
                    <a:pt x="660306" y="3582"/>
                  </a:lnTo>
                  <a:lnTo>
                    <a:pt x="663685" y="3641"/>
                  </a:lnTo>
                  <a:lnTo>
                    <a:pt x="667177" y="3699"/>
                  </a:lnTo>
                  <a:lnTo>
                    <a:pt x="670709" y="3758"/>
                  </a:lnTo>
                  <a:lnTo>
                    <a:pt x="674380" y="3817"/>
                  </a:lnTo>
                  <a:lnTo>
                    <a:pt x="678075" y="3876"/>
                  </a:lnTo>
                  <a:lnTo>
                    <a:pt x="681919" y="3934"/>
                  </a:lnTo>
                  <a:lnTo>
                    <a:pt x="685794" y="3993"/>
                  </a:lnTo>
                  <a:lnTo>
                    <a:pt x="689796" y="4052"/>
                  </a:lnTo>
                  <a:lnTo>
                    <a:pt x="693851" y="4110"/>
                  </a:lnTo>
                  <a:lnTo>
                    <a:pt x="698010" y="4169"/>
                  </a:lnTo>
                  <a:lnTo>
                    <a:pt x="702246" y="4228"/>
                  </a:lnTo>
                  <a:lnTo>
                    <a:pt x="706561" y="4287"/>
                  </a:lnTo>
                  <a:lnTo>
                    <a:pt x="710976" y="4345"/>
                  </a:lnTo>
                  <a:lnTo>
                    <a:pt x="715446" y="4404"/>
                  </a:lnTo>
                  <a:lnTo>
                    <a:pt x="720039" y="4463"/>
                  </a:lnTo>
                  <a:lnTo>
                    <a:pt x="724662" y="4522"/>
                  </a:lnTo>
                  <a:lnTo>
                    <a:pt x="729429" y="4580"/>
                  </a:lnTo>
                  <a:lnTo>
                    <a:pt x="734219" y="4639"/>
                  </a:lnTo>
                  <a:lnTo>
                    <a:pt x="739141" y="4698"/>
                  </a:lnTo>
                  <a:lnTo>
                    <a:pt x="744100" y="4756"/>
                  </a:lnTo>
                  <a:lnTo>
                    <a:pt x="749167" y="4815"/>
                  </a:lnTo>
                  <a:lnTo>
                    <a:pt x="754289" y="4874"/>
                  </a:lnTo>
                  <a:lnTo>
                    <a:pt x="759496" y="4933"/>
                  </a:lnTo>
                  <a:lnTo>
                    <a:pt x="764776" y="4991"/>
                  </a:lnTo>
                  <a:lnTo>
                    <a:pt x="770117" y="5050"/>
                  </a:lnTo>
                  <a:lnTo>
                    <a:pt x="775547" y="5109"/>
                  </a:lnTo>
                  <a:lnTo>
                    <a:pt x="781016" y="5168"/>
                  </a:lnTo>
                  <a:lnTo>
                    <a:pt x="786589" y="5226"/>
                  </a:lnTo>
                  <a:lnTo>
                    <a:pt x="792180" y="5285"/>
                  </a:lnTo>
                  <a:lnTo>
                    <a:pt x="797884" y="5344"/>
                  </a:lnTo>
                  <a:lnTo>
                    <a:pt x="803605" y="5402"/>
                  </a:lnTo>
                  <a:lnTo>
                    <a:pt x="809415" y="5461"/>
                  </a:lnTo>
                  <a:lnTo>
                    <a:pt x="815255" y="5520"/>
                  </a:lnTo>
                  <a:lnTo>
                    <a:pt x="821162" y="5579"/>
                  </a:lnTo>
                  <a:lnTo>
                    <a:pt x="827109" y="5637"/>
                  </a:lnTo>
                  <a:lnTo>
                    <a:pt x="833103" y="5696"/>
                  </a:lnTo>
                  <a:lnTo>
                    <a:pt x="839144" y="5755"/>
                  </a:lnTo>
                  <a:lnTo>
                    <a:pt x="845214" y="5814"/>
                  </a:lnTo>
                  <a:lnTo>
                    <a:pt x="851335" y="5872"/>
                  </a:lnTo>
                  <a:lnTo>
                    <a:pt x="857471" y="5931"/>
                  </a:lnTo>
                  <a:lnTo>
                    <a:pt x="863655" y="5990"/>
                  </a:lnTo>
                  <a:lnTo>
                    <a:pt x="869847" y="6048"/>
                  </a:lnTo>
                  <a:lnTo>
                    <a:pt x="876078" y="6107"/>
                  </a:lnTo>
                  <a:lnTo>
                    <a:pt x="882314" y="6166"/>
                  </a:lnTo>
                  <a:lnTo>
                    <a:pt x="888572" y="6225"/>
                  </a:lnTo>
                  <a:lnTo>
                    <a:pt x="894836" y="6283"/>
                  </a:lnTo>
                  <a:lnTo>
                    <a:pt x="901108" y="6342"/>
                  </a:lnTo>
                  <a:lnTo>
                    <a:pt x="907380" y="6401"/>
                  </a:lnTo>
                  <a:lnTo>
                    <a:pt x="913652" y="6460"/>
                  </a:lnTo>
                  <a:lnTo>
                    <a:pt x="919915" y="6518"/>
                  </a:lnTo>
                  <a:lnTo>
                    <a:pt x="926172" y="6577"/>
                  </a:lnTo>
                  <a:lnTo>
                    <a:pt x="932405" y="6636"/>
                  </a:lnTo>
                  <a:lnTo>
                    <a:pt x="938632" y="6694"/>
                  </a:lnTo>
                  <a:lnTo>
                    <a:pt x="944816" y="6753"/>
                  </a:lnTo>
                  <a:lnTo>
                    <a:pt x="950990" y="6812"/>
                  </a:lnTo>
                  <a:lnTo>
                    <a:pt x="957110" y="6871"/>
                  </a:lnTo>
                  <a:lnTo>
                    <a:pt x="963210" y="6929"/>
                  </a:lnTo>
                  <a:lnTo>
                    <a:pt x="969252" y="6988"/>
                  </a:lnTo>
                  <a:lnTo>
                    <a:pt x="975256" y="7047"/>
                  </a:lnTo>
                  <a:lnTo>
                    <a:pt x="981205" y="7106"/>
                  </a:lnTo>
                  <a:lnTo>
                    <a:pt x="987091" y="7164"/>
                  </a:lnTo>
                  <a:lnTo>
                    <a:pt x="992929" y="7223"/>
                  </a:lnTo>
                  <a:lnTo>
                    <a:pt x="998677" y="7282"/>
                  </a:lnTo>
                  <a:lnTo>
                    <a:pt x="1004388" y="7340"/>
                  </a:lnTo>
                  <a:lnTo>
                    <a:pt x="1009976" y="7399"/>
                  </a:lnTo>
                  <a:lnTo>
                    <a:pt x="1015541" y="7458"/>
                  </a:lnTo>
                  <a:lnTo>
                    <a:pt x="1020951" y="7517"/>
                  </a:lnTo>
                  <a:lnTo>
                    <a:pt x="1026330" y="7575"/>
                  </a:lnTo>
                  <a:lnTo>
                    <a:pt x="1031564" y="7634"/>
                  </a:lnTo>
                  <a:lnTo>
                    <a:pt x="1036737" y="7693"/>
                  </a:lnTo>
                  <a:lnTo>
                    <a:pt x="1041780" y="7752"/>
                  </a:lnTo>
                  <a:lnTo>
                    <a:pt x="1046726" y="7810"/>
                  </a:lnTo>
                  <a:lnTo>
                    <a:pt x="1051563" y="7869"/>
                  </a:lnTo>
                  <a:lnTo>
                    <a:pt x="1056262" y="7928"/>
                  </a:lnTo>
                  <a:lnTo>
                    <a:pt x="1060877" y="7986"/>
                  </a:lnTo>
                  <a:lnTo>
                    <a:pt x="1065310" y="8045"/>
                  </a:lnTo>
                  <a:lnTo>
                    <a:pt x="1069690" y="8104"/>
                  </a:lnTo>
                  <a:lnTo>
                    <a:pt x="1073839" y="8163"/>
                  </a:lnTo>
                  <a:lnTo>
                    <a:pt x="1077950" y="8221"/>
                  </a:lnTo>
                  <a:lnTo>
                    <a:pt x="1081818" y="8280"/>
                  </a:lnTo>
                  <a:lnTo>
                    <a:pt x="1085624" y="8339"/>
                  </a:lnTo>
                  <a:lnTo>
                    <a:pt x="1089217" y="8398"/>
                  </a:lnTo>
                  <a:lnTo>
                    <a:pt x="1092702" y="8456"/>
                  </a:lnTo>
                  <a:lnTo>
                    <a:pt x="1096009" y="8515"/>
                  </a:lnTo>
                  <a:lnTo>
                    <a:pt x="1099160" y="8574"/>
                  </a:lnTo>
                  <a:lnTo>
                    <a:pt x="1102171" y="8632"/>
                  </a:lnTo>
                  <a:lnTo>
                    <a:pt x="1104973" y="8691"/>
                  </a:lnTo>
                  <a:lnTo>
                    <a:pt x="1107678" y="8750"/>
                  </a:lnTo>
                  <a:lnTo>
                    <a:pt x="1110121" y="8809"/>
                  </a:lnTo>
                  <a:lnTo>
                    <a:pt x="1112511" y="8867"/>
                  </a:lnTo>
                  <a:lnTo>
                    <a:pt x="1114585" y="8926"/>
                  </a:lnTo>
                  <a:lnTo>
                    <a:pt x="1116609" y="8985"/>
                  </a:lnTo>
                  <a:lnTo>
                    <a:pt x="1118348" y="9044"/>
                  </a:lnTo>
                  <a:lnTo>
                    <a:pt x="1119994" y="9102"/>
                  </a:lnTo>
                  <a:lnTo>
                    <a:pt x="1121399" y="9161"/>
                  </a:lnTo>
                  <a:lnTo>
                    <a:pt x="1122659" y="9220"/>
                  </a:lnTo>
                  <a:lnTo>
                    <a:pt x="1123728" y="9279"/>
                  </a:lnTo>
                  <a:lnTo>
                    <a:pt x="1124598" y="9337"/>
                  </a:lnTo>
                  <a:lnTo>
                    <a:pt x="1125326" y="9396"/>
                  </a:lnTo>
                  <a:lnTo>
                    <a:pt x="1125804" y="9455"/>
                  </a:lnTo>
                  <a:lnTo>
                    <a:pt x="1126310" y="9631"/>
                  </a:lnTo>
                  <a:lnTo>
                    <a:pt x="1126016" y="9690"/>
                  </a:lnTo>
                  <a:lnTo>
                    <a:pt x="1125658" y="9748"/>
                  </a:lnTo>
                  <a:lnTo>
                    <a:pt x="1125027" y="9807"/>
                  </a:lnTo>
                  <a:lnTo>
                    <a:pt x="1124282" y="9866"/>
                  </a:lnTo>
                  <a:lnTo>
                    <a:pt x="1123317" y="9925"/>
                  </a:lnTo>
                  <a:lnTo>
                    <a:pt x="1122191" y="9983"/>
                  </a:lnTo>
                  <a:lnTo>
                    <a:pt x="1120897" y="10042"/>
                  </a:lnTo>
                  <a:lnTo>
                    <a:pt x="1119397" y="10101"/>
                  </a:lnTo>
                  <a:lnTo>
                    <a:pt x="1117781" y="10159"/>
                  </a:lnTo>
                  <a:lnTo>
                    <a:pt x="1115917" y="10218"/>
                  </a:lnTo>
                  <a:lnTo>
                    <a:pt x="1113987" y="10277"/>
                  </a:lnTo>
                  <a:lnTo>
                    <a:pt x="1111769" y="10336"/>
                  </a:lnTo>
                  <a:lnTo>
                    <a:pt x="1109507" y="10394"/>
                  </a:lnTo>
                  <a:lnTo>
                    <a:pt x="1106976" y="10453"/>
                  </a:lnTo>
                  <a:lnTo>
                    <a:pt x="1104376" y="10512"/>
                  </a:lnTo>
                  <a:lnTo>
                    <a:pt x="1101560" y="10571"/>
                  </a:lnTo>
                  <a:lnTo>
                    <a:pt x="1098639" y="10629"/>
                  </a:lnTo>
                  <a:lnTo>
                    <a:pt x="1095552" y="10688"/>
                  </a:lnTo>
                  <a:lnTo>
                    <a:pt x="1092324" y="10747"/>
                  </a:lnTo>
                  <a:lnTo>
                    <a:pt x="1088979" y="10805"/>
                  </a:lnTo>
                  <a:lnTo>
                    <a:pt x="1085464" y="10864"/>
                  </a:lnTo>
                  <a:lnTo>
                    <a:pt x="1081875" y="10923"/>
                  </a:lnTo>
                  <a:lnTo>
                    <a:pt x="1078092" y="10982"/>
                  </a:lnTo>
                  <a:lnTo>
                    <a:pt x="1074274" y="11040"/>
                  </a:lnTo>
                  <a:lnTo>
                    <a:pt x="1070244" y="11099"/>
                  </a:lnTo>
                  <a:lnTo>
                    <a:pt x="1066185" y="11158"/>
                  </a:lnTo>
                  <a:lnTo>
                    <a:pt x="1061958" y="11217"/>
                  </a:lnTo>
                  <a:lnTo>
                    <a:pt x="1057679" y="11275"/>
                  </a:lnTo>
                  <a:lnTo>
                    <a:pt x="1053275" y="11334"/>
                  </a:lnTo>
                  <a:lnTo>
                    <a:pt x="1048798" y="11393"/>
                  </a:lnTo>
                  <a:lnTo>
                    <a:pt x="1044234" y="11451"/>
                  </a:lnTo>
                  <a:lnTo>
                    <a:pt x="1039585" y="11510"/>
                  </a:lnTo>
                  <a:lnTo>
                    <a:pt x="1034880" y="11569"/>
                  </a:lnTo>
                  <a:lnTo>
                    <a:pt x="1030083" y="11628"/>
                  </a:lnTo>
                  <a:lnTo>
                    <a:pt x="1025256" y="11686"/>
                  </a:lnTo>
                  <a:lnTo>
                    <a:pt x="1020337" y="11745"/>
                  </a:lnTo>
                  <a:lnTo>
                    <a:pt x="1015403" y="11804"/>
                  </a:lnTo>
                  <a:lnTo>
                    <a:pt x="1010392" y="11863"/>
                  </a:lnTo>
                  <a:lnTo>
                    <a:pt x="1005368" y="11921"/>
                  </a:lnTo>
                  <a:lnTo>
                    <a:pt x="1000294" y="11980"/>
                  </a:lnTo>
                  <a:lnTo>
                    <a:pt x="995206" y="12039"/>
                  </a:lnTo>
                  <a:lnTo>
                    <a:pt x="990090" y="12097"/>
                  </a:lnTo>
                  <a:lnTo>
                    <a:pt x="984964" y="12156"/>
                  </a:lnTo>
                  <a:lnTo>
                    <a:pt x="979827" y="12215"/>
                  </a:lnTo>
                  <a:lnTo>
                    <a:pt x="974690" y="12274"/>
                  </a:lnTo>
                  <a:lnTo>
                    <a:pt x="969552" y="12332"/>
                  </a:lnTo>
                  <a:lnTo>
                    <a:pt x="964430" y="12391"/>
                  </a:lnTo>
                  <a:lnTo>
                    <a:pt x="959311" y="12450"/>
                  </a:lnTo>
                  <a:lnTo>
                    <a:pt x="954230" y="12509"/>
                  </a:lnTo>
                  <a:lnTo>
                    <a:pt x="949158" y="12567"/>
                  </a:lnTo>
                  <a:lnTo>
                    <a:pt x="944137" y="12626"/>
                  </a:lnTo>
                  <a:lnTo>
                    <a:pt x="939137" y="12685"/>
                  </a:lnTo>
                  <a:lnTo>
                    <a:pt x="934196" y="12743"/>
                  </a:lnTo>
                  <a:lnTo>
                    <a:pt x="929294" y="12802"/>
                  </a:lnTo>
                  <a:lnTo>
                    <a:pt x="924450" y="12861"/>
                  </a:lnTo>
                  <a:lnTo>
                    <a:pt x="919670" y="12920"/>
                  </a:lnTo>
                  <a:lnTo>
                    <a:pt x="914942" y="12978"/>
                  </a:lnTo>
                  <a:lnTo>
                    <a:pt x="910310" y="13037"/>
                  </a:lnTo>
                  <a:lnTo>
                    <a:pt x="905716" y="13096"/>
                  </a:lnTo>
                  <a:lnTo>
                    <a:pt x="901253" y="13155"/>
                  </a:lnTo>
                  <a:lnTo>
                    <a:pt x="896813" y="13213"/>
                  </a:lnTo>
                  <a:lnTo>
                    <a:pt x="892539" y="13272"/>
                  </a:lnTo>
                  <a:lnTo>
                    <a:pt x="888296" y="13331"/>
                  </a:lnTo>
                  <a:lnTo>
                    <a:pt x="884207" y="13389"/>
                  </a:lnTo>
                  <a:lnTo>
                    <a:pt x="880181" y="13448"/>
                  </a:lnTo>
                  <a:lnTo>
                    <a:pt x="876292" y="13507"/>
                  </a:lnTo>
                  <a:lnTo>
                    <a:pt x="872502" y="13566"/>
                  </a:lnTo>
                  <a:lnTo>
                    <a:pt x="868828" y="13624"/>
                  </a:lnTo>
                  <a:lnTo>
                    <a:pt x="865294" y="13683"/>
                  </a:lnTo>
                  <a:lnTo>
                    <a:pt x="861847" y="13742"/>
                  </a:lnTo>
                  <a:lnTo>
                    <a:pt x="858586" y="13801"/>
                  </a:lnTo>
                  <a:lnTo>
                    <a:pt x="855380" y="13859"/>
                  </a:lnTo>
                  <a:lnTo>
                    <a:pt x="852406" y="13918"/>
                  </a:lnTo>
                  <a:lnTo>
                    <a:pt x="849471" y="13977"/>
                  </a:lnTo>
                  <a:lnTo>
                    <a:pt x="846782" y="14035"/>
                  </a:lnTo>
                  <a:lnTo>
                    <a:pt x="844153" y="14094"/>
                  </a:lnTo>
                  <a:lnTo>
                    <a:pt x="841737" y="14153"/>
                  </a:lnTo>
                  <a:lnTo>
                    <a:pt x="839426" y="14212"/>
                  </a:lnTo>
                  <a:lnTo>
                    <a:pt x="837293" y="14270"/>
                  </a:lnTo>
                  <a:lnTo>
                    <a:pt x="835310" y="14329"/>
                  </a:lnTo>
                  <a:lnTo>
                    <a:pt x="833467" y="14388"/>
                  </a:lnTo>
                  <a:lnTo>
                    <a:pt x="831823" y="14447"/>
                  </a:lnTo>
                  <a:lnTo>
                    <a:pt x="830277" y="14505"/>
                  </a:lnTo>
                  <a:lnTo>
                    <a:pt x="828979" y="14564"/>
                  </a:lnTo>
                  <a:lnTo>
                    <a:pt x="827735" y="14623"/>
                  </a:lnTo>
                  <a:lnTo>
                    <a:pt x="826790" y="14681"/>
                  </a:lnTo>
                  <a:lnTo>
                    <a:pt x="825891" y="14740"/>
                  </a:lnTo>
                  <a:lnTo>
                    <a:pt x="825265" y="14799"/>
                  </a:lnTo>
                  <a:lnTo>
                    <a:pt x="824724" y="14858"/>
                  </a:lnTo>
                  <a:lnTo>
                    <a:pt x="824410" y="14916"/>
                  </a:lnTo>
                  <a:lnTo>
                    <a:pt x="824230" y="15034"/>
                  </a:lnTo>
                  <a:lnTo>
                    <a:pt x="824410" y="15093"/>
                  </a:lnTo>
                  <a:lnTo>
                    <a:pt x="824724" y="15151"/>
                  </a:lnTo>
                  <a:lnTo>
                    <a:pt x="825265" y="15210"/>
                  </a:lnTo>
                  <a:lnTo>
                    <a:pt x="825891" y="15269"/>
                  </a:lnTo>
                  <a:lnTo>
                    <a:pt x="826790" y="15327"/>
                  </a:lnTo>
                  <a:lnTo>
                    <a:pt x="827735" y="15386"/>
                  </a:lnTo>
                  <a:lnTo>
                    <a:pt x="828979" y="15445"/>
                  </a:lnTo>
                  <a:lnTo>
                    <a:pt x="830277" y="15504"/>
                  </a:lnTo>
                  <a:lnTo>
                    <a:pt x="831823" y="15562"/>
                  </a:lnTo>
                  <a:lnTo>
                    <a:pt x="833467" y="15621"/>
                  </a:lnTo>
                  <a:lnTo>
                    <a:pt x="835310" y="15680"/>
                  </a:lnTo>
                  <a:lnTo>
                    <a:pt x="837293" y="15739"/>
                  </a:lnTo>
                  <a:lnTo>
                    <a:pt x="839426" y="15797"/>
                  </a:lnTo>
                  <a:lnTo>
                    <a:pt x="841737" y="15856"/>
                  </a:lnTo>
                  <a:lnTo>
                    <a:pt x="844153" y="15915"/>
                  </a:lnTo>
                  <a:lnTo>
                    <a:pt x="846782" y="15973"/>
                  </a:lnTo>
                  <a:lnTo>
                    <a:pt x="849471" y="16032"/>
                  </a:lnTo>
                  <a:lnTo>
                    <a:pt x="852406" y="16091"/>
                  </a:lnTo>
                  <a:lnTo>
                    <a:pt x="855380" y="16150"/>
                  </a:lnTo>
                  <a:lnTo>
                    <a:pt x="858586" y="16208"/>
                  </a:lnTo>
                  <a:lnTo>
                    <a:pt x="861847" y="16267"/>
                  </a:lnTo>
                  <a:lnTo>
                    <a:pt x="865294" y="16326"/>
                  </a:lnTo>
                  <a:lnTo>
                    <a:pt x="868828" y="16385"/>
                  </a:lnTo>
                  <a:lnTo>
                    <a:pt x="872502" y="16443"/>
                  </a:lnTo>
                  <a:lnTo>
                    <a:pt x="876292" y="16502"/>
                  </a:lnTo>
                  <a:lnTo>
                    <a:pt x="880181" y="16561"/>
                  </a:lnTo>
                  <a:lnTo>
                    <a:pt x="884207" y="16619"/>
                  </a:lnTo>
                  <a:lnTo>
                    <a:pt x="888296" y="16678"/>
                  </a:lnTo>
                  <a:lnTo>
                    <a:pt x="892539" y="16737"/>
                  </a:lnTo>
                  <a:lnTo>
                    <a:pt x="896813" y="16796"/>
                  </a:lnTo>
                  <a:lnTo>
                    <a:pt x="901253" y="16854"/>
                  </a:lnTo>
                  <a:lnTo>
                    <a:pt x="905716" y="16913"/>
                  </a:lnTo>
                  <a:lnTo>
                    <a:pt x="910310" y="16972"/>
                  </a:lnTo>
                  <a:lnTo>
                    <a:pt x="914942" y="17031"/>
                  </a:lnTo>
                  <a:lnTo>
                    <a:pt x="919670" y="17089"/>
                  </a:lnTo>
                  <a:lnTo>
                    <a:pt x="924450" y="17148"/>
                  </a:lnTo>
                  <a:lnTo>
                    <a:pt x="929294" y="17207"/>
                  </a:lnTo>
                  <a:lnTo>
                    <a:pt x="934196" y="17265"/>
                  </a:lnTo>
                  <a:lnTo>
                    <a:pt x="939137" y="17324"/>
                  </a:lnTo>
                  <a:lnTo>
                    <a:pt x="944137" y="17383"/>
                  </a:lnTo>
                  <a:lnTo>
                    <a:pt x="949158" y="17442"/>
                  </a:lnTo>
                  <a:lnTo>
                    <a:pt x="954230" y="17500"/>
                  </a:lnTo>
                  <a:lnTo>
                    <a:pt x="959311" y="17559"/>
                  </a:lnTo>
                  <a:lnTo>
                    <a:pt x="964430" y="17618"/>
                  </a:lnTo>
                  <a:lnTo>
                    <a:pt x="969552" y="17677"/>
                  </a:lnTo>
                  <a:lnTo>
                    <a:pt x="974690" y="17735"/>
                  </a:lnTo>
                  <a:lnTo>
                    <a:pt x="979827" y="17794"/>
                  </a:lnTo>
                  <a:lnTo>
                    <a:pt x="984964" y="17853"/>
                  </a:lnTo>
                  <a:lnTo>
                    <a:pt x="990090" y="17911"/>
                  </a:lnTo>
                  <a:lnTo>
                    <a:pt x="995206" y="17970"/>
                  </a:lnTo>
                  <a:lnTo>
                    <a:pt x="1000294" y="18029"/>
                  </a:lnTo>
                  <a:lnTo>
                    <a:pt x="1005368" y="18088"/>
                  </a:lnTo>
                  <a:lnTo>
                    <a:pt x="1010392" y="18146"/>
                  </a:lnTo>
                  <a:lnTo>
                    <a:pt x="1015403" y="18205"/>
                  </a:lnTo>
                  <a:lnTo>
                    <a:pt x="1020337" y="18264"/>
                  </a:lnTo>
                  <a:lnTo>
                    <a:pt x="1025256" y="18323"/>
                  </a:lnTo>
                  <a:lnTo>
                    <a:pt x="1030083" y="18381"/>
                  </a:lnTo>
                  <a:lnTo>
                    <a:pt x="1034880" y="18440"/>
                  </a:lnTo>
                  <a:lnTo>
                    <a:pt x="1039585" y="18499"/>
                  </a:lnTo>
                  <a:lnTo>
                    <a:pt x="1044234" y="18558"/>
                  </a:lnTo>
                  <a:lnTo>
                    <a:pt x="1048798" y="18616"/>
                  </a:lnTo>
                  <a:lnTo>
                    <a:pt x="1053275" y="18675"/>
                  </a:lnTo>
                  <a:lnTo>
                    <a:pt x="1057679" y="18734"/>
                  </a:lnTo>
                  <a:lnTo>
                    <a:pt x="1061958" y="18792"/>
                  </a:lnTo>
                  <a:lnTo>
                    <a:pt x="1066185" y="18851"/>
                  </a:lnTo>
                  <a:lnTo>
                    <a:pt x="1070244" y="18910"/>
                  </a:lnTo>
                  <a:lnTo>
                    <a:pt x="1074274" y="18969"/>
                  </a:lnTo>
                  <a:lnTo>
                    <a:pt x="1078092" y="19027"/>
                  </a:lnTo>
                  <a:lnTo>
                    <a:pt x="1081875" y="19086"/>
                  </a:lnTo>
                  <a:lnTo>
                    <a:pt x="1085464" y="19145"/>
                  </a:lnTo>
                  <a:lnTo>
                    <a:pt x="1088979" y="19204"/>
                  </a:lnTo>
                  <a:lnTo>
                    <a:pt x="1092324" y="19262"/>
                  </a:lnTo>
                  <a:lnTo>
                    <a:pt x="1095552" y="19321"/>
                  </a:lnTo>
                  <a:lnTo>
                    <a:pt x="1098639" y="19380"/>
                  </a:lnTo>
                  <a:lnTo>
                    <a:pt x="1101560" y="19438"/>
                  </a:lnTo>
                  <a:lnTo>
                    <a:pt x="1104376" y="19497"/>
                  </a:lnTo>
                  <a:lnTo>
                    <a:pt x="1106976" y="19556"/>
                  </a:lnTo>
                  <a:lnTo>
                    <a:pt x="1109507" y="19615"/>
                  </a:lnTo>
                  <a:lnTo>
                    <a:pt x="1111769" y="19673"/>
                  </a:lnTo>
                  <a:lnTo>
                    <a:pt x="1113987" y="19732"/>
                  </a:lnTo>
                  <a:lnTo>
                    <a:pt x="1115917" y="19791"/>
                  </a:lnTo>
                  <a:lnTo>
                    <a:pt x="1117781" y="19850"/>
                  </a:lnTo>
                  <a:lnTo>
                    <a:pt x="1119397" y="19908"/>
                  </a:lnTo>
                  <a:lnTo>
                    <a:pt x="1120897" y="19967"/>
                  </a:lnTo>
                  <a:lnTo>
                    <a:pt x="1122191" y="20026"/>
                  </a:lnTo>
                  <a:lnTo>
                    <a:pt x="1123317" y="20084"/>
                  </a:lnTo>
                  <a:lnTo>
                    <a:pt x="1124282" y="20143"/>
                  </a:lnTo>
                  <a:lnTo>
                    <a:pt x="1125027" y="20202"/>
                  </a:lnTo>
                  <a:lnTo>
                    <a:pt x="1125658" y="20261"/>
                  </a:lnTo>
                  <a:lnTo>
                    <a:pt x="1126016" y="20319"/>
                  </a:lnTo>
                  <a:lnTo>
                    <a:pt x="1126191" y="20496"/>
                  </a:lnTo>
                  <a:lnTo>
                    <a:pt x="1125804" y="20554"/>
                  </a:lnTo>
                  <a:lnTo>
                    <a:pt x="1125326" y="20613"/>
                  </a:lnTo>
                  <a:lnTo>
                    <a:pt x="1124598" y="20672"/>
                  </a:lnTo>
                  <a:lnTo>
                    <a:pt x="1123728" y="20730"/>
                  </a:lnTo>
                  <a:lnTo>
                    <a:pt x="1122659" y="20789"/>
                  </a:lnTo>
                  <a:lnTo>
                    <a:pt x="1121399" y="20848"/>
                  </a:lnTo>
                  <a:lnTo>
                    <a:pt x="1119994" y="20907"/>
                  </a:lnTo>
                  <a:lnTo>
                    <a:pt x="1118348" y="20965"/>
                  </a:lnTo>
                  <a:lnTo>
                    <a:pt x="1116609" y="21024"/>
                  </a:lnTo>
                  <a:lnTo>
                    <a:pt x="1114585" y="21083"/>
                  </a:lnTo>
                  <a:lnTo>
                    <a:pt x="1112511" y="21142"/>
                  </a:lnTo>
                  <a:lnTo>
                    <a:pt x="1110121" y="21200"/>
                  </a:lnTo>
                  <a:lnTo>
                    <a:pt x="1107678" y="21259"/>
                  </a:lnTo>
                  <a:lnTo>
                    <a:pt x="1104973" y="21318"/>
                  </a:lnTo>
                  <a:lnTo>
                    <a:pt x="1102171" y="21376"/>
                  </a:lnTo>
                  <a:lnTo>
                    <a:pt x="1099160" y="21435"/>
                  </a:lnTo>
                  <a:lnTo>
                    <a:pt x="1096009" y="21494"/>
                  </a:lnTo>
                  <a:lnTo>
                    <a:pt x="1092702" y="21553"/>
                  </a:lnTo>
                  <a:lnTo>
                    <a:pt x="1089217" y="21611"/>
                  </a:lnTo>
                  <a:lnTo>
                    <a:pt x="1085624" y="21670"/>
                  </a:lnTo>
                  <a:lnTo>
                    <a:pt x="1081818" y="21729"/>
                  </a:lnTo>
                  <a:lnTo>
                    <a:pt x="1077950" y="21788"/>
                  </a:lnTo>
                  <a:lnTo>
                    <a:pt x="1073839" y="21846"/>
                  </a:lnTo>
                  <a:lnTo>
                    <a:pt x="1069690" y="21905"/>
                  </a:lnTo>
                  <a:lnTo>
                    <a:pt x="1065310" y="21964"/>
                  </a:lnTo>
                  <a:lnTo>
                    <a:pt x="1060877" y="22022"/>
                  </a:lnTo>
                  <a:lnTo>
                    <a:pt x="1056262" y="22081"/>
                  </a:lnTo>
                  <a:lnTo>
                    <a:pt x="1051563" y="22140"/>
                  </a:lnTo>
                  <a:lnTo>
                    <a:pt x="1046726" y="22199"/>
                  </a:lnTo>
                  <a:lnTo>
                    <a:pt x="1041780" y="22257"/>
                  </a:lnTo>
                  <a:lnTo>
                    <a:pt x="1036737" y="22316"/>
                  </a:lnTo>
                  <a:lnTo>
                    <a:pt x="1031564" y="22375"/>
                  </a:lnTo>
                  <a:lnTo>
                    <a:pt x="1026330" y="22434"/>
                  </a:lnTo>
                  <a:lnTo>
                    <a:pt x="1020951" y="22492"/>
                  </a:lnTo>
                  <a:lnTo>
                    <a:pt x="1015541" y="22551"/>
                  </a:lnTo>
                  <a:lnTo>
                    <a:pt x="1009976" y="22610"/>
                  </a:lnTo>
                  <a:lnTo>
                    <a:pt x="1004388" y="22668"/>
                  </a:lnTo>
                  <a:lnTo>
                    <a:pt x="998677" y="22727"/>
                  </a:lnTo>
                  <a:lnTo>
                    <a:pt x="992929" y="22786"/>
                  </a:lnTo>
                  <a:lnTo>
                    <a:pt x="987091" y="22845"/>
                  </a:lnTo>
                  <a:lnTo>
                    <a:pt x="981205" y="22903"/>
                  </a:lnTo>
                  <a:lnTo>
                    <a:pt x="975256" y="22962"/>
                  </a:lnTo>
                  <a:lnTo>
                    <a:pt x="969252" y="23021"/>
                  </a:lnTo>
                  <a:lnTo>
                    <a:pt x="963210" y="23080"/>
                  </a:lnTo>
                  <a:lnTo>
                    <a:pt x="957110" y="23138"/>
                  </a:lnTo>
                  <a:lnTo>
                    <a:pt x="950990" y="23197"/>
                  </a:lnTo>
                  <a:lnTo>
                    <a:pt x="944816" y="23256"/>
                  </a:lnTo>
                  <a:lnTo>
                    <a:pt x="938632" y="23314"/>
                  </a:lnTo>
                  <a:lnTo>
                    <a:pt x="932405" y="23373"/>
                  </a:lnTo>
                  <a:lnTo>
                    <a:pt x="926172" y="23432"/>
                  </a:lnTo>
                  <a:lnTo>
                    <a:pt x="919915" y="23491"/>
                  </a:lnTo>
                  <a:lnTo>
                    <a:pt x="913652" y="23549"/>
                  </a:lnTo>
                  <a:lnTo>
                    <a:pt x="907380" y="23608"/>
                  </a:lnTo>
                  <a:lnTo>
                    <a:pt x="901108" y="23667"/>
                  </a:lnTo>
                  <a:lnTo>
                    <a:pt x="894836" y="23726"/>
                  </a:lnTo>
                  <a:lnTo>
                    <a:pt x="888572" y="23784"/>
                  </a:lnTo>
                  <a:lnTo>
                    <a:pt x="882314" y="23843"/>
                  </a:lnTo>
                  <a:lnTo>
                    <a:pt x="876078" y="23902"/>
                  </a:lnTo>
                  <a:lnTo>
                    <a:pt x="869847" y="23960"/>
                  </a:lnTo>
                  <a:lnTo>
                    <a:pt x="863655" y="24019"/>
                  </a:lnTo>
                  <a:lnTo>
                    <a:pt x="857471" y="24078"/>
                  </a:lnTo>
                  <a:lnTo>
                    <a:pt x="851335" y="24137"/>
                  </a:lnTo>
                  <a:lnTo>
                    <a:pt x="845214" y="24195"/>
                  </a:lnTo>
                  <a:lnTo>
                    <a:pt x="839144" y="24254"/>
                  </a:lnTo>
                  <a:lnTo>
                    <a:pt x="833103" y="24313"/>
                  </a:lnTo>
                  <a:lnTo>
                    <a:pt x="827109" y="24372"/>
                  </a:lnTo>
                  <a:lnTo>
                    <a:pt x="821162" y="24430"/>
                  </a:lnTo>
                  <a:lnTo>
                    <a:pt x="815255" y="24489"/>
                  </a:lnTo>
                  <a:lnTo>
                    <a:pt x="809415" y="24548"/>
                  </a:lnTo>
                  <a:lnTo>
                    <a:pt x="803605" y="24606"/>
                  </a:lnTo>
                  <a:lnTo>
                    <a:pt x="797884" y="24665"/>
                  </a:lnTo>
                  <a:lnTo>
                    <a:pt x="792180" y="24724"/>
                  </a:lnTo>
                  <a:lnTo>
                    <a:pt x="786589" y="24783"/>
                  </a:lnTo>
                  <a:lnTo>
                    <a:pt x="781016" y="24841"/>
                  </a:lnTo>
                  <a:lnTo>
                    <a:pt x="775547" y="24900"/>
                  </a:lnTo>
                  <a:lnTo>
                    <a:pt x="770117" y="24959"/>
                  </a:lnTo>
                  <a:lnTo>
                    <a:pt x="764776" y="25018"/>
                  </a:lnTo>
                  <a:lnTo>
                    <a:pt x="759496" y="25076"/>
                  </a:lnTo>
                  <a:lnTo>
                    <a:pt x="754289" y="25135"/>
                  </a:lnTo>
                  <a:lnTo>
                    <a:pt x="749167" y="25194"/>
                  </a:lnTo>
                  <a:lnTo>
                    <a:pt x="744100" y="25252"/>
                  </a:lnTo>
                  <a:lnTo>
                    <a:pt x="739141" y="25311"/>
                  </a:lnTo>
                  <a:lnTo>
                    <a:pt x="734219" y="25370"/>
                  </a:lnTo>
                  <a:lnTo>
                    <a:pt x="729429" y="25429"/>
                  </a:lnTo>
                  <a:lnTo>
                    <a:pt x="724662" y="25487"/>
                  </a:lnTo>
                  <a:lnTo>
                    <a:pt x="720039" y="25546"/>
                  </a:lnTo>
                  <a:lnTo>
                    <a:pt x="715446" y="25605"/>
                  </a:lnTo>
                  <a:lnTo>
                    <a:pt x="710976" y="25664"/>
                  </a:lnTo>
                  <a:lnTo>
                    <a:pt x="706561" y="25722"/>
                  </a:lnTo>
                  <a:lnTo>
                    <a:pt x="702246" y="25781"/>
                  </a:lnTo>
                  <a:lnTo>
                    <a:pt x="698010" y="25840"/>
                  </a:lnTo>
                  <a:lnTo>
                    <a:pt x="693851" y="25898"/>
                  </a:lnTo>
                  <a:lnTo>
                    <a:pt x="689796" y="25957"/>
                  </a:lnTo>
                  <a:lnTo>
                    <a:pt x="685794" y="26016"/>
                  </a:lnTo>
                  <a:lnTo>
                    <a:pt x="681919" y="26075"/>
                  </a:lnTo>
                  <a:lnTo>
                    <a:pt x="678075" y="26133"/>
                  </a:lnTo>
                  <a:lnTo>
                    <a:pt x="674380" y="26192"/>
                  </a:lnTo>
                  <a:lnTo>
                    <a:pt x="670709" y="26251"/>
                  </a:lnTo>
                  <a:lnTo>
                    <a:pt x="667177" y="26310"/>
                  </a:lnTo>
                  <a:lnTo>
                    <a:pt x="663685" y="26368"/>
                  </a:lnTo>
                  <a:lnTo>
                    <a:pt x="660306" y="26427"/>
                  </a:lnTo>
                  <a:lnTo>
                    <a:pt x="656990" y="26486"/>
                  </a:lnTo>
                  <a:lnTo>
                    <a:pt x="653764" y="26544"/>
                  </a:lnTo>
                  <a:lnTo>
                    <a:pt x="650622" y="26603"/>
                  </a:lnTo>
                  <a:lnTo>
                    <a:pt x="647546" y="26662"/>
                  </a:lnTo>
                  <a:lnTo>
                    <a:pt x="644574" y="26721"/>
                  </a:lnTo>
                  <a:lnTo>
                    <a:pt x="641645" y="26779"/>
                  </a:lnTo>
                  <a:lnTo>
                    <a:pt x="638841" y="26838"/>
                  </a:lnTo>
                  <a:lnTo>
                    <a:pt x="636058" y="26897"/>
                  </a:lnTo>
                  <a:lnTo>
                    <a:pt x="633414" y="26956"/>
                  </a:lnTo>
                  <a:lnTo>
                    <a:pt x="630792" y="27014"/>
                  </a:lnTo>
                  <a:lnTo>
                    <a:pt x="628286" y="27073"/>
                  </a:lnTo>
                  <a:lnTo>
                    <a:pt x="625822" y="27132"/>
                  </a:lnTo>
                  <a:lnTo>
                    <a:pt x="623449" y="27190"/>
                  </a:lnTo>
                  <a:lnTo>
                    <a:pt x="621136" y="27249"/>
                  </a:lnTo>
                  <a:lnTo>
                    <a:pt x="618894" y="27308"/>
                  </a:lnTo>
                  <a:lnTo>
                    <a:pt x="616728" y="27367"/>
                  </a:lnTo>
                  <a:lnTo>
                    <a:pt x="614611" y="27425"/>
                  </a:lnTo>
                  <a:lnTo>
                    <a:pt x="612586" y="27484"/>
                  </a:lnTo>
                  <a:lnTo>
                    <a:pt x="610590" y="27543"/>
                  </a:lnTo>
                  <a:lnTo>
                    <a:pt x="608702" y="27602"/>
                  </a:lnTo>
                  <a:lnTo>
                    <a:pt x="606831" y="27660"/>
                  </a:lnTo>
                  <a:lnTo>
                    <a:pt x="605064" y="27719"/>
                  </a:lnTo>
                  <a:lnTo>
                    <a:pt x="603322" y="27778"/>
                  </a:lnTo>
                  <a:lnTo>
                    <a:pt x="601664" y="27837"/>
                  </a:lnTo>
                  <a:lnTo>
                    <a:pt x="600044" y="27895"/>
                  </a:lnTo>
                  <a:lnTo>
                    <a:pt x="598490" y="27954"/>
                  </a:lnTo>
                  <a:lnTo>
                    <a:pt x="596987" y="28013"/>
                  </a:lnTo>
                  <a:lnTo>
                    <a:pt x="595532" y="28071"/>
                  </a:lnTo>
                  <a:lnTo>
                    <a:pt x="594141" y="28130"/>
                  </a:lnTo>
                  <a:lnTo>
                    <a:pt x="592781" y="28189"/>
                  </a:lnTo>
                  <a:lnTo>
                    <a:pt x="591495" y="28248"/>
                  </a:lnTo>
                  <a:lnTo>
                    <a:pt x="590225" y="28306"/>
                  </a:lnTo>
                  <a:lnTo>
                    <a:pt x="589038" y="28365"/>
                  </a:lnTo>
                  <a:lnTo>
                    <a:pt x="587864" y="28424"/>
                  </a:lnTo>
                  <a:lnTo>
                    <a:pt x="586762" y="28483"/>
                  </a:lnTo>
                  <a:lnTo>
                    <a:pt x="585680" y="28541"/>
                  </a:lnTo>
                  <a:lnTo>
                    <a:pt x="584655" y="28600"/>
                  </a:lnTo>
                  <a:lnTo>
                    <a:pt x="583661" y="28659"/>
                  </a:lnTo>
                  <a:lnTo>
                    <a:pt x="582709" y="28717"/>
                  </a:lnTo>
                  <a:lnTo>
                    <a:pt x="581797" y="28776"/>
                  </a:lnTo>
                  <a:lnTo>
                    <a:pt x="580914" y="28835"/>
                  </a:lnTo>
                  <a:lnTo>
                    <a:pt x="580079" y="28894"/>
                  </a:lnTo>
                  <a:lnTo>
                    <a:pt x="579261" y="28952"/>
                  </a:lnTo>
                  <a:lnTo>
                    <a:pt x="578498" y="29011"/>
                  </a:lnTo>
                  <a:lnTo>
                    <a:pt x="577743" y="29070"/>
                  </a:lnTo>
                  <a:lnTo>
                    <a:pt x="577045" y="29129"/>
                  </a:lnTo>
                  <a:lnTo>
                    <a:pt x="576356" y="29187"/>
                  </a:lnTo>
                  <a:lnTo>
                    <a:pt x="575711" y="29246"/>
                  </a:lnTo>
                  <a:lnTo>
                    <a:pt x="575084" y="29305"/>
                  </a:lnTo>
                  <a:lnTo>
                    <a:pt x="574490" y="29363"/>
                  </a:lnTo>
                  <a:lnTo>
                    <a:pt x="573919" y="29422"/>
                  </a:lnTo>
                  <a:lnTo>
                    <a:pt x="573373" y="29481"/>
                  </a:lnTo>
                  <a:lnTo>
                    <a:pt x="572855" y="29540"/>
                  </a:lnTo>
                  <a:lnTo>
                    <a:pt x="572353" y="29598"/>
                  </a:lnTo>
                  <a:lnTo>
                    <a:pt x="571884" y="29657"/>
                  </a:lnTo>
                  <a:lnTo>
                    <a:pt x="571423" y="29716"/>
                  </a:lnTo>
                  <a:lnTo>
                    <a:pt x="570999" y="29775"/>
                  </a:lnTo>
                  <a:lnTo>
                    <a:pt x="570580" y="29833"/>
                  </a:lnTo>
                  <a:lnTo>
                    <a:pt x="570193" y="29892"/>
                  </a:lnTo>
                  <a:lnTo>
                    <a:pt x="569815" y="29951"/>
                  </a:lnTo>
                  <a:lnTo>
                    <a:pt x="569462" y="3000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923285" y="1198960"/>
              <a:ext cx="7479" cy="5007971"/>
            </a:xfrm>
            <a:custGeom>
              <a:avLst/>
              <a:pathLst>
                <a:path w="7479" h="5007971">
                  <a:moveTo>
                    <a:pt x="3722" y="5007971"/>
                  </a:moveTo>
                  <a:lnTo>
                    <a:pt x="3720" y="4998171"/>
                  </a:lnTo>
                  <a:lnTo>
                    <a:pt x="3719" y="4988370"/>
                  </a:lnTo>
                  <a:lnTo>
                    <a:pt x="3718" y="4978570"/>
                  </a:lnTo>
                  <a:lnTo>
                    <a:pt x="3717" y="4968770"/>
                  </a:lnTo>
                  <a:lnTo>
                    <a:pt x="3715" y="4958969"/>
                  </a:lnTo>
                  <a:lnTo>
                    <a:pt x="3714" y="4949169"/>
                  </a:lnTo>
                  <a:lnTo>
                    <a:pt x="3712" y="4939369"/>
                  </a:lnTo>
                  <a:lnTo>
                    <a:pt x="3710" y="4929568"/>
                  </a:lnTo>
                  <a:lnTo>
                    <a:pt x="3709" y="4919768"/>
                  </a:lnTo>
                  <a:lnTo>
                    <a:pt x="3707" y="4909968"/>
                  </a:lnTo>
                  <a:lnTo>
                    <a:pt x="3705" y="4900167"/>
                  </a:lnTo>
                  <a:lnTo>
                    <a:pt x="3703" y="4890367"/>
                  </a:lnTo>
                  <a:lnTo>
                    <a:pt x="3701" y="4880567"/>
                  </a:lnTo>
                  <a:lnTo>
                    <a:pt x="3698" y="4870766"/>
                  </a:lnTo>
                  <a:lnTo>
                    <a:pt x="3696" y="4860966"/>
                  </a:lnTo>
                  <a:lnTo>
                    <a:pt x="3693" y="4851166"/>
                  </a:lnTo>
                  <a:lnTo>
                    <a:pt x="3691" y="4841365"/>
                  </a:lnTo>
                  <a:lnTo>
                    <a:pt x="3688" y="4831565"/>
                  </a:lnTo>
                  <a:lnTo>
                    <a:pt x="3685" y="4821765"/>
                  </a:lnTo>
                  <a:lnTo>
                    <a:pt x="3682" y="4811964"/>
                  </a:lnTo>
                  <a:lnTo>
                    <a:pt x="3678" y="4802164"/>
                  </a:lnTo>
                  <a:lnTo>
                    <a:pt x="3675" y="4792364"/>
                  </a:lnTo>
                  <a:lnTo>
                    <a:pt x="3671" y="4782563"/>
                  </a:lnTo>
                  <a:lnTo>
                    <a:pt x="3668" y="4772763"/>
                  </a:lnTo>
                  <a:lnTo>
                    <a:pt x="3664" y="4762963"/>
                  </a:lnTo>
                  <a:lnTo>
                    <a:pt x="3660" y="4753162"/>
                  </a:lnTo>
                  <a:lnTo>
                    <a:pt x="3655" y="4743362"/>
                  </a:lnTo>
                  <a:lnTo>
                    <a:pt x="3651" y="4733562"/>
                  </a:lnTo>
                  <a:lnTo>
                    <a:pt x="3646" y="4723761"/>
                  </a:lnTo>
                  <a:lnTo>
                    <a:pt x="3641" y="4713961"/>
                  </a:lnTo>
                  <a:lnTo>
                    <a:pt x="3636" y="4704161"/>
                  </a:lnTo>
                  <a:lnTo>
                    <a:pt x="3631" y="4694360"/>
                  </a:lnTo>
                  <a:lnTo>
                    <a:pt x="3625" y="4684560"/>
                  </a:lnTo>
                  <a:lnTo>
                    <a:pt x="3619" y="4674760"/>
                  </a:lnTo>
                  <a:lnTo>
                    <a:pt x="3613" y="4664959"/>
                  </a:lnTo>
                  <a:lnTo>
                    <a:pt x="3607" y="4655159"/>
                  </a:lnTo>
                  <a:lnTo>
                    <a:pt x="3600" y="4645359"/>
                  </a:lnTo>
                  <a:lnTo>
                    <a:pt x="3594" y="4635558"/>
                  </a:lnTo>
                  <a:lnTo>
                    <a:pt x="3586" y="4625758"/>
                  </a:lnTo>
                  <a:lnTo>
                    <a:pt x="3579" y="4615958"/>
                  </a:lnTo>
                  <a:lnTo>
                    <a:pt x="3571" y="4606157"/>
                  </a:lnTo>
                  <a:lnTo>
                    <a:pt x="3563" y="4596357"/>
                  </a:lnTo>
                  <a:lnTo>
                    <a:pt x="3555" y="4586557"/>
                  </a:lnTo>
                  <a:lnTo>
                    <a:pt x="3546" y="4576756"/>
                  </a:lnTo>
                  <a:lnTo>
                    <a:pt x="3538" y="4566956"/>
                  </a:lnTo>
                  <a:lnTo>
                    <a:pt x="3528" y="4557156"/>
                  </a:lnTo>
                  <a:lnTo>
                    <a:pt x="3519" y="4547355"/>
                  </a:lnTo>
                  <a:lnTo>
                    <a:pt x="3509" y="4537555"/>
                  </a:lnTo>
                  <a:lnTo>
                    <a:pt x="3499" y="4527755"/>
                  </a:lnTo>
                  <a:lnTo>
                    <a:pt x="3488" y="4517954"/>
                  </a:lnTo>
                  <a:lnTo>
                    <a:pt x="3477" y="4508154"/>
                  </a:lnTo>
                  <a:lnTo>
                    <a:pt x="3465" y="4498354"/>
                  </a:lnTo>
                  <a:lnTo>
                    <a:pt x="3454" y="4488553"/>
                  </a:lnTo>
                  <a:lnTo>
                    <a:pt x="3442" y="4478753"/>
                  </a:lnTo>
                  <a:lnTo>
                    <a:pt x="3429" y="4468953"/>
                  </a:lnTo>
                  <a:lnTo>
                    <a:pt x="3416" y="4459152"/>
                  </a:lnTo>
                  <a:lnTo>
                    <a:pt x="3403" y="4449352"/>
                  </a:lnTo>
                  <a:lnTo>
                    <a:pt x="3389" y="4439552"/>
                  </a:lnTo>
                  <a:lnTo>
                    <a:pt x="3375" y="4429751"/>
                  </a:lnTo>
                  <a:lnTo>
                    <a:pt x="3360" y="4419951"/>
                  </a:lnTo>
                  <a:lnTo>
                    <a:pt x="3345" y="4410151"/>
                  </a:lnTo>
                  <a:lnTo>
                    <a:pt x="3330" y="4400350"/>
                  </a:lnTo>
                  <a:lnTo>
                    <a:pt x="3314" y="4390550"/>
                  </a:lnTo>
                  <a:lnTo>
                    <a:pt x="3298" y="4380750"/>
                  </a:lnTo>
                  <a:lnTo>
                    <a:pt x="3281" y="4370949"/>
                  </a:lnTo>
                  <a:lnTo>
                    <a:pt x="3264" y="4361149"/>
                  </a:lnTo>
                  <a:lnTo>
                    <a:pt x="3246" y="4351349"/>
                  </a:lnTo>
                  <a:lnTo>
                    <a:pt x="3228" y="4341548"/>
                  </a:lnTo>
                  <a:lnTo>
                    <a:pt x="3210" y="4331748"/>
                  </a:lnTo>
                  <a:lnTo>
                    <a:pt x="3191" y="4321948"/>
                  </a:lnTo>
                  <a:lnTo>
                    <a:pt x="3171" y="4312147"/>
                  </a:lnTo>
                  <a:lnTo>
                    <a:pt x="3152" y="4302347"/>
                  </a:lnTo>
                  <a:lnTo>
                    <a:pt x="3131" y="4292547"/>
                  </a:lnTo>
                  <a:lnTo>
                    <a:pt x="3110" y="4282746"/>
                  </a:lnTo>
                  <a:lnTo>
                    <a:pt x="3089" y="4272946"/>
                  </a:lnTo>
                  <a:lnTo>
                    <a:pt x="3068" y="4263146"/>
                  </a:lnTo>
                  <a:lnTo>
                    <a:pt x="3046" y="4253345"/>
                  </a:lnTo>
                  <a:lnTo>
                    <a:pt x="3023" y="4243545"/>
                  </a:lnTo>
                  <a:lnTo>
                    <a:pt x="3000" y="4233745"/>
                  </a:lnTo>
                  <a:lnTo>
                    <a:pt x="2977" y="4223944"/>
                  </a:lnTo>
                  <a:lnTo>
                    <a:pt x="2953" y="4214144"/>
                  </a:lnTo>
                  <a:lnTo>
                    <a:pt x="2929" y="4204344"/>
                  </a:lnTo>
                  <a:lnTo>
                    <a:pt x="2904" y="4194543"/>
                  </a:lnTo>
                  <a:lnTo>
                    <a:pt x="2879" y="4184743"/>
                  </a:lnTo>
                  <a:lnTo>
                    <a:pt x="2853" y="4174943"/>
                  </a:lnTo>
                  <a:lnTo>
                    <a:pt x="2828" y="4165142"/>
                  </a:lnTo>
                  <a:lnTo>
                    <a:pt x="2801" y="4155342"/>
                  </a:lnTo>
                  <a:lnTo>
                    <a:pt x="2775" y="4145542"/>
                  </a:lnTo>
                  <a:lnTo>
                    <a:pt x="2748" y="4135741"/>
                  </a:lnTo>
                  <a:lnTo>
                    <a:pt x="2720" y="4125941"/>
                  </a:lnTo>
                  <a:lnTo>
                    <a:pt x="2693" y="4116141"/>
                  </a:lnTo>
                  <a:lnTo>
                    <a:pt x="2665" y="4106340"/>
                  </a:lnTo>
                  <a:lnTo>
                    <a:pt x="2637" y="4096540"/>
                  </a:lnTo>
                  <a:lnTo>
                    <a:pt x="2608" y="4086740"/>
                  </a:lnTo>
                  <a:lnTo>
                    <a:pt x="2579" y="4076939"/>
                  </a:lnTo>
                  <a:lnTo>
                    <a:pt x="2550" y="4067139"/>
                  </a:lnTo>
                  <a:lnTo>
                    <a:pt x="2520" y="4057339"/>
                  </a:lnTo>
                  <a:lnTo>
                    <a:pt x="2491" y="4047538"/>
                  </a:lnTo>
                  <a:lnTo>
                    <a:pt x="2461" y="4037738"/>
                  </a:lnTo>
                  <a:lnTo>
                    <a:pt x="2431" y="4027938"/>
                  </a:lnTo>
                  <a:lnTo>
                    <a:pt x="2401" y="4018137"/>
                  </a:lnTo>
                  <a:lnTo>
                    <a:pt x="2370" y="4008337"/>
                  </a:lnTo>
                  <a:lnTo>
                    <a:pt x="2340" y="3998537"/>
                  </a:lnTo>
                  <a:lnTo>
                    <a:pt x="2309" y="3988736"/>
                  </a:lnTo>
                  <a:lnTo>
                    <a:pt x="2278" y="3978936"/>
                  </a:lnTo>
                  <a:lnTo>
                    <a:pt x="2247" y="3969136"/>
                  </a:lnTo>
                  <a:lnTo>
                    <a:pt x="2216" y="3959335"/>
                  </a:lnTo>
                  <a:lnTo>
                    <a:pt x="2185" y="3949535"/>
                  </a:lnTo>
                  <a:lnTo>
                    <a:pt x="2154" y="3939735"/>
                  </a:lnTo>
                  <a:lnTo>
                    <a:pt x="2123" y="3929934"/>
                  </a:lnTo>
                  <a:lnTo>
                    <a:pt x="2092" y="3920134"/>
                  </a:lnTo>
                  <a:lnTo>
                    <a:pt x="2061" y="3910334"/>
                  </a:lnTo>
                  <a:lnTo>
                    <a:pt x="2030" y="3900533"/>
                  </a:lnTo>
                  <a:lnTo>
                    <a:pt x="1999" y="3890733"/>
                  </a:lnTo>
                  <a:lnTo>
                    <a:pt x="1968" y="3880933"/>
                  </a:lnTo>
                  <a:lnTo>
                    <a:pt x="1938" y="3871132"/>
                  </a:lnTo>
                  <a:lnTo>
                    <a:pt x="1907" y="3861332"/>
                  </a:lnTo>
                  <a:lnTo>
                    <a:pt x="1877" y="3851532"/>
                  </a:lnTo>
                  <a:lnTo>
                    <a:pt x="1847" y="3841731"/>
                  </a:lnTo>
                  <a:lnTo>
                    <a:pt x="1817" y="3831931"/>
                  </a:lnTo>
                  <a:lnTo>
                    <a:pt x="1788" y="3822131"/>
                  </a:lnTo>
                  <a:lnTo>
                    <a:pt x="1758" y="3812330"/>
                  </a:lnTo>
                  <a:lnTo>
                    <a:pt x="1729" y="3802530"/>
                  </a:lnTo>
                  <a:lnTo>
                    <a:pt x="1701" y="3792729"/>
                  </a:lnTo>
                  <a:lnTo>
                    <a:pt x="1672" y="3782929"/>
                  </a:lnTo>
                  <a:lnTo>
                    <a:pt x="1644" y="3773129"/>
                  </a:lnTo>
                  <a:lnTo>
                    <a:pt x="1617" y="3763328"/>
                  </a:lnTo>
                  <a:lnTo>
                    <a:pt x="1590" y="3753528"/>
                  </a:lnTo>
                  <a:lnTo>
                    <a:pt x="1563" y="3743728"/>
                  </a:lnTo>
                  <a:lnTo>
                    <a:pt x="1537" y="3733927"/>
                  </a:lnTo>
                  <a:lnTo>
                    <a:pt x="1511" y="3724127"/>
                  </a:lnTo>
                  <a:lnTo>
                    <a:pt x="1486" y="3714327"/>
                  </a:lnTo>
                  <a:lnTo>
                    <a:pt x="1461" y="3704526"/>
                  </a:lnTo>
                  <a:lnTo>
                    <a:pt x="1437" y="3694726"/>
                  </a:lnTo>
                  <a:lnTo>
                    <a:pt x="1413" y="3684926"/>
                  </a:lnTo>
                  <a:lnTo>
                    <a:pt x="1390" y="3675125"/>
                  </a:lnTo>
                  <a:lnTo>
                    <a:pt x="1367" y="3665325"/>
                  </a:lnTo>
                  <a:lnTo>
                    <a:pt x="1346" y="3655525"/>
                  </a:lnTo>
                  <a:lnTo>
                    <a:pt x="1324" y="3645724"/>
                  </a:lnTo>
                  <a:lnTo>
                    <a:pt x="1303" y="3635924"/>
                  </a:lnTo>
                  <a:lnTo>
                    <a:pt x="1284" y="3626124"/>
                  </a:lnTo>
                  <a:lnTo>
                    <a:pt x="1264" y="3616323"/>
                  </a:lnTo>
                  <a:lnTo>
                    <a:pt x="1246" y="3606523"/>
                  </a:lnTo>
                  <a:lnTo>
                    <a:pt x="1227" y="3596723"/>
                  </a:lnTo>
                  <a:lnTo>
                    <a:pt x="1210" y="3586922"/>
                  </a:lnTo>
                  <a:lnTo>
                    <a:pt x="1194" y="3577122"/>
                  </a:lnTo>
                  <a:lnTo>
                    <a:pt x="1178" y="3567322"/>
                  </a:lnTo>
                  <a:lnTo>
                    <a:pt x="1163" y="3557521"/>
                  </a:lnTo>
                  <a:lnTo>
                    <a:pt x="1148" y="3547721"/>
                  </a:lnTo>
                  <a:lnTo>
                    <a:pt x="1135" y="3537921"/>
                  </a:lnTo>
                  <a:lnTo>
                    <a:pt x="1121" y="3528120"/>
                  </a:lnTo>
                  <a:lnTo>
                    <a:pt x="1109" y="3518320"/>
                  </a:lnTo>
                  <a:lnTo>
                    <a:pt x="1098" y="3508520"/>
                  </a:lnTo>
                  <a:lnTo>
                    <a:pt x="1087" y="3498719"/>
                  </a:lnTo>
                  <a:lnTo>
                    <a:pt x="1077" y="3488919"/>
                  </a:lnTo>
                  <a:lnTo>
                    <a:pt x="1068" y="3479119"/>
                  </a:lnTo>
                  <a:lnTo>
                    <a:pt x="1060" y="3469318"/>
                  </a:lnTo>
                  <a:lnTo>
                    <a:pt x="1052" y="3459518"/>
                  </a:lnTo>
                  <a:lnTo>
                    <a:pt x="1045" y="3449718"/>
                  </a:lnTo>
                  <a:lnTo>
                    <a:pt x="1039" y="3439917"/>
                  </a:lnTo>
                  <a:lnTo>
                    <a:pt x="1033" y="3430117"/>
                  </a:lnTo>
                  <a:lnTo>
                    <a:pt x="1029" y="3420317"/>
                  </a:lnTo>
                  <a:lnTo>
                    <a:pt x="1024" y="3410516"/>
                  </a:lnTo>
                  <a:lnTo>
                    <a:pt x="1021" y="3400716"/>
                  </a:lnTo>
                  <a:lnTo>
                    <a:pt x="1018" y="3390916"/>
                  </a:lnTo>
                  <a:lnTo>
                    <a:pt x="1017" y="3381115"/>
                  </a:lnTo>
                  <a:lnTo>
                    <a:pt x="1015" y="3371315"/>
                  </a:lnTo>
                  <a:lnTo>
                    <a:pt x="1015" y="3361515"/>
                  </a:lnTo>
                  <a:lnTo>
                    <a:pt x="1015" y="3351714"/>
                  </a:lnTo>
                  <a:lnTo>
                    <a:pt x="1016" y="3341914"/>
                  </a:lnTo>
                  <a:lnTo>
                    <a:pt x="1017" y="3332114"/>
                  </a:lnTo>
                  <a:lnTo>
                    <a:pt x="1019" y="3322313"/>
                  </a:lnTo>
                  <a:lnTo>
                    <a:pt x="1022" y="3312513"/>
                  </a:lnTo>
                  <a:lnTo>
                    <a:pt x="1025" y="3302713"/>
                  </a:lnTo>
                  <a:lnTo>
                    <a:pt x="1029" y="3292912"/>
                  </a:lnTo>
                  <a:lnTo>
                    <a:pt x="1033" y="3283112"/>
                  </a:lnTo>
                  <a:lnTo>
                    <a:pt x="1038" y="3273312"/>
                  </a:lnTo>
                  <a:lnTo>
                    <a:pt x="1043" y="3263511"/>
                  </a:lnTo>
                  <a:lnTo>
                    <a:pt x="1049" y="3253711"/>
                  </a:lnTo>
                  <a:lnTo>
                    <a:pt x="1056" y="3243911"/>
                  </a:lnTo>
                  <a:lnTo>
                    <a:pt x="1062" y="3234110"/>
                  </a:lnTo>
                  <a:lnTo>
                    <a:pt x="1070" y="3224310"/>
                  </a:lnTo>
                  <a:lnTo>
                    <a:pt x="1077" y="3214510"/>
                  </a:lnTo>
                  <a:lnTo>
                    <a:pt x="1086" y="3204709"/>
                  </a:lnTo>
                  <a:lnTo>
                    <a:pt x="1094" y="3194909"/>
                  </a:lnTo>
                  <a:lnTo>
                    <a:pt x="1103" y="3185109"/>
                  </a:lnTo>
                  <a:lnTo>
                    <a:pt x="1112" y="3175308"/>
                  </a:lnTo>
                  <a:lnTo>
                    <a:pt x="1122" y="3165508"/>
                  </a:lnTo>
                  <a:lnTo>
                    <a:pt x="1132" y="3155708"/>
                  </a:lnTo>
                  <a:lnTo>
                    <a:pt x="1142" y="3145907"/>
                  </a:lnTo>
                  <a:lnTo>
                    <a:pt x="1152" y="3136107"/>
                  </a:lnTo>
                  <a:lnTo>
                    <a:pt x="1163" y="3126307"/>
                  </a:lnTo>
                  <a:lnTo>
                    <a:pt x="1174" y="3116506"/>
                  </a:lnTo>
                  <a:lnTo>
                    <a:pt x="1185" y="3106706"/>
                  </a:lnTo>
                  <a:lnTo>
                    <a:pt x="1196" y="3096906"/>
                  </a:lnTo>
                  <a:lnTo>
                    <a:pt x="1207" y="3087105"/>
                  </a:lnTo>
                  <a:lnTo>
                    <a:pt x="1219" y="3077305"/>
                  </a:lnTo>
                  <a:lnTo>
                    <a:pt x="1231" y="3067505"/>
                  </a:lnTo>
                  <a:lnTo>
                    <a:pt x="1242" y="3057704"/>
                  </a:lnTo>
                  <a:lnTo>
                    <a:pt x="1254" y="3047904"/>
                  </a:lnTo>
                  <a:lnTo>
                    <a:pt x="1266" y="3038104"/>
                  </a:lnTo>
                  <a:lnTo>
                    <a:pt x="1278" y="3028303"/>
                  </a:lnTo>
                  <a:lnTo>
                    <a:pt x="1290" y="3018503"/>
                  </a:lnTo>
                  <a:lnTo>
                    <a:pt x="1302" y="3008703"/>
                  </a:lnTo>
                  <a:lnTo>
                    <a:pt x="1314" y="2998902"/>
                  </a:lnTo>
                  <a:lnTo>
                    <a:pt x="1326" y="2989102"/>
                  </a:lnTo>
                  <a:lnTo>
                    <a:pt x="1338" y="2979302"/>
                  </a:lnTo>
                  <a:lnTo>
                    <a:pt x="1350" y="2969501"/>
                  </a:lnTo>
                  <a:lnTo>
                    <a:pt x="1361" y="2959701"/>
                  </a:lnTo>
                  <a:lnTo>
                    <a:pt x="1373" y="2949901"/>
                  </a:lnTo>
                  <a:lnTo>
                    <a:pt x="1384" y="2940100"/>
                  </a:lnTo>
                  <a:lnTo>
                    <a:pt x="1396" y="2930300"/>
                  </a:lnTo>
                  <a:lnTo>
                    <a:pt x="1407" y="2920500"/>
                  </a:lnTo>
                  <a:lnTo>
                    <a:pt x="1418" y="2910699"/>
                  </a:lnTo>
                  <a:lnTo>
                    <a:pt x="1429" y="2900899"/>
                  </a:lnTo>
                  <a:lnTo>
                    <a:pt x="1440" y="2891099"/>
                  </a:lnTo>
                  <a:lnTo>
                    <a:pt x="1450" y="2881298"/>
                  </a:lnTo>
                  <a:lnTo>
                    <a:pt x="1461" y="2871498"/>
                  </a:lnTo>
                  <a:lnTo>
                    <a:pt x="1471" y="2861698"/>
                  </a:lnTo>
                  <a:lnTo>
                    <a:pt x="1481" y="2851897"/>
                  </a:lnTo>
                  <a:lnTo>
                    <a:pt x="1490" y="2842097"/>
                  </a:lnTo>
                  <a:lnTo>
                    <a:pt x="1499" y="2832297"/>
                  </a:lnTo>
                  <a:lnTo>
                    <a:pt x="1509" y="2822496"/>
                  </a:lnTo>
                  <a:lnTo>
                    <a:pt x="1517" y="2812696"/>
                  </a:lnTo>
                  <a:lnTo>
                    <a:pt x="1526" y="2802896"/>
                  </a:lnTo>
                  <a:lnTo>
                    <a:pt x="1534" y="2793095"/>
                  </a:lnTo>
                  <a:lnTo>
                    <a:pt x="1542" y="2783295"/>
                  </a:lnTo>
                  <a:lnTo>
                    <a:pt x="1550" y="2773495"/>
                  </a:lnTo>
                  <a:lnTo>
                    <a:pt x="1557" y="2763694"/>
                  </a:lnTo>
                  <a:lnTo>
                    <a:pt x="1564" y="2753894"/>
                  </a:lnTo>
                  <a:lnTo>
                    <a:pt x="1570" y="2744094"/>
                  </a:lnTo>
                  <a:lnTo>
                    <a:pt x="1576" y="2734293"/>
                  </a:lnTo>
                  <a:lnTo>
                    <a:pt x="1582" y="2724493"/>
                  </a:lnTo>
                  <a:lnTo>
                    <a:pt x="1588" y="2714693"/>
                  </a:lnTo>
                  <a:lnTo>
                    <a:pt x="1593" y="2704892"/>
                  </a:lnTo>
                  <a:lnTo>
                    <a:pt x="1597" y="2695092"/>
                  </a:lnTo>
                  <a:lnTo>
                    <a:pt x="1602" y="2685292"/>
                  </a:lnTo>
                  <a:lnTo>
                    <a:pt x="1606" y="2675491"/>
                  </a:lnTo>
                  <a:lnTo>
                    <a:pt x="1609" y="2665691"/>
                  </a:lnTo>
                  <a:lnTo>
                    <a:pt x="1612" y="2655891"/>
                  </a:lnTo>
                  <a:lnTo>
                    <a:pt x="1615" y="2646090"/>
                  </a:lnTo>
                  <a:lnTo>
                    <a:pt x="1617" y="2636290"/>
                  </a:lnTo>
                  <a:lnTo>
                    <a:pt x="1619" y="2626490"/>
                  </a:lnTo>
                  <a:lnTo>
                    <a:pt x="1620" y="2616689"/>
                  </a:lnTo>
                  <a:lnTo>
                    <a:pt x="1621" y="2606889"/>
                  </a:lnTo>
                  <a:lnTo>
                    <a:pt x="1622" y="2597089"/>
                  </a:lnTo>
                  <a:lnTo>
                    <a:pt x="1622" y="2587288"/>
                  </a:lnTo>
                  <a:lnTo>
                    <a:pt x="1621" y="2577488"/>
                  </a:lnTo>
                  <a:lnTo>
                    <a:pt x="1620" y="2567688"/>
                  </a:lnTo>
                  <a:lnTo>
                    <a:pt x="1619" y="2557887"/>
                  </a:lnTo>
                  <a:lnTo>
                    <a:pt x="1617" y="2548087"/>
                  </a:lnTo>
                  <a:lnTo>
                    <a:pt x="1615" y="2538286"/>
                  </a:lnTo>
                  <a:lnTo>
                    <a:pt x="1612" y="2528486"/>
                  </a:lnTo>
                  <a:lnTo>
                    <a:pt x="1608" y="2518686"/>
                  </a:lnTo>
                  <a:lnTo>
                    <a:pt x="1605" y="2508885"/>
                  </a:lnTo>
                  <a:lnTo>
                    <a:pt x="1600" y="2499085"/>
                  </a:lnTo>
                  <a:lnTo>
                    <a:pt x="1596" y="2489285"/>
                  </a:lnTo>
                  <a:lnTo>
                    <a:pt x="1590" y="2479484"/>
                  </a:lnTo>
                  <a:lnTo>
                    <a:pt x="1584" y="2469684"/>
                  </a:lnTo>
                  <a:lnTo>
                    <a:pt x="1578" y="2459884"/>
                  </a:lnTo>
                  <a:lnTo>
                    <a:pt x="1571" y="2450083"/>
                  </a:lnTo>
                  <a:lnTo>
                    <a:pt x="1564" y="2440283"/>
                  </a:lnTo>
                  <a:lnTo>
                    <a:pt x="1556" y="2430483"/>
                  </a:lnTo>
                  <a:lnTo>
                    <a:pt x="1548" y="2420682"/>
                  </a:lnTo>
                  <a:lnTo>
                    <a:pt x="1539" y="2410882"/>
                  </a:lnTo>
                  <a:lnTo>
                    <a:pt x="1529" y="2401082"/>
                  </a:lnTo>
                  <a:lnTo>
                    <a:pt x="1519" y="2391281"/>
                  </a:lnTo>
                  <a:lnTo>
                    <a:pt x="1508" y="2381481"/>
                  </a:lnTo>
                  <a:lnTo>
                    <a:pt x="1497" y="2371681"/>
                  </a:lnTo>
                  <a:lnTo>
                    <a:pt x="1486" y="2361880"/>
                  </a:lnTo>
                  <a:lnTo>
                    <a:pt x="1474" y="2352080"/>
                  </a:lnTo>
                  <a:lnTo>
                    <a:pt x="1461" y="2342280"/>
                  </a:lnTo>
                  <a:lnTo>
                    <a:pt x="1448" y="2332479"/>
                  </a:lnTo>
                  <a:lnTo>
                    <a:pt x="1434" y="2322679"/>
                  </a:lnTo>
                  <a:lnTo>
                    <a:pt x="1420" y="2312879"/>
                  </a:lnTo>
                  <a:lnTo>
                    <a:pt x="1405" y="2303078"/>
                  </a:lnTo>
                  <a:lnTo>
                    <a:pt x="1389" y="2293278"/>
                  </a:lnTo>
                  <a:lnTo>
                    <a:pt x="1373" y="2283478"/>
                  </a:lnTo>
                  <a:lnTo>
                    <a:pt x="1357" y="2273677"/>
                  </a:lnTo>
                  <a:lnTo>
                    <a:pt x="1340" y="2263877"/>
                  </a:lnTo>
                  <a:lnTo>
                    <a:pt x="1323" y="2254077"/>
                  </a:lnTo>
                  <a:lnTo>
                    <a:pt x="1305" y="2244276"/>
                  </a:lnTo>
                  <a:lnTo>
                    <a:pt x="1286" y="2234476"/>
                  </a:lnTo>
                  <a:lnTo>
                    <a:pt x="1268" y="2224676"/>
                  </a:lnTo>
                  <a:lnTo>
                    <a:pt x="1248" y="2214875"/>
                  </a:lnTo>
                  <a:lnTo>
                    <a:pt x="1228" y="2205075"/>
                  </a:lnTo>
                  <a:lnTo>
                    <a:pt x="1208" y="2195275"/>
                  </a:lnTo>
                  <a:lnTo>
                    <a:pt x="1187" y="2185474"/>
                  </a:lnTo>
                  <a:lnTo>
                    <a:pt x="1166" y="2175674"/>
                  </a:lnTo>
                  <a:lnTo>
                    <a:pt x="1145" y="2165874"/>
                  </a:lnTo>
                  <a:lnTo>
                    <a:pt x="1122" y="2156073"/>
                  </a:lnTo>
                  <a:lnTo>
                    <a:pt x="1100" y="2146273"/>
                  </a:lnTo>
                  <a:lnTo>
                    <a:pt x="1077" y="2136473"/>
                  </a:lnTo>
                  <a:lnTo>
                    <a:pt x="1054" y="2126672"/>
                  </a:lnTo>
                  <a:lnTo>
                    <a:pt x="1031" y="2116872"/>
                  </a:lnTo>
                  <a:lnTo>
                    <a:pt x="1007" y="2107072"/>
                  </a:lnTo>
                  <a:lnTo>
                    <a:pt x="983" y="2097271"/>
                  </a:lnTo>
                  <a:lnTo>
                    <a:pt x="958" y="2087471"/>
                  </a:lnTo>
                  <a:lnTo>
                    <a:pt x="934" y="2077671"/>
                  </a:lnTo>
                  <a:lnTo>
                    <a:pt x="909" y="2067870"/>
                  </a:lnTo>
                  <a:lnTo>
                    <a:pt x="884" y="2058070"/>
                  </a:lnTo>
                  <a:lnTo>
                    <a:pt x="858" y="2048270"/>
                  </a:lnTo>
                  <a:lnTo>
                    <a:pt x="833" y="2038469"/>
                  </a:lnTo>
                  <a:lnTo>
                    <a:pt x="807" y="2028669"/>
                  </a:lnTo>
                  <a:lnTo>
                    <a:pt x="781" y="2018869"/>
                  </a:lnTo>
                  <a:lnTo>
                    <a:pt x="755" y="2009068"/>
                  </a:lnTo>
                  <a:lnTo>
                    <a:pt x="729" y="1999268"/>
                  </a:lnTo>
                  <a:lnTo>
                    <a:pt x="703" y="1989468"/>
                  </a:lnTo>
                  <a:lnTo>
                    <a:pt x="677" y="1979667"/>
                  </a:lnTo>
                  <a:lnTo>
                    <a:pt x="651" y="1969867"/>
                  </a:lnTo>
                  <a:lnTo>
                    <a:pt x="625" y="1960067"/>
                  </a:lnTo>
                  <a:lnTo>
                    <a:pt x="600" y="1950266"/>
                  </a:lnTo>
                  <a:lnTo>
                    <a:pt x="574" y="1940466"/>
                  </a:lnTo>
                  <a:lnTo>
                    <a:pt x="548" y="1930666"/>
                  </a:lnTo>
                  <a:lnTo>
                    <a:pt x="523" y="1920865"/>
                  </a:lnTo>
                  <a:lnTo>
                    <a:pt x="498" y="1911065"/>
                  </a:lnTo>
                  <a:lnTo>
                    <a:pt x="473" y="1901265"/>
                  </a:lnTo>
                  <a:lnTo>
                    <a:pt x="448" y="1891464"/>
                  </a:lnTo>
                  <a:lnTo>
                    <a:pt x="424" y="1881664"/>
                  </a:lnTo>
                  <a:lnTo>
                    <a:pt x="400" y="1871864"/>
                  </a:lnTo>
                  <a:lnTo>
                    <a:pt x="376" y="1862063"/>
                  </a:lnTo>
                  <a:lnTo>
                    <a:pt x="353" y="1852263"/>
                  </a:lnTo>
                  <a:lnTo>
                    <a:pt x="330" y="1842463"/>
                  </a:lnTo>
                  <a:lnTo>
                    <a:pt x="308" y="1832662"/>
                  </a:lnTo>
                  <a:lnTo>
                    <a:pt x="286" y="1822862"/>
                  </a:lnTo>
                  <a:lnTo>
                    <a:pt x="265" y="1813062"/>
                  </a:lnTo>
                  <a:lnTo>
                    <a:pt x="244" y="1803261"/>
                  </a:lnTo>
                  <a:lnTo>
                    <a:pt x="224" y="1793461"/>
                  </a:lnTo>
                  <a:lnTo>
                    <a:pt x="204" y="1783661"/>
                  </a:lnTo>
                  <a:lnTo>
                    <a:pt x="186" y="1773860"/>
                  </a:lnTo>
                  <a:lnTo>
                    <a:pt x="168" y="1764060"/>
                  </a:lnTo>
                  <a:lnTo>
                    <a:pt x="150" y="1754260"/>
                  </a:lnTo>
                  <a:lnTo>
                    <a:pt x="134" y="1744459"/>
                  </a:lnTo>
                  <a:lnTo>
                    <a:pt x="118" y="1734659"/>
                  </a:lnTo>
                  <a:lnTo>
                    <a:pt x="104" y="1724859"/>
                  </a:lnTo>
                  <a:lnTo>
                    <a:pt x="90" y="1715058"/>
                  </a:lnTo>
                  <a:lnTo>
                    <a:pt x="76" y="1705258"/>
                  </a:lnTo>
                  <a:lnTo>
                    <a:pt x="65" y="1695458"/>
                  </a:lnTo>
                  <a:lnTo>
                    <a:pt x="53" y="1685657"/>
                  </a:lnTo>
                  <a:lnTo>
                    <a:pt x="43" y="1675857"/>
                  </a:lnTo>
                  <a:lnTo>
                    <a:pt x="34" y="1666057"/>
                  </a:lnTo>
                  <a:lnTo>
                    <a:pt x="26" y="1656256"/>
                  </a:lnTo>
                  <a:lnTo>
                    <a:pt x="19" y="1646456"/>
                  </a:lnTo>
                  <a:lnTo>
                    <a:pt x="13" y="1636656"/>
                  </a:lnTo>
                  <a:lnTo>
                    <a:pt x="8" y="1626855"/>
                  </a:lnTo>
                  <a:lnTo>
                    <a:pt x="4" y="1617055"/>
                  </a:lnTo>
                  <a:lnTo>
                    <a:pt x="1" y="1607255"/>
                  </a:lnTo>
                  <a:lnTo>
                    <a:pt x="0" y="1597454"/>
                  </a:lnTo>
                  <a:lnTo>
                    <a:pt x="0" y="1587654"/>
                  </a:lnTo>
                  <a:lnTo>
                    <a:pt x="0" y="1577854"/>
                  </a:lnTo>
                  <a:lnTo>
                    <a:pt x="2" y="1568053"/>
                  </a:lnTo>
                  <a:lnTo>
                    <a:pt x="6" y="1558253"/>
                  </a:lnTo>
                  <a:lnTo>
                    <a:pt x="9" y="1548453"/>
                  </a:lnTo>
                  <a:lnTo>
                    <a:pt x="15" y="1538652"/>
                  </a:lnTo>
                  <a:lnTo>
                    <a:pt x="22" y="1528852"/>
                  </a:lnTo>
                  <a:lnTo>
                    <a:pt x="30" y="1519052"/>
                  </a:lnTo>
                  <a:lnTo>
                    <a:pt x="39" y="1509251"/>
                  </a:lnTo>
                  <a:lnTo>
                    <a:pt x="50" y="1499451"/>
                  </a:lnTo>
                  <a:lnTo>
                    <a:pt x="62" y="1489651"/>
                  </a:lnTo>
                  <a:lnTo>
                    <a:pt x="74" y="1479850"/>
                  </a:lnTo>
                  <a:lnTo>
                    <a:pt x="89" y="1470050"/>
                  </a:lnTo>
                  <a:lnTo>
                    <a:pt x="104" y="1460250"/>
                  </a:lnTo>
                  <a:lnTo>
                    <a:pt x="120" y="1450449"/>
                  </a:lnTo>
                  <a:lnTo>
                    <a:pt x="138" y="1440649"/>
                  </a:lnTo>
                  <a:lnTo>
                    <a:pt x="157" y="1430849"/>
                  </a:lnTo>
                  <a:lnTo>
                    <a:pt x="177" y="1421048"/>
                  </a:lnTo>
                  <a:lnTo>
                    <a:pt x="198" y="1411248"/>
                  </a:lnTo>
                  <a:lnTo>
                    <a:pt x="220" y="1401448"/>
                  </a:lnTo>
                  <a:lnTo>
                    <a:pt x="244" y="1391647"/>
                  </a:lnTo>
                  <a:lnTo>
                    <a:pt x="268" y="1381847"/>
                  </a:lnTo>
                  <a:lnTo>
                    <a:pt x="294" y="1372047"/>
                  </a:lnTo>
                  <a:lnTo>
                    <a:pt x="321" y="1362246"/>
                  </a:lnTo>
                  <a:lnTo>
                    <a:pt x="348" y="1352446"/>
                  </a:lnTo>
                  <a:lnTo>
                    <a:pt x="377" y="1342646"/>
                  </a:lnTo>
                  <a:lnTo>
                    <a:pt x="407" y="1332845"/>
                  </a:lnTo>
                  <a:lnTo>
                    <a:pt x="437" y="1323045"/>
                  </a:lnTo>
                  <a:lnTo>
                    <a:pt x="469" y="1313245"/>
                  </a:lnTo>
                  <a:lnTo>
                    <a:pt x="502" y="1303444"/>
                  </a:lnTo>
                  <a:lnTo>
                    <a:pt x="535" y="1293644"/>
                  </a:lnTo>
                  <a:lnTo>
                    <a:pt x="569" y="1283844"/>
                  </a:lnTo>
                  <a:lnTo>
                    <a:pt x="604" y="1274043"/>
                  </a:lnTo>
                  <a:lnTo>
                    <a:pt x="640" y="1264243"/>
                  </a:lnTo>
                  <a:lnTo>
                    <a:pt x="677" y="1254442"/>
                  </a:lnTo>
                  <a:lnTo>
                    <a:pt x="714" y="1244642"/>
                  </a:lnTo>
                  <a:lnTo>
                    <a:pt x="752" y="1234842"/>
                  </a:lnTo>
                  <a:lnTo>
                    <a:pt x="791" y="1225041"/>
                  </a:lnTo>
                  <a:lnTo>
                    <a:pt x="830" y="1215241"/>
                  </a:lnTo>
                  <a:lnTo>
                    <a:pt x="870" y="1205441"/>
                  </a:lnTo>
                  <a:lnTo>
                    <a:pt x="911" y="1195640"/>
                  </a:lnTo>
                  <a:lnTo>
                    <a:pt x="952" y="1185840"/>
                  </a:lnTo>
                  <a:lnTo>
                    <a:pt x="993" y="1176040"/>
                  </a:lnTo>
                  <a:lnTo>
                    <a:pt x="1035" y="1166239"/>
                  </a:lnTo>
                  <a:lnTo>
                    <a:pt x="1077" y="1156439"/>
                  </a:lnTo>
                  <a:lnTo>
                    <a:pt x="1120" y="1146639"/>
                  </a:lnTo>
                  <a:lnTo>
                    <a:pt x="1163" y="1136838"/>
                  </a:lnTo>
                  <a:lnTo>
                    <a:pt x="1206" y="1127038"/>
                  </a:lnTo>
                  <a:lnTo>
                    <a:pt x="1250" y="1117238"/>
                  </a:lnTo>
                  <a:lnTo>
                    <a:pt x="1293" y="1107437"/>
                  </a:lnTo>
                  <a:lnTo>
                    <a:pt x="1337" y="1097637"/>
                  </a:lnTo>
                  <a:lnTo>
                    <a:pt x="1381" y="1087837"/>
                  </a:lnTo>
                  <a:lnTo>
                    <a:pt x="1425" y="1078036"/>
                  </a:lnTo>
                  <a:lnTo>
                    <a:pt x="1470" y="1068236"/>
                  </a:lnTo>
                  <a:lnTo>
                    <a:pt x="1514" y="1058436"/>
                  </a:lnTo>
                  <a:lnTo>
                    <a:pt x="1558" y="1048635"/>
                  </a:lnTo>
                  <a:lnTo>
                    <a:pt x="1603" y="1038835"/>
                  </a:lnTo>
                  <a:lnTo>
                    <a:pt x="1647" y="1029035"/>
                  </a:lnTo>
                  <a:lnTo>
                    <a:pt x="1691" y="1019234"/>
                  </a:lnTo>
                  <a:lnTo>
                    <a:pt x="1735" y="1009434"/>
                  </a:lnTo>
                  <a:lnTo>
                    <a:pt x="1779" y="999634"/>
                  </a:lnTo>
                  <a:lnTo>
                    <a:pt x="1822" y="989833"/>
                  </a:lnTo>
                  <a:lnTo>
                    <a:pt x="1866" y="980033"/>
                  </a:lnTo>
                  <a:lnTo>
                    <a:pt x="1909" y="970233"/>
                  </a:lnTo>
                  <a:lnTo>
                    <a:pt x="1952" y="960432"/>
                  </a:lnTo>
                  <a:lnTo>
                    <a:pt x="1994" y="950632"/>
                  </a:lnTo>
                  <a:lnTo>
                    <a:pt x="2036" y="940832"/>
                  </a:lnTo>
                  <a:lnTo>
                    <a:pt x="2078" y="931031"/>
                  </a:lnTo>
                  <a:lnTo>
                    <a:pt x="2120" y="921231"/>
                  </a:lnTo>
                  <a:lnTo>
                    <a:pt x="2161" y="911431"/>
                  </a:lnTo>
                  <a:lnTo>
                    <a:pt x="2202" y="901630"/>
                  </a:lnTo>
                  <a:lnTo>
                    <a:pt x="2242" y="891830"/>
                  </a:lnTo>
                  <a:lnTo>
                    <a:pt x="2282" y="882030"/>
                  </a:lnTo>
                  <a:lnTo>
                    <a:pt x="2321" y="872229"/>
                  </a:lnTo>
                  <a:lnTo>
                    <a:pt x="2360" y="862429"/>
                  </a:lnTo>
                  <a:lnTo>
                    <a:pt x="2398" y="852629"/>
                  </a:lnTo>
                  <a:lnTo>
                    <a:pt x="2436" y="842828"/>
                  </a:lnTo>
                  <a:lnTo>
                    <a:pt x="2473" y="833028"/>
                  </a:lnTo>
                  <a:lnTo>
                    <a:pt x="2510" y="823228"/>
                  </a:lnTo>
                  <a:lnTo>
                    <a:pt x="2546" y="813427"/>
                  </a:lnTo>
                  <a:lnTo>
                    <a:pt x="2581" y="803627"/>
                  </a:lnTo>
                  <a:lnTo>
                    <a:pt x="2616" y="793827"/>
                  </a:lnTo>
                  <a:lnTo>
                    <a:pt x="2651" y="784026"/>
                  </a:lnTo>
                  <a:lnTo>
                    <a:pt x="2684" y="774226"/>
                  </a:lnTo>
                  <a:lnTo>
                    <a:pt x="2717" y="764426"/>
                  </a:lnTo>
                  <a:lnTo>
                    <a:pt x="2750" y="754625"/>
                  </a:lnTo>
                  <a:lnTo>
                    <a:pt x="2781" y="744825"/>
                  </a:lnTo>
                  <a:lnTo>
                    <a:pt x="2813" y="735025"/>
                  </a:lnTo>
                  <a:lnTo>
                    <a:pt x="2843" y="725224"/>
                  </a:lnTo>
                  <a:lnTo>
                    <a:pt x="2873" y="715424"/>
                  </a:lnTo>
                  <a:lnTo>
                    <a:pt x="2902" y="705624"/>
                  </a:lnTo>
                  <a:lnTo>
                    <a:pt x="2931" y="695823"/>
                  </a:lnTo>
                  <a:lnTo>
                    <a:pt x="2959" y="686023"/>
                  </a:lnTo>
                  <a:lnTo>
                    <a:pt x="2986" y="676223"/>
                  </a:lnTo>
                  <a:lnTo>
                    <a:pt x="3013" y="666422"/>
                  </a:lnTo>
                  <a:lnTo>
                    <a:pt x="3038" y="656622"/>
                  </a:lnTo>
                  <a:lnTo>
                    <a:pt x="3064" y="646822"/>
                  </a:lnTo>
                  <a:lnTo>
                    <a:pt x="3088" y="637021"/>
                  </a:lnTo>
                  <a:lnTo>
                    <a:pt x="3112" y="627221"/>
                  </a:lnTo>
                  <a:lnTo>
                    <a:pt x="3136" y="617421"/>
                  </a:lnTo>
                  <a:lnTo>
                    <a:pt x="3158" y="607620"/>
                  </a:lnTo>
                  <a:lnTo>
                    <a:pt x="3181" y="597820"/>
                  </a:lnTo>
                  <a:lnTo>
                    <a:pt x="3202" y="588020"/>
                  </a:lnTo>
                  <a:lnTo>
                    <a:pt x="3223" y="578219"/>
                  </a:lnTo>
                  <a:lnTo>
                    <a:pt x="3243" y="568419"/>
                  </a:lnTo>
                  <a:lnTo>
                    <a:pt x="3263" y="558619"/>
                  </a:lnTo>
                  <a:lnTo>
                    <a:pt x="3282" y="548818"/>
                  </a:lnTo>
                  <a:lnTo>
                    <a:pt x="3300" y="539018"/>
                  </a:lnTo>
                  <a:lnTo>
                    <a:pt x="3318" y="529218"/>
                  </a:lnTo>
                  <a:lnTo>
                    <a:pt x="3336" y="519417"/>
                  </a:lnTo>
                  <a:lnTo>
                    <a:pt x="3353" y="509617"/>
                  </a:lnTo>
                  <a:lnTo>
                    <a:pt x="3369" y="499817"/>
                  </a:lnTo>
                  <a:lnTo>
                    <a:pt x="3384" y="490016"/>
                  </a:lnTo>
                  <a:lnTo>
                    <a:pt x="3400" y="480216"/>
                  </a:lnTo>
                  <a:lnTo>
                    <a:pt x="3414" y="470416"/>
                  </a:lnTo>
                  <a:lnTo>
                    <a:pt x="3429" y="460615"/>
                  </a:lnTo>
                  <a:lnTo>
                    <a:pt x="3442" y="450815"/>
                  </a:lnTo>
                  <a:lnTo>
                    <a:pt x="3455" y="441015"/>
                  </a:lnTo>
                  <a:lnTo>
                    <a:pt x="3468" y="431214"/>
                  </a:lnTo>
                  <a:lnTo>
                    <a:pt x="3480" y="421414"/>
                  </a:lnTo>
                  <a:lnTo>
                    <a:pt x="3492" y="411614"/>
                  </a:lnTo>
                  <a:lnTo>
                    <a:pt x="3504" y="401813"/>
                  </a:lnTo>
                  <a:lnTo>
                    <a:pt x="3515" y="392013"/>
                  </a:lnTo>
                  <a:lnTo>
                    <a:pt x="3525" y="382213"/>
                  </a:lnTo>
                  <a:lnTo>
                    <a:pt x="3535" y="372412"/>
                  </a:lnTo>
                  <a:lnTo>
                    <a:pt x="3545" y="362612"/>
                  </a:lnTo>
                  <a:lnTo>
                    <a:pt x="3554" y="352812"/>
                  </a:lnTo>
                  <a:lnTo>
                    <a:pt x="3563" y="343011"/>
                  </a:lnTo>
                  <a:lnTo>
                    <a:pt x="3572" y="333211"/>
                  </a:lnTo>
                  <a:lnTo>
                    <a:pt x="3580" y="323411"/>
                  </a:lnTo>
                  <a:lnTo>
                    <a:pt x="3588" y="313610"/>
                  </a:lnTo>
                  <a:lnTo>
                    <a:pt x="3595" y="303810"/>
                  </a:lnTo>
                  <a:lnTo>
                    <a:pt x="3603" y="294010"/>
                  </a:lnTo>
                  <a:lnTo>
                    <a:pt x="3610" y="284209"/>
                  </a:lnTo>
                  <a:lnTo>
                    <a:pt x="3616" y="274409"/>
                  </a:lnTo>
                  <a:lnTo>
                    <a:pt x="3622" y="264609"/>
                  </a:lnTo>
                  <a:lnTo>
                    <a:pt x="3629" y="254808"/>
                  </a:lnTo>
                  <a:lnTo>
                    <a:pt x="3634" y="245008"/>
                  </a:lnTo>
                  <a:lnTo>
                    <a:pt x="3640" y="235208"/>
                  </a:lnTo>
                  <a:lnTo>
                    <a:pt x="3645" y="225407"/>
                  </a:lnTo>
                  <a:lnTo>
                    <a:pt x="3650" y="215607"/>
                  </a:lnTo>
                  <a:lnTo>
                    <a:pt x="3655" y="205807"/>
                  </a:lnTo>
                  <a:lnTo>
                    <a:pt x="3660" y="196006"/>
                  </a:lnTo>
                  <a:lnTo>
                    <a:pt x="3664" y="186206"/>
                  </a:lnTo>
                  <a:lnTo>
                    <a:pt x="3668" y="176406"/>
                  </a:lnTo>
                  <a:lnTo>
                    <a:pt x="3672" y="166605"/>
                  </a:lnTo>
                  <a:lnTo>
                    <a:pt x="3676" y="156805"/>
                  </a:lnTo>
                  <a:lnTo>
                    <a:pt x="3679" y="147005"/>
                  </a:lnTo>
                  <a:lnTo>
                    <a:pt x="3683" y="137204"/>
                  </a:lnTo>
                  <a:lnTo>
                    <a:pt x="3686" y="127404"/>
                  </a:lnTo>
                  <a:lnTo>
                    <a:pt x="3689" y="117604"/>
                  </a:lnTo>
                  <a:lnTo>
                    <a:pt x="3692" y="107803"/>
                  </a:lnTo>
                  <a:lnTo>
                    <a:pt x="3695" y="98003"/>
                  </a:lnTo>
                  <a:lnTo>
                    <a:pt x="3697" y="88203"/>
                  </a:lnTo>
                  <a:lnTo>
                    <a:pt x="3700" y="78402"/>
                  </a:lnTo>
                  <a:lnTo>
                    <a:pt x="3702" y="68602"/>
                  </a:lnTo>
                  <a:lnTo>
                    <a:pt x="3704" y="58802"/>
                  </a:lnTo>
                  <a:lnTo>
                    <a:pt x="3706" y="49001"/>
                  </a:lnTo>
                  <a:lnTo>
                    <a:pt x="3708" y="39201"/>
                  </a:lnTo>
                  <a:lnTo>
                    <a:pt x="3710" y="29401"/>
                  </a:lnTo>
                  <a:lnTo>
                    <a:pt x="3712" y="19600"/>
                  </a:lnTo>
                  <a:lnTo>
                    <a:pt x="3714" y="9800"/>
                  </a:lnTo>
                  <a:lnTo>
                    <a:pt x="3763" y="0"/>
                  </a:lnTo>
                  <a:lnTo>
                    <a:pt x="3765" y="9800"/>
                  </a:lnTo>
                  <a:lnTo>
                    <a:pt x="3766" y="19600"/>
                  </a:lnTo>
                  <a:lnTo>
                    <a:pt x="3768" y="29401"/>
                  </a:lnTo>
                  <a:lnTo>
                    <a:pt x="3770" y="39201"/>
                  </a:lnTo>
                  <a:lnTo>
                    <a:pt x="3772" y="49001"/>
                  </a:lnTo>
                  <a:lnTo>
                    <a:pt x="3774" y="58802"/>
                  </a:lnTo>
                  <a:lnTo>
                    <a:pt x="3776" y="68602"/>
                  </a:lnTo>
                  <a:lnTo>
                    <a:pt x="3778" y="78402"/>
                  </a:lnTo>
                  <a:lnTo>
                    <a:pt x="3781" y="88203"/>
                  </a:lnTo>
                  <a:lnTo>
                    <a:pt x="3784" y="98003"/>
                  </a:lnTo>
                  <a:lnTo>
                    <a:pt x="3786" y="107803"/>
                  </a:lnTo>
                  <a:lnTo>
                    <a:pt x="3789" y="117604"/>
                  </a:lnTo>
                  <a:lnTo>
                    <a:pt x="3792" y="127404"/>
                  </a:lnTo>
                  <a:lnTo>
                    <a:pt x="3795" y="137204"/>
                  </a:lnTo>
                  <a:lnTo>
                    <a:pt x="3799" y="147005"/>
                  </a:lnTo>
                  <a:lnTo>
                    <a:pt x="3802" y="156805"/>
                  </a:lnTo>
                  <a:lnTo>
                    <a:pt x="3806" y="166605"/>
                  </a:lnTo>
                  <a:lnTo>
                    <a:pt x="3810" y="176406"/>
                  </a:lnTo>
                  <a:lnTo>
                    <a:pt x="3814" y="186206"/>
                  </a:lnTo>
                  <a:lnTo>
                    <a:pt x="3819" y="196006"/>
                  </a:lnTo>
                  <a:lnTo>
                    <a:pt x="3823" y="205807"/>
                  </a:lnTo>
                  <a:lnTo>
                    <a:pt x="3828" y="215607"/>
                  </a:lnTo>
                  <a:lnTo>
                    <a:pt x="3833" y="225407"/>
                  </a:lnTo>
                  <a:lnTo>
                    <a:pt x="3838" y="235208"/>
                  </a:lnTo>
                  <a:lnTo>
                    <a:pt x="3844" y="245008"/>
                  </a:lnTo>
                  <a:lnTo>
                    <a:pt x="3850" y="254808"/>
                  </a:lnTo>
                  <a:lnTo>
                    <a:pt x="3856" y="264609"/>
                  </a:lnTo>
                  <a:lnTo>
                    <a:pt x="3862" y="274409"/>
                  </a:lnTo>
                  <a:lnTo>
                    <a:pt x="3869" y="284209"/>
                  </a:lnTo>
                  <a:lnTo>
                    <a:pt x="3876" y="294010"/>
                  </a:lnTo>
                  <a:lnTo>
                    <a:pt x="3883" y="303810"/>
                  </a:lnTo>
                  <a:lnTo>
                    <a:pt x="3890" y="313610"/>
                  </a:lnTo>
                  <a:lnTo>
                    <a:pt x="3898" y="323411"/>
                  </a:lnTo>
                  <a:lnTo>
                    <a:pt x="3907" y="333211"/>
                  </a:lnTo>
                  <a:lnTo>
                    <a:pt x="3915" y="343011"/>
                  </a:lnTo>
                  <a:lnTo>
                    <a:pt x="3924" y="352812"/>
                  </a:lnTo>
                  <a:lnTo>
                    <a:pt x="3933" y="362612"/>
                  </a:lnTo>
                  <a:lnTo>
                    <a:pt x="3943" y="372412"/>
                  </a:lnTo>
                  <a:lnTo>
                    <a:pt x="3953" y="382213"/>
                  </a:lnTo>
                  <a:lnTo>
                    <a:pt x="3964" y="392013"/>
                  </a:lnTo>
                  <a:lnTo>
                    <a:pt x="3975" y="401813"/>
                  </a:lnTo>
                  <a:lnTo>
                    <a:pt x="3986" y="411614"/>
                  </a:lnTo>
                  <a:lnTo>
                    <a:pt x="3998" y="421414"/>
                  </a:lnTo>
                  <a:lnTo>
                    <a:pt x="4010" y="431214"/>
                  </a:lnTo>
                  <a:lnTo>
                    <a:pt x="4023" y="441015"/>
                  </a:lnTo>
                  <a:lnTo>
                    <a:pt x="4036" y="450815"/>
                  </a:lnTo>
                  <a:lnTo>
                    <a:pt x="4050" y="460615"/>
                  </a:lnTo>
                  <a:lnTo>
                    <a:pt x="4064" y="470416"/>
                  </a:lnTo>
                  <a:lnTo>
                    <a:pt x="4078" y="480216"/>
                  </a:lnTo>
                  <a:lnTo>
                    <a:pt x="4094" y="490016"/>
                  </a:lnTo>
                  <a:lnTo>
                    <a:pt x="4109" y="499817"/>
                  </a:lnTo>
                  <a:lnTo>
                    <a:pt x="4126" y="509617"/>
                  </a:lnTo>
                  <a:lnTo>
                    <a:pt x="4142" y="519417"/>
                  </a:lnTo>
                  <a:lnTo>
                    <a:pt x="4160" y="529218"/>
                  </a:lnTo>
                  <a:lnTo>
                    <a:pt x="4178" y="539018"/>
                  </a:lnTo>
                  <a:lnTo>
                    <a:pt x="4196" y="548818"/>
                  </a:lnTo>
                  <a:lnTo>
                    <a:pt x="4215" y="558619"/>
                  </a:lnTo>
                  <a:lnTo>
                    <a:pt x="4235" y="568419"/>
                  </a:lnTo>
                  <a:lnTo>
                    <a:pt x="4255" y="578219"/>
                  </a:lnTo>
                  <a:lnTo>
                    <a:pt x="4276" y="588020"/>
                  </a:lnTo>
                  <a:lnTo>
                    <a:pt x="4298" y="597820"/>
                  </a:lnTo>
                  <a:lnTo>
                    <a:pt x="4320" y="607620"/>
                  </a:lnTo>
                  <a:lnTo>
                    <a:pt x="4342" y="617421"/>
                  </a:lnTo>
                  <a:lnTo>
                    <a:pt x="4366" y="627221"/>
                  </a:lnTo>
                  <a:lnTo>
                    <a:pt x="4390" y="637021"/>
                  </a:lnTo>
                  <a:lnTo>
                    <a:pt x="4414" y="646822"/>
                  </a:lnTo>
                  <a:lnTo>
                    <a:pt x="4440" y="656622"/>
                  </a:lnTo>
                  <a:lnTo>
                    <a:pt x="4466" y="666422"/>
                  </a:lnTo>
                  <a:lnTo>
                    <a:pt x="4492" y="676223"/>
                  </a:lnTo>
                  <a:lnTo>
                    <a:pt x="4519" y="686023"/>
                  </a:lnTo>
                  <a:lnTo>
                    <a:pt x="4547" y="695823"/>
                  </a:lnTo>
                  <a:lnTo>
                    <a:pt x="4576" y="705624"/>
                  </a:lnTo>
                  <a:lnTo>
                    <a:pt x="4605" y="715424"/>
                  </a:lnTo>
                  <a:lnTo>
                    <a:pt x="4635" y="725224"/>
                  </a:lnTo>
                  <a:lnTo>
                    <a:pt x="4665" y="735025"/>
                  </a:lnTo>
                  <a:lnTo>
                    <a:pt x="4697" y="744825"/>
                  </a:lnTo>
                  <a:lnTo>
                    <a:pt x="4728" y="754625"/>
                  </a:lnTo>
                  <a:lnTo>
                    <a:pt x="4761" y="764426"/>
                  </a:lnTo>
                  <a:lnTo>
                    <a:pt x="4794" y="774226"/>
                  </a:lnTo>
                  <a:lnTo>
                    <a:pt x="4828" y="784026"/>
                  </a:lnTo>
                  <a:lnTo>
                    <a:pt x="4862" y="793827"/>
                  </a:lnTo>
                  <a:lnTo>
                    <a:pt x="4897" y="803627"/>
                  </a:lnTo>
                  <a:lnTo>
                    <a:pt x="4932" y="813427"/>
                  </a:lnTo>
                  <a:lnTo>
                    <a:pt x="4968" y="823228"/>
                  </a:lnTo>
                  <a:lnTo>
                    <a:pt x="5005" y="833028"/>
                  </a:lnTo>
                  <a:lnTo>
                    <a:pt x="5042" y="842828"/>
                  </a:lnTo>
                  <a:lnTo>
                    <a:pt x="5080" y="852629"/>
                  </a:lnTo>
                  <a:lnTo>
                    <a:pt x="5118" y="862429"/>
                  </a:lnTo>
                  <a:lnTo>
                    <a:pt x="5157" y="872229"/>
                  </a:lnTo>
                  <a:lnTo>
                    <a:pt x="5196" y="882030"/>
                  </a:lnTo>
                  <a:lnTo>
                    <a:pt x="5236" y="891830"/>
                  </a:lnTo>
                  <a:lnTo>
                    <a:pt x="5277" y="901630"/>
                  </a:lnTo>
                  <a:lnTo>
                    <a:pt x="5317" y="911431"/>
                  </a:lnTo>
                  <a:lnTo>
                    <a:pt x="5358" y="921231"/>
                  </a:lnTo>
                  <a:lnTo>
                    <a:pt x="5400" y="931031"/>
                  </a:lnTo>
                  <a:lnTo>
                    <a:pt x="5442" y="940832"/>
                  </a:lnTo>
                  <a:lnTo>
                    <a:pt x="5484" y="950632"/>
                  </a:lnTo>
                  <a:lnTo>
                    <a:pt x="5527" y="960432"/>
                  </a:lnTo>
                  <a:lnTo>
                    <a:pt x="5569" y="970233"/>
                  </a:lnTo>
                  <a:lnTo>
                    <a:pt x="5613" y="980033"/>
                  </a:lnTo>
                  <a:lnTo>
                    <a:pt x="5656" y="989833"/>
                  </a:lnTo>
                  <a:lnTo>
                    <a:pt x="5700" y="999634"/>
                  </a:lnTo>
                  <a:lnTo>
                    <a:pt x="5743" y="1009434"/>
                  </a:lnTo>
                  <a:lnTo>
                    <a:pt x="5787" y="1019234"/>
                  </a:lnTo>
                  <a:lnTo>
                    <a:pt x="5831" y="1029035"/>
                  </a:lnTo>
                  <a:lnTo>
                    <a:pt x="5876" y="1038835"/>
                  </a:lnTo>
                  <a:lnTo>
                    <a:pt x="5920" y="1048635"/>
                  </a:lnTo>
                  <a:lnTo>
                    <a:pt x="5964" y="1058436"/>
                  </a:lnTo>
                  <a:lnTo>
                    <a:pt x="6008" y="1068236"/>
                  </a:lnTo>
                  <a:lnTo>
                    <a:pt x="6053" y="1078036"/>
                  </a:lnTo>
                  <a:lnTo>
                    <a:pt x="6097" y="1087837"/>
                  </a:lnTo>
                  <a:lnTo>
                    <a:pt x="6141" y="1097637"/>
                  </a:lnTo>
                  <a:lnTo>
                    <a:pt x="6185" y="1107437"/>
                  </a:lnTo>
                  <a:lnTo>
                    <a:pt x="6229" y="1117238"/>
                  </a:lnTo>
                  <a:lnTo>
                    <a:pt x="6272" y="1127038"/>
                  </a:lnTo>
                  <a:lnTo>
                    <a:pt x="6315" y="1136838"/>
                  </a:lnTo>
                  <a:lnTo>
                    <a:pt x="6358" y="1146639"/>
                  </a:lnTo>
                  <a:lnTo>
                    <a:pt x="6401" y="1156439"/>
                  </a:lnTo>
                  <a:lnTo>
                    <a:pt x="6443" y="1166239"/>
                  </a:lnTo>
                  <a:lnTo>
                    <a:pt x="6485" y="1176040"/>
                  </a:lnTo>
                  <a:lnTo>
                    <a:pt x="6527" y="1185840"/>
                  </a:lnTo>
                  <a:lnTo>
                    <a:pt x="6567" y="1195640"/>
                  </a:lnTo>
                  <a:lnTo>
                    <a:pt x="6608" y="1205441"/>
                  </a:lnTo>
                  <a:lnTo>
                    <a:pt x="6648" y="1215241"/>
                  </a:lnTo>
                  <a:lnTo>
                    <a:pt x="6687" y="1225041"/>
                  </a:lnTo>
                  <a:lnTo>
                    <a:pt x="6726" y="1234842"/>
                  </a:lnTo>
                  <a:lnTo>
                    <a:pt x="6764" y="1244642"/>
                  </a:lnTo>
                  <a:lnTo>
                    <a:pt x="6801" y="1254442"/>
                  </a:lnTo>
                  <a:lnTo>
                    <a:pt x="6838" y="1264243"/>
                  </a:lnTo>
                  <a:lnTo>
                    <a:pt x="6874" y="1274043"/>
                  </a:lnTo>
                  <a:lnTo>
                    <a:pt x="6909" y="1283844"/>
                  </a:lnTo>
                  <a:lnTo>
                    <a:pt x="6943" y="1293644"/>
                  </a:lnTo>
                  <a:lnTo>
                    <a:pt x="6977" y="1303444"/>
                  </a:lnTo>
                  <a:lnTo>
                    <a:pt x="7009" y="1313245"/>
                  </a:lnTo>
                  <a:lnTo>
                    <a:pt x="7041" y="1323045"/>
                  </a:lnTo>
                  <a:lnTo>
                    <a:pt x="7071" y="1332845"/>
                  </a:lnTo>
                  <a:lnTo>
                    <a:pt x="7101" y="1342646"/>
                  </a:lnTo>
                  <a:lnTo>
                    <a:pt x="7130" y="1352446"/>
                  </a:lnTo>
                  <a:lnTo>
                    <a:pt x="7158" y="1362246"/>
                  </a:lnTo>
                  <a:lnTo>
                    <a:pt x="7184" y="1372047"/>
                  </a:lnTo>
                  <a:lnTo>
                    <a:pt x="7210" y="1381847"/>
                  </a:lnTo>
                  <a:lnTo>
                    <a:pt x="7235" y="1391647"/>
                  </a:lnTo>
                  <a:lnTo>
                    <a:pt x="7258" y="1401448"/>
                  </a:lnTo>
                  <a:lnTo>
                    <a:pt x="7280" y="1411248"/>
                  </a:lnTo>
                  <a:lnTo>
                    <a:pt x="7301" y="1421048"/>
                  </a:lnTo>
                  <a:lnTo>
                    <a:pt x="7321" y="1430849"/>
                  </a:lnTo>
                  <a:lnTo>
                    <a:pt x="7340" y="1440649"/>
                  </a:lnTo>
                  <a:lnTo>
                    <a:pt x="7358" y="1450449"/>
                  </a:lnTo>
                  <a:lnTo>
                    <a:pt x="7375" y="1460250"/>
                  </a:lnTo>
                  <a:lnTo>
                    <a:pt x="7390" y="1470050"/>
                  </a:lnTo>
                  <a:lnTo>
                    <a:pt x="7404" y="1479850"/>
                  </a:lnTo>
                  <a:lnTo>
                    <a:pt x="7417" y="1489651"/>
                  </a:lnTo>
                  <a:lnTo>
                    <a:pt x="7428" y="1499451"/>
                  </a:lnTo>
                  <a:lnTo>
                    <a:pt x="7439" y="1509251"/>
                  </a:lnTo>
                  <a:lnTo>
                    <a:pt x="7448" y="1519052"/>
                  </a:lnTo>
                  <a:lnTo>
                    <a:pt x="7456" y="1528852"/>
                  </a:lnTo>
                  <a:lnTo>
                    <a:pt x="7463" y="1538652"/>
                  </a:lnTo>
                  <a:lnTo>
                    <a:pt x="7469" y="1548453"/>
                  </a:lnTo>
                  <a:lnTo>
                    <a:pt x="7473" y="1558253"/>
                  </a:lnTo>
                  <a:lnTo>
                    <a:pt x="7476" y="1568053"/>
                  </a:lnTo>
                  <a:lnTo>
                    <a:pt x="7478" y="1577854"/>
                  </a:lnTo>
                  <a:lnTo>
                    <a:pt x="7479" y="1587654"/>
                  </a:lnTo>
                  <a:lnTo>
                    <a:pt x="7478" y="1597454"/>
                  </a:lnTo>
                  <a:lnTo>
                    <a:pt x="7477" y="1607255"/>
                  </a:lnTo>
                  <a:lnTo>
                    <a:pt x="7474" y="1617055"/>
                  </a:lnTo>
                  <a:lnTo>
                    <a:pt x="7470" y="1626855"/>
                  </a:lnTo>
                  <a:lnTo>
                    <a:pt x="7466" y="1636656"/>
                  </a:lnTo>
                  <a:lnTo>
                    <a:pt x="7459" y="1646456"/>
                  </a:lnTo>
                  <a:lnTo>
                    <a:pt x="7452" y="1656256"/>
                  </a:lnTo>
                  <a:lnTo>
                    <a:pt x="7444" y="1666057"/>
                  </a:lnTo>
                  <a:lnTo>
                    <a:pt x="7435" y="1675857"/>
                  </a:lnTo>
                  <a:lnTo>
                    <a:pt x="7425" y="1685657"/>
                  </a:lnTo>
                  <a:lnTo>
                    <a:pt x="7414" y="1695458"/>
                  </a:lnTo>
                  <a:lnTo>
                    <a:pt x="7402" y="1705258"/>
                  </a:lnTo>
                  <a:lnTo>
                    <a:pt x="7389" y="1715058"/>
                  </a:lnTo>
                  <a:lnTo>
                    <a:pt x="7375" y="1724859"/>
                  </a:lnTo>
                  <a:lnTo>
                    <a:pt x="7360" y="1734659"/>
                  </a:lnTo>
                  <a:lnTo>
                    <a:pt x="7344" y="1744459"/>
                  </a:lnTo>
                  <a:lnTo>
                    <a:pt x="7328" y="1754260"/>
                  </a:lnTo>
                  <a:lnTo>
                    <a:pt x="7310" y="1764060"/>
                  </a:lnTo>
                  <a:lnTo>
                    <a:pt x="7293" y="1773860"/>
                  </a:lnTo>
                  <a:lnTo>
                    <a:pt x="7274" y="1783661"/>
                  </a:lnTo>
                  <a:lnTo>
                    <a:pt x="7254" y="1793461"/>
                  </a:lnTo>
                  <a:lnTo>
                    <a:pt x="7234" y="1803261"/>
                  </a:lnTo>
                  <a:lnTo>
                    <a:pt x="7214" y="1813062"/>
                  </a:lnTo>
                  <a:lnTo>
                    <a:pt x="7193" y="1822862"/>
                  </a:lnTo>
                  <a:lnTo>
                    <a:pt x="7171" y="1832662"/>
                  </a:lnTo>
                  <a:lnTo>
                    <a:pt x="7148" y="1842463"/>
                  </a:lnTo>
                  <a:lnTo>
                    <a:pt x="7126" y="1852263"/>
                  </a:lnTo>
                  <a:lnTo>
                    <a:pt x="7102" y="1862063"/>
                  </a:lnTo>
                  <a:lnTo>
                    <a:pt x="7079" y="1871864"/>
                  </a:lnTo>
                  <a:lnTo>
                    <a:pt x="7055" y="1881664"/>
                  </a:lnTo>
                  <a:lnTo>
                    <a:pt x="7030" y="1891464"/>
                  </a:lnTo>
                  <a:lnTo>
                    <a:pt x="7006" y="1901265"/>
                  </a:lnTo>
                  <a:lnTo>
                    <a:pt x="6981" y="1911065"/>
                  </a:lnTo>
                  <a:lnTo>
                    <a:pt x="6955" y="1920865"/>
                  </a:lnTo>
                  <a:lnTo>
                    <a:pt x="6930" y="1930666"/>
                  </a:lnTo>
                  <a:lnTo>
                    <a:pt x="6904" y="1940466"/>
                  </a:lnTo>
                  <a:lnTo>
                    <a:pt x="6879" y="1950266"/>
                  </a:lnTo>
                  <a:lnTo>
                    <a:pt x="6853" y="1960067"/>
                  </a:lnTo>
                  <a:lnTo>
                    <a:pt x="6827" y="1969867"/>
                  </a:lnTo>
                  <a:lnTo>
                    <a:pt x="6801" y="1979667"/>
                  </a:lnTo>
                  <a:lnTo>
                    <a:pt x="6775" y="1989468"/>
                  </a:lnTo>
                  <a:lnTo>
                    <a:pt x="6749" y="1999268"/>
                  </a:lnTo>
                  <a:lnTo>
                    <a:pt x="6723" y="2009068"/>
                  </a:lnTo>
                  <a:lnTo>
                    <a:pt x="6697" y="2018869"/>
                  </a:lnTo>
                  <a:lnTo>
                    <a:pt x="6671" y="2028669"/>
                  </a:lnTo>
                  <a:lnTo>
                    <a:pt x="6646" y="2038469"/>
                  </a:lnTo>
                  <a:lnTo>
                    <a:pt x="6620" y="2048270"/>
                  </a:lnTo>
                  <a:lnTo>
                    <a:pt x="6595" y="2058070"/>
                  </a:lnTo>
                  <a:lnTo>
                    <a:pt x="6570" y="2067870"/>
                  </a:lnTo>
                  <a:lnTo>
                    <a:pt x="6545" y="2077671"/>
                  </a:lnTo>
                  <a:lnTo>
                    <a:pt x="6520" y="2087471"/>
                  </a:lnTo>
                  <a:lnTo>
                    <a:pt x="6495" y="2097271"/>
                  </a:lnTo>
                  <a:lnTo>
                    <a:pt x="6471" y="2107072"/>
                  </a:lnTo>
                  <a:lnTo>
                    <a:pt x="6447" y="2116872"/>
                  </a:lnTo>
                  <a:lnTo>
                    <a:pt x="6424" y="2126672"/>
                  </a:lnTo>
                  <a:lnTo>
                    <a:pt x="6401" y="2136473"/>
                  </a:lnTo>
                  <a:lnTo>
                    <a:pt x="6378" y="2146273"/>
                  </a:lnTo>
                  <a:lnTo>
                    <a:pt x="6356" y="2156073"/>
                  </a:lnTo>
                  <a:lnTo>
                    <a:pt x="6334" y="2165874"/>
                  </a:lnTo>
                  <a:lnTo>
                    <a:pt x="6312" y="2175674"/>
                  </a:lnTo>
                  <a:lnTo>
                    <a:pt x="6291" y="2185474"/>
                  </a:lnTo>
                  <a:lnTo>
                    <a:pt x="6270" y="2195275"/>
                  </a:lnTo>
                  <a:lnTo>
                    <a:pt x="6250" y="2205075"/>
                  </a:lnTo>
                  <a:lnTo>
                    <a:pt x="6230" y="2214875"/>
                  </a:lnTo>
                  <a:lnTo>
                    <a:pt x="6211" y="2224676"/>
                  </a:lnTo>
                  <a:lnTo>
                    <a:pt x="6192" y="2234476"/>
                  </a:lnTo>
                  <a:lnTo>
                    <a:pt x="6173" y="2244276"/>
                  </a:lnTo>
                  <a:lnTo>
                    <a:pt x="6155" y="2254077"/>
                  </a:lnTo>
                  <a:lnTo>
                    <a:pt x="6138" y="2263877"/>
                  </a:lnTo>
                  <a:lnTo>
                    <a:pt x="6121" y="2273677"/>
                  </a:lnTo>
                  <a:lnTo>
                    <a:pt x="6105" y="2283478"/>
                  </a:lnTo>
                  <a:lnTo>
                    <a:pt x="6089" y="2293278"/>
                  </a:lnTo>
                  <a:lnTo>
                    <a:pt x="6073" y="2303078"/>
                  </a:lnTo>
                  <a:lnTo>
                    <a:pt x="6059" y="2312879"/>
                  </a:lnTo>
                  <a:lnTo>
                    <a:pt x="6044" y="2322679"/>
                  </a:lnTo>
                  <a:lnTo>
                    <a:pt x="6031" y="2332479"/>
                  </a:lnTo>
                  <a:lnTo>
                    <a:pt x="6017" y="2342280"/>
                  </a:lnTo>
                  <a:lnTo>
                    <a:pt x="6005" y="2352080"/>
                  </a:lnTo>
                  <a:lnTo>
                    <a:pt x="5992" y="2361880"/>
                  </a:lnTo>
                  <a:lnTo>
                    <a:pt x="5981" y="2371681"/>
                  </a:lnTo>
                  <a:lnTo>
                    <a:pt x="5970" y="2381481"/>
                  </a:lnTo>
                  <a:lnTo>
                    <a:pt x="5959" y="2391281"/>
                  </a:lnTo>
                  <a:lnTo>
                    <a:pt x="5949" y="2401082"/>
                  </a:lnTo>
                  <a:lnTo>
                    <a:pt x="5940" y="2410882"/>
                  </a:lnTo>
                  <a:lnTo>
                    <a:pt x="5931" y="2420682"/>
                  </a:lnTo>
                  <a:lnTo>
                    <a:pt x="5922" y="2430483"/>
                  </a:lnTo>
                  <a:lnTo>
                    <a:pt x="5914" y="2440283"/>
                  </a:lnTo>
                  <a:lnTo>
                    <a:pt x="5907" y="2450083"/>
                  </a:lnTo>
                  <a:lnTo>
                    <a:pt x="5900" y="2459884"/>
                  </a:lnTo>
                  <a:lnTo>
                    <a:pt x="5894" y="2469684"/>
                  </a:lnTo>
                  <a:lnTo>
                    <a:pt x="5888" y="2479484"/>
                  </a:lnTo>
                  <a:lnTo>
                    <a:pt x="5883" y="2489285"/>
                  </a:lnTo>
                  <a:lnTo>
                    <a:pt x="5878" y="2499085"/>
                  </a:lnTo>
                  <a:lnTo>
                    <a:pt x="5873" y="2508885"/>
                  </a:lnTo>
                  <a:lnTo>
                    <a:pt x="5870" y="2518686"/>
                  </a:lnTo>
                  <a:lnTo>
                    <a:pt x="5866" y="2528486"/>
                  </a:lnTo>
                  <a:lnTo>
                    <a:pt x="5864" y="2538286"/>
                  </a:lnTo>
                  <a:lnTo>
                    <a:pt x="5861" y="2548087"/>
                  </a:lnTo>
                  <a:lnTo>
                    <a:pt x="5859" y="2557887"/>
                  </a:lnTo>
                  <a:lnTo>
                    <a:pt x="5858" y="2567688"/>
                  </a:lnTo>
                  <a:lnTo>
                    <a:pt x="5857" y="2577488"/>
                  </a:lnTo>
                  <a:lnTo>
                    <a:pt x="5857" y="2587288"/>
                  </a:lnTo>
                  <a:lnTo>
                    <a:pt x="5857" y="2597089"/>
                  </a:lnTo>
                  <a:lnTo>
                    <a:pt x="5857" y="2606889"/>
                  </a:lnTo>
                  <a:lnTo>
                    <a:pt x="5858" y="2616689"/>
                  </a:lnTo>
                  <a:lnTo>
                    <a:pt x="5859" y="2626490"/>
                  </a:lnTo>
                  <a:lnTo>
                    <a:pt x="5861" y="2636290"/>
                  </a:lnTo>
                  <a:lnTo>
                    <a:pt x="5863" y="2646090"/>
                  </a:lnTo>
                  <a:lnTo>
                    <a:pt x="5866" y="2655891"/>
                  </a:lnTo>
                  <a:lnTo>
                    <a:pt x="5869" y="2665691"/>
                  </a:lnTo>
                  <a:lnTo>
                    <a:pt x="5873" y="2675491"/>
                  </a:lnTo>
                  <a:lnTo>
                    <a:pt x="5876" y="2685292"/>
                  </a:lnTo>
                  <a:lnTo>
                    <a:pt x="5881" y="2695092"/>
                  </a:lnTo>
                  <a:lnTo>
                    <a:pt x="5885" y="2704892"/>
                  </a:lnTo>
                  <a:lnTo>
                    <a:pt x="5891" y="2714693"/>
                  </a:lnTo>
                  <a:lnTo>
                    <a:pt x="5896" y="2724493"/>
                  </a:lnTo>
                  <a:lnTo>
                    <a:pt x="5902" y="2734293"/>
                  </a:lnTo>
                  <a:lnTo>
                    <a:pt x="5908" y="2744094"/>
                  </a:lnTo>
                  <a:lnTo>
                    <a:pt x="5915" y="2753894"/>
                  </a:lnTo>
                  <a:lnTo>
                    <a:pt x="5922" y="2763694"/>
                  </a:lnTo>
                  <a:lnTo>
                    <a:pt x="5929" y="2773495"/>
                  </a:lnTo>
                  <a:lnTo>
                    <a:pt x="5936" y="2783295"/>
                  </a:lnTo>
                  <a:lnTo>
                    <a:pt x="5944" y="2793095"/>
                  </a:lnTo>
                  <a:lnTo>
                    <a:pt x="5952" y="2802896"/>
                  </a:lnTo>
                  <a:lnTo>
                    <a:pt x="5961" y="2812696"/>
                  </a:lnTo>
                  <a:lnTo>
                    <a:pt x="5970" y="2822496"/>
                  </a:lnTo>
                  <a:lnTo>
                    <a:pt x="5979" y="2832297"/>
                  </a:lnTo>
                  <a:lnTo>
                    <a:pt x="5988" y="2842097"/>
                  </a:lnTo>
                  <a:lnTo>
                    <a:pt x="5998" y="2851897"/>
                  </a:lnTo>
                  <a:lnTo>
                    <a:pt x="6007" y="2861698"/>
                  </a:lnTo>
                  <a:lnTo>
                    <a:pt x="6018" y="2871498"/>
                  </a:lnTo>
                  <a:lnTo>
                    <a:pt x="6028" y="2881298"/>
                  </a:lnTo>
                  <a:lnTo>
                    <a:pt x="6038" y="2891099"/>
                  </a:lnTo>
                  <a:lnTo>
                    <a:pt x="6049" y="2900899"/>
                  </a:lnTo>
                  <a:lnTo>
                    <a:pt x="6060" y="2910699"/>
                  </a:lnTo>
                  <a:lnTo>
                    <a:pt x="6071" y="2920500"/>
                  </a:lnTo>
                  <a:lnTo>
                    <a:pt x="6082" y="2930300"/>
                  </a:lnTo>
                  <a:lnTo>
                    <a:pt x="6094" y="2940100"/>
                  </a:lnTo>
                  <a:lnTo>
                    <a:pt x="6105" y="2949901"/>
                  </a:lnTo>
                  <a:lnTo>
                    <a:pt x="6117" y="2959701"/>
                  </a:lnTo>
                  <a:lnTo>
                    <a:pt x="6129" y="2969501"/>
                  </a:lnTo>
                  <a:lnTo>
                    <a:pt x="6140" y="2979302"/>
                  </a:lnTo>
                  <a:lnTo>
                    <a:pt x="6152" y="2989102"/>
                  </a:lnTo>
                  <a:lnTo>
                    <a:pt x="6164" y="2998902"/>
                  </a:lnTo>
                  <a:lnTo>
                    <a:pt x="6176" y="3008703"/>
                  </a:lnTo>
                  <a:lnTo>
                    <a:pt x="6188" y="3018503"/>
                  </a:lnTo>
                  <a:lnTo>
                    <a:pt x="6200" y="3028303"/>
                  </a:lnTo>
                  <a:lnTo>
                    <a:pt x="6212" y="3038104"/>
                  </a:lnTo>
                  <a:lnTo>
                    <a:pt x="6224" y="3047904"/>
                  </a:lnTo>
                  <a:lnTo>
                    <a:pt x="6236" y="3057704"/>
                  </a:lnTo>
                  <a:lnTo>
                    <a:pt x="6248" y="3067505"/>
                  </a:lnTo>
                  <a:lnTo>
                    <a:pt x="6259" y="3077305"/>
                  </a:lnTo>
                  <a:lnTo>
                    <a:pt x="6271" y="3087105"/>
                  </a:lnTo>
                  <a:lnTo>
                    <a:pt x="6282" y="3096906"/>
                  </a:lnTo>
                  <a:lnTo>
                    <a:pt x="6293" y="3106706"/>
                  </a:lnTo>
                  <a:lnTo>
                    <a:pt x="6305" y="3116506"/>
                  </a:lnTo>
                  <a:lnTo>
                    <a:pt x="6315" y="3126307"/>
                  </a:lnTo>
                  <a:lnTo>
                    <a:pt x="6326" y="3136107"/>
                  </a:lnTo>
                  <a:lnTo>
                    <a:pt x="6336" y="3145907"/>
                  </a:lnTo>
                  <a:lnTo>
                    <a:pt x="6347" y="3155708"/>
                  </a:lnTo>
                  <a:lnTo>
                    <a:pt x="6357" y="3165508"/>
                  </a:lnTo>
                  <a:lnTo>
                    <a:pt x="6366" y="3175308"/>
                  </a:lnTo>
                  <a:lnTo>
                    <a:pt x="6375" y="3185109"/>
                  </a:lnTo>
                  <a:lnTo>
                    <a:pt x="6384" y="3194909"/>
                  </a:lnTo>
                  <a:lnTo>
                    <a:pt x="6393" y="3204709"/>
                  </a:lnTo>
                  <a:lnTo>
                    <a:pt x="6401" y="3214510"/>
                  </a:lnTo>
                  <a:lnTo>
                    <a:pt x="6408" y="3224310"/>
                  </a:lnTo>
                  <a:lnTo>
                    <a:pt x="6416" y="3234110"/>
                  </a:lnTo>
                  <a:lnTo>
                    <a:pt x="6423" y="3243911"/>
                  </a:lnTo>
                  <a:lnTo>
                    <a:pt x="6429" y="3253711"/>
                  </a:lnTo>
                  <a:lnTo>
                    <a:pt x="6435" y="3263511"/>
                  </a:lnTo>
                  <a:lnTo>
                    <a:pt x="6440" y="3273312"/>
                  </a:lnTo>
                  <a:lnTo>
                    <a:pt x="6445" y="3283112"/>
                  </a:lnTo>
                  <a:lnTo>
                    <a:pt x="6449" y="3292912"/>
                  </a:lnTo>
                  <a:lnTo>
                    <a:pt x="6453" y="3302713"/>
                  </a:lnTo>
                  <a:lnTo>
                    <a:pt x="6456" y="3312513"/>
                  </a:lnTo>
                  <a:lnTo>
                    <a:pt x="6459" y="3322313"/>
                  </a:lnTo>
                  <a:lnTo>
                    <a:pt x="6461" y="3332114"/>
                  </a:lnTo>
                  <a:lnTo>
                    <a:pt x="6463" y="3341914"/>
                  </a:lnTo>
                  <a:lnTo>
                    <a:pt x="6463" y="3351714"/>
                  </a:lnTo>
                  <a:lnTo>
                    <a:pt x="6463" y="3361515"/>
                  </a:lnTo>
                  <a:lnTo>
                    <a:pt x="6463" y="3371315"/>
                  </a:lnTo>
                  <a:lnTo>
                    <a:pt x="6462" y="3381115"/>
                  </a:lnTo>
                  <a:lnTo>
                    <a:pt x="6460" y="3390916"/>
                  </a:lnTo>
                  <a:lnTo>
                    <a:pt x="6457" y="3400716"/>
                  </a:lnTo>
                  <a:lnTo>
                    <a:pt x="6454" y="3410516"/>
                  </a:lnTo>
                  <a:lnTo>
                    <a:pt x="6450" y="3420317"/>
                  </a:lnTo>
                  <a:lnTo>
                    <a:pt x="6445" y="3430117"/>
                  </a:lnTo>
                  <a:lnTo>
                    <a:pt x="6440" y="3439917"/>
                  </a:lnTo>
                  <a:lnTo>
                    <a:pt x="6433" y="3449718"/>
                  </a:lnTo>
                  <a:lnTo>
                    <a:pt x="6426" y="3459518"/>
                  </a:lnTo>
                  <a:lnTo>
                    <a:pt x="6419" y="3469318"/>
                  </a:lnTo>
                  <a:lnTo>
                    <a:pt x="6410" y="3479119"/>
                  </a:lnTo>
                  <a:lnTo>
                    <a:pt x="6401" y="3488919"/>
                  </a:lnTo>
                  <a:lnTo>
                    <a:pt x="6391" y="3498719"/>
                  </a:lnTo>
                  <a:lnTo>
                    <a:pt x="6380" y="3508520"/>
                  </a:lnTo>
                  <a:lnTo>
                    <a:pt x="6369" y="3518320"/>
                  </a:lnTo>
                  <a:lnTo>
                    <a:pt x="6357" y="3528120"/>
                  </a:lnTo>
                  <a:lnTo>
                    <a:pt x="6344" y="3537921"/>
                  </a:lnTo>
                  <a:lnTo>
                    <a:pt x="6330" y="3547721"/>
                  </a:lnTo>
                  <a:lnTo>
                    <a:pt x="6316" y="3557521"/>
                  </a:lnTo>
                  <a:lnTo>
                    <a:pt x="6300" y="3567322"/>
                  </a:lnTo>
                  <a:lnTo>
                    <a:pt x="6285" y="3577122"/>
                  </a:lnTo>
                  <a:lnTo>
                    <a:pt x="6268" y="3586922"/>
                  </a:lnTo>
                  <a:lnTo>
                    <a:pt x="6251" y="3596723"/>
                  </a:lnTo>
                  <a:lnTo>
                    <a:pt x="6233" y="3606523"/>
                  </a:lnTo>
                  <a:lnTo>
                    <a:pt x="6214" y="3616323"/>
                  </a:lnTo>
                  <a:lnTo>
                    <a:pt x="6195" y="3626124"/>
                  </a:lnTo>
                  <a:lnTo>
                    <a:pt x="6175" y="3635924"/>
                  </a:lnTo>
                  <a:lnTo>
                    <a:pt x="6154" y="3645724"/>
                  </a:lnTo>
                  <a:lnTo>
                    <a:pt x="6133" y="3655525"/>
                  </a:lnTo>
                  <a:lnTo>
                    <a:pt x="6111" y="3665325"/>
                  </a:lnTo>
                  <a:lnTo>
                    <a:pt x="6088" y="3675125"/>
                  </a:lnTo>
                  <a:lnTo>
                    <a:pt x="6065" y="3684926"/>
                  </a:lnTo>
                  <a:lnTo>
                    <a:pt x="6041" y="3694726"/>
                  </a:lnTo>
                  <a:lnTo>
                    <a:pt x="6017" y="3704526"/>
                  </a:lnTo>
                  <a:lnTo>
                    <a:pt x="5992" y="3714327"/>
                  </a:lnTo>
                  <a:lnTo>
                    <a:pt x="5967" y="3724127"/>
                  </a:lnTo>
                  <a:lnTo>
                    <a:pt x="5941" y="3733927"/>
                  </a:lnTo>
                  <a:lnTo>
                    <a:pt x="5915" y="3743728"/>
                  </a:lnTo>
                  <a:lnTo>
                    <a:pt x="5888" y="3753528"/>
                  </a:lnTo>
                  <a:lnTo>
                    <a:pt x="5861" y="3763328"/>
                  </a:lnTo>
                  <a:lnTo>
                    <a:pt x="5834" y="3773129"/>
                  </a:lnTo>
                  <a:lnTo>
                    <a:pt x="5806" y="3782929"/>
                  </a:lnTo>
                  <a:lnTo>
                    <a:pt x="5777" y="3792729"/>
                  </a:lnTo>
                  <a:lnTo>
                    <a:pt x="5749" y="3802530"/>
                  </a:lnTo>
                  <a:lnTo>
                    <a:pt x="5720" y="3812330"/>
                  </a:lnTo>
                  <a:lnTo>
                    <a:pt x="5691" y="3822131"/>
                  </a:lnTo>
                  <a:lnTo>
                    <a:pt x="5661" y="3831931"/>
                  </a:lnTo>
                  <a:lnTo>
                    <a:pt x="5631" y="3841731"/>
                  </a:lnTo>
                  <a:lnTo>
                    <a:pt x="5601" y="3851532"/>
                  </a:lnTo>
                  <a:lnTo>
                    <a:pt x="5571" y="3861332"/>
                  </a:lnTo>
                  <a:lnTo>
                    <a:pt x="5540" y="3871132"/>
                  </a:lnTo>
                  <a:lnTo>
                    <a:pt x="5510" y="3880933"/>
                  </a:lnTo>
                  <a:lnTo>
                    <a:pt x="5479" y="3890733"/>
                  </a:lnTo>
                  <a:lnTo>
                    <a:pt x="5448" y="3900533"/>
                  </a:lnTo>
                  <a:lnTo>
                    <a:pt x="5417" y="3910334"/>
                  </a:lnTo>
                  <a:lnTo>
                    <a:pt x="5386" y="3920134"/>
                  </a:lnTo>
                  <a:lnTo>
                    <a:pt x="5355" y="3929934"/>
                  </a:lnTo>
                  <a:lnTo>
                    <a:pt x="5324" y="3939735"/>
                  </a:lnTo>
                  <a:lnTo>
                    <a:pt x="5293" y="3949535"/>
                  </a:lnTo>
                  <a:lnTo>
                    <a:pt x="5262" y="3959335"/>
                  </a:lnTo>
                  <a:lnTo>
                    <a:pt x="5231" y="3969136"/>
                  </a:lnTo>
                  <a:lnTo>
                    <a:pt x="5200" y="3978936"/>
                  </a:lnTo>
                  <a:lnTo>
                    <a:pt x="5169" y="3988736"/>
                  </a:lnTo>
                  <a:lnTo>
                    <a:pt x="5139" y="3998537"/>
                  </a:lnTo>
                  <a:lnTo>
                    <a:pt x="5108" y="4008337"/>
                  </a:lnTo>
                  <a:lnTo>
                    <a:pt x="5078" y="4018137"/>
                  </a:lnTo>
                  <a:lnTo>
                    <a:pt x="5047" y="4027938"/>
                  </a:lnTo>
                  <a:lnTo>
                    <a:pt x="5017" y="4037738"/>
                  </a:lnTo>
                  <a:lnTo>
                    <a:pt x="4987" y="4047538"/>
                  </a:lnTo>
                  <a:lnTo>
                    <a:pt x="4958" y="4057339"/>
                  </a:lnTo>
                  <a:lnTo>
                    <a:pt x="4928" y="4067139"/>
                  </a:lnTo>
                  <a:lnTo>
                    <a:pt x="4899" y="4076939"/>
                  </a:lnTo>
                  <a:lnTo>
                    <a:pt x="4870" y="4086740"/>
                  </a:lnTo>
                  <a:lnTo>
                    <a:pt x="4842" y="4096540"/>
                  </a:lnTo>
                  <a:lnTo>
                    <a:pt x="4813" y="4106340"/>
                  </a:lnTo>
                  <a:lnTo>
                    <a:pt x="4785" y="4116141"/>
                  </a:lnTo>
                  <a:lnTo>
                    <a:pt x="4758" y="4125941"/>
                  </a:lnTo>
                  <a:lnTo>
                    <a:pt x="4730" y="4135741"/>
                  </a:lnTo>
                  <a:lnTo>
                    <a:pt x="4703" y="4145542"/>
                  </a:lnTo>
                  <a:lnTo>
                    <a:pt x="4677" y="4155342"/>
                  </a:lnTo>
                  <a:lnTo>
                    <a:pt x="4651" y="4165142"/>
                  </a:lnTo>
                  <a:lnTo>
                    <a:pt x="4625" y="4174943"/>
                  </a:lnTo>
                  <a:lnTo>
                    <a:pt x="4599" y="4184743"/>
                  </a:lnTo>
                  <a:lnTo>
                    <a:pt x="4574" y="4194543"/>
                  </a:lnTo>
                  <a:lnTo>
                    <a:pt x="4550" y="4204344"/>
                  </a:lnTo>
                  <a:lnTo>
                    <a:pt x="4525" y="4214144"/>
                  </a:lnTo>
                  <a:lnTo>
                    <a:pt x="4502" y="4223944"/>
                  </a:lnTo>
                  <a:lnTo>
                    <a:pt x="4478" y="4233745"/>
                  </a:lnTo>
                  <a:lnTo>
                    <a:pt x="4455" y="4243545"/>
                  </a:lnTo>
                  <a:lnTo>
                    <a:pt x="4433" y="4253345"/>
                  </a:lnTo>
                  <a:lnTo>
                    <a:pt x="4411" y="4263146"/>
                  </a:lnTo>
                  <a:lnTo>
                    <a:pt x="4389" y="4272946"/>
                  </a:lnTo>
                  <a:lnTo>
                    <a:pt x="4368" y="4282746"/>
                  </a:lnTo>
                  <a:lnTo>
                    <a:pt x="4347" y="4292547"/>
                  </a:lnTo>
                  <a:lnTo>
                    <a:pt x="4327" y="4302347"/>
                  </a:lnTo>
                  <a:lnTo>
                    <a:pt x="4307" y="4312147"/>
                  </a:lnTo>
                  <a:lnTo>
                    <a:pt x="4287" y="4321948"/>
                  </a:lnTo>
                  <a:lnTo>
                    <a:pt x="4269" y="4331748"/>
                  </a:lnTo>
                  <a:lnTo>
                    <a:pt x="4250" y="4341548"/>
                  </a:lnTo>
                  <a:lnTo>
                    <a:pt x="4232" y="4351349"/>
                  </a:lnTo>
                  <a:lnTo>
                    <a:pt x="4214" y="4361149"/>
                  </a:lnTo>
                  <a:lnTo>
                    <a:pt x="4197" y="4370949"/>
                  </a:lnTo>
                  <a:lnTo>
                    <a:pt x="4181" y="4380750"/>
                  </a:lnTo>
                  <a:lnTo>
                    <a:pt x="4164" y="4390550"/>
                  </a:lnTo>
                  <a:lnTo>
                    <a:pt x="4148" y="4400350"/>
                  </a:lnTo>
                  <a:lnTo>
                    <a:pt x="4133" y="4410151"/>
                  </a:lnTo>
                  <a:lnTo>
                    <a:pt x="4118" y="4419951"/>
                  </a:lnTo>
                  <a:lnTo>
                    <a:pt x="4103" y="4429751"/>
                  </a:lnTo>
                  <a:lnTo>
                    <a:pt x="4089" y="4439552"/>
                  </a:lnTo>
                  <a:lnTo>
                    <a:pt x="4076" y="4449352"/>
                  </a:lnTo>
                  <a:lnTo>
                    <a:pt x="4062" y="4459152"/>
                  </a:lnTo>
                  <a:lnTo>
                    <a:pt x="4049" y="4468953"/>
                  </a:lnTo>
                  <a:lnTo>
                    <a:pt x="4037" y="4478753"/>
                  </a:lnTo>
                  <a:lnTo>
                    <a:pt x="4025" y="4488553"/>
                  </a:lnTo>
                  <a:lnTo>
                    <a:pt x="4013" y="4498354"/>
                  </a:lnTo>
                  <a:lnTo>
                    <a:pt x="4001" y="4508154"/>
                  </a:lnTo>
                  <a:lnTo>
                    <a:pt x="3990" y="4517954"/>
                  </a:lnTo>
                  <a:lnTo>
                    <a:pt x="3980" y="4527755"/>
                  </a:lnTo>
                  <a:lnTo>
                    <a:pt x="3970" y="4537555"/>
                  </a:lnTo>
                  <a:lnTo>
                    <a:pt x="3960" y="4547355"/>
                  </a:lnTo>
                  <a:lnTo>
                    <a:pt x="3950" y="4557156"/>
                  </a:lnTo>
                  <a:lnTo>
                    <a:pt x="3941" y="4566956"/>
                  </a:lnTo>
                  <a:lnTo>
                    <a:pt x="3932" y="4576756"/>
                  </a:lnTo>
                  <a:lnTo>
                    <a:pt x="3923" y="4586557"/>
                  </a:lnTo>
                  <a:lnTo>
                    <a:pt x="3915" y="4596357"/>
                  </a:lnTo>
                  <a:lnTo>
                    <a:pt x="3907" y="4606157"/>
                  </a:lnTo>
                  <a:lnTo>
                    <a:pt x="3899" y="4615958"/>
                  </a:lnTo>
                  <a:lnTo>
                    <a:pt x="3892" y="4625758"/>
                  </a:lnTo>
                  <a:lnTo>
                    <a:pt x="3885" y="4635558"/>
                  </a:lnTo>
                  <a:lnTo>
                    <a:pt x="3878" y="4645359"/>
                  </a:lnTo>
                  <a:lnTo>
                    <a:pt x="3871" y="4655159"/>
                  </a:lnTo>
                  <a:lnTo>
                    <a:pt x="3865" y="4664959"/>
                  </a:lnTo>
                  <a:lnTo>
                    <a:pt x="3859" y="4674760"/>
                  </a:lnTo>
                  <a:lnTo>
                    <a:pt x="3853" y="4684560"/>
                  </a:lnTo>
                  <a:lnTo>
                    <a:pt x="3847" y="4694360"/>
                  </a:lnTo>
                  <a:lnTo>
                    <a:pt x="3842" y="4704161"/>
                  </a:lnTo>
                  <a:lnTo>
                    <a:pt x="3837" y="4713961"/>
                  </a:lnTo>
                  <a:lnTo>
                    <a:pt x="3832" y="4723761"/>
                  </a:lnTo>
                  <a:lnTo>
                    <a:pt x="3827" y="4733562"/>
                  </a:lnTo>
                  <a:lnTo>
                    <a:pt x="3823" y="4743362"/>
                  </a:lnTo>
                  <a:lnTo>
                    <a:pt x="3819" y="4753162"/>
                  </a:lnTo>
                  <a:lnTo>
                    <a:pt x="3814" y="4762963"/>
                  </a:lnTo>
                  <a:lnTo>
                    <a:pt x="3810" y="4772763"/>
                  </a:lnTo>
                  <a:lnTo>
                    <a:pt x="3807" y="4782563"/>
                  </a:lnTo>
                  <a:lnTo>
                    <a:pt x="3803" y="4792364"/>
                  </a:lnTo>
                  <a:lnTo>
                    <a:pt x="3800" y="4802164"/>
                  </a:lnTo>
                  <a:lnTo>
                    <a:pt x="3797" y="4811964"/>
                  </a:lnTo>
                  <a:lnTo>
                    <a:pt x="3793" y="4821765"/>
                  </a:lnTo>
                  <a:lnTo>
                    <a:pt x="3790" y="4831565"/>
                  </a:lnTo>
                  <a:lnTo>
                    <a:pt x="3788" y="4841365"/>
                  </a:lnTo>
                  <a:lnTo>
                    <a:pt x="3785" y="4851166"/>
                  </a:lnTo>
                  <a:lnTo>
                    <a:pt x="3782" y="4860966"/>
                  </a:lnTo>
                  <a:lnTo>
                    <a:pt x="3780" y="4870766"/>
                  </a:lnTo>
                  <a:lnTo>
                    <a:pt x="3778" y="4880567"/>
                  </a:lnTo>
                  <a:lnTo>
                    <a:pt x="3775" y="4890367"/>
                  </a:lnTo>
                  <a:lnTo>
                    <a:pt x="3773" y="4900167"/>
                  </a:lnTo>
                  <a:lnTo>
                    <a:pt x="3771" y="4909968"/>
                  </a:lnTo>
                  <a:lnTo>
                    <a:pt x="3770" y="4919768"/>
                  </a:lnTo>
                  <a:lnTo>
                    <a:pt x="3768" y="4929568"/>
                  </a:lnTo>
                  <a:lnTo>
                    <a:pt x="3766" y="4939369"/>
                  </a:lnTo>
                  <a:lnTo>
                    <a:pt x="3764" y="4949169"/>
                  </a:lnTo>
                  <a:lnTo>
                    <a:pt x="3763" y="4958969"/>
                  </a:lnTo>
                  <a:lnTo>
                    <a:pt x="3762" y="4968770"/>
                  </a:lnTo>
                  <a:lnTo>
                    <a:pt x="3760" y="4978570"/>
                  </a:lnTo>
                  <a:lnTo>
                    <a:pt x="3759" y="4988370"/>
                  </a:lnTo>
                  <a:lnTo>
                    <a:pt x="3758" y="49981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6172444" y="1766226"/>
              <a:ext cx="12074" cy="3884334"/>
            </a:xfrm>
            <a:custGeom>
              <a:avLst/>
              <a:pathLst>
                <a:path w="12074" h="3884334">
                  <a:moveTo>
                    <a:pt x="6014" y="3884334"/>
                  </a:moveTo>
                  <a:lnTo>
                    <a:pt x="6013" y="3876733"/>
                  </a:lnTo>
                  <a:lnTo>
                    <a:pt x="6011" y="3869132"/>
                  </a:lnTo>
                  <a:lnTo>
                    <a:pt x="6008" y="3861530"/>
                  </a:lnTo>
                  <a:lnTo>
                    <a:pt x="6006" y="3853929"/>
                  </a:lnTo>
                  <a:lnTo>
                    <a:pt x="6003" y="3846327"/>
                  </a:lnTo>
                  <a:lnTo>
                    <a:pt x="6001" y="3838726"/>
                  </a:lnTo>
                  <a:lnTo>
                    <a:pt x="5998" y="3831124"/>
                  </a:lnTo>
                  <a:lnTo>
                    <a:pt x="5995" y="3823523"/>
                  </a:lnTo>
                  <a:lnTo>
                    <a:pt x="5991" y="3815922"/>
                  </a:lnTo>
                  <a:lnTo>
                    <a:pt x="5988" y="3808320"/>
                  </a:lnTo>
                  <a:lnTo>
                    <a:pt x="5984" y="3800719"/>
                  </a:lnTo>
                  <a:lnTo>
                    <a:pt x="5980" y="3793117"/>
                  </a:lnTo>
                  <a:lnTo>
                    <a:pt x="5975" y="3785516"/>
                  </a:lnTo>
                  <a:lnTo>
                    <a:pt x="5971" y="3777914"/>
                  </a:lnTo>
                  <a:lnTo>
                    <a:pt x="5966" y="3770313"/>
                  </a:lnTo>
                  <a:lnTo>
                    <a:pt x="5960" y="3762711"/>
                  </a:lnTo>
                  <a:lnTo>
                    <a:pt x="5955" y="3755110"/>
                  </a:lnTo>
                  <a:lnTo>
                    <a:pt x="5949" y="3747509"/>
                  </a:lnTo>
                  <a:lnTo>
                    <a:pt x="5942" y="3739907"/>
                  </a:lnTo>
                  <a:lnTo>
                    <a:pt x="5935" y="3732306"/>
                  </a:lnTo>
                  <a:lnTo>
                    <a:pt x="5928" y="3724704"/>
                  </a:lnTo>
                  <a:lnTo>
                    <a:pt x="5921" y="3717103"/>
                  </a:lnTo>
                  <a:lnTo>
                    <a:pt x="5913" y="3709501"/>
                  </a:lnTo>
                  <a:lnTo>
                    <a:pt x="5904" y="3701900"/>
                  </a:lnTo>
                  <a:lnTo>
                    <a:pt x="5895" y="3694298"/>
                  </a:lnTo>
                  <a:lnTo>
                    <a:pt x="5885" y="3686697"/>
                  </a:lnTo>
                  <a:lnTo>
                    <a:pt x="5875" y="3679096"/>
                  </a:lnTo>
                  <a:lnTo>
                    <a:pt x="5865" y="3671494"/>
                  </a:lnTo>
                  <a:lnTo>
                    <a:pt x="5853" y="3663893"/>
                  </a:lnTo>
                  <a:lnTo>
                    <a:pt x="5842" y="3656291"/>
                  </a:lnTo>
                  <a:lnTo>
                    <a:pt x="5829" y="3648690"/>
                  </a:lnTo>
                  <a:lnTo>
                    <a:pt x="5816" y="3641088"/>
                  </a:lnTo>
                  <a:lnTo>
                    <a:pt x="5802" y="3633487"/>
                  </a:lnTo>
                  <a:lnTo>
                    <a:pt x="5788" y="3625886"/>
                  </a:lnTo>
                  <a:lnTo>
                    <a:pt x="5773" y="3618284"/>
                  </a:lnTo>
                  <a:lnTo>
                    <a:pt x="5757" y="3610683"/>
                  </a:lnTo>
                  <a:lnTo>
                    <a:pt x="5740" y="3603081"/>
                  </a:lnTo>
                  <a:lnTo>
                    <a:pt x="5723" y="3595480"/>
                  </a:lnTo>
                  <a:lnTo>
                    <a:pt x="5704" y="3587878"/>
                  </a:lnTo>
                  <a:lnTo>
                    <a:pt x="5685" y="3580277"/>
                  </a:lnTo>
                  <a:lnTo>
                    <a:pt x="5665" y="3572675"/>
                  </a:lnTo>
                  <a:lnTo>
                    <a:pt x="5645" y="3565074"/>
                  </a:lnTo>
                  <a:lnTo>
                    <a:pt x="5623" y="3557473"/>
                  </a:lnTo>
                  <a:lnTo>
                    <a:pt x="5600" y="3549871"/>
                  </a:lnTo>
                  <a:lnTo>
                    <a:pt x="5577" y="3542270"/>
                  </a:lnTo>
                  <a:lnTo>
                    <a:pt x="5552" y="3534668"/>
                  </a:lnTo>
                  <a:lnTo>
                    <a:pt x="5527" y="3527067"/>
                  </a:lnTo>
                  <a:lnTo>
                    <a:pt x="5501" y="3519465"/>
                  </a:lnTo>
                  <a:lnTo>
                    <a:pt x="5473" y="3511864"/>
                  </a:lnTo>
                  <a:lnTo>
                    <a:pt x="5445" y="3504263"/>
                  </a:lnTo>
                  <a:lnTo>
                    <a:pt x="5415" y="3496661"/>
                  </a:lnTo>
                  <a:lnTo>
                    <a:pt x="5385" y="3489060"/>
                  </a:lnTo>
                  <a:lnTo>
                    <a:pt x="5354" y="3481458"/>
                  </a:lnTo>
                  <a:lnTo>
                    <a:pt x="5321" y="3473857"/>
                  </a:lnTo>
                  <a:lnTo>
                    <a:pt x="5287" y="3466255"/>
                  </a:lnTo>
                  <a:lnTo>
                    <a:pt x="5253" y="3458654"/>
                  </a:lnTo>
                  <a:lnTo>
                    <a:pt x="5217" y="3451052"/>
                  </a:lnTo>
                  <a:lnTo>
                    <a:pt x="5181" y="3443451"/>
                  </a:lnTo>
                  <a:lnTo>
                    <a:pt x="5143" y="3435850"/>
                  </a:lnTo>
                  <a:lnTo>
                    <a:pt x="5104" y="3428248"/>
                  </a:lnTo>
                  <a:lnTo>
                    <a:pt x="5064" y="3420647"/>
                  </a:lnTo>
                  <a:lnTo>
                    <a:pt x="5023" y="3413045"/>
                  </a:lnTo>
                  <a:lnTo>
                    <a:pt x="4981" y="3405444"/>
                  </a:lnTo>
                  <a:lnTo>
                    <a:pt x="4938" y="3397842"/>
                  </a:lnTo>
                  <a:lnTo>
                    <a:pt x="4894" y="3390241"/>
                  </a:lnTo>
                  <a:lnTo>
                    <a:pt x="4849" y="3382640"/>
                  </a:lnTo>
                  <a:lnTo>
                    <a:pt x="4803" y="3375038"/>
                  </a:lnTo>
                  <a:lnTo>
                    <a:pt x="4756" y="3367437"/>
                  </a:lnTo>
                  <a:lnTo>
                    <a:pt x="4708" y="3359835"/>
                  </a:lnTo>
                  <a:lnTo>
                    <a:pt x="4659" y="3352234"/>
                  </a:lnTo>
                  <a:lnTo>
                    <a:pt x="4610" y="3344632"/>
                  </a:lnTo>
                  <a:lnTo>
                    <a:pt x="4559" y="3337031"/>
                  </a:lnTo>
                  <a:lnTo>
                    <a:pt x="4508" y="3329429"/>
                  </a:lnTo>
                  <a:lnTo>
                    <a:pt x="4456" y="3321828"/>
                  </a:lnTo>
                  <a:lnTo>
                    <a:pt x="4403" y="3314227"/>
                  </a:lnTo>
                  <a:lnTo>
                    <a:pt x="4349" y="3306625"/>
                  </a:lnTo>
                  <a:lnTo>
                    <a:pt x="4296" y="3299024"/>
                  </a:lnTo>
                  <a:lnTo>
                    <a:pt x="4241" y="3291422"/>
                  </a:lnTo>
                  <a:lnTo>
                    <a:pt x="4185" y="3283821"/>
                  </a:lnTo>
                  <a:lnTo>
                    <a:pt x="4130" y="3276219"/>
                  </a:lnTo>
                  <a:lnTo>
                    <a:pt x="4073" y="3268618"/>
                  </a:lnTo>
                  <a:lnTo>
                    <a:pt x="4017" y="3261017"/>
                  </a:lnTo>
                  <a:lnTo>
                    <a:pt x="3960" y="3253415"/>
                  </a:lnTo>
                  <a:lnTo>
                    <a:pt x="3903" y="3245814"/>
                  </a:lnTo>
                  <a:lnTo>
                    <a:pt x="3845" y="3238212"/>
                  </a:lnTo>
                  <a:lnTo>
                    <a:pt x="3788" y="3230611"/>
                  </a:lnTo>
                  <a:lnTo>
                    <a:pt x="3730" y="3223009"/>
                  </a:lnTo>
                  <a:lnTo>
                    <a:pt x="3672" y="3215408"/>
                  </a:lnTo>
                  <a:lnTo>
                    <a:pt x="3615" y="3207806"/>
                  </a:lnTo>
                  <a:lnTo>
                    <a:pt x="3557" y="3200205"/>
                  </a:lnTo>
                  <a:lnTo>
                    <a:pt x="3500" y="3192604"/>
                  </a:lnTo>
                  <a:lnTo>
                    <a:pt x="3443" y="3185002"/>
                  </a:lnTo>
                  <a:lnTo>
                    <a:pt x="3386" y="3177401"/>
                  </a:lnTo>
                  <a:lnTo>
                    <a:pt x="3330" y="3169799"/>
                  </a:lnTo>
                  <a:lnTo>
                    <a:pt x="3274" y="3162198"/>
                  </a:lnTo>
                  <a:lnTo>
                    <a:pt x="3218" y="3154596"/>
                  </a:lnTo>
                  <a:lnTo>
                    <a:pt x="3164" y="3146995"/>
                  </a:lnTo>
                  <a:lnTo>
                    <a:pt x="3110" y="3139394"/>
                  </a:lnTo>
                  <a:lnTo>
                    <a:pt x="3056" y="3131792"/>
                  </a:lnTo>
                  <a:lnTo>
                    <a:pt x="3004" y="3124191"/>
                  </a:lnTo>
                  <a:lnTo>
                    <a:pt x="2952" y="3116589"/>
                  </a:lnTo>
                  <a:lnTo>
                    <a:pt x="2902" y="3108988"/>
                  </a:lnTo>
                  <a:lnTo>
                    <a:pt x="2852" y="3101386"/>
                  </a:lnTo>
                  <a:lnTo>
                    <a:pt x="2803" y="3093785"/>
                  </a:lnTo>
                  <a:lnTo>
                    <a:pt x="2756" y="3086183"/>
                  </a:lnTo>
                  <a:lnTo>
                    <a:pt x="2710" y="3078582"/>
                  </a:lnTo>
                  <a:lnTo>
                    <a:pt x="2665" y="3070981"/>
                  </a:lnTo>
                  <a:lnTo>
                    <a:pt x="2622" y="3063379"/>
                  </a:lnTo>
                  <a:lnTo>
                    <a:pt x="2579" y="3055778"/>
                  </a:lnTo>
                  <a:lnTo>
                    <a:pt x="2539" y="3048176"/>
                  </a:lnTo>
                  <a:lnTo>
                    <a:pt x="2500" y="3040575"/>
                  </a:lnTo>
                  <a:lnTo>
                    <a:pt x="2462" y="3032973"/>
                  </a:lnTo>
                  <a:lnTo>
                    <a:pt x="2426" y="3025372"/>
                  </a:lnTo>
                  <a:lnTo>
                    <a:pt x="2392" y="3017770"/>
                  </a:lnTo>
                  <a:lnTo>
                    <a:pt x="2359" y="3010169"/>
                  </a:lnTo>
                  <a:lnTo>
                    <a:pt x="2328" y="3002568"/>
                  </a:lnTo>
                  <a:lnTo>
                    <a:pt x="2299" y="2994966"/>
                  </a:lnTo>
                  <a:lnTo>
                    <a:pt x="2271" y="2987365"/>
                  </a:lnTo>
                  <a:lnTo>
                    <a:pt x="2246" y="2979763"/>
                  </a:lnTo>
                  <a:lnTo>
                    <a:pt x="2221" y="2972162"/>
                  </a:lnTo>
                  <a:lnTo>
                    <a:pt x="2200" y="2964560"/>
                  </a:lnTo>
                  <a:lnTo>
                    <a:pt x="2180" y="2956959"/>
                  </a:lnTo>
                  <a:lnTo>
                    <a:pt x="2161" y="2949358"/>
                  </a:lnTo>
                  <a:lnTo>
                    <a:pt x="2145" y="2941756"/>
                  </a:lnTo>
                  <a:lnTo>
                    <a:pt x="2130" y="2934155"/>
                  </a:lnTo>
                  <a:lnTo>
                    <a:pt x="2118" y="2926553"/>
                  </a:lnTo>
                  <a:lnTo>
                    <a:pt x="2107" y="2918952"/>
                  </a:lnTo>
                  <a:lnTo>
                    <a:pt x="2098" y="2911350"/>
                  </a:lnTo>
                  <a:lnTo>
                    <a:pt x="2092" y="2903749"/>
                  </a:lnTo>
                  <a:lnTo>
                    <a:pt x="2087" y="2896147"/>
                  </a:lnTo>
                  <a:lnTo>
                    <a:pt x="2083" y="2888546"/>
                  </a:lnTo>
                  <a:lnTo>
                    <a:pt x="2082" y="2880945"/>
                  </a:lnTo>
                  <a:lnTo>
                    <a:pt x="2083" y="2873343"/>
                  </a:lnTo>
                  <a:lnTo>
                    <a:pt x="2085" y="2865742"/>
                  </a:lnTo>
                  <a:lnTo>
                    <a:pt x="2089" y="2858140"/>
                  </a:lnTo>
                  <a:lnTo>
                    <a:pt x="2095" y="2850539"/>
                  </a:lnTo>
                  <a:lnTo>
                    <a:pt x="2103" y="2842937"/>
                  </a:lnTo>
                  <a:lnTo>
                    <a:pt x="2112" y="2835336"/>
                  </a:lnTo>
                  <a:lnTo>
                    <a:pt x="2123" y="2827735"/>
                  </a:lnTo>
                  <a:lnTo>
                    <a:pt x="2135" y="2820133"/>
                  </a:lnTo>
                  <a:lnTo>
                    <a:pt x="2149" y="2812532"/>
                  </a:lnTo>
                  <a:lnTo>
                    <a:pt x="2165" y="2804930"/>
                  </a:lnTo>
                  <a:lnTo>
                    <a:pt x="2182" y="2797329"/>
                  </a:lnTo>
                  <a:lnTo>
                    <a:pt x="2200" y="2789727"/>
                  </a:lnTo>
                  <a:lnTo>
                    <a:pt x="2220" y="2782126"/>
                  </a:lnTo>
                  <a:lnTo>
                    <a:pt x="2242" y="2774524"/>
                  </a:lnTo>
                  <a:lnTo>
                    <a:pt x="2264" y="2766923"/>
                  </a:lnTo>
                  <a:lnTo>
                    <a:pt x="2288" y="2759322"/>
                  </a:lnTo>
                  <a:lnTo>
                    <a:pt x="2312" y="2751720"/>
                  </a:lnTo>
                  <a:lnTo>
                    <a:pt x="2338" y="2744119"/>
                  </a:lnTo>
                  <a:lnTo>
                    <a:pt x="2365" y="2736517"/>
                  </a:lnTo>
                  <a:lnTo>
                    <a:pt x="2393" y="2728916"/>
                  </a:lnTo>
                  <a:lnTo>
                    <a:pt x="2422" y="2721314"/>
                  </a:lnTo>
                  <a:lnTo>
                    <a:pt x="2452" y="2713713"/>
                  </a:lnTo>
                  <a:lnTo>
                    <a:pt x="2482" y="2706112"/>
                  </a:lnTo>
                  <a:lnTo>
                    <a:pt x="2514" y="2698510"/>
                  </a:lnTo>
                  <a:lnTo>
                    <a:pt x="2546" y="2690909"/>
                  </a:lnTo>
                  <a:lnTo>
                    <a:pt x="2579" y="2683307"/>
                  </a:lnTo>
                  <a:lnTo>
                    <a:pt x="2612" y="2675706"/>
                  </a:lnTo>
                  <a:lnTo>
                    <a:pt x="2646" y="2668104"/>
                  </a:lnTo>
                  <a:lnTo>
                    <a:pt x="2680" y="2660503"/>
                  </a:lnTo>
                  <a:lnTo>
                    <a:pt x="2715" y="2652901"/>
                  </a:lnTo>
                  <a:lnTo>
                    <a:pt x="2750" y="2645300"/>
                  </a:lnTo>
                  <a:lnTo>
                    <a:pt x="2786" y="2637699"/>
                  </a:lnTo>
                  <a:lnTo>
                    <a:pt x="2822" y="2630097"/>
                  </a:lnTo>
                  <a:lnTo>
                    <a:pt x="2858" y="2622496"/>
                  </a:lnTo>
                  <a:lnTo>
                    <a:pt x="2894" y="2614894"/>
                  </a:lnTo>
                  <a:lnTo>
                    <a:pt x="2930" y="2607293"/>
                  </a:lnTo>
                  <a:lnTo>
                    <a:pt x="2967" y="2599691"/>
                  </a:lnTo>
                  <a:lnTo>
                    <a:pt x="3003" y="2592090"/>
                  </a:lnTo>
                  <a:lnTo>
                    <a:pt x="3040" y="2584489"/>
                  </a:lnTo>
                  <a:lnTo>
                    <a:pt x="3076" y="2576887"/>
                  </a:lnTo>
                  <a:lnTo>
                    <a:pt x="3113" y="2569286"/>
                  </a:lnTo>
                  <a:lnTo>
                    <a:pt x="3149" y="2561684"/>
                  </a:lnTo>
                  <a:lnTo>
                    <a:pt x="3185" y="2554083"/>
                  </a:lnTo>
                  <a:lnTo>
                    <a:pt x="3221" y="2546481"/>
                  </a:lnTo>
                  <a:lnTo>
                    <a:pt x="3257" y="2538880"/>
                  </a:lnTo>
                  <a:lnTo>
                    <a:pt x="3293" y="2531278"/>
                  </a:lnTo>
                  <a:lnTo>
                    <a:pt x="3328" y="2523677"/>
                  </a:lnTo>
                  <a:lnTo>
                    <a:pt x="3364" y="2516076"/>
                  </a:lnTo>
                  <a:lnTo>
                    <a:pt x="3398" y="2508474"/>
                  </a:lnTo>
                  <a:lnTo>
                    <a:pt x="3433" y="2500873"/>
                  </a:lnTo>
                  <a:lnTo>
                    <a:pt x="3467" y="2493271"/>
                  </a:lnTo>
                  <a:lnTo>
                    <a:pt x="3501" y="2485670"/>
                  </a:lnTo>
                  <a:lnTo>
                    <a:pt x="3534" y="2478068"/>
                  </a:lnTo>
                  <a:lnTo>
                    <a:pt x="3567" y="2470467"/>
                  </a:lnTo>
                  <a:lnTo>
                    <a:pt x="3600" y="2462865"/>
                  </a:lnTo>
                  <a:lnTo>
                    <a:pt x="3632" y="2455264"/>
                  </a:lnTo>
                  <a:lnTo>
                    <a:pt x="3664" y="2447663"/>
                  </a:lnTo>
                  <a:lnTo>
                    <a:pt x="3695" y="2440061"/>
                  </a:lnTo>
                  <a:lnTo>
                    <a:pt x="3726" y="2432460"/>
                  </a:lnTo>
                  <a:lnTo>
                    <a:pt x="3756" y="2424858"/>
                  </a:lnTo>
                  <a:lnTo>
                    <a:pt x="3786" y="2417257"/>
                  </a:lnTo>
                  <a:lnTo>
                    <a:pt x="3816" y="2409655"/>
                  </a:lnTo>
                  <a:lnTo>
                    <a:pt x="3845" y="2402054"/>
                  </a:lnTo>
                  <a:lnTo>
                    <a:pt x="3874" y="2394453"/>
                  </a:lnTo>
                  <a:lnTo>
                    <a:pt x="3902" y="2386851"/>
                  </a:lnTo>
                  <a:lnTo>
                    <a:pt x="3929" y="2379250"/>
                  </a:lnTo>
                  <a:lnTo>
                    <a:pt x="3957" y="2371648"/>
                  </a:lnTo>
                  <a:lnTo>
                    <a:pt x="3983" y="2364047"/>
                  </a:lnTo>
                  <a:lnTo>
                    <a:pt x="4010" y="2356445"/>
                  </a:lnTo>
                  <a:lnTo>
                    <a:pt x="4036" y="2348844"/>
                  </a:lnTo>
                  <a:lnTo>
                    <a:pt x="4061" y="2341242"/>
                  </a:lnTo>
                  <a:lnTo>
                    <a:pt x="4086" y="2333641"/>
                  </a:lnTo>
                  <a:lnTo>
                    <a:pt x="4110" y="2326040"/>
                  </a:lnTo>
                  <a:lnTo>
                    <a:pt x="4135" y="2318438"/>
                  </a:lnTo>
                  <a:lnTo>
                    <a:pt x="4158" y="2310837"/>
                  </a:lnTo>
                  <a:lnTo>
                    <a:pt x="4181" y="2303235"/>
                  </a:lnTo>
                  <a:lnTo>
                    <a:pt x="4204" y="2295634"/>
                  </a:lnTo>
                  <a:lnTo>
                    <a:pt x="4227" y="2288032"/>
                  </a:lnTo>
                  <a:lnTo>
                    <a:pt x="4249" y="2280431"/>
                  </a:lnTo>
                  <a:lnTo>
                    <a:pt x="4271" y="2272830"/>
                  </a:lnTo>
                  <a:lnTo>
                    <a:pt x="4292" y="2265228"/>
                  </a:lnTo>
                  <a:lnTo>
                    <a:pt x="4313" y="2257627"/>
                  </a:lnTo>
                  <a:lnTo>
                    <a:pt x="4333" y="2250025"/>
                  </a:lnTo>
                  <a:lnTo>
                    <a:pt x="4353" y="2242424"/>
                  </a:lnTo>
                  <a:lnTo>
                    <a:pt x="4373" y="2234822"/>
                  </a:lnTo>
                  <a:lnTo>
                    <a:pt x="4393" y="2227221"/>
                  </a:lnTo>
                  <a:lnTo>
                    <a:pt x="4412" y="2219619"/>
                  </a:lnTo>
                  <a:lnTo>
                    <a:pt x="4430" y="2212018"/>
                  </a:lnTo>
                  <a:lnTo>
                    <a:pt x="4449" y="2204417"/>
                  </a:lnTo>
                  <a:lnTo>
                    <a:pt x="4467" y="2196815"/>
                  </a:lnTo>
                  <a:lnTo>
                    <a:pt x="4485" y="2189214"/>
                  </a:lnTo>
                  <a:lnTo>
                    <a:pt x="4502" y="2181612"/>
                  </a:lnTo>
                  <a:lnTo>
                    <a:pt x="4519" y="2174011"/>
                  </a:lnTo>
                  <a:lnTo>
                    <a:pt x="4536" y="2166409"/>
                  </a:lnTo>
                  <a:lnTo>
                    <a:pt x="4553" y="2158808"/>
                  </a:lnTo>
                  <a:lnTo>
                    <a:pt x="4569" y="2151207"/>
                  </a:lnTo>
                  <a:lnTo>
                    <a:pt x="4585" y="2143605"/>
                  </a:lnTo>
                  <a:lnTo>
                    <a:pt x="4601" y="2136004"/>
                  </a:lnTo>
                  <a:lnTo>
                    <a:pt x="4616" y="2128402"/>
                  </a:lnTo>
                  <a:lnTo>
                    <a:pt x="4631" y="2120801"/>
                  </a:lnTo>
                  <a:lnTo>
                    <a:pt x="4646" y="2113199"/>
                  </a:lnTo>
                  <a:lnTo>
                    <a:pt x="4660" y="2105598"/>
                  </a:lnTo>
                  <a:lnTo>
                    <a:pt x="4674" y="2097996"/>
                  </a:lnTo>
                  <a:lnTo>
                    <a:pt x="4688" y="2090395"/>
                  </a:lnTo>
                  <a:lnTo>
                    <a:pt x="4702" y="2082794"/>
                  </a:lnTo>
                  <a:lnTo>
                    <a:pt x="4715" y="2075192"/>
                  </a:lnTo>
                  <a:lnTo>
                    <a:pt x="4728" y="2067591"/>
                  </a:lnTo>
                  <a:lnTo>
                    <a:pt x="4741" y="2059989"/>
                  </a:lnTo>
                  <a:lnTo>
                    <a:pt x="4754" y="2052388"/>
                  </a:lnTo>
                  <a:lnTo>
                    <a:pt x="4766" y="2044786"/>
                  </a:lnTo>
                  <a:lnTo>
                    <a:pt x="4778" y="2037185"/>
                  </a:lnTo>
                  <a:lnTo>
                    <a:pt x="4789" y="2029584"/>
                  </a:lnTo>
                  <a:lnTo>
                    <a:pt x="4800" y="2021982"/>
                  </a:lnTo>
                  <a:lnTo>
                    <a:pt x="4811" y="2014381"/>
                  </a:lnTo>
                  <a:lnTo>
                    <a:pt x="4822" y="2006779"/>
                  </a:lnTo>
                  <a:lnTo>
                    <a:pt x="4832" y="1999178"/>
                  </a:lnTo>
                  <a:lnTo>
                    <a:pt x="4842" y="1991576"/>
                  </a:lnTo>
                  <a:lnTo>
                    <a:pt x="4852" y="1983975"/>
                  </a:lnTo>
                  <a:lnTo>
                    <a:pt x="4861" y="1976373"/>
                  </a:lnTo>
                  <a:lnTo>
                    <a:pt x="4870" y="1968772"/>
                  </a:lnTo>
                  <a:lnTo>
                    <a:pt x="4879" y="1961171"/>
                  </a:lnTo>
                  <a:lnTo>
                    <a:pt x="4887" y="1953569"/>
                  </a:lnTo>
                  <a:lnTo>
                    <a:pt x="4895" y="1945968"/>
                  </a:lnTo>
                  <a:lnTo>
                    <a:pt x="4903" y="1938366"/>
                  </a:lnTo>
                  <a:lnTo>
                    <a:pt x="4910" y="1930765"/>
                  </a:lnTo>
                  <a:lnTo>
                    <a:pt x="4917" y="1923163"/>
                  </a:lnTo>
                  <a:lnTo>
                    <a:pt x="4924" y="1915562"/>
                  </a:lnTo>
                  <a:lnTo>
                    <a:pt x="4930" y="1907961"/>
                  </a:lnTo>
                  <a:lnTo>
                    <a:pt x="4936" y="1900359"/>
                  </a:lnTo>
                  <a:lnTo>
                    <a:pt x="4941" y="1892758"/>
                  </a:lnTo>
                  <a:lnTo>
                    <a:pt x="4946" y="1885156"/>
                  </a:lnTo>
                  <a:lnTo>
                    <a:pt x="4951" y="1877555"/>
                  </a:lnTo>
                  <a:lnTo>
                    <a:pt x="4955" y="1869953"/>
                  </a:lnTo>
                  <a:lnTo>
                    <a:pt x="4958" y="1862352"/>
                  </a:lnTo>
                  <a:lnTo>
                    <a:pt x="4962" y="1854750"/>
                  </a:lnTo>
                  <a:lnTo>
                    <a:pt x="4964" y="1847149"/>
                  </a:lnTo>
                  <a:lnTo>
                    <a:pt x="4967" y="1839548"/>
                  </a:lnTo>
                  <a:lnTo>
                    <a:pt x="4969" y="1831946"/>
                  </a:lnTo>
                  <a:lnTo>
                    <a:pt x="4970" y="1824345"/>
                  </a:lnTo>
                  <a:lnTo>
                    <a:pt x="4971" y="1816743"/>
                  </a:lnTo>
                  <a:lnTo>
                    <a:pt x="4971" y="1809142"/>
                  </a:lnTo>
                  <a:lnTo>
                    <a:pt x="4971" y="1801540"/>
                  </a:lnTo>
                  <a:lnTo>
                    <a:pt x="4971" y="1793939"/>
                  </a:lnTo>
                  <a:lnTo>
                    <a:pt x="4970" y="1786337"/>
                  </a:lnTo>
                  <a:lnTo>
                    <a:pt x="4968" y="1778736"/>
                  </a:lnTo>
                  <a:lnTo>
                    <a:pt x="4966" y="1771135"/>
                  </a:lnTo>
                  <a:lnTo>
                    <a:pt x="4963" y="1763533"/>
                  </a:lnTo>
                  <a:lnTo>
                    <a:pt x="4960" y="1755932"/>
                  </a:lnTo>
                  <a:lnTo>
                    <a:pt x="4956" y="1748330"/>
                  </a:lnTo>
                  <a:lnTo>
                    <a:pt x="4951" y="1740729"/>
                  </a:lnTo>
                  <a:lnTo>
                    <a:pt x="4946" y="1733127"/>
                  </a:lnTo>
                  <a:lnTo>
                    <a:pt x="4940" y="1725526"/>
                  </a:lnTo>
                  <a:lnTo>
                    <a:pt x="4934" y="1717925"/>
                  </a:lnTo>
                  <a:lnTo>
                    <a:pt x="4926" y="1710323"/>
                  </a:lnTo>
                  <a:lnTo>
                    <a:pt x="4918" y="1702722"/>
                  </a:lnTo>
                  <a:lnTo>
                    <a:pt x="4910" y="1695120"/>
                  </a:lnTo>
                  <a:lnTo>
                    <a:pt x="4901" y="1687519"/>
                  </a:lnTo>
                  <a:lnTo>
                    <a:pt x="4890" y="1679917"/>
                  </a:lnTo>
                  <a:lnTo>
                    <a:pt x="4880" y="1672316"/>
                  </a:lnTo>
                  <a:lnTo>
                    <a:pt x="4868" y="1664714"/>
                  </a:lnTo>
                  <a:lnTo>
                    <a:pt x="4856" y="1657113"/>
                  </a:lnTo>
                  <a:lnTo>
                    <a:pt x="4842" y="1649512"/>
                  </a:lnTo>
                  <a:lnTo>
                    <a:pt x="4828" y="1641910"/>
                  </a:lnTo>
                  <a:lnTo>
                    <a:pt x="4813" y="1634309"/>
                  </a:lnTo>
                  <a:lnTo>
                    <a:pt x="4797" y="1626707"/>
                  </a:lnTo>
                  <a:lnTo>
                    <a:pt x="4780" y="1619106"/>
                  </a:lnTo>
                  <a:lnTo>
                    <a:pt x="4763" y="1611504"/>
                  </a:lnTo>
                  <a:lnTo>
                    <a:pt x="4744" y="1603903"/>
                  </a:lnTo>
                  <a:lnTo>
                    <a:pt x="4724" y="1596302"/>
                  </a:lnTo>
                  <a:lnTo>
                    <a:pt x="4703" y="1588700"/>
                  </a:lnTo>
                  <a:lnTo>
                    <a:pt x="4681" y="1581099"/>
                  </a:lnTo>
                  <a:lnTo>
                    <a:pt x="4659" y="1573497"/>
                  </a:lnTo>
                  <a:lnTo>
                    <a:pt x="4635" y="1565896"/>
                  </a:lnTo>
                  <a:lnTo>
                    <a:pt x="4610" y="1558294"/>
                  </a:lnTo>
                  <a:lnTo>
                    <a:pt x="4584" y="1550693"/>
                  </a:lnTo>
                  <a:lnTo>
                    <a:pt x="4556" y="1543091"/>
                  </a:lnTo>
                  <a:lnTo>
                    <a:pt x="4527" y="1535490"/>
                  </a:lnTo>
                  <a:lnTo>
                    <a:pt x="4498" y="1527889"/>
                  </a:lnTo>
                  <a:lnTo>
                    <a:pt x="4467" y="1520287"/>
                  </a:lnTo>
                  <a:lnTo>
                    <a:pt x="4434" y="1512686"/>
                  </a:lnTo>
                  <a:lnTo>
                    <a:pt x="4401" y="1505084"/>
                  </a:lnTo>
                  <a:lnTo>
                    <a:pt x="4366" y="1497483"/>
                  </a:lnTo>
                  <a:lnTo>
                    <a:pt x="4330" y="1489881"/>
                  </a:lnTo>
                  <a:lnTo>
                    <a:pt x="4292" y="1482280"/>
                  </a:lnTo>
                  <a:lnTo>
                    <a:pt x="4253" y="1474679"/>
                  </a:lnTo>
                  <a:lnTo>
                    <a:pt x="4213" y="1467077"/>
                  </a:lnTo>
                  <a:lnTo>
                    <a:pt x="4171" y="1459476"/>
                  </a:lnTo>
                  <a:lnTo>
                    <a:pt x="4129" y="1451874"/>
                  </a:lnTo>
                  <a:lnTo>
                    <a:pt x="4084" y="1444273"/>
                  </a:lnTo>
                  <a:lnTo>
                    <a:pt x="4038" y="1436671"/>
                  </a:lnTo>
                  <a:lnTo>
                    <a:pt x="3991" y="1429070"/>
                  </a:lnTo>
                  <a:lnTo>
                    <a:pt x="3942" y="1421468"/>
                  </a:lnTo>
                  <a:lnTo>
                    <a:pt x="3892" y="1413867"/>
                  </a:lnTo>
                  <a:lnTo>
                    <a:pt x="3840" y="1406266"/>
                  </a:lnTo>
                  <a:lnTo>
                    <a:pt x="3787" y="1398664"/>
                  </a:lnTo>
                  <a:lnTo>
                    <a:pt x="3732" y="1391063"/>
                  </a:lnTo>
                  <a:lnTo>
                    <a:pt x="3676" y="1383461"/>
                  </a:lnTo>
                  <a:lnTo>
                    <a:pt x="3619" y="1375860"/>
                  </a:lnTo>
                  <a:lnTo>
                    <a:pt x="3560" y="1368258"/>
                  </a:lnTo>
                  <a:lnTo>
                    <a:pt x="3500" y="1360657"/>
                  </a:lnTo>
                  <a:lnTo>
                    <a:pt x="3438" y="1353056"/>
                  </a:lnTo>
                  <a:lnTo>
                    <a:pt x="3375" y="1345454"/>
                  </a:lnTo>
                  <a:lnTo>
                    <a:pt x="3311" y="1337853"/>
                  </a:lnTo>
                  <a:lnTo>
                    <a:pt x="3245" y="1330251"/>
                  </a:lnTo>
                  <a:lnTo>
                    <a:pt x="3178" y="1322650"/>
                  </a:lnTo>
                  <a:lnTo>
                    <a:pt x="3110" y="1315048"/>
                  </a:lnTo>
                  <a:lnTo>
                    <a:pt x="3041" y="1307447"/>
                  </a:lnTo>
                  <a:lnTo>
                    <a:pt x="2970" y="1299845"/>
                  </a:lnTo>
                  <a:lnTo>
                    <a:pt x="2899" y="1292244"/>
                  </a:lnTo>
                  <a:lnTo>
                    <a:pt x="2827" y="1284643"/>
                  </a:lnTo>
                  <a:lnTo>
                    <a:pt x="2753" y="1277041"/>
                  </a:lnTo>
                  <a:lnTo>
                    <a:pt x="2678" y="1269440"/>
                  </a:lnTo>
                  <a:lnTo>
                    <a:pt x="2603" y="1261838"/>
                  </a:lnTo>
                  <a:lnTo>
                    <a:pt x="2527" y="1254237"/>
                  </a:lnTo>
                  <a:lnTo>
                    <a:pt x="2450" y="1246635"/>
                  </a:lnTo>
                  <a:lnTo>
                    <a:pt x="2373" y="1239034"/>
                  </a:lnTo>
                  <a:lnTo>
                    <a:pt x="2295" y="1231432"/>
                  </a:lnTo>
                  <a:lnTo>
                    <a:pt x="2216" y="1223831"/>
                  </a:lnTo>
                  <a:lnTo>
                    <a:pt x="2138" y="1216230"/>
                  </a:lnTo>
                  <a:lnTo>
                    <a:pt x="2059" y="1208628"/>
                  </a:lnTo>
                  <a:lnTo>
                    <a:pt x="1979" y="1201027"/>
                  </a:lnTo>
                  <a:lnTo>
                    <a:pt x="1900" y="1193425"/>
                  </a:lnTo>
                  <a:lnTo>
                    <a:pt x="1821" y="1185824"/>
                  </a:lnTo>
                  <a:lnTo>
                    <a:pt x="1742" y="1178222"/>
                  </a:lnTo>
                  <a:lnTo>
                    <a:pt x="1663" y="1170621"/>
                  </a:lnTo>
                  <a:lnTo>
                    <a:pt x="1585" y="1163020"/>
                  </a:lnTo>
                  <a:lnTo>
                    <a:pt x="1507" y="1155418"/>
                  </a:lnTo>
                  <a:lnTo>
                    <a:pt x="1430" y="1147817"/>
                  </a:lnTo>
                  <a:lnTo>
                    <a:pt x="1353" y="1140215"/>
                  </a:lnTo>
                  <a:lnTo>
                    <a:pt x="1278" y="1132614"/>
                  </a:lnTo>
                  <a:lnTo>
                    <a:pt x="1203" y="1125012"/>
                  </a:lnTo>
                  <a:lnTo>
                    <a:pt x="1129" y="1117411"/>
                  </a:lnTo>
                  <a:lnTo>
                    <a:pt x="1057" y="1109809"/>
                  </a:lnTo>
                  <a:lnTo>
                    <a:pt x="986" y="1102208"/>
                  </a:lnTo>
                  <a:lnTo>
                    <a:pt x="917" y="1094607"/>
                  </a:lnTo>
                  <a:lnTo>
                    <a:pt x="849" y="1087005"/>
                  </a:lnTo>
                  <a:lnTo>
                    <a:pt x="783" y="1079404"/>
                  </a:lnTo>
                  <a:lnTo>
                    <a:pt x="719" y="1071802"/>
                  </a:lnTo>
                  <a:lnTo>
                    <a:pt x="657" y="1064201"/>
                  </a:lnTo>
                  <a:lnTo>
                    <a:pt x="596" y="1056599"/>
                  </a:lnTo>
                  <a:lnTo>
                    <a:pt x="539" y="1048998"/>
                  </a:lnTo>
                  <a:lnTo>
                    <a:pt x="483" y="1041397"/>
                  </a:lnTo>
                  <a:lnTo>
                    <a:pt x="430" y="1033795"/>
                  </a:lnTo>
                  <a:lnTo>
                    <a:pt x="380" y="1026194"/>
                  </a:lnTo>
                  <a:lnTo>
                    <a:pt x="332" y="1018592"/>
                  </a:lnTo>
                  <a:lnTo>
                    <a:pt x="288" y="1010991"/>
                  </a:lnTo>
                  <a:lnTo>
                    <a:pt x="246" y="1003389"/>
                  </a:lnTo>
                  <a:lnTo>
                    <a:pt x="206" y="995788"/>
                  </a:lnTo>
                  <a:lnTo>
                    <a:pt x="172" y="988186"/>
                  </a:lnTo>
                  <a:lnTo>
                    <a:pt x="139" y="980585"/>
                  </a:lnTo>
                  <a:lnTo>
                    <a:pt x="109" y="972984"/>
                  </a:lnTo>
                  <a:lnTo>
                    <a:pt x="84" y="965382"/>
                  </a:lnTo>
                  <a:lnTo>
                    <a:pt x="60" y="957781"/>
                  </a:lnTo>
                  <a:lnTo>
                    <a:pt x="42" y="950179"/>
                  </a:lnTo>
                  <a:lnTo>
                    <a:pt x="26" y="942578"/>
                  </a:lnTo>
                  <a:lnTo>
                    <a:pt x="13" y="934976"/>
                  </a:lnTo>
                  <a:lnTo>
                    <a:pt x="6" y="927375"/>
                  </a:lnTo>
                  <a:lnTo>
                    <a:pt x="1" y="919774"/>
                  </a:lnTo>
                  <a:lnTo>
                    <a:pt x="0" y="912172"/>
                  </a:lnTo>
                  <a:lnTo>
                    <a:pt x="3" y="904571"/>
                  </a:lnTo>
                  <a:lnTo>
                    <a:pt x="9" y="896969"/>
                  </a:lnTo>
                  <a:lnTo>
                    <a:pt x="19" y="889368"/>
                  </a:lnTo>
                  <a:lnTo>
                    <a:pt x="33" y="881766"/>
                  </a:lnTo>
                  <a:lnTo>
                    <a:pt x="50" y="874165"/>
                  </a:lnTo>
                  <a:lnTo>
                    <a:pt x="72" y="866563"/>
                  </a:lnTo>
                  <a:lnTo>
                    <a:pt x="97" y="858962"/>
                  </a:lnTo>
                  <a:lnTo>
                    <a:pt x="124" y="851361"/>
                  </a:lnTo>
                  <a:lnTo>
                    <a:pt x="157" y="843759"/>
                  </a:lnTo>
                  <a:lnTo>
                    <a:pt x="193" y="836158"/>
                  </a:lnTo>
                  <a:lnTo>
                    <a:pt x="232" y="828556"/>
                  </a:lnTo>
                  <a:lnTo>
                    <a:pt x="275" y="820955"/>
                  </a:lnTo>
                  <a:lnTo>
                    <a:pt x="320" y="813353"/>
                  </a:lnTo>
                  <a:lnTo>
                    <a:pt x="370" y="805752"/>
                  </a:lnTo>
                  <a:lnTo>
                    <a:pt x="422" y="798151"/>
                  </a:lnTo>
                  <a:lnTo>
                    <a:pt x="477" y="790549"/>
                  </a:lnTo>
                  <a:lnTo>
                    <a:pt x="536" y="782948"/>
                  </a:lnTo>
                  <a:lnTo>
                    <a:pt x="598" y="775346"/>
                  </a:lnTo>
                  <a:lnTo>
                    <a:pt x="662" y="767745"/>
                  </a:lnTo>
                  <a:lnTo>
                    <a:pt x="729" y="760143"/>
                  </a:lnTo>
                  <a:lnTo>
                    <a:pt x="798" y="752542"/>
                  </a:lnTo>
                  <a:lnTo>
                    <a:pt x="871" y="744940"/>
                  </a:lnTo>
                  <a:lnTo>
                    <a:pt x="945" y="737339"/>
                  </a:lnTo>
                  <a:lnTo>
                    <a:pt x="1021" y="729738"/>
                  </a:lnTo>
                  <a:lnTo>
                    <a:pt x="1101" y="722136"/>
                  </a:lnTo>
                  <a:lnTo>
                    <a:pt x="1182" y="714535"/>
                  </a:lnTo>
                  <a:lnTo>
                    <a:pt x="1264" y="706933"/>
                  </a:lnTo>
                  <a:lnTo>
                    <a:pt x="1349" y="699332"/>
                  </a:lnTo>
                  <a:lnTo>
                    <a:pt x="1434" y="691730"/>
                  </a:lnTo>
                  <a:lnTo>
                    <a:pt x="1522" y="684129"/>
                  </a:lnTo>
                  <a:lnTo>
                    <a:pt x="1611" y="676528"/>
                  </a:lnTo>
                  <a:lnTo>
                    <a:pt x="1700" y="668926"/>
                  </a:lnTo>
                  <a:lnTo>
                    <a:pt x="1791" y="661325"/>
                  </a:lnTo>
                  <a:lnTo>
                    <a:pt x="1883" y="653723"/>
                  </a:lnTo>
                  <a:lnTo>
                    <a:pt x="1976" y="646122"/>
                  </a:lnTo>
                  <a:lnTo>
                    <a:pt x="2069" y="638520"/>
                  </a:lnTo>
                  <a:lnTo>
                    <a:pt x="2162" y="630919"/>
                  </a:lnTo>
                  <a:lnTo>
                    <a:pt x="2256" y="623317"/>
                  </a:lnTo>
                  <a:lnTo>
                    <a:pt x="2350" y="615716"/>
                  </a:lnTo>
                  <a:lnTo>
                    <a:pt x="2445" y="608115"/>
                  </a:lnTo>
                  <a:lnTo>
                    <a:pt x="2539" y="600513"/>
                  </a:lnTo>
                  <a:lnTo>
                    <a:pt x="2633" y="592912"/>
                  </a:lnTo>
                  <a:lnTo>
                    <a:pt x="2727" y="585310"/>
                  </a:lnTo>
                  <a:lnTo>
                    <a:pt x="2820" y="577709"/>
                  </a:lnTo>
                  <a:lnTo>
                    <a:pt x="2913" y="570107"/>
                  </a:lnTo>
                  <a:lnTo>
                    <a:pt x="3005" y="562506"/>
                  </a:lnTo>
                  <a:lnTo>
                    <a:pt x="3097" y="554904"/>
                  </a:lnTo>
                  <a:lnTo>
                    <a:pt x="3187" y="547303"/>
                  </a:lnTo>
                  <a:lnTo>
                    <a:pt x="3277" y="539702"/>
                  </a:lnTo>
                  <a:lnTo>
                    <a:pt x="3366" y="532100"/>
                  </a:lnTo>
                  <a:lnTo>
                    <a:pt x="3454" y="524499"/>
                  </a:lnTo>
                  <a:lnTo>
                    <a:pt x="3540" y="516897"/>
                  </a:lnTo>
                  <a:lnTo>
                    <a:pt x="3625" y="509296"/>
                  </a:lnTo>
                  <a:lnTo>
                    <a:pt x="3710" y="501694"/>
                  </a:lnTo>
                  <a:lnTo>
                    <a:pt x="3792" y="494093"/>
                  </a:lnTo>
                  <a:lnTo>
                    <a:pt x="3873" y="486492"/>
                  </a:lnTo>
                  <a:lnTo>
                    <a:pt x="3953" y="478890"/>
                  </a:lnTo>
                  <a:lnTo>
                    <a:pt x="4031" y="471289"/>
                  </a:lnTo>
                  <a:lnTo>
                    <a:pt x="4108" y="463687"/>
                  </a:lnTo>
                  <a:lnTo>
                    <a:pt x="4182" y="456086"/>
                  </a:lnTo>
                  <a:lnTo>
                    <a:pt x="4255" y="448484"/>
                  </a:lnTo>
                  <a:lnTo>
                    <a:pt x="4327" y="440883"/>
                  </a:lnTo>
                  <a:lnTo>
                    <a:pt x="4396" y="433281"/>
                  </a:lnTo>
                  <a:lnTo>
                    <a:pt x="4465" y="425680"/>
                  </a:lnTo>
                  <a:lnTo>
                    <a:pt x="4531" y="418079"/>
                  </a:lnTo>
                  <a:lnTo>
                    <a:pt x="4595" y="410477"/>
                  </a:lnTo>
                  <a:lnTo>
                    <a:pt x="4658" y="402876"/>
                  </a:lnTo>
                  <a:lnTo>
                    <a:pt x="4719" y="395274"/>
                  </a:lnTo>
                  <a:lnTo>
                    <a:pt x="4777" y="387673"/>
                  </a:lnTo>
                  <a:lnTo>
                    <a:pt x="4835" y="380071"/>
                  </a:lnTo>
                  <a:lnTo>
                    <a:pt x="4890" y="372470"/>
                  </a:lnTo>
                  <a:lnTo>
                    <a:pt x="4944" y="364869"/>
                  </a:lnTo>
                  <a:lnTo>
                    <a:pt x="4996" y="357267"/>
                  </a:lnTo>
                  <a:lnTo>
                    <a:pt x="5045" y="349666"/>
                  </a:lnTo>
                  <a:lnTo>
                    <a:pt x="5094" y="342064"/>
                  </a:lnTo>
                  <a:lnTo>
                    <a:pt x="5140" y="334463"/>
                  </a:lnTo>
                  <a:lnTo>
                    <a:pt x="5185" y="326861"/>
                  </a:lnTo>
                  <a:lnTo>
                    <a:pt x="5229" y="319260"/>
                  </a:lnTo>
                  <a:lnTo>
                    <a:pt x="5270" y="311658"/>
                  </a:lnTo>
                  <a:lnTo>
                    <a:pt x="5310" y="304057"/>
                  </a:lnTo>
                  <a:lnTo>
                    <a:pt x="5348" y="296456"/>
                  </a:lnTo>
                  <a:lnTo>
                    <a:pt x="5385" y="288854"/>
                  </a:lnTo>
                  <a:lnTo>
                    <a:pt x="5420" y="281253"/>
                  </a:lnTo>
                  <a:lnTo>
                    <a:pt x="5454" y="273651"/>
                  </a:lnTo>
                  <a:lnTo>
                    <a:pt x="5486" y="266050"/>
                  </a:lnTo>
                  <a:lnTo>
                    <a:pt x="5517" y="258448"/>
                  </a:lnTo>
                  <a:lnTo>
                    <a:pt x="5546" y="250847"/>
                  </a:lnTo>
                  <a:lnTo>
                    <a:pt x="5574" y="243246"/>
                  </a:lnTo>
                  <a:lnTo>
                    <a:pt x="5601" y="235644"/>
                  </a:lnTo>
                  <a:lnTo>
                    <a:pt x="5626" y="228043"/>
                  </a:lnTo>
                  <a:lnTo>
                    <a:pt x="5651" y="220441"/>
                  </a:lnTo>
                  <a:lnTo>
                    <a:pt x="5674" y="212840"/>
                  </a:lnTo>
                  <a:lnTo>
                    <a:pt x="5696" y="205238"/>
                  </a:lnTo>
                  <a:lnTo>
                    <a:pt x="5717" y="197637"/>
                  </a:lnTo>
                  <a:lnTo>
                    <a:pt x="5737" y="190035"/>
                  </a:lnTo>
                  <a:lnTo>
                    <a:pt x="5755" y="182434"/>
                  </a:lnTo>
                  <a:lnTo>
                    <a:pt x="5773" y="174833"/>
                  </a:lnTo>
                  <a:lnTo>
                    <a:pt x="5790" y="167231"/>
                  </a:lnTo>
                  <a:lnTo>
                    <a:pt x="5806" y="159630"/>
                  </a:lnTo>
                  <a:lnTo>
                    <a:pt x="5821" y="152028"/>
                  </a:lnTo>
                  <a:lnTo>
                    <a:pt x="5835" y="144427"/>
                  </a:lnTo>
                  <a:lnTo>
                    <a:pt x="5849" y="136825"/>
                  </a:lnTo>
                  <a:lnTo>
                    <a:pt x="5861" y="129224"/>
                  </a:lnTo>
                  <a:lnTo>
                    <a:pt x="5873" y="121623"/>
                  </a:lnTo>
                  <a:lnTo>
                    <a:pt x="5884" y="114021"/>
                  </a:lnTo>
                  <a:lnTo>
                    <a:pt x="5895" y="106420"/>
                  </a:lnTo>
                  <a:lnTo>
                    <a:pt x="5905" y="98818"/>
                  </a:lnTo>
                  <a:lnTo>
                    <a:pt x="5914" y="91217"/>
                  </a:lnTo>
                  <a:lnTo>
                    <a:pt x="5923" y="83615"/>
                  </a:lnTo>
                  <a:lnTo>
                    <a:pt x="5931" y="76014"/>
                  </a:lnTo>
                  <a:lnTo>
                    <a:pt x="5939" y="68412"/>
                  </a:lnTo>
                  <a:lnTo>
                    <a:pt x="5946" y="60811"/>
                  </a:lnTo>
                  <a:lnTo>
                    <a:pt x="5952" y="53210"/>
                  </a:lnTo>
                  <a:lnTo>
                    <a:pt x="5959" y="45608"/>
                  </a:lnTo>
                  <a:lnTo>
                    <a:pt x="5964" y="38007"/>
                  </a:lnTo>
                  <a:lnTo>
                    <a:pt x="5970" y="30405"/>
                  </a:lnTo>
                  <a:lnTo>
                    <a:pt x="5975" y="22804"/>
                  </a:lnTo>
                  <a:lnTo>
                    <a:pt x="5980" y="15202"/>
                  </a:lnTo>
                  <a:lnTo>
                    <a:pt x="5984" y="7601"/>
                  </a:lnTo>
                  <a:lnTo>
                    <a:pt x="6085" y="0"/>
                  </a:lnTo>
                  <a:lnTo>
                    <a:pt x="6089" y="7601"/>
                  </a:lnTo>
                  <a:lnTo>
                    <a:pt x="6094" y="15202"/>
                  </a:lnTo>
                  <a:lnTo>
                    <a:pt x="6098" y="22804"/>
                  </a:lnTo>
                  <a:lnTo>
                    <a:pt x="6103" y="30405"/>
                  </a:lnTo>
                  <a:lnTo>
                    <a:pt x="6109" y="38007"/>
                  </a:lnTo>
                  <a:lnTo>
                    <a:pt x="6115" y="45608"/>
                  </a:lnTo>
                  <a:lnTo>
                    <a:pt x="6121" y="53210"/>
                  </a:lnTo>
                  <a:lnTo>
                    <a:pt x="6128" y="60811"/>
                  </a:lnTo>
                  <a:lnTo>
                    <a:pt x="6135" y="68412"/>
                  </a:lnTo>
                  <a:lnTo>
                    <a:pt x="6143" y="76014"/>
                  </a:lnTo>
                  <a:lnTo>
                    <a:pt x="6151" y="83615"/>
                  </a:lnTo>
                  <a:lnTo>
                    <a:pt x="6159" y="91217"/>
                  </a:lnTo>
                  <a:lnTo>
                    <a:pt x="6169" y="98818"/>
                  </a:lnTo>
                  <a:lnTo>
                    <a:pt x="6179" y="106420"/>
                  </a:lnTo>
                  <a:lnTo>
                    <a:pt x="6189" y="114021"/>
                  </a:lnTo>
                  <a:lnTo>
                    <a:pt x="6201" y="121623"/>
                  </a:lnTo>
                  <a:lnTo>
                    <a:pt x="6212" y="129224"/>
                  </a:lnTo>
                  <a:lnTo>
                    <a:pt x="6225" y="136825"/>
                  </a:lnTo>
                  <a:lnTo>
                    <a:pt x="6238" y="144427"/>
                  </a:lnTo>
                  <a:lnTo>
                    <a:pt x="6252" y="152028"/>
                  </a:lnTo>
                  <a:lnTo>
                    <a:pt x="6268" y="159630"/>
                  </a:lnTo>
                  <a:lnTo>
                    <a:pt x="6284" y="167231"/>
                  </a:lnTo>
                  <a:lnTo>
                    <a:pt x="6300" y="174833"/>
                  </a:lnTo>
                  <a:lnTo>
                    <a:pt x="6318" y="182434"/>
                  </a:lnTo>
                  <a:lnTo>
                    <a:pt x="6337" y="190035"/>
                  </a:lnTo>
                  <a:lnTo>
                    <a:pt x="6357" y="197637"/>
                  </a:lnTo>
                  <a:lnTo>
                    <a:pt x="6378" y="205238"/>
                  </a:lnTo>
                  <a:lnTo>
                    <a:pt x="6399" y="212840"/>
                  </a:lnTo>
                  <a:lnTo>
                    <a:pt x="6423" y="220441"/>
                  </a:lnTo>
                  <a:lnTo>
                    <a:pt x="6447" y="228043"/>
                  </a:lnTo>
                  <a:lnTo>
                    <a:pt x="6472" y="235644"/>
                  </a:lnTo>
                  <a:lnTo>
                    <a:pt x="6499" y="243246"/>
                  </a:lnTo>
                  <a:lnTo>
                    <a:pt x="6527" y="250847"/>
                  </a:lnTo>
                  <a:lnTo>
                    <a:pt x="6557" y="258448"/>
                  </a:lnTo>
                  <a:lnTo>
                    <a:pt x="6588" y="266050"/>
                  </a:lnTo>
                  <a:lnTo>
                    <a:pt x="6620" y="273651"/>
                  </a:lnTo>
                  <a:lnTo>
                    <a:pt x="6654" y="281253"/>
                  </a:lnTo>
                  <a:lnTo>
                    <a:pt x="6689" y="288854"/>
                  </a:lnTo>
                  <a:lnTo>
                    <a:pt x="6725" y="296456"/>
                  </a:lnTo>
                  <a:lnTo>
                    <a:pt x="6764" y="304057"/>
                  </a:lnTo>
                  <a:lnTo>
                    <a:pt x="6804" y="311658"/>
                  </a:lnTo>
                  <a:lnTo>
                    <a:pt x="6845" y="319260"/>
                  </a:lnTo>
                  <a:lnTo>
                    <a:pt x="6888" y="326861"/>
                  </a:lnTo>
                  <a:lnTo>
                    <a:pt x="6933" y="334463"/>
                  </a:lnTo>
                  <a:lnTo>
                    <a:pt x="6980" y="342064"/>
                  </a:lnTo>
                  <a:lnTo>
                    <a:pt x="7028" y="349666"/>
                  </a:lnTo>
                  <a:lnTo>
                    <a:pt x="7078" y="357267"/>
                  </a:lnTo>
                  <a:lnTo>
                    <a:pt x="7130" y="364869"/>
                  </a:lnTo>
                  <a:lnTo>
                    <a:pt x="7184" y="372470"/>
                  </a:lnTo>
                  <a:lnTo>
                    <a:pt x="7238" y="380071"/>
                  </a:lnTo>
                  <a:lnTo>
                    <a:pt x="7296" y="387673"/>
                  </a:lnTo>
                  <a:lnTo>
                    <a:pt x="7355" y="395274"/>
                  </a:lnTo>
                  <a:lnTo>
                    <a:pt x="7416" y="402876"/>
                  </a:lnTo>
                  <a:lnTo>
                    <a:pt x="7478" y="410477"/>
                  </a:lnTo>
                  <a:lnTo>
                    <a:pt x="7543" y="418079"/>
                  </a:lnTo>
                  <a:lnTo>
                    <a:pt x="7609" y="425680"/>
                  </a:lnTo>
                  <a:lnTo>
                    <a:pt x="7677" y="433281"/>
                  </a:lnTo>
                  <a:lnTo>
                    <a:pt x="7746" y="440883"/>
                  </a:lnTo>
                  <a:lnTo>
                    <a:pt x="7818" y="448484"/>
                  </a:lnTo>
                  <a:lnTo>
                    <a:pt x="7891" y="456086"/>
                  </a:lnTo>
                  <a:lnTo>
                    <a:pt x="7966" y="463687"/>
                  </a:lnTo>
                  <a:lnTo>
                    <a:pt x="8043" y="471289"/>
                  </a:lnTo>
                  <a:lnTo>
                    <a:pt x="8121" y="478890"/>
                  </a:lnTo>
                  <a:lnTo>
                    <a:pt x="8200" y="486492"/>
                  </a:lnTo>
                  <a:lnTo>
                    <a:pt x="8282" y="494093"/>
                  </a:lnTo>
                  <a:lnTo>
                    <a:pt x="8364" y="501694"/>
                  </a:lnTo>
                  <a:lnTo>
                    <a:pt x="8448" y="509296"/>
                  </a:lnTo>
                  <a:lnTo>
                    <a:pt x="8533" y="516897"/>
                  </a:lnTo>
                  <a:lnTo>
                    <a:pt x="8620" y="524499"/>
                  </a:lnTo>
                  <a:lnTo>
                    <a:pt x="8708" y="532100"/>
                  </a:lnTo>
                  <a:lnTo>
                    <a:pt x="8796" y="539702"/>
                  </a:lnTo>
                  <a:lnTo>
                    <a:pt x="8886" y="547303"/>
                  </a:lnTo>
                  <a:lnTo>
                    <a:pt x="8977" y="554904"/>
                  </a:lnTo>
                  <a:lnTo>
                    <a:pt x="9068" y="562506"/>
                  </a:lnTo>
                  <a:lnTo>
                    <a:pt x="9161" y="570107"/>
                  </a:lnTo>
                  <a:lnTo>
                    <a:pt x="9253" y="577709"/>
                  </a:lnTo>
                  <a:lnTo>
                    <a:pt x="9347" y="585310"/>
                  </a:lnTo>
                  <a:lnTo>
                    <a:pt x="9441" y="592912"/>
                  </a:lnTo>
                  <a:lnTo>
                    <a:pt x="9535" y="600513"/>
                  </a:lnTo>
                  <a:lnTo>
                    <a:pt x="9629" y="608115"/>
                  </a:lnTo>
                  <a:lnTo>
                    <a:pt x="9723" y="615716"/>
                  </a:lnTo>
                  <a:lnTo>
                    <a:pt x="9817" y="623317"/>
                  </a:lnTo>
                  <a:lnTo>
                    <a:pt x="9911" y="630919"/>
                  </a:lnTo>
                  <a:lnTo>
                    <a:pt x="10005" y="638520"/>
                  </a:lnTo>
                  <a:lnTo>
                    <a:pt x="10098" y="646122"/>
                  </a:lnTo>
                  <a:lnTo>
                    <a:pt x="10190" y="653723"/>
                  </a:lnTo>
                  <a:lnTo>
                    <a:pt x="10282" y="661325"/>
                  </a:lnTo>
                  <a:lnTo>
                    <a:pt x="10373" y="668926"/>
                  </a:lnTo>
                  <a:lnTo>
                    <a:pt x="10463" y="676528"/>
                  </a:lnTo>
                  <a:lnTo>
                    <a:pt x="10552" y="684129"/>
                  </a:lnTo>
                  <a:lnTo>
                    <a:pt x="10639" y="691730"/>
                  </a:lnTo>
                  <a:lnTo>
                    <a:pt x="10725" y="699332"/>
                  </a:lnTo>
                  <a:lnTo>
                    <a:pt x="10809" y="706933"/>
                  </a:lnTo>
                  <a:lnTo>
                    <a:pt x="10892" y="714535"/>
                  </a:lnTo>
                  <a:lnTo>
                    <a:pt x="10973" y="722136"/>
                  </a:lnTo>
                  <a:lnTo>
                    <a:pt x="11052" y="729738"/>
                  </a:lnTo>
                  <a:lnTo>
                    <a:pt x="11128" y="737339"/>
                  </a:lnTo>
                  <a:lnTo>
                    <a:pt x="11203" y="744940"/>
                  </a:lnTo>
                  <a:lnTo>
                    <a:pt x="11275" y="752542"/>
                  </a:lnTo>
                  <a:lnTo>
                    <a:pt x="11344" y="760143"/>
                  </a:lnTo>
                  <a:lnTo>
                    <a:pt x="11412" y="767745"/>
                  </a:lnTo>
                  <a:lnTo>
                    <a:pt x="11476" y="775346"/>
                  </a:lnTo>
                  <a:lnTo>
                    <a:pt x="11537" y="782948"/>
                  </a:lnTo>
                  <a:lnTo>
                    <a:pt x="11597" y="790549"/>
                  </a:lnTo>
                  <a:lnTo>
                    <a:pt x="11651" y="798151"/>
                  </a:lnTo>
                  <a:lnTo>
                    <a:pt x="11704" y="805752"/>
                  </a:lnTo>
                  <a:lnTo>
                    <a:pt x="11754" y="813353"/>
                  </a:lnTo>
                  <a:lnTo>
                    <a:pt x="11799" y="820955"/>
                  </a:lnTo>
                  <a:lnTo>
                    <a:pt x="11842" y="828556"/>
                  </a:lnTo>
                  <a:lnTo>
                    <a:pt x="11881" y="836158"/>
                  </a:lnTo>
                  <a:lnTo>
                    <a:pt x="11916" y="843759"/>
                  </a:lnTo>
                  <a:lnTo>
                    <a:pt x="11949" y="851361"/>
                  </a:lnTo>
                  <a:lnTo>
                    <a:pt x="11977" y="858962"/>
                  </a:lnTo>
                  <a:lnTo>
                    <a:pt x="12002" y="866563"/>
                  </a:lnTo>
                  <a:lnTo>
                    <a:pt x="12024" y="874165"/>
                  </a:lnTo>
                  <a:lnTo>
                    <a:pt x="12040" y="881766"/>
                  </a:lnTo>
                  <a:lnTo>
                    <a:pt x="12055" y="889368"/>
                  </a:lnTo>
                  <a:lnTo>
                    <a:pt x="12065" y="896969"/>
                  </a:lnTo>
                  <a:lnTo>
                    <a:pt x="12071" y="904571"/>
                  </a:lnTo>
                  <a:lnTo>
                    <a:pt x="12074" y="912172"/>
                  </a:lnTo>
                  <a:lnTo>
                    <a:pt x="12072" y="919774"/>
                  </a:lnTo>
                  <a:lnTo>
                    <a:pt x="12068" y="927375"/>
                  </a:lnTo>
                  <a:lnTo>
                    <a:pt x="12060" y="934976"/>
                  </a:lnTo>
                  <a:lnTo>
                    <a:pt x="12047" y="942578"/>
                  </a:lnTo>
                  <a:lnTo>
                    <a:pt x="12032" y="950179"/>
                  </a:lnTo>
                  <a:lnTo>
                    <a:pt x="12013" y="957781"/>
                  </a:lnTo>
                  <a:lnTo>
                    <a:pt x="11990" y="965382"/>
                  </a:lnTo>
                  <a:lnTo>
                    <a:pt x="11964" y="972984"/>
                  </a:lnTo>
                  <a:lnTo>
                    <a:pt x="11935" y="980585"/>
                  </a:lnTo>
                  <a:lnTo>
                    <a:pt x="11902" y="988186"/>
                  </a:lnTo>
                  <a:lnTo>
                    <a:pt x="11867" y="995788"/>
                  </a:lnTo>
                  <a:lnTo>
                    <a:pt x="11827" y="1003389"/>
                  </a:lnTo>
                  <a:lnTo>
                    <a:pt x="11786" y="1010991"/>
                  </a:lnTo>
                  <a:lnTo>
                    <a:pt x="11741" y="1018592"/>
                  </a:lnTo>
                  <a:lnTo>
                    <a:pt x="11693" y="1026194"/>
                  </a:lnTo>
                  <a:lnTo>
                    <a:pt x="11643" y="1033795"/>
                  </a:lnTo>
                  <a:lnTo>
                    <a:pt x="11590" y="1041397"/>
                  </a:lnTo>
                  <a:lnTo>
                    <a:pt x="11534" y="1048998"/>
                  </a:lnTo>
                  <a:lnTo>
                    <a:pt x="11477" y="1056599"/>
                  </a:lnTo>
                  <a:lnTo>
                    <a:pt x="11417" y="1064201"/>
                  </a:lnTo>
                  <a:lnTo>
                    <a:pt x="11355" y="1071802"/>
                  </a:lnTo>
                  <a:lnTo>
                    <a:pt x="11291" y="1079404"/>
                  </a:lnTo>
                  <a:lnTo>
                    <a:pt x="11224" y="1087005"/>
                  </a:lnTo>
                  <a:lnTo>
                    <a:pt x="11157" y="1094607"/>
                  </a:lnTo>
                  <a:lnTo>
                    <a:pt x="11087" y="1102208"/>
                  </a:lnTo>
                  <a:lnTo>
                    <a:pt x="11016" y="1109809"/>
                  </a:lnTo>
                  <a:lnTo>
                    <a:pt x="10944" y="1117411"/>
                  </a:lnTo>
                  <a:lnTo>
                    <a:pt x="10871" y="1125012"/>
                  </a:lnTo>
                  <a:lnTo>
                    <a:pt x="10796" y="1132614"/>
                  </a:lnTo>
                  <a:lnTo>
                    <a:pt x="10720" y="1140215"/>
                  </a:lnTo>
                  <a:lnTo>
                    <a:pt x="10644" y="1147817"/>
                  </a:lnTo>
                  <a:lnTo>
                    <a:pt x="10567" y="1155418"/>
                  </a:lnTo>
                  <a:lnTo>
                    <a:pt x="10489" y="1163020"/>
                  </a:lnTo>
                  <a:lnTo>
                    <a:pt x="10410" y="1170621"/>
                  </a:lnTo>
                  <a:lnTo>
                    <a:pt x="10332" y="1178222"/>
                  </a:lnTo>
                  <a:lnTo>
                    <a:pt x="10252" y="1185824"/>
                  </a:lnTo>
                  <a:lnTo>
                    <a:pt x="10173" y="1193425"/>
                  </a:lnTo>
                  <a:lnTo>
                    <a:pt x="10094" y="1201027"/>
                  </a:lnTo>
                  <a:lnTo>
                    <a:pt x="10015" y="1208628"/>
                  </a:lnTo>
                  <a:lnTo>
                    <a:pt x="9936" y="1216230"/>
                  </a:lnTo>
                  <a:lnTo>
                    <a:pt x="9857" y="1223831"/>
                  </a:lnTo>
                  <a:lnTo>
                    <a:pt x="9779" y="1231432"/>
                  </a:lnTo>
                  <a:lnTo>
                    <a:pt x="9701" y="1239034"/>
                  </a:lnTo>
                  <a:lnTo>
                    <a:pt x="9623" y="1246635"/>
                  </a:lnTo>
                  <a:lnTo>
                    <a:pt x="9547" y="1254237"/>
                  </a:lnTo>
                  <a:lnTo>
                    <a:pt x="9470" y="1261838"/>
                  </a:lnTo>
                  <a:lnTo>
                    <a:pt x="9395" y="1269440"/>
                  </a:lnTo>
                  <a:lnTo>
                    <a:pt x="9321" y="1277041"/>
                  </a:lnTo>
                  <a:lnTo>
                    <a:pt x="9247" y="1284643"/>
                  </a:lnTo>
                  <a:lnTo>
                    <a:pt x="9175" y="1292244"/>
                  </a:lnTo>
                  <a:lnTo>
                    <a:pt x="9103" y="1299845"/>
                  </a:lnTo>
                  <a:lnTo>
                    <a:pt x="9032" y="1307447"/>
                  </a:lnTo>
                  <a:lnTo>
                    <a:pt x="8963" y="1315048"/>
                  </a:lnTo>
                  <a:lnTo>
                    <a:pt x="8895" y="1322650"/>
                  </a:lnTo>
                  <a:lnTo>
                    <a:pt x="8828" y="1330251"/>
                  </a:lnTo>
                  <a:lnTo>
                    <a:pt x="8763" y="1337853"/>
                  </a:lnTo>
                  <a:lnTo>
                    <a:pt x="8698" y="1345454"/>
                  </a:lnTo>
                  <a:lnTo>
                    <a:pt x="8635" y="1353056"/>
                  </a:lnTo>
                  <a:lnTo>
                    <a:pt x="8574" y="1360657"/>
                  </a:lnTo>
                  <a:lnTo>
                    <a:pt x="8513" y="1368258"/>
                  </a:lnTo>
                  <a:lnTo>
                    <a:pt x="8455" y="1375860"/>
                  </a:lnTo>
                  <a:lnTo>
                    <a:pt x="8397" y="1383461"/>
                  </a:lnTo>
                  <a:lnTo>
                    <a:pt x="8341" y="1391063"/>
                  </a:lnTo>
                  <a:lnTo>
                    <a:pt x="8287" y="1398664"/>
                  </a:lnTo>
                  <a:lnTo>
                    <a:pt x="8233" y="1406266"/>
                  </a:lnTo>
                  <a:lnTo>
                    <a:pt x="8182" y="1413867"/>
                  </a:lnTo>
                  <a:lnTo>
                    <a:pt x="8132" y="1421468"/>
                  </a:lnTo>
                  <a:lnTo>
                    <a:pt x="8083" y="1429070"/>
                  </a:lnTo>
                  <a:lnTo>
                    <a:pt x="8036" y="1436671"/>
                  </a:lnTo>
                  <a:lnTo>
                    <a:pt x="7990" y="1444273"/>
                  </a:lnTo>
                  <a:lnTo>
                    <a:pt x="7945" y="1451874"/>
                  </a:lnTo>
                  <a:lnTo>
                    <a:pt x="7902" y="1459476"/>
                  </a:lnTo>
                  <a:lnTo>
                    <a:pt x="7860" y="1467077"/>
                  </a:lnTo>
                  <a:lnTo>
                    <a:pt x="7820" y="1474679"/>
                  </a:lnTo>
                  <a:lnTo>
                    <a:pt x="7781" y="1482280"/>
                  </a:lnTo>
                  <a:lnTo>
                    <a:pt x="7743" y="1489881"/>
                  </a:lnTo>
                  <a:lnTo>
                    <a:pt x="7708" y="1497483"/>
                  </a:lnTo>
                  <a:lnTo>
                    <a:pt x="7673" y="1505084"/>
                  </a:lnTo>
                  <a:lnTo>
                    <a:pt x="7639" y="1512686"/>
                  </a:lnTo>
                  <a:lnTo>
                    <a:pt x="7607" y="1520287"/>
                  </a:lnTo>
                  <a:lnTo>
                    <a:pt x="7576" y="1527889"/>
                  </a:lnTo>
                  <a:lnTo>
                    <a:pt x="7546" y="1535490"/>
                  </a:lnTo>
                  <a:lnTo>
                    <a:pt x="7518" y="1543091"/>
                  </a:lnTo>
                  <a:lnTo>
                    <a:pt x="7490" y="1550693"/>
                  </a:lnTo>
                  <a:lnTo>
                    <a:pt x="7464" y="1558294"/>
                  </a:lnTo>
                  <a:lnTo>
                    <a:pt x="7439" y="1565896"/>
                  </a:lnTo>
                  <a:lnTo>
                    <a:pt x="7415" y="1573497"/>
                  </a:lnTo>
                  <a:lnTo>
                    <a:pt x="7392" y="1581099"/>
                  </a:lnTo>
                  <a:lnTo>
                    <a:pt x="7370" y="1588700"/>
                  </a:lnTo>
                  <a:lnTo>
                    <a:pt x="7349" y="1596302"/>
                  </a:lnTo>
                  <a:lnTo>
                    <a:pt x="7330" y="1603903"/>
                  </a:lnTo>
                  <a:lnTo>
                    <a:pt x="7311" y="1611504"/>
                  </a:lnTo>
                  <a:lnTo>
                    <a:pt x="7293" y="1619106"/>
                  </a:lnTo>
                  <a:lnTo>
                    <a:pt x="7276" y="1626707"/>
                  </a:lnTo>
                  <a:lnTo>
                    <a:pt x="7260" y="1634309"/>
                  </a:lnTo>
                  <a:lnTo>
                    <a:pt x="7245" y="1641910"/>
                  </a:lnTo>
                  <a:lnTo>
                    <a:pt x="7231" y="1649512"/>
                  </a:lnTo>
                  <a:lnTo>
                    <a:pt x="7218" y="1657113"/>
                  </a:lnTo>
                  <a:lnTo>
                    <a:pt x="7206" y="1664714"/>
                  </a:lnTo>
                  <a:lnTo>
                    <a:pt x="7194" y="1672316"/>
                  </a:lnTo>
                  <a:lnTo>
                    <a:pt x="7183" y="1679917"/>
                  </a:lnTo>
                  <a:lnTo>
                    <a:pt x="7173" y="1687519"/>
                  </a:lnTo>
                  <a:lnTo>
                    <a:pt x="7163" y="1695120"/>
                  </a:lnTo>
                  <a:lnTo>
                    <a:pt x="7155" y="1702722"/>
                  </a:lnTo>
                  <a:lnTo>
                    <a:pt x="7147" y="1710323"/>
                  </a:lnTo>
                  <a:lnTo>
                    <a:pt x="7140" y="1717925"/>
                  </a:lnTo>
                  <a:lnTo>
                    <a:pt x="7133" y="1725526"/>
                  </a:lnTo>
                  <a:lnTo>
                    <a:pt x="7128" y="1733127"/>
                  </a:lnTo>
                  <a:lnTo>
                    <a:pt x="7122" y="1740729"/>
                  </a:lnTo>
                  <a:lnTo>
                    <a:pt x="7118" y="1748330"/>
                  </a:lnTo>
                  <a:lnTo>
                    <a:pt x="7114" y="1755932"/>
                  </a:lnTo>
                  <a:lnTo>
                    <a:pt x="7110" y="1763533"/>
                  </a:lnTo>
                  <a:lnTo>
                    <a:pt x="7108" y="1771135"/>
                  </a:lnTo>
                  <a:lnTo>
                    <a:pt x="7105" y="1778736"/>
                  </a:lnTo>
                  <a:lnTo>
                    <a:pt x="7104" y="1786337"/>
                  </a:lnTo>
                  <a:lnTo>
                    <a:pt x="7103" y="1793939"/>
                  </a:lnTo>
                  <a:lnTo>
                    <a:pt x="7102" y="1801540"/>
                  </a:lnTo>
                  <a:lnTo>
                    <a:pt x="7102" y="1809142"/>
                  </a:lnTo>
                  <a:lnTo>
                    <a:pt x="7102" y="1816743"/>
                  </a:lnTo>
                  <a:lnTo>
                    <a:pt x="7103" y="1824345"/>
                  </a:lnTo>
                  <a:lnTo>
                    <a:pt x="7105" y="1831946"/>
                  </a:lnTo>
                  <a:lnTo>
                    <a:pt x="7107" y="1839548"/>
                  </a:lnTo>
                  <a:lnTo>
                    <a:pt x="7109" y="1847149"/>
                  </a:lnTo>
                  <a:lnTo>
                    <a:pt x="7112" y="1854750"/>
                  </a:lnTo>
                  <a:lnTo>
                    <a:pt x="7115" y="1862352"/>
                  </a:lnTo>
                  <a:lnTo>
                    <a:pt x="7119" y="1869953"/>
                  </a:lnTo>
                  <a:lnTo>
                    <a:pt x="7123" y="1877555"/>
                  </a:lnTo>
                  <a:lnTo>
                    <a:pt x="7128" y="1885156"/>
                  </a:lnTo>
                  <a:lnTo>
                    <a:pt x="7133" y="1892758"/>
                  </a:lnTo>
                  <a:lnTo>
                    <a:pt x="7138" y="1900359"/>
                  </a:lnTo>
                  <a:lnTo>
                    <a:pt x="7144" y="1907961"/>
                  </a:lnTo>
                  <a:lnTo>
                    <a:pt x="7150" y="1915562"/>
                  </a:lnTo>
                  <a:lnTo>
                    <a:pt x="7156" y="1923163"/>
                  </a:lnTo>
                  <a:lnTo>
                    <a:pt x="7163" y="1930765"/>
                  </a:lnTo>
                  <a:lnTo>
                    <a:pt x="7170" y="1938366"/>
                  </a:lnTo>
                  <a:lnTo>
                    <a:pt x="7178" y="1945968"/>
                  </a:lnTo>
                  <a:lnTo>
                    <a:pt x="7186" y="1953569"/>
                  </a:lnTo>
                  <a:lnTo>
                    <a:pt x="7194" y="1961171"/>
                  </a:lnTo>
                  <a:lnTo>
                    <a:pt x="7203" y="1968772"/>
                  </a:lnTo>
                  <a:lnTo>
                    <a:pt x="7212" y="1976373"/>
                  </a:lnTo>
                  <a:lnTo>
                    <a:pt x="7221" y="1983975"/>
                  </a:lnTo>
                  <a:lnTo>
                    <a:pt x="7231" y="1991576"/>
                  </a:lnTo>
                  <a:lnTo>
                    <a:pt x="7241" y="1999178"/>
                  </a:lnTo>
                  <a:lnTo>
                    <a:pt x="7251" y="2006779"/>
                  </a:lnTo>
                  <a:lnTo>
                    <a:pt x="7262" y="2014381"/>
                  </a:lnTo>
                  <a:lnTo>
                    <a:pt x="7273" y="2021982"/>
                  </a:lnTo>
                  <a:lnTo>
                    <a:pt x="7284" y="2029584"/>
                  </a:lnTo>
                  <a:lnTo>
                    <a:pt x="7296" y="2037185"/>
                  </a:lnTo>
                  <a:lnTo>
                    <a:pt x="7308" y="2044786"/>
                  </a:lnTo>
                  <a:lnTo>
                    <a:pt x="7320" y="2052388"/>
                  </a:lnTo>
                  <a:lnTo>
                    <a:pt x="7332" y="2059989"/>
                  </a:lnTo>
                  <a:lnTo>
                    <a:pt x="7345" y="2067591"/>
                  </a:lnTo>
                  <a:lnTo>
                    <a:pt x="7358" y="2075192"/>
                  </a:lnTo>
                  <a:lnTo>
                    <a:pt x="7371" y="2082794"/>
                  </a:lnTo>
                  <a:lnTo>
                    <a:pt x="7385" y="2090395"/>
                  </a:lnTo>
                  <a:lnTo>
                    <a:pt x="7399" y="2097996"/>
                  </a:lnTo>
                  <a:lnTo>
                    <a:pt x="7413" y="2105598"/>
                  </a:lnTo>
                  <a:lnTo>
                    <a:pt x="7428" y="2113199"/>
                  </a:lnTo>
                  <a:lnTo>
                    <a:pt x="7442" y="2120801"/>
                  </a:lnTo>
                  <a:lnTo>
                    <a:pt x="7457" y="2128402"/>
                  </a:lnTo>
                  <a:lnTo>
                    <a:pt x="7473" y="2136004"/>
                  </a:lnTo>
                  <a:lnTo>
                    <a:pt x="7488" y="2143605"/>
                  </a:lnTo>
                  <a:lnTo>
                    <a:pt x="7504" y="2151207"/>
                  </a:lnTo>
                  <a:lnTo>
                    <a:pt x="7521" y="2158808"/>
                  </a:lnTo>
                  <a:lnTo>
                    <a:pt x="7537" y="2166409"/>
                  </a:lnTo>
                  <a:lnTo>
                    <a:pt x="7554" y="2174011"/>
                  </a:lnTo>
                  <a:lnTo>
                    <a:pt x="7571" y="2181612"/>
                  </a:lnTo>
                  <a:lnTo>
                    <a:pt x="7589" y="2189214"/>
                  </a:lnTo>
                  <a:lnTo>
                    <a:pt x="7606" y="2196815"/>
                  </a:lnTo>
                  <a:lnTo>
                    <a:pt x="7625" y="2204417"/>
                  </a:lnTo>
                  <a:lnTo>
                    <a:pt x="7643" y="2212018"/>
                  </a:lnTo>
                  <a:lnTo>
                    <a:pt x="7662" y="2219619"/>
                  </a:lnTo>
                  <a:lnTo>
                    <a:pt x="7681" y="2227221"/>
                  </a:lnTo>
                  <a:lnTo>
                    <a:pt x="7700" y="2234822"/>
                  </a:lnTo>
                  <a:lnTo>
                    <a:pt x="7720" y="2242424"/>
                  </a:lnTo>
                  <a:lnTo>
                    <a:pt x="7740" y="2250025"/>
                  </a:lnTo>
                  <a:lnTo>
                    <a:pt x="7761" y="2257627"/>
                  </a:lnTo>
                  <a:lnTo>
                    <a:pt x="7782" y="2265228"/>
                  </a:lnTo>
                  <a:lnTo>
                    <a:pt x="7803" y="2272830"/>
                  </a:lnTo>
                  <a:lnTo>
                    <a:pt x="7825" y="2280431"/>
                  </a:lnTo>
                  <a:lnTo>
                    <a:pt x="7847" y="2288032"/>
                  </a:lnTo>
                  <a:lnTo>
                    <a:pt x="7869" y="2295634"/>
                  </a:lnTo>
                  <a:lnTo>
                    <a:pt x="7892" y="2303235"/>
                  </a:lnTo>
                  <a:lnTo>
                    <a:pt x="7915" y="2310837"/>
                  </a:lnTo>
                  <a:lnTo>
                    <a:pt x="7939" y="2318438"/>
                  </a:lnTo>
                  <a:lnTo>
                    <a:pt x="7963" y="2326040"/>
                  </a:lnTo>
                  <a:lnTo>
                    <a:pt x="7988" y="2333641"/>
                  </a:lnTo>
                  <a:lnTo>
                    <a:pt x="8013" y="2341242"/>
                  </a:lnTo>
                  <a:lnTo>
                    <a:pt x="8038" y="2348844"/>
                  </a:lnTo>
                  <a:lnTo>
                    <a:pt x="8064" y="2356445"/>
                  </a:lnTo>
                  <a:lnTo>
                    <a:pt x="8090" y="2364047"/>
                  </a:lnTo>
                  <a:lnTo>
                    <a:pt x="8117" y="2371648"/>
                  </a:lnTo>
                  <a:lnTo>
                    <a:pt x="8144" y="2379250"/>
                  </a:lnTo>
                  <a:lnTo>
                    <a:pt x="8172" y="2386851"/>
                  </a:lnTo>
                  <a:lnTo>
                    <a:pt x="8200" y="2394453"/>
                  </a:lnTo>
                  <a:lnTo>
                    <a:pt x="8229" y="2402054"/>
                  </a:lnTo>
                  <a:lnTo>
                    <a:pt x="8258" y="2409655"/>
                  </a:lnTo>
                  <a:lnTo>
                    <a:pt x="8287" y="2417257"/>
                  </a:lnTo>
                  <a:lnTo>
                    <a:pt x="8317" y="2424858"/>
                  </a:lnTo>
                  <a:lnTo>
                    <a:pt x="8348" y="2432460"/>
                  </a:lnTo>
                  <a:lnTo>
                    <a:pt x="8378" y="2440061"/>
                  </a:lnTo>
                  <a:lnTo>
                    <a:pt x="8410" y="2447663"/>
                  </a:lnTo>
                  <a:lnTo>
                    <a:pt x="8441" y="2455264"/>
                  </a:lnTo>
                  <a:lnTo>
                    <a:pt x="8474" y="2462865"/>
                  </a:lnTo>
                  <a:lnTo>
                    <a:pt x="8506" y="2470467"/>
                  </a:lnTo>
                  <a:lnTo>
                    <a:pt x="8539" y="2478068"/>
                  </a:lnTo>
                  <a:lnTo>
                    <a:pt x="8573" y="2485670"/>
                  </a:lnTo>
                  <a:lnTo>
                    <a:pt x="8607" y="2493271"/>
                  </a:lnTo>
                  <a:lnTo>
                    <a:pt x="8641" y="2500873"/>
                  </a:lnTo>
                  <a:lnTo>
                    <a:pt x="8675" y="2508474"/>
                  </a:lnTo>
                  <a:lnTo>
                    <a:pt x="8710" y="2516076"/>
                  </a:lnTo>
                  <a:lnTo>
                    <a:pt x="8745" y="2523677"/>
                  </a:lnTo>
                  <a:lnTo>
                    <a:pt x="8780" y="2531278"/>
                  </a:lnTo>
                  <a:lnTo>
                    <a:pt x="8816" y="2538880"/>
                  </a:lnTo>
                  <a:lnTo>
                    <a:pt x="8852" y="2546481"/>
                  </a:lnTo>
                  <a:lnTo>
                    <a:pt x="8888" y="2554083"/>
                  </a:lnTo>
                  <a:lnTo>
                    <a:pt x="8924" y="2561684"/>
                  </a:lnTo>
                  <a:lnTo>
                    <a:pt x="8961" y="2569286"/>
                  </a:lnTo>
                  <a:lnTo>
                    <a:pt x="8997" y="2576887"/>
                  </a:lnTo>
                  <a:lnTo>
                    <a:pt x="9034" y="2584489"/>
                  </a:lnTo>
                  <a:lnTo>
                    <a:pt x="9070" y="2592090"/>
                  </a:lnTo>
                  <a:lnTo>
                    <a:pt x="9107" y="2599691"/>
                  </a:lnTo>
                  <a:lnTo>
                    <a:pt x="9143" y="2607293"/>
                  </a:lnTo>
                  <a:lnTo>
                    <a:pt x="9180" y="2614894"/>
                  </a:lnTo>
                  <a:lnTo>
                    <a:pt x="9216" y="2622496"/>
                  </a:lnTo>
                  <a:lnTo>
                    <a:pt x="9252" y="2630097"/>
                  </a:lnTo>
                  <a:lnTo>
                    <a:pt x="9288" y="2637699"/>
                  </a:lnTo>
                  <a:lnTo>
                    <a:pt x="9323" y="2645300"/>
                  </a:lnTo>
                  <a:lnTo>
                    <a:pt x="9358" y="2652901"/>
                  </a:lnTo>
                  <a:lnTo>
                    <a:pt x="9393" y="2660503"/>
                  </a:lnTo>
                  <a:lnTo>
                    <a:pt x="9428" y="2668104"/>
                  </a:lnTo>
                  <a:lnTo>
                    <a:pt x="9461" y="2675706"/>
                  </a:lnTo>
                  <a:lnTo>
                    <a:pt x="9495" y="2683307"/>
                  </a:lnTo>
                  <a:lnTo>
                    <a:pt x="9527" y="2690909"/>
                  </a:lnTo>
                  <a:lnTo>
                    <a:pt x="9560" y="2698510"/>
                  </a:lnTo>
                  <a:lnTo>
                    <a:pt x="9591" y="2706112"/>
                  </a:lnTo>
                  <a:lnTo>
                    <a:pt x="9621" y="2713713"/>
                  </a:lnTo>
                  <a:lnTo>
                    <a:pt x="9651" y="2721314"/>
                  </a:lnTo>
                  <a:lnTo>
                    <a:pt x="9680" y="2728916"/>
                  </a:lnTo>
                  <a:lnTo>
                    <a:pt x="9708" y="2736517"/>
                  </a:lnTo>
                  <a:lnTo>
                    <a:pt x="9735" y="2744119"/>
                  </a:lnTo>
                  <a:lnTo>
                    <a:pt x="9761" y="2751720"/>
                  </a:lnTo>
                  <a:lnTo>
                    <a:pt x="9786" y="2759322"/>
                  </a:lnTo>
                  <a:lnTo>
                    <a:pt x="9810" y="2766923"/>
                  </a:lnTo>
                  <a:lnTo>
                    <a:pt x="9832" y="2774524"/>
                  </a:lnTo>
                  <a:lnTo>
                    <a:pt x="9853" y="2782126"/>
                  </a:lnTo>
                  <a:lnTo>
                    <a:pt x="9873" y="2789727"/>
                  </a:lnTo>
                  <a:lnTo>
                    <a:pt x="9891" y="2797329"/>
                  </a:lnTo>
                  <a:lnTo>
                    <a:pt x="9909" y="2804930"/>
                  </a:lnTo>
                  <a:lnTo>
                    <a:pt x="9924" y="2812532"/>
                  </a:lnTo>
                  <a:lnTo>
                    <a:pt x="9938" y="2820133"/>
                  </a:lnTo>
                  <a:lnTo>
                    <a:pt x="9951" y="2827735"/>
                  </a:lnTo>
                  <a:lnTo>
                    <a:pt x="9961" y="2835336"/>
                  </a:lnTo>
                  <a:lnTo>
                    <a:pt x="9971" y="2842937"/>
                  </a:lnTo>
                  <a:lnTo>
                    <a:pt x="9978" y="2850539"/>
                  </a:lnTo>
                  <a:lnTo>
                    <a:pt x="9984" y="2858140"/>
                  </a:lnTo>
                  <a:lnTo>
                    <a:pt x="9989" y="2865742"/>
                  </a:lnTo>
                  <a:lnTo>
                    <a:pt x="9991" y="2873343"/>
                  </a:lnTo>
                  <a:lnTo>
                    <a:pt x="9991" y="2880945"/>
                  </a:lnTo>
                  <a:lnTo>
                    <a:pt x="9990" y="2888546"/>
                  </a:lnTo>
                  <a:lnTo>
                    <a:pt x="9987" y="2896147"/>
                  </a:lnTo>
                  <a:lnTo>
                    <a:pt x="9982" y="2903749"/>
                  </a:lnTo>
                  <a:lnTo>
                    <a:pt x="9975" y="2911350"/>
                  </a:lnTo>
                  <a:lnTo>
                    <a:pt x="9966" y="2918952"/>
                  </a:lnTo>
                  <a:lnTo>
                    <a:pt x="9956" y="2926553"/>
                  </a:lnTo>
                  <a:lnTo>
                    <a:pt x="9943" y="2934155"/>
                  </a:lnTo>
                  <a:lnTo>
                    <a:pt x="9929" y="2941756"/>
                  </a:lnTo>
                  <a:lnTo>
                    <a:pt x="9913" y="2949358"/>
                  </a:lnTo>
                  <a:lnTo>
                    <a:pt x="9894" y="2956959"/>
                  </a:lnTo>
                  <a:lnTo>
                    <a:pt x="9874" y="2964560"/>
                  </a:lnTo>
                  <a:lnTo>
                    <a:pt x="9852" y="2972162"/>
                  </a:lnTo>
                  <a:lnTo>
                    <a:pt x="9828" y="2979763"/>
                  </a:lnTo>
                  <a:lnTo>
                    <a:pt x="9803" y="2987365"/>
                  </a:lnTo>
                  <a:lnTo>
                    <a:pt x="9775" y="2994966"/>
                  </a:lnTo>
                  <a:lnTo>
                    <a:pt x="9746" y="3002568"/>
                  </a:lnTo>
                  <a:lnTo>
                    <a:pt x="9715" y="3010169"/>
                  </a:lnTo>
                  <a:lnTo>
                    <a:pt x="9682" y="3017770"/>
                  </a:lnTo>
                  <a:lnTo>
                    <a:pt x="9647" y="3025372"/>
                  </a:lnTo>
                  <a:lnTo>
                    <a:pt x="9612" y="3032973"/>
                  </a:lnTo>
                  <a:lnTo>
                    <a:pt x="9574" y="3040575"/>
                  </a:lnTo>
                  <a:lnTo>
                    <a:pt x="9535" y="3048176"/>
                  </a:lnTo>
                  <a:lnTo>
                    <a:pt x="9494" y="3055778"/>
                  </a:lnTo>
                  <a:lnTo>
                    <a:pt x="9452" y="3063379"/>
                  </a:lnTo>
                  <a:lnTo>
                    <a:pt x="9408" y="3070981"/>
                  </a:lnTo>
                  <a:lnTo>
                    <a:pt x="9363" y="3078582"/>
                  </a:lnTo>
                  <a:lnTo>
                    <a:pt x="9317" y="3086183"/>
                  </a:lnTo>
                  <a:lnTo>
                    <a:pt x="9270" y="3093785"/>
                  </a:lnTo>
                  <a:lnTo>
                    <a:pt x="9221" y="3101386"/>
                  </a:lnTo>
                  <a:lnTo>
                    <a:pt x="9172" y="3108988"/>
                  </a:lnTo>
                  <a:lnTo>
                    <a:pt x="9121" y="3116589"/>
                  </a:lnTo>
                  <a:lnTo>
                    <a:pt x="9070" y="3124191"/>
                  </a:lnTo>
                  <a:lnTo>
                    <a:pt x="9017" y="3131792"/>
                  </a:lnTo>
                  <a:lnTo>
                    <a:pt x="8964" y="3139394"/>
                  </a:lnTo>
                  <a:lnTo>
                    <a:pt x="8910" y="3146995"/>
                  </a:lnTo>
                  <a:lnTo>
                    <a:pt x="8855" y="3154596"/>
                  </a:lnTo>
                  <a:lnTo>
                    <a:pt x="8800" y="3162198"/>
                  </a:lnTo>
                  <a:lnTo>
                    <a:pt x="8744" y="3169799"/>
                  </a:lnTo>
                  <a:lnTo>
                    <a:pt x="8687" y="3177401"/>
                  </a:lnTo>
                  <a:lnTo>
                    <a:pt x="8631" y="3185002"/>
                  </a:lnTo>
                  <a:lnTo>
                    <a:pt x="8574" y="3192604"/>
                  </a:lnTo>
                  <a:lnTo>
                    <a:pt x="8516" y="3200205"/>
                  </a:lnTo>
                  <a:lnTo>
                    <a:pt x="8459" y="3207806"/>
                  </a:lnTo>
                  <a:lnTo>
                    <a:pt x="8401" y="3215408"/>
                  </a:lnTo>
                  <a:lnTo>
                    <a:pt x="8343" y="3223009"/>
                  </a:lnTo>
                  <a:lnTo>
                    <a:pt x="8286" y="3230611"/>
                  </a:lnTo>
                  <a:lnTo>
                    <a:pt x="8228" y="3238212"/>
                  </a:lnTo>
                  <a:lnTo>
                    <a:pt x="8171" y="3245814"/>
                  </a:lnTo>
                  <a:lnTo>
                    <a:pt x="8114" y="3253415"/>
                  </a:lnTo>
                  <a:lnTo>
                    <a:pt x="8057" y="3261017"/>
                  </a:lnTo>
                  <a:lnTo>
                    <a:pt x="8000" y="3268618"/>
                  </a:lnTo>
                  <a:lnTo>
                    <a:pt x="7944" y="3276219"/>
                  </a:lnTo>
                  <a:lnTo>
                    <a:pt x="7888" y="3283821"/>
                  </a:lnTo>
                  <a:lnTo>
                    <a:pt x="7833" y="3291422"/>
                  </a:lnTo>
                  <a:lnTo>
                    <a:pt x="7778" y="3299024"/>
                  </a:lnTo>
                  <a:lnTo>
                    <a:pt x="7724" y="3306625"/>
                  </a:lnTo>
                  <a:lnTo>
                    <a:pt x="7671" y="3314227"/>
                  </a:lnTo>
                  <a:lnTo>
                    <a:pt x="7618" y="3321828"/>
                  </a:lnTo>
                  <a:lnTo>
                    <a:pt x="7566" y="3329429"/>
                  </a:lnTo>
                  <a:lnTo>
                    <a:pt x="7514" y="3337031"/>
                  </a:lnTo>
                  <a:lnTo>
                    <a:pt x="7464" y="3344632"/>
                  </a:lnTo>
                  <a:lnTo>
                    <a:pt x="7414" y="3352234"/>
                  </a:lnTo>
                  <a:lnTo>
                    <a:pt x="7365" y="3359835"/>
                  </a:lnTo>
                  <a:lnTo>
                    <a:pt x="7318" y="3367437"/>
                  </a:lnTo>
                  <a:lnTo>
                    <a:pt x="7271" y="3375038"/>
                  </a:lnTo>
                  <a:lnTo>
                    <a:pt x="7225" y="3382640"/>
                  </a:lnTo>
                  <a:lnTo>
                    <a:pt x="7180" y="3390241"/>
                  </a:lnTo>
                  <a:lnTo>
                    <a:pt x="7136" y="3397842"/>
                  </a:lnTo>
                  <a:lnTo>
                    <a:pt x="7093" y="3405444"/>
                  </a:lnTo>
                  <a:lnTo>
                    <a:pt x="7051" y="3413045"/>
                  </a:lnTo>
                  <a:lnTo>
                    <a:pt x="7010" y="3420647"/>
                  </a:lnTo>
                  <a:lnTo>
                    <a:pt x="6970" y="3428248"/>
                  </a:lnTo>
                  <a:lnTo>
                    <a:pt x="6931" y="3435850"/>
                  </a:lnTo>
                  <a:lnTo>
                    <a:pt x="6893" y="3443451"/>
                  </a:lnTo>
                  <a:lnTo>
                    <a:pt x="6856" y="3451052"/>
                  </a:lnTo>
                  <a:lnTo>
                    <a:pt x="6821" y="3458654"/>
                  </a:lnTo>
                  <a:lnTo>
                    <a:pt x="6786" y="3466255"/>
                  </a:lnTo>
                  <a:lnTo>
                    <a:pt x="6753" y="3473857"/>
                  </a:lnTo>
                  <a:lnTo>
                    <a:pt x="6720" y="3481458"/>
                  </a:lnTo>
                  <a:lnTo>
                    <a:pt x="6689" y="3489060"/>
                  </a:lnTo>
                  <a:lnTo>
                    <a:pt x="6658" y="3496661"/>
                  </a:lnTo>
                  <a:lnTo>
                    <a:pt x="6628" y="3504263"/>
                  </a:lnTo>
                  <a:lnTo>
                    <a:pt x="6600" y="3511864"/>
                  </a:lnTo>
                  <a:lnTo>
                    <a:pt x="6573" y="3519465"/>
                  </a:lnTo>
                  <a:lnTo>
                    <a:pt x="6546" y="3527067"/>
                  </a:lnTo>
                  <a:lnTo>
                    <a:pt x="6521" y="3534668"/>
                  </a:lnTo>
                  <a:lnTo>
                    <a:pt x="6497" y="3542270"/>
                  </a:lnTo>
                  <a:lnTo>
                    <a:pt x="6473" y="3549871"/>
                  </a:lnTo>
                  <a:lnTo>
                    <a:pt x="6451" y="3557473"/>
                  </a:lnTo>
                  <a:lnTo>
                    <a:pt x="6429" y="3565074"/>
                  </a:lnTo>
                  <a:lnTo>
                    <a:pt x="6408" y="3572675"/>
                  </a:lnTo>
                  <a:lnTo>
                    <a:pt x="6388" y="3580277"/>
                  </a:lnTo>
                  <a:lnTo>
                    <a:pt x="6369" y="3587878"/>
                  </a:lnTo>
                  <a:lnTo>
                    <a:pt x="6351" y="3595480"/>
                  </a:lnTo>
                  <a:lnTo>
                    <a:pt x="6333" y="3603081"/>
                  </a:lnTo>
                  <a:lnTo>
                    <a:pt x="6317" y="3610683"/>
                  </a:lnTo>
                  <a:lnTo>
                    <a:pt x="6301" y="3618284"/>
                  </a:lnTo>
                  <a:lnTo>
                    <a:pt x="6286" y="3625886"/>
                  </a:lnTo>
                  <a:lnTo>
                    <a:pt x="6271" y="3633487"/>
                  </a:lnTo>
                  <a:lnTo>
                    <a:pt x="6258" y="3641088"/>
                  </a:lnTo>
                  <a:lnTo>
                    <a:pt x="6244" y="3648690"/>
                  </a:lnTo>
                  <a:lnTo>
                    <a:pt x="6232" y="3656291"/>
                  </a:lnTo>
                  <a:lnTo>
                    <a:pt x="6220" y="3663893"/>
                  </a:lnTo>
                  <a:lnTo>
                    <a:pt x="6209" y="3671494"/>
                  </a:lnTo>
                  <a:lnTo>
                    <a:pt x="6198" y="3679096"/>
                  </a:lnTo>
                  <a:lnTo>
                    <a:pt x="6188" y="3686697"/>
                  </a:lnTo>
                  <a:lnTo>
                    <a:pt x="6179" y="3694298"/>
                  </a:lnTo>
                  <a:lnTo>
                    <a:pt x="6170" y="3701900"/>
                  </a:lnTo>
                  <a:lnTo>
                    <a:pt x="6161" y="3709501"/>
                  </a:lnTo>
                  <a:lnTo>
                    <a:pt x="6153" y="3717103"/>
                  </a:lnTo>
                  <a:lnTo>
                    <a:pt x="6145" y="3724704"/>
                  </a:lnTo>
                  <a:lnTo>
                    <a:pt x="6138" y="3732306"/>
                  </a:lnTo>
                  <a:lnTo>
                    <a:pt x="6131" y="3739907"/>
                  </a:lnTo>
                  <a:lnTo>
                    <a:pt x="6125" y="3747509"/>
                  </a:lnTo>
                  <a:lnTo>
                    <a:pt x="6119" y="3755110"/>
                  </a:lnTo>
                  <a:lnTo>
                    <a:pt x="6113" y="3762711"/>
                  </a:lnTo>
                  <a:lnTo>
                    <a:pt x="6108" y="3770313"/>
                  </a:lnTo>
                  <a:lnTo>
                    <a:pt x="6103" y="3777914"/>
                  </a:lnTo>
                  <a:lnTo>
                    <a:pt x="6098" y="3785516"/>
                  </a:lnTo>
                  <a:lnTo>
                    <a:pt x="6094" y="3793117"/>
                  </a:lnTo>
                  <a:lnTo>
                    <a:pt x="6090" y="3800719"/>
                  </a:lnTo>
                  <a:lnTo>
                    <a:pt x="6086" y="3808320"/>
                  </a:lnTo>
                  <a:lnTo>
                    <a:pt x="6082" y="3815922"/>
                  </a:lnTo>
                  <a:lnTo>
                    <a:pt x="6079" y="3823523"/>
                  </a:lnTo>
                  <a:lnTo>
                    <a:pt x="6076" y="3831124"/>
                  </a:lnTo>
                  <a:lnTo>
                    <a:pt x="6073" y="3838726"/>
                  </a:lnTo>
                  <a:lnTo>
                    <a:pt x="6070" y="3846327"/>
                  </a:lnTo>
                  <a:lnTo>
                    <a:pt x="6067" y="3853929"/>
                  </a:lnTo>
                  <a:lnTo>
                    <a:pt x="6065" y="3861530"/>
                  </a:lnTo>
                  <a:lnTo>
                    <a:pt x="6063" y="3869132"/>
                  </a:lnTo>
                  <a:lnTo>
                    <a:pt x="6061" y="387673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75569" y="4200915"/>
              <a:ext cx="0" cy="2724"/>
            </a:xfrm>
            <a:custGeom>
              <a:avLst/>
              <a:pathLst>
                <a:path w="0" h="2724">
                  <a:moveTo>
                    <a:pt x="0" y="272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675569" y="4209087"/>
              <a:ext cx="0" cy="2724"/>
            </a:xfrm>
            <a:custGeom>
              <a:avLst/>
              <a:pathLst>
                <a:path w="0" h="2724">
                  <a:moveTo>
                    <a:pt x="0" y="0"/>
                  </a:moveTo>
                  <a:lnTo>
                    <a:pt x="0" y="272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3612996" y="4203639"/>
              <a:ext cx="125145" cy="5448"/>
            </a:xfrm>
            <a:custGeom>
              <a:avLst/>
              <a:pathLst>
                <a:path w="125145" h="5448">
                  <a:moveTo>
                    <a:pt x="0" y="0"/>
                  </a:moveTo>
                  <a:lnTo>
                    <a:pt x="0" y="5448"/>
                  </a:lnTo>
                  <a:lnTo>
                    <a:pt x="125145" y="5448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612996" y="4206363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27025" y="2620925"/>
              <a:ext cx="0" cy="69737"/>
            </a:xfrm>
            <a:custGeom>
              <a:avLst/>
              <a:pathLst>
                <a:path w="0" h="69737">
                  <a:moveTo>
                    <a:pt x="0" y="6973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927025" y="4533257"/>
              <a:ext cx="0" cy="251708"/>
            </a:xfrm>
            <a:custGeom>
              <a:avLst/>
              <a:pathLst>
                <a:path w="0" h="251708">
                  <a:moveTo>
                    <a:pt x="0" y="0"/>
                  </a:moveTo>
                  <a:lnTo>
                    <a:pt x="0" y="25170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4864452" y="2690662"/>
              <a:ext cx="125145" cy="1842594"/>
            </a:xfrm>
            <a:custGeom>
              <a:avLst/>
              <a:pathLst>
                <a:path w="125145" h="1842594">
                  <a:moveTo>
                    <a:pt x="0" y="0"/>
                  </a:moveTo>
                  <a:lnTo>
                    <a:pt x="0" y="1842594"/>
                  </a:lnTo>
                  <a:lnTo>
                    <a:pt x="125145" y="1842594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864452" y="3392396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178481" y="2620925"/>
              <a:ext cx="0" cy="17434"/>
            </a:xfrm>
            <a:custGeom>
              <a:avLst/>
              <a:pathLst>
                <a:path w="0" h="17434">
                  <a:moveTo>
                    <a:pt x="0" y="1743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178481" y="4553961"/>
              <a:ext cx="0" cy="241901"/>
            </a:xfrm>
            <a:custGeom>
              <a:avLst/>
              <a:pathLst>
                <a:path w="0" h="241901">
                  <a:moveTo>
                    <a:pt x="0" y="0"/>
                  </a:moveTo>
                  <a:lnTo>
                    <a:pt x="0" y="24190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6115908" y="2638359"/>
              <a:ext cx="125145" cy="1915601"/>
            </a:xfrm>
            <a:custGeom>
              <a:avLst/>
              <a:pathLst>
                <a:path w="125145" h="1915601">
                  <a:moveTo>
                    <a:pt x="0" y="0"/>
                  </a:moveTo>
                  <a:lnTo>
                    <a:pt x="0" y="1915601"/>
                  </a:lnTo>
                  <a:lnTo>
                    <a:pt x="125145" y="1915601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115908" y="3104729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6394250" y="2714102"/>
              <a:ext cx="31575" cy="3157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6332953" y="4459429"/>
              <a:ext cx="40870" cy="408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6025073" y="4431695"/>
              <a:ext cx="22243" cy="222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6155324" y="4758856"/>
              <a:ext cx="56579" cy="565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977466" y="4304385"/>
              <a:ext cx="15346" cy="153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4656510" y="2853357"/>
              <a:ext cx="58166" cy="5816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329057" y="4255340"/>
              <a:ext cx="17548" cy="175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126594" y="2584768"/>
              <a:ext cx="81031" cy="810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240232" y="4201948"/>
              <a:ext cx="80746" cy="807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936367" y="2597673"/>
              <a:ext cx="81371" cy="8137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077475" y="2604470"/>
              <a:ext cx="80853" cy="808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977523" y="3185979"/>
              <a:ext cx="81580" cy="815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139129" y="4783972"/>
              <a:ext cx="23781" cy="237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004543" y="4754660"/>
              <a:ext cx="82404" cy="824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109864" y="4266675"/>
              <a:ext cx="82051" cy="820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117134" y="2889239"/>
              <a:ext cx="82292" cy="822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903361" y="4742324"/>
              <a:ext cx="80924" cy="809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079394" y="3855703"/>
              <a:ext cx="93295" cy="932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069654" y="2933466"/>
              <a:ext cx="81010" cy="8101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283008" y="2586685"/>
              <a:ext cx="81555" cy="8155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075875" y="2756103"/>
              <a:ext cx="117558" cy="11755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253614" y="4626777"/>
              <a:ext cx="81013" cy="810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155816" y="2597081"/>
              <a:ext cx="82557" cy="825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698778" y="2539240"/>
              <a:ext cx="163369" cy="16336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148079" y="2630544"/>
              <a:ext cx="81010" cy="8101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027409" y="4418432"/>
              <a:ext cx="118506" cy="1185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312543" y="4637512"/>
              <a:ext cx="81336" cy="813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070749" y="4754900"/>
              <a:ext cx="81924" cy="819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200194" y="4743975"/>
              <a:ext cx="81980" cy="819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6271062" y="4744404"/>
              <a:ext cx="81123" cy="811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054932" y="3412047"/>
              <a:ext cx="82738" cy="827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952264" y="4532998"/>
              <a:ext cx="81152" cy="811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121213" y="3064004"/>
              <a:ext cx="81449" cy="814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6299705" y="2641550"/>
              <a:ext cx="15411" cy="1541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050427" y="2606646"/>
              <a:ext cx="80860" cy="808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6286567" y="2634214"/>
              <a:ext cx="82386" cy="8238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6239658" y="4367397"/>
              <a:ext cx="81102" cy="811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6380360" y="3513155"/>
              <a:ext cx="81017" cy="8101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6083610" y="4480598"/>
              <a:ext cx="81346" cy="813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6354017" y="3543859"/>
              <a:ext cx="80628" cy="806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6049866" y="2597762"/>
              <a:ext cx="81194" cy="8119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906844" y="3362615"/>
              <a:ext cx="81353" cy="813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250375" y="3929337"/>
              <a:ext cx="81144" cy="811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005803" y="2580243"/>
              <a:ext cx="81364" cy="8136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353485" y="4691501"/>
              <a:ext cx="82323" cy="823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141556" y="2691378"/>
              <a:ext cx="81382" cy="8138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009406" y="4676960"/>
              <a:ext cx="80896" cy="808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6303072" y="2595634"/>
              <a:ext cx="81091" cy="8109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4813444" y="2595783"/>
              <a:ext cx="150531" cy="1505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266697" y="2841266"/>
              <a:ext cx="82348" cy="823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6110237" y="2693653"/>
              <a:ext cx="81191" cy="8119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339886" y="4750946"/>
              <a:ext cx="81116" cy="811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5939273" y="4754671"/>
              <a:ext cx="82383" cy="823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6119608" y="4530580"/>
              <a:ext cx="81629" cy="816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6201382" y="4332160"/>
              <a:ext cx="81837" cy="818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4994651" y="3325800"/>
              <a:ext cx="133192" cy="1331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207432" y="2658763"/>
              <a:ext cx="81233" cy="812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193568" y="4744450"/>
              <a:ext cx="81031" cy="810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193835" y="4146891"/>
              <a:ext cx="60102" cy="601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5998773" y="2684037"/>
              <a:ext cx="82987" cy="8298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019650" y="4530170"/>
              <a:ext cx="82449" cy="824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6322558" y="4755299"/>
              <a:ext cx="81127" cy="811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6362533" y="3153557"/>
              <a:ext cx="81045" cy="810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056303" y="4038585"/>
              <a:ext cx="80578" cy="805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5922918" y="3872155"/>
              <a:ext cx="82184" cy="821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6115292" y="3025158"/>
              <a:ext cx="80685" cy="806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6035998" y="2678497"/>
              <a:ext cx="80992" cy="8099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6148806" y="4530642"/>
              <a:ext cx="81505" cy="815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6241753" y="2675493"/>
              <a:ext cx="82640" cy="8264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126971" y="4016526"/>
              <a:ext cx="81109" cy="811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6032596" y="4496208"/>
              <a:ext cx="80635" cy="806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6345476" y="4513322"/>
              <a:ext cx="81276" cy="812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6101842" y="2648096"/>
              <a:ext cx="80775" cy="8077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5920528" y="4023130"/>
              <a:ext cx="80978" cy="809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6323164" y="4735792"/>
              <a:ext cx="80913" cy="809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5894867" y="4437104"/>
              <a:ext cx="81162" cy="811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044522" y="2602172"/>
              <a:ext cx="81091" cy="8109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6270463" y="2584855"/>
              <a:ext cx="80857" cy="808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6373960" y="2584181"/>
              <a:ext cx="82205" cy="8220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4767476" y="3848565"/>
              <a:ext cx="159875" cy="1598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6397428" y="4165716"/>
              <a:ext cx="44245" cy="442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6376882" y="4763698"/>
              <a:ext cx="55611" cy="556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068480" y="2624472"/>
              <a:ext cx="171607" cy="1716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6160136" y="2582408"/>
              <a:ext cx="81392" cy="8139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6097214" y="2582551"/>
              <a:ext cx="81105" cy="8110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330954" y="2582553"/>
              <a:ext cx="81102" cy="8110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4682948" y="4653125"/>
              <a:ext cx="154718" cy="1547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6381317" y="4714147"/>
              <a:ext cx="80617" cy="806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6098925" y="4656620"/>
              <a:ext cx="51838" cy="518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6087947" y="4334594"/>
              <a:ext cx="81329" cy="813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4914188" y="4522081"/>
              <a:ext cx="133496" cy="1334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6238105" y="4744408"/>
              <a:ext cx="81116" cy="811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6343611" y="4622417"/>
              <a:ext cx="81017" cy="810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5908357" y="2584777"/>
              <a:ext cx="81013" cy="8101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6229599" y="2582567"/>
              <a:ext cx="81073" cy="8107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6196195" y="4621451"/>
              <a:ext cx="65513" cy="655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6141871" y="2614333"/>
              <a:ext cx="74204" cy="7420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4832671" y="2607405"/>
              <a:ext cx="114212" cy="11421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6219682" y="2639282"/>
              <a:ext cx="80967" cy="809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6118033" y="2720021"/>
              <a:ext cx="80757" cy="807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6259462" y="2582541"/>
              <a:ext cx="81127" cy="8112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115381" y="2900792"/>
              <a:ext cx="80978" cy="809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6327665" y="4769076"/>
              <a:ext cx="27421" cy="27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6231455" y="2900074"/>
              <a:ext cx="82414" cy="8241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6038298" y="2722129"/>
              <a:ext cx="80899" cy="8089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5987639" y="3083796"/>
              <a:ext cx="81091" cy="810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751256" y="3686605"/>
              <a:ext cx="143825" cy="1438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5922233" y="4735109"/>
              <a:ext cx="82278" cy="822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6262686" y="4314535"/>
              <a:ext cx="82219" cy="822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6226457" y="4062251"/>
              <a:ext cx="81191" cy="811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6119903" y="2624047"/>
              <a:ext cx="80928" cy="809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6253690" y="2582710"/>
              <a:ext cx="80789" cy="8078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181568" y="2581970"/>
              <a:ext cx="82268" cy="8226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192502" y="2639298"/>
              <a:ext cx="80935" cy="8093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354166" y="2586766"/>
              <a:ext cx="81392" cy="8139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049218" y="2580354"/>
              <a:ext cx="81141" cy="811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6157850" y="2603421"/>
              <a:ext cx="65517" cy="6551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6145227" y="2584633"/>
              <a:ext cx="81300" cy="8130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5978496" y="2584267"/>
              <a:ext cx="82033" cy="820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5983579" y="2787526"/>
              <a:ext cx="80864" cy="808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4803931" y="2753339"/>
              <a:ext cx="149237" cy="1492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5974362" y="3785825"/>
              <a:ext cx="80500" cy="80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6033336" y="4513511"/>
              <a:ext cx="80899" cy="808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3467050" y="4135613"/>
              <a:ext cx="152396" cy="152396"/>
            </a:xfrm>
            <a:custGeom>
              <a:avLst/>
              <a:pathLst>
                <a:path w="152396" h="152396">
                  <a:moveTo>
                    <a:pt x="0" y="76198"/>
                  </a:moveTo>
                  <a:lnTo>
                    <a:pt x="76198" y="0"/>
                  </a:lnTo>
                  <a:lnTo>
                    <a:pt x="152396" y="76198"/>
                  </a:lnTo>
                  <a:lnTo>
                    <a:pt x="76198" y="152396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5911500" y="2584064"/>
              <a:ext cx="82439" cy="824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6337562" y="2615004"/>
              <a:ext cx="55428" cy="554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4878466" y="4437740"/>
              <a:ext cx="79890" cy="798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6371133" y="2647813"/>
              <a:ext cx="81339" cy="813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6006236" y="2669987"/>
              <a:ext cx="80578" cy="8057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002806" y="2604311"/>
              <a:ext cx="81173" cy="8117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035582" y="4034710"/>
              <a:ext cx="66535" cy="66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6384257" y="4671223"/>
              <a:ext cx="79292" cy="792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6254450" y="2644496"/>
              <a:ext cx="70539" cy="705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6178276" y="2605962"/>
              <a:ext cx="82229" cy="8222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4931287" y="2582620"/>
              <a:ext cx="159423" cy="15942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223061" y="4732843"/>
              <a:ext cx="56301" cy="563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6054752" y="3927133"/>
              <a:ext cx="81194" cy="811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5980467" y="4474203"/>
              <a:ext cx="81059" cy="810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6240368" y="4339172"/>
              <a:ext cx="80889" cy="808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6252421" y="2636365"/>
              <a:ext cx="43215" cy="4321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6095052" y="2580354"/>
              <a:ext cx="81141" cy="811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6322185" y="2580552"/>
              <a:ext cx="80746" cy="807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6039787" y="2579466"/>
              <a:ext cx="82918" cy="8291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6297673" y="2591019"/>
              <a:ext cx="81604" cy="8160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6188638" y="3609187"/>
              <a:ext cx="80732" cy="807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5949936" y="4671795"/>
              <a:ext cx="82508" cy="825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4944285" y="4710176"/>
              <a:ext cx="149578" cy="1495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5972189" y="2648042"/>
              <a:ext cx="80881" cy="8088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6062910" y="4623889"/>
              <a:ext cx="82432" cy="824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5893864" y="4720929"/>
              <a:ext cx="114997" cy="1149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5890897" y="2559960"/>
              <a:ext cx="121928" cy="1219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5972230" y="4598285"/>
              <a:ext cx="81336" cy="813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6321165" y="2568211"/>
              <a:ext cx="105428" cy="1054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330266" y="2580278"/>
              <a:ext cx="81293" cy="8129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6136585" y="2623892"/>
              <a:ext cx="81237" cy="812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6071082" y="2581923"/>
              <a:ext cx="82362" cy="8236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025636" y="4628315"/>
              <a:ext cx="82295" cy="822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5930281" y="3608489"/>
              <a:ext cx="82128" cy="821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6007627" y="2581925"/>
              <a:ext cx="82358" cy="8235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5948942" y="2597902"/>
              <a:ext cx="80913" cy="8091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6336799" y="3206540"/>
              <a:ext cx="57892" cy="578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6277159" y="4280274"/>
              <a:ext cx="81002" cy="810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6054383" y="3743551"/>
              <a:ext cx="82236" cy="822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6224570" y="2583588"/>
              <a:ext cx="105183" cy="10518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6164042" y="4696456"/>
              <a:ext cx="81130" cy="811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6241594" y="2591437"/>
              <a:ext cx="80767" cy="807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6180426" y="2580326"/>
              <a:ext cx="81198" cy="8119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6053818" y="2601373"/>
              <a:ext cx="87048" cy="870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6052554" y="4035970"/>
              <a:ext cx="81449" cy="814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4623128" y="4727741"/>
              <a:ext cx="114450" cy="1144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6297584" y="4777888"/>
              <a:ext cx="35948" cy="359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6149740" y="2591443"/>
              <a:ext cx="80757" cy="807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6060966" y="4650705"/>
              <a:ext cx="81102" cy="811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6026075" y="2579896"/>
              <a:ext cx="82058" cy="8205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6265693" y="2595622"/>
              <a:ext cx="81116" cy="8111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6330040" y="3151435"/>
              <a:ext cx="80931" cy="809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6092041" y="2589073"/>
              <a:ext cx="81137" cy="811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6205109" y="4750977"/>
              <a:ext cx="81052" cy="810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6227132" y="4465570"/>
              <a:ext cx="80892" cy="808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6325814" y="2586958"/>
              <a:ext cx="81010" cy="8101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6279970" y="2588622"/>
              <a:ext cx="82040" cy="8204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6335185" y="2588868"/>
              <a:ext cx="81548" cy="815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6029773" y="2582551"/>
              <a:ext cx="81105" cy="8110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6288662" y="2645203"/>
              <a:ext cx="82201" cy="8220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6356835" y="3926470"/>
              <a:ext cx="82519" cy="825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6000116" y="3222676"/>
              <a:ext cx="82282" cy="822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6021421" y="2586873"/>
              <a:ext cx="76821" cy="7682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6254928" y="4753406"/>
              <a:ext cx="67478" cy="67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6365428" y="2857267"/>
              <a:ext cx="80857" cy="808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5954938" y="4593397"/>
              <a:ext cx="56244" cy="562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6028571" y="4633240"/>
              <a:ext cx="81162" cy="811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6060887" y="4705246"/>
              <a:ext cx="80985" cy="809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6280145" y="3465692"/>
              <a:ext cx="53902" cy="539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6137119" y="2582519"/>
              <a:ext cx="81169" cy="8116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6384698" y="2621505"/>
              <a:ext cx="81654" cy="8165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6330611" y="4750370"/>
              <a:ext cx="82268" cy="822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6233518" y="2582507"/>
              <a:ext cx="81194" cy="8119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6032436" y="3002569"/>
              <a:ext cx="82278" cy="822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6275390" y="2597965"/>
              <a:ext cx="80789" cy="8078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6079180" y="4485805"/>
              <a:ext cx="92725" cy="927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6161443" y="2619745"/>
              <a:ext cx="80814" cy="8081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5959947" y="4698721"/>
              <a:ext cx="80960" cy="809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5877619" y="4739881"/>
              <a:ext cx="103245" cy="1032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6253144" y="2678391"/>
              <a:ext cx="81205" cy="8120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5904808" y="2606376"/>
              <a:ext cx="81399" cy="8139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5975584" y="4768097"/>
              <a:ext cx="33738" cy="337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6030861" y="4726948"/>
              <a:ext cx="81166" cy="811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3545220" y="4146694"/>
              <a:ext cx="108441" cy="108441"/>
            </a:xfrm>
            <a:custGeom>
              <a:avLst/>
              <a:pathLst>
                <a:path w="108441" h="108441">
                  <a:moveTo>
                    <a:pt x="0" y="54220"/>
                  </a:moveTo>
                  <a:lnTo>
                    <a:pt x="54220" y="0"/>
                  </a:lnTo>
                  <a:lnTo>
                    <a:pt x="108441" y="54220"/>
                  </a:lnTo>
                  <a:lnTo>
                    <a:pt x="54220" y="108441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6296001" y="4746470"/>
              <a:ext cx="81350" cy="813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6099438" y="2724202"/>
              <a:ext cx="81113" cy="8111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6312544" y="2923025"/>
              <a:ext cx="119326" cy="1193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6335906" y="2595748"/>
              <a:ext cx="80864" cy="8086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6202890" y="2582576"/>
              <a:ext cx="81056" cy="8105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6075813" y="2595814"/>
              <a:ext cx="80732" cy="8073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6077561" y="3861681"/>
              <a:ext cx="116208" cy="1162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5917968" y="4742204"/>
              <a:ext cx="81166" cy="811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6099031" y="2584732"/>
              <a:ext cx="81102" cy="8110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6290475" y="2602152"/>
              <a:ext cx="81130" cy="8113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tx237"/>
            <p:cNvSpPr/>
            <p:nvPr/>
          </p:nvSpPr>
          <p:spPr>
            <a:xfrm>
              <a:off x="3028219" y="4262880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chr5:112840495</a:t>
              </a:r>
            </a:p>
          </p:txBody>
        </p:sp>
        <p:sp>
          <p:nvSpPr>
            <p:cNvPr id="238" name="tx238"/>
            <p:cNvSpPr/>
            <p:nvPr/>
          </p:nvSpPr>
          <p:spPr>
            <a:xfrm>
              <a:off x="3012600" y="4002250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chr5:112843701</a:t>
              </a:r>
            </a:p>
          </p:txBody>
        </p:sp>
        <p:sp>
          <p:nvSpPr>
            <p:cNvPr id="239" name="pl239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tx240"/>
            <p:cNvSpPr/>
            <p:nvPr/>
          </p:nvSpPr>
          <p:spPr>
            <a:xfrm>
              <a:off x="2448133" y="6372796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-0.75</a:t>
              </a:r>
            </a:p>
          </p:txBody>
        </p:sp>
        <p:sp>
          <p:nvSpPr>
            <p:cNvPr id="241" name="tx241"/>
            <p:cNvSpPr/>
            <p:nvPr/>
          </p:nvSpPr>
          <p:spPr>
            <a:xfrm>
              <a:off x="2448133" y="5827972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-0.50</a:t>
              </a:r>
            </a:p>
          </p:txBody>
        </p:sp>
        <p:sp>
          <p:nvSpPr>
            <p:cNvPr id="242" name="tx242"/>
            <p:cNvSpPr/>
            <p:nvPr/>
          </p:nvSpPr>
          <p:spPr>
            <a:xfrm>
              <a:off x="2448133" y="5283148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243" name="tx243"/>
            <p:cNvSpPr/>
            <p:nvPr/>
          </p:nvSpPr>
          <p:spPr>
            <a:xfrm>
              <a:off x="2503125" y="4738324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44" name="tx244"/>
            <p:cNvSpPr/>
            <p:nvPr/>
          </p:nvSpPr>
          <p:spPr>
            <a:xfrm>
              <a:off x="2503125" y="4193500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245" name="tx245"/>
            <p:cNvSpPr/>
            <p:nvPr/>
          </p:nvSpPr>
          <p:spPr>
            <a:xfrm>
              <a:off x="2503125" y="3648676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246" name="tx246"/>
            <p:cNvSpPr/>
            <p:nvPr/>
          </p:nvSpPr>
          <p:spPr>
            <a:xfrm>
              <a:off x="2503125" y="3103852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247" name="tx247"/>
            <p:cNvSpPr/>
            <p:nvPr/>
          </p:nvSpPr>
          <p:spPr>
            <a:xfrm>
              <a:off x="2503125" y="2559028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248" name="pl248"/>
            <p:cNvSpPr/>
            <p:nvPr/>
          </p:nvSpPr>
          <p:spPr>
            <a:xfrm>
              <a:off x="2880411" y="643251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9"/>
            <p:cNvSpPr/>
            <p:nvPr/>
          </p:nvSpPr>
          <p:spPr>
            <a:xfrm>
              <a:off x="2880411" y="588769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50"/>
            <p:cNvSpPr/>
            <p:nvPr/>
          </p:nvSpPr>
          <p:spPr>
            <a:xfrm>
              <a:off x="2880411" y="534286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1"/>
            <p:cNvSpPr/>
            <p:nvPr/>
          </p:nvSpPr>
          <p:spPr>
            <a:xfrm>
              <a:off x="2880411" y="479804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2"/>
            <p:cNvSpPr/>
            <p:nvPr/>
          </p:nvSpPr>
          <p:spPr>
            <a:xfrm>
              <a:off x="2880411" y="425321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3"/>
            <p:cNvSpPr/>
            <p:nvPr/>
          </p:nvSpPr>
          <p:spPr>
            <a:xfrm>
              <a:off x="2880411" y="370839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4"/>
            <p:cNvSpPr/>
            <p:nvPr/>
          </p:nvSpPr>
          <p:spPr>
            <a:xfrm>
              <a:off x="2880411" y="316357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5"/>
            <p:cNvSpPr/>
            <p:nvPr/>
          </p:nvSpPr>
          <p:spPr>
            <a:xfrm>
              <a:off x="2880411" y="261874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6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7"/>
            <p:cNvSpPr/>
            <p:nvPr/>
          </p:nvSpPr>
          <p:spPr>
            <a:xfrm>
              <a:off x="3675569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8"/>
            <p:cNvSpPr/>
            <p:nvPr/>
          </p:nvSpPr>
          <p:spPr>
            <a:xfrm>
              <a:off x="492702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9"/>
            <p:cNvSpPr/>
            <p:nvPr/>
          </p:nvSpPr>
          <p:spPr>
            <a:xfrm>
              <a:off x="6178481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tx260"/>
            <p:cNvSpPr/>
            <p:nvPr/>
          </p:nvSpPr>
          <p:spPr>
            <a:xfrm>
              <a:off x="3349524" y="6514792"/>
              <a:ext cx="652090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[0, 0.01]</a:t>
              </a:r>
            </a:p>
          </p:txBody>
        </p:sp>
        <p:sp>
          <p:nvSpPr>
            <p:cNvPr id="261" name="tx261"/>
            <p:cNvSpPr/>
            <p:nvPr/>
          </p:nvSpPr>
          <p:spPr>
            <a:xfrm>
              <a:off x="452827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262" name="tx262"/>
            <p:cNvSpPr/>
            <p:nvPr/>
          </p:nvSpPr>
          <p:spPr>
            <a:xfrm>
              <a:off x="5900917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263" name="tx263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264" name="tx264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265" name="tx265"/>
            <p:cNvSpPr/>
            <p:nvPr/>
          </p:nvSpPr>
          <p:spPr>
            <a:xfrm>
              <a:off x="7106490" y="1941162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266" name="pt266"/>
            <p:cNvSpPr/>
            <p:nvPr/>
          </p:nvSpPr>
          <p:spPr>
            <a:xfrm>
              <a:off x="7179089" y="229289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7179089" y="2487740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7179089" y="2682590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tx269"/>
            <p:cNvSpPr/>
            <p:nvPr/>
          </p:nvSpPr>
          <p:spPr>
            <a:xfrm>
              <a:off x="7389908" y="2225778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270" name="tx270"/>
            <p:cNvSpPr/>
            <p:nvPr/>
          </p:nvSpPr>
          <p:spPr>
            <a:xfrm>
              <a:off x="7389908" y="2420628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271" name="tx271"/>
            <p:cNvSpPr/>
            <p:nvPr/>
          </p:nvSpPr>
          <p:spPr>
            <a:xfrm>
              <a:off x="7389908" y="2615477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272" name="tx272"/>
            <p:cNvSpPr/>
            <p:nvPr/>
          </p:nvSpPr>
          <p:spPr>
            <a:xfrm>
              <a:off x="7106490" y="3000468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273" name="pt273"/>
            <p:cNvSpPr/>
            <p:nvPr/>
          </p:nvSpPr>
          <p:spPr>
            <a:xfrm>
              <a:off x="7172477" y="3294294"/>
              <a:ext cx="80549" cy="8054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7208252" y="3524918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7172477" y="3683993"/>
              <a:ext cx="80549" cy="8054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7157659" y="3864024"/>
              <a:ext cx="110186" cy="11018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7146288" y="4047502"/>
              <a:ext cx="132928" cy="13292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7136702" y="4232766"/>
              <a:ext cx="152099" cy="15209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7128257" y="4428007"/>
              <a:ext cx="168990" cy="16899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tx280"/>
            <p:cNvSpPr/>
            <p:nvPr/>
          </p:nvSpPr>
          <p:spPr>
            <a:xfrm>
              <a:off x="7407582" y="3279019"/>
              <a:ext cx="15195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281" name="tx281"/>
            <p:cNvSpPr/>
            <p:nvPr/>
          </p:nvSpPr>
          <p:spPr>
            <a:xfrm>
              <a:off x="7407582" y="3469701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82" name="tx282"/>
            <p:cNvSpPr/>
            <p:nvPr/>
          </p:nvSpPr>
          <p:spPr>
            <a:xfrm>
              <a:off x="7407582" y="3668718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83" name="tx283"/>
            <p:cNvSpPr/>
            <p:nvPr/>
          </p:nvSpPr>
          <p:spPr>
            <a:xfrm>
              <a:off x="7407582" y="3861558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284" name="tx284"/>
            <p:cNvSpPr/>
            <p:nvPr/>
          </p:nvSpPr>
          <p:spPr>
            <a:xfrm>
              <a:off x="7407582" y="4054249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285" name="tx285"/>
            <p:cNvSpPr/>
            <p:nvPr/>
          </p:nvSpPr>
          <p:spPr>
            <a:xfrm>
              <a:off x="7407582" y="4253266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286" name="tx286"/>
            <p:cNvSpPr/>
            <p:nvPr/>
          </p:nvSpPr>
          <p:spPr>
            <a:xfrm>
              <a:off x="7407582" y="4454794"/>
              <a:ext cx="96961" cy="1132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287" name="tx287"/>
            <p:cNvSpPr/>
            <p:nvPr/>
          </p:nvSpPr>
          <p:spPr>
            <a:xfrm>
              <a:off x="7106490" y="4792427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288" name="pt288"/>
            <p:cNvSpPr/>
            <p:nvPr/>
          </p:nvSpPr>
          <p:spPr>
            <a:xfrm>
              <a:off x="7179089" y="51236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7179089" y="5318517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tx290"/>
            <p:cNvSpPr/>
            <p:nvPr/>
          </p:nvSpPr>
          <p:spPr>
            <a:xfrm>
              <a:off x="7389908" y="5086097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291" name="tx291"/>
            <p:cNvSpPr/>
            <p:nvPr/>
          </p:nvSpPr>
          <p:spPr>
            <a:xfrm>
              <a:off x="7389908" y="5280946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292" name="tx292"/>
            <p:cNvSpPr/>
            <p:nvPr/>
          </p:nvSpPr>
          <p:spPr>
            <a:xfrm>
              <a:off x="2924695" y="619487"/>
              <a:ext cx="7220346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APC,Lung cancer,Polyphen Score,Variants by P Value Category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558077" y="1198960"/>
              <a:ext cx="917596" cy="5007971"/>
            </a:xfrm>
            <a:custGeom>
              <a:avLst/>
              <a:pathLst>
                <a:path w="917596" h="5007971">
                  <a:moveTo>
                    <a:pt x="456301" y="5007971"/>
                  </a:moveTo>
                  <a:lnTo>
                    <a:pt x="456139" y="4998171"/>
                  </a:lnTo>
                  <a:lnTo>
                    <a:pt x="455960" y="4988370"/>
                  </a:lnTo>
                  <a:lnTo>
                    <a:pt x="455777" y="4978570"/>
                  </a:lnTo>
                  <a:lnTo>
                    <a:pt x="455579" y="4968770"/>
                  </a:lnTo>
                  <a:lnTo>
                    <a:pt x="455372" y="4958969"/>
                  </a:lnTo>
                  <a:lnTo>
                    <a:pt x="455153" y="4949169"/>
                  </a:lnTo>
                  <a:lnTo>
                    <a:pt x="454919" y="4939369"/>
                  </a:lnTo>
                  <a:lnTo>
                    <a:pt x="454679" y="4929568"/>
                  </a:lnTo>
                  <a:lnTo>
                    <a:pt x="454416" y="4919768"/>
                  </a:lnTo>
                  <a:lnTo>
                    <a:pt x="454146" y="4909968"/>
                  </a:lnTo>
                  <a:lnTo>
                    <a:pt x="453855" y="4900167"/>
                  </a:lnTo>
                  <a:lnTo>
                    <a:pt x="453552" y="4890367"/>
                  </a:lnTo>
                  <a:lnTo>
                    <a:pt x="453234" y="4880567"/>
                  </a:lnTo>
                  <a:lnTo>
                    <a:pt x="452894" y="4870766"/>
                  </a:lnTo>
                  <a:lnTo>
                    <a:pt x="452545" y="4860966"/>
                  </a:lnTo>
                  <a:lnTo>
                    <a:pt x="452165" y="4851166"/>
                  </a:lnTo>
                  <a:lnTo>
                    <a:pt x="451777" y="4841365"/>
                  </a:lnTo>
                  <a:lnTo>
                    <a:pt x="451359" y="4831565"/>
                  </a:lnTo>
                  <a:lnTo>
                    <a:pt x="450927" y="4821765"/>
                  </a:lnTo>
                  <a:lnTo>
                    <a:pt x="450471" y="4811964"/>
                  </a:lnTo>
                  <a:lnTo>
                    <a:pt x="449989" y="4802164"/>
                  </a:lnTo>
                  <a:lnTo>
                    <a:pt x="449492" y="4792364"/>
                  </a:lnTo>
                  <a:lnTo>
                    <a:pt x="448957" y="4782563"/>
                  </a:lnTo>
                  <a:lnTo>
                    <a:pt x="448412" y="4772763"/>
                  </a:lnTo>
                  <a:lnTo>
                    <a:pt x="447825" y="4762963"/>
                  </a:lnTo>
                  <a:lnTo>
                    <a:pt x="447220" y="4753162"/>
                  </a:lnTo>
                  <a:lnTo>
                    <a:pt x="446583" y="4743362"/>
                  </a:lnTo>
                  <a:lnTo>
                    <a:pt x="445915" y="4733562"/>
                  </a:lnTo>
                  <a:lnTo>
                    <a:pt x="445224" y="4723761"/>
                  </a:lnTo>
                  <a:lnTo>
                    <a:pt x="444487" y="4713961"/>
                  </a:lnTo>
                  <a:lnTo>
                    <a:pt x="443737" y="4704161"/>
                  </a:lnTo>
                  <a:lnTo>
                    <a:pt x="442930" y="4694360"/>
                  </a:lnTo>
                  <a:lnTo>
                    <a:pt x="442104" y="4684560"/>
                  </a:lnTo>
                  <a:lnTo>
                    <a:pt x="441234" y="4674760"/>
                  </a:lnTo>
                  <a:lnTo>
                    <a:pt x="440328" y="4664959"/>
                  </a:lnTo>
                  <a:lnTo>
                    <a:pt x="439390" y="4655159"/>
                  </a:lnTo>
                  <a:lnTo>
                    <a:pt x="438398" y="4645359"/>
                  </a:lnTo>
                  <a:lnTo>
                    <a:pt x="437389" y="4635558"/>
                  </a:lnTo>
                  <a:lnTo>
                    <a:pt x="436306" y="4625758"/>
                  </a:lnTo>
                  <a:lnTo>
                    <a:pt x="435203" y="4615958"/>
                  </a:lnTo>
                  <a:lnTo>
                    <a:pt x="434042" y="4606157"/>
                  </a:lnTo>
                  <a:lnTo>
                    <a:pt x="432840" y="4596357"/>
                  </a:lnTo>
                  <a:lnTo>
                    <a:pt x="431597" y="4586557"/>
                  </a:lnTo>
                  <a:lnTo>
                    <a:pt x="430290" y="4576756"/>
                  </a:lnTo>
                  <a:lnTo>
                    <a:pt x="428961" y="4566956"/>
                  </a:lnTo>
                  <a:lnTo>
                    <a:pt x="427544" y="4557156"/>
                  </a:lnTo>
                  <a:lnTo>
                    <a:pt x="426105" y="4547355"/>
                  </a:lnTo>
                  <a:lnTo>
                    <a:pt x="424592" y="4537555"/>
                  </a:lnTo>
                  <a:lnTo>
                    <a:pt x="423035" y="4527755"/>
                  </a:lnTo>
                  <a:lnTo>
                    <a:pt x="421424" y="4517954"/>
                  </a:lnTo>
                  <a:lnTo>
                    <a:pt x="419744" y="4508154"/>
                  </a:lnTo>
                  <a:lnTo>
                    <a:pt x="418032" y="4498354"/>
                  </a:lnTo>
                  <a:lnTo>
                    <a:pt x="416223" y="4488553"/>
                  </a:lnTo>
                  <a:lnTo>
                    <a:pt x="414388" y="4478753"/>
                  </a:lnTo>
                  <a:lnTo>
                    <a:pt x="412463" y="4468953"/>
                  </a:lnTo>
                  <a:lnTo>
                    <a:pt x="410492" y="4459152"/>
                  </a:lnTo>
                  <a:lnTo>
                    <a:pt x="408455" y="4449352"/>
                  </a:lnTo>
                  <a:lnTo>
                    <a:pt x="406344" y="4439552"/>
                  </a:lnTo>
                  <a:lnTo>
                    <a:pt x="404193" y="4429751"/>
                  </a:lnTo>
                  <a:lnTo>
                    <a:pt x="401937" y="4419951"/>
                  </a:lnTo>
                  <a:lnTo>
                    <a:pt x="399653" y="4410151"/>
                  </a:lnTo>
                  <a:lnTo>
                    <a:pt x="397262" y="4400350"/>
                  </a:lnTo>
                  <a:lnTo>
                    <a:pt x="394828" y="4390550"/>
                  </a:lnTo>
                  <a:lnTo>
                    <a:pt x="392315" y="4380750"/>
                  </a:lnTo>
                  <a:lnTo>
                    <a:pt x="389726" y="4370949"/>
                  </a:lnTo>
                  <a:lnTo>
                    <a:pt x="387088" y="4361149"/>
                  </a:lnTo>
                  <a:lnTo>
                    <a:pt x="384343" y="4351349"/>
                  </a:lnTo>
                  <a:lnTo>
                    <a:pt x="381568" y="4341548"/>
                  </a:lnTo>
                  <a:lnTo>
                    <a:pt x="378673" y="4331748"/>
                  </a:lnTo>
                  <a:lnTo>
                    <a:pt x="375738" y="4321948"/>
                  </a:lnTo>
                  <a:lnTo>
                    <a:pt x="372714" y="4312147"/>
                  </a:lnTo>
                  <a:lnTo>
                    <a:pt x="369618" y="4302347"/>
                  </a:lnTo>
                  <a:lnTo>
                    <a:pt x="366464" y="4292547"/>
                  </a:lnTo>
                  <a:lnTo>
                    <a:pt x="363206" y="4282746"/>
                  </a:lnTo>
                  <a:lnTo>
                    <a:pt x="359917" y="4272946"/>
                  </a:lnTo>
                  <a:lnTo>
                    <a:pt x="356501" y="4263146"/>
                  </a:lnTo>
                  <a:lnTo>
                    <a:pt x="353051" y="4253345"/>
                  </a:lnTo>
                  <a:lnTo>
                    <a:pt x="349506" y="4243545"/>
                  </a:lnTo>
                  <a:lnTo>
                    <a:pt x="345896" y="4233745"/>
                  </a:lnTo>
                  <a:lnTo>
                    <a:pt x="342222" y="4223944"/>
                  </a:lnTo>
                  <a:lnTo>
                    <a:pt x="338454" y="4214144"/>
                  </a:lnTo>
                  <a:lnTo>
                    <a:pt x="334654" y="4204344"/>
                  </a:lnTo>
                  <a:lnTo>
                    <a:pt x="330731" y="4194543"/>
                  </a:lnTo>
                  <a:lnTo>
                    <a:pt x="326780" y="4184743"/>
                  </a:lnTo>
                  <a:lnTo>
                    <a:pt x="322734" y="4174943"/>
                  </a:lnTo>
                  <a:lnTo>
                    <a:pt x="318634" y="4165142"/>
                  </a:lnTo>
                  <a:lnTo>
                    <a:pt x="314471" y="4155342"/>
                  </a:lnTo>
                  <a:lnTo>
                    <a:pt x="310228" y="4145542"/>
                  </a:lnTo>
                  <a:lnTo>
                    <a:pt x="305952" y="4135741"/>
                  </a:lnTo>
                  <a:lnTo>
                    <a:pt x="301573" y="4125941"/>
                  </a:lnTo>
                  <a:lnTo>
                    <a:pt x="297170" y="4116141"/>
                  </a:lnTo>
                  <a:lnTo>
                    <a:pt x="292682" y="4106340"/>
                  </a:lnTo>
                  <a:lnTo>
                    <a:pt x="288153" y="4096540"/>
                  </a:lnTo>
                  <a:lnTo>
                    <a:pt x="283568" y="4086740"/>
                  </a:lnTo>
                  <a:lnTo>
                    <a:pt x="278924" y="4076939"/>
                  </a:lnTo>
                  <a:lnTo>
                    <a:pt x="274249" y="4067139"/>
                  </a:lnTo>
                  <a:lnTo>
                    <a:pt x="269500" y="4057339"/>
                  </a:lnTo>
                  <a:lnTo>
                    <a:pt x="264732" y="4047538"/>
                  </a:lnTo>
                  <a:lnTo>
                    <a:pt x="259900" y="4037738"/>
                  </a:lnTo>
                  <a:lnTo>
                    <a:pt x="255043" y="4027938"/>
                  </a:lnTo>
                  <a:lnTo>
                    <a:pt x="250145" y="4018137"/>
                  </a:lnTo>
                  <a:lnTo>
                    <a:pt x="245212" y="4008337"/>
                  </a:lnTo>
                  <a:lnTo>
                    <a:pt x="240258" y="3998537"/>
                  </a:lnTo>
                  <a:lnTo>
                    <a:pt x="235263" y="3988736"/>
                  </a:lnTo>
                  <a:lnTo>
                    <a:pt x="230259" y="3978936"/>
                  </a:lnTo>
                  <a:lnTo>
                    <a:pt x="225221" y="3969136"/>
                  </a:lnTo>
                  <a:lnTo>
                    <a:pt x="220175" y="3959335"/>
                  </a:lnTo>
                  <a:lnTo>
                    <a:pt x="215111" y="3949535"/>
                  </a:lnTo>
                  <a:lnTo>
                    <a:pt x="210040" y="3939735"/>
                  </a:lnTo>
                  <a:lnTo>
                    <a:pt x="204963" y="3929934"/>
                  </a:lnTo>
                  <a:lnTo>
                    <a:pt x="199884" y="3920134"/>
                  </a:lnTo>
                  <a:lnTo>
                    <a:pt x="194806" y="3910334"/>
                  </a:lnTo>
                  <a:lnTo>
                    <a:pt x="189737" y="3900533"/>
                  </a:lnTo>
                  <a:lnTo>
                    <a:pt x="184674" y="3890733"/>
                  </a:lnTo>
                  <a:lnTo>
                    <a:pt x="179628" y="3880933"/>
                  </a:lnTo>
                  <a:lnTo>
                    <a:pt x="174600" y="3871132"/>
                  </a:lnTo>
                  <a:lnTo>
                    <a:pt x="169590" y="3861332"/>
                  </a:lnTo>
                  <a:lnTo>
                    <a:pt x="164617" y="3851532"/>
                  </a:lnTo>
                  <a:lnTo>
                    <a:pt x="159655" y="3841731"/>
                  </a:lnTo>
                  <a:lnTo>
                    <a:pt x="154756" y="3831931"/>
                  </a:lnTo>
                  <a:lnTo>
                    <a:pt x="149875" y="3822131"/>
                  </a:lnTo>
                  <a:lnTo>
                    <a:pt x="145052" y="3812330"/>
                  </a:lnTo>
                  <a:lnTo>
                    <a:pt x="140271" y="3802530"/>
                  </a:lnTo>
                  <a:lnTo>
                    <a:pt x="135537" y="3792729"/>
                  </a:lnTo>
                  <a:lnTo>
                    <a:pt x="130877" y="3782929"/>
                  </a:lnTo>
                  <a:lnTo>
                    <a:pt x="126246" y="3773129"/>
                  </a:lnTo>
                  <a:lnTo>
                    <a:pt x="121726" y="3763328"/>
                  </a:lnTo>
                  <a:lnTo>
                    <a:pt x="117237" y="3753528"/>
                  </a:lnTo>
                  <a:lnTo>
                    <a:pt x="112852" y="3743728"/>
                  </a:lnTo>
                  <a:lnTo>
                    <a:pt x="108529" y="3733927"/>
                  </a:lnTo>
                  <a:lnTo>
                    <a:pt x="104288" y="3724127"/>
                  </a:lnTo>
                  <a:lnTo>
                    <a:pt x="100151" y="3714327"/>
                  </a:lnTo>
                  <a:lnTo>
                    <a:pt x="96065" y="3704526"/>
                  </a:lnTo>
                  <a:lnTo>
                    <a:pt x="92132" y="3694726"/>
                  </a:lnTo>
                  <a:lnTo>
                    <a:pt x="88242" y="3684926"/>
                  </a:lnTo>
                  <a:lnTo>
                    <a:pt x="84505" y="3675125"/>
                  </a:lnTo>
                  <a:lnTo>
                    <a:pt x="80843" y="3665325"/>
                  </a:lnTo>
                  <a:lnTo>
                    <a:pt x="77298" y="3655525"/>
                  </a:lnTo>
                  <a:lnTo>
                    <a:pt x="73881" y="3645724"/>
                  </a:lnTo>
                  <a:lnTo>
                    <a:pt x="70540" y="3635924"/>
                  </a:lnTo>
                  <a:lnTo>
                    <a:pt x="67383" y="3626124"/>
                  </a:lnTo>
                  <a:lnTo>
                    <a:pt x="64279" y="3616323"/>
                  </a:lnTo>
                  <a:lnTo>
                    <a:pt x="61376" y="3606523"/>
                  </a:lnTo>
                  <a:lnTo>
                    <a:pt x="58551" y="3596723"/>
                  </a:lnTo>
                  <a:lnTo>
                    <a:pt x="55881" y="3586922"/>
                  </a:lnTo>
                  <a:lnTo>
                    <a:pt x="53350" y="3577122"/>
                  </a:lnTo>
                  <a:lnTo>
                    <a:pt x="50920" y="3567322"/>
                  </a:lnTo>
                  <a:lnTo>
                    <a:pt x="48694" y="3557521"/>
                  </a:lnTo>
                  <a:lnTo>
                    <a:pt x="46527" y="3547721"/>
                  </a:lnTo>
                  <a:lnTo>
                    <a:pt x="44601" y="3537921"/>
                  </a:lnTo>
                  <a:lnTo>
                    <a:pt x="42752" y="3528120"/>
                  </a:lnTo>
                  <a:lnTo>
                    <a:pt x="41087" y="3518320"/>
                  </a:lnTo>
                  <a:lnTo>
                    <a:pt x="39564" y="3508520"/>
                  </a:lnTo>
                  <a:lnTo>
                    <a:pt x="38164" y="3498719"/>
                  </a:lnTo>
                  <a:lnTo>
                    <a:pt x="36973" y="3488919"/>
                  </a:lnTo>
                  <a:lnTo>
                    <a:pt x="35845" y="3479119"/>
                  </a:lnTo>
                  <a:lnTo>
                    <a:pt x="34987" y="3469318"/>
                  </a:lnTo>
                  <a:lnTo>
                    <a:pt x="34197" y="3459518"/>
                  </a:lnTo>
                  <a:lnTo>
                    <a:pt x="33612" y="3449718"/>
                  </a:lnTo>
                  <a:lnTo>
                    <a:pt x="33162" y="3439917"/>
                  </a:lnTo>
                  <a:lnTo>
                    <a:pt x="32851" y="3430117"/>
                  </a:lnTo>
                  <a:lnTo>
                    <a:pt x="32740" y="3420317"/>
                  </a:lnTo>
                  <a:lnTo>
                    <a:pt x="32704" y="3410516"/>
                  </a:lnTo>
                  <a:lnTo>
                    <a:pt x="32930" y="3400716"/>
                  </a:lnTo>
                  <a:lnTo>
                    <a:pt x="33221" y="3390916"/>
                  </a:lnTo>
                  <a:lnTo>
                    <a:pt x="33727" y="3381115"/>
                  </a:lnTo>
                  <a:lnTo>
                    <a:pt x="34351" y="3371315"/>
                  </a:lnTo>
                  <a:lnTo>
                    <a:pt x="35122" y="3361515"/>
                  </a:lnTo>
                  <a:lnTo>
                    <a:pt x="36072" y="3351714"/>
                  </a:lnTo>
                  <a:lnTo>
                    <a:pt x="37105" y="3341914"/>
                  </a:lnTo>
                  <a:lnTo>
                    <a:pt x="38374" y="3332114"/>
                  </a:lnTo>
                  <a:lnTo>
                    <a:pt x="39703" y="3322313"/>
                  </a:lnTo>
                  <a:lnTo>
                    <a:pt x="41241" y="3312513"/>
                  </a:lnTo>
                  <a:lnTo>
                    <a:pt x="42876" y="3302713"/>
                  </a:lnTo>
                  <a:lnTo>
                    <a:pt x="44656" y="3292912"/>
                  </a:lnTo>
                  <a:lnTo>
                    <a:pt x="46584" y="3283112"/>
                  </a:lnTo>
                  <a:lnTo>
                    <a:pt x="48596" y="3273312"/>
                  </a:lnTo>
                  <a:lnTo>
                    <a:pt x="50805" y="3263511"/>
                  </a:lnTo>
                  <a:lnTo>
                    <a:pt x="53066" y="3253711"/>
                  </a:lnTo>
                  <a:lnTo>
                    <a:pt x="55515" y="3243911"/>
                  </a:lnTo>
                  <a:lnTo>
                    <a:pt x="58036" y="3234110"/>
                  </a:lnTo>
                  <a:lnTo>
                    <a:pt x="60688" y="3224310"/>
                  </a:lnTo>
                  <a:lnTo>
                    <a:pt x="63453" y="3214510"/>
                  </a:lnTo>
                  <a:lnTo>
                    <a:pt x="66295" y="3204709"/>
                  </a:lnTo>
                  <a:lnTo>
                    <a:pt x="69285" y="3194909"/>
                  </a:lnTo>
                  <a:lnTo>
                    <a:pt x="72316" y="3185109"/>
                  </a:lnTo>
                  <a:lnTo>
                    <a:pt x="75501" y="3175308"/>
                  </a:lnTo>
                  <a:lnTo>
                    <a:pt x="78732" y="3165508"/>
                  </a:lnTo>
                  <a:lnTo>
                    <a:pt x="82068" y="3155708"/>
                  </a:lnTo>
                  <a:lnTo>
                    <a:pt x="85479" y="3145907"/>
                  </a:lnTo>
                  <a:lnTo>
                    <a:pt x="88951" y="3136107"/>
                  </a:lnTo>
                  <a:lnTo>
                    <a:pt x="92520" y="3126307"/>
                  </a:lnTo>
                  <a:lnTo>
                    <a:pt x="96118" y="3116506"/>
                  </a:lnTo>
                  <a:lnTo>
                    <a:pt x="99820" y="3106706"/>
                  </a:lnTo>
                  <a:lnTo>
                    <a:pt x="103546" y="3096906"/>
                  </a:lnTo>
                  <a:lnTo>
                    <a:pt x="107339" y="3087105"/>
                  </a:lnTo>
                  <a:lnTo>
                    <a:pt x="111171" y="3077305"/>
                  </a:lnTo>
                  <a:lnTo>
                    <a:pt x="115041" y="3067505"/>
                  </a:lnTo>
                  <a:lnTo>
                    <a:pt x="118956" y="3057704"/>
                  </a:lnTo>
                  <a:lnTo>
                    <a:pt x="122887" y="3047904"/>
                  </a:lnTo>
                  <a:lnTo>
                    <a:pt x="126861" y="3038104"/>
                  </a:lnTo>
                  <a:lnTo>
                    <a:pt x="130842" y="3028303"/>
                  </a:lnTo>
                  <a:lnTo>
                    <a:pt x="134845" y="3018503"/>
                  </a:lnTo>
                  <a:lnTo>
                    <a:pt x="138854" y="3008703"/>
                  </a:lnTo>
                  <a:lnTo>
                    <a:pt x="142871" y="2998902"/>
                  </a:lnTo>
                  <a:lnTo>
                    <a:pt x="146884" y="2989102"/>
                  </a:lnTo>
                  <a:lnTo>
                    <a:pt x="150897" y="2979302"/>
                  </a:lnTo>
                  <a:lnTo>
                    <a:pt x="154892" y="2969501"/>
                  </a:lnTo>
                  <a:lnTo>
                    <a:pt x="158880" y="2959701"/>
                  </a:lnTo>
                  <a:lnTo>
                    <a:pt x="162840" y="2949901"/>
                  </a:lnTo>
                  <a:lnTo>
                    <a:pt x="166779" y="2940100"/>
                  </a:lnTo>
                  <a:lnTo>
                    <a:pt x="170688" y="2930300"/>
                  </a:lnTo>
                  <a:lnTo>
                    <a:pt x="174556" y="2920500"/>
                  </a:lnTo>
                  <a:lnTo>
                    <a:pt x="178401" y="2910699"/>
                  </a:lnTo>
                  <a:lnTo>
                    <a:pt x="182175" y="2900899"/>
                  </a:lnTo>
                  <a:lnTo>
                    <a:pt x="185928" y="2891099"/>
                  </a:lnTo>
                  <a:lnTo>
                    <a:pt x="189600" y="2881298"/>
                  </a:lnTo>
                  <a:lnTo>
                    <a:pt x="193232" y="2871498"/>
                  </a:lnTo>
                  <a:lnTo>
                    <a:pt x="196796" y="2861698"/>
                  </a:lnTo>
                  <a:lnTo>
                    <a:pt x="200287" y="2851897"/>
                  </a:lnTo>
                  <a:lnTo>
                    <a:pt x="203731" y="2842097"/>
                  </a:lnTo>
                  <a:lnTo>
                    <a:pt x="207062" y="2832297"/>
                  </a:lnTo>
                  <a:lnTo>
                    <a:pt x="210359" y="2822496"/>
                  </a:lnTo>
                  <a:lnTo>
                    <a:pt x="213524" y="2812696"/>
                  </a:lnTo>
                  <a:lnTo>
                    <a:pt x="216637" y="2802896"/>
                  </a:lnTo>
                  <a:lnTo>
                    <a:pt x="219644" y="2793095"/>
                  </a:lnTo>
                  <a:lnTo>
                    <a:pt x="222557" y="2783295"/>
                  </a:lnTo>
                  <a:lnTo>
                    <a:pt x="225396" y="2773495"/>
                  </a:lnTo>
                  <a:lnTo>
                    <a:pt x="228092" y="2763694"/>
                  </a:lnTo>
                  <a:lnTo>
                    <a:pt x="230745" y="2753894"/>
                  </a:lnTo>
                  <a:lnTo>
                    <a:pt x="233217" y="2744094"/>
                  </a:lnTo>
                  <a:lnTo>
                    <a:pt x="235635" y="2734293"/>
                  </a:lnTo>
                  <a:lnTo>
                    <a:pt x="237910" y="2724493"/>
                  </a:lnTo>
                  <a:lnTo>
                    <a:pt x="240079" y="2714693"/>
                  </a:lnTo>
                  <a:lnTo>
                    <a:pt x="242149" y="2704892"/>
                  </a:lnTo>
                  <a:lnTo>
                    <a:pt x="244059" y="2695092"/>
                  </a:lnTo>
                  <a:lnTo>
                    <a:pt x="245917" y="2685292"/>
                  </a:lnTo>
                  <a:lnTo>
                    <a:pt x="247557" y="2675491"/>
                  </a:lnTo>
                  <a:lnTo>
                    <a:pt x="249143" y="2665691"/>
                  </a:lnTo>
                  <a:lnTo>
                    <a:pt x="250557" y="2655891"/>
                  </a:lnTo>
                  <a:lnTo>
                    <a:pt x="251862" y="2646090"/>
                  </a:lnTo>
                  <a:lnTo>
                    <a:pt x="253046" y="2636290"/>
                  </a:lnTo>
                  <a:lnTo>
                    <a:pt x="254063" y="2626490"/>
                  </a:lnTo>
                  <a:lnTo>
                    <a:pt x="255013" y="2616689"/>
                  </a:lnTo>
                  <a:lnTo>
                    <a:pt x="255737" y="2606889"/>
                  </a:lnTo>
                  <a:lnTo>
                    <a:pt x="256404" y="2597089"/>
                  </a:lnTo>
                  <a:lnTo>
                    <a:pt x="256876" y="2587288"/>
                  </a:lnTo>
                  <a:lnTo>
                    <a:pt x="257245" y="2577488"/>
                  </a:lnTo>
                  <a:lnTo>
                    <a:pt x="257475" y="2567688"/>
                  </a:lnTo>
                  <a:lnTo>
                    <a:pt x="257543" y="2557887"/>
                  </a:lnTo>
                  <a:lnTo>
                    <a:pt x="257530" y="2548087"/>
                  </a:lnTo>
                  <a:lnTo>
                    <a:pt x="257297" y="2538286"/>
                  </a:lnTo>
                  <a:lnTo>
                    <a:pt x="257006" y="2528486"/>
                  </a:lnTo>
                  <a:lnTo>
                    <a:pt x="256507" y="2518686"/>
                  </a:lnTo>
                  <a:lnTo>
                    <a:pt x="255917" y="2508885"/>
                  </a:lnTo>
                  <a:lnTo>
                    <a:pt x="255177" y="2499085"/>
                  </a:lnTo>
                  <a:lnTo>
                    <a:pt x="254289" y="2489285"/>
                  </a:lnTo>
                  <a:lnTo>
                    <a:pt x="253310" y="2479484"/>
                  </a:lnTo>
                  <a:lnTo>
                    <a:pt x="252129" y="2469684"/>
                  </a:lnTo>
                  <a:lnTo>
                    <a:pt x="250891" y="2459884"/>
                  </a:lnTo>
                  <a:lnTo>
                    <a:pt x="249445" y="2450083"/>
                  </a:lnTo>
                  <a:lnTo>
                    <a:pt x="247922" y="2440283"/>
                  </a:lnTo>
                  <a:lnTo>
                    <a:pt x="246247" y="2430483"/>
                  </a:lnTo>
                  <a:lnTo>
                    <a:pt x="244445" y="2420682"/>
                  </a:lnTo>
                  <a:lnTo>
                    <a:pt x="242549" y="2410882"/>
                  </a:lnTo>
                  <a:lnTo>
                    <a:pt x="240476" y="2401082"/>
                  </a:lnTo>
                  <a:lnTo>
                    <a:pt x="238353" y="2391281"/>
                  </a:lnTo>
                  <a:lnTo>
                    <a:pt x="236031" y="2381481"/>
                  </a:lnTo>
                  <a:lnTo>
                    <a:pt x="233650" y="2371681"/>
                  </a:lnTo>
                  <a:lnTo>
                    <a:pt x="231125" y="2361880"/>
                  </a:lnTo>
                  <a:lnTo>
                    <a:pt x="228498" y="2352080"/>
                  </a:lnTo>
                  <a:lnTo>
                    <a:pt x="225780" y="2342280"/>
                  </a:lnTo>
                  <a:lnTo>
                    <a:pt x="222919" y="2332479"/>
                  </a:lnTo>
                  <a:lnTo>
                    <a:pt x="220014" y="2322679"/>
                  </a:lnTo>
                  <a:lnTo>
                    <a:pt x="216935" y="2312879"/>
                  </a:lnTo>
                  <a:lnTo>
                    <a:pt x="213814" y="2303078"/>
                  </a:lnTo>
                  <a:lnTo>
                    <a:pt x="210569" y="2293278"/>
                  </a:lnTo>
                  <a:lnTo>
                    <a:pt x="207248" y="2283478"/>
                  </a:lnTo>
                  <a:lnTo>
                    <a:pt x="203847" y="2273677"/>
                  </a:lnTo>
                  <a:lnTo>
                    <a:pt x="200341" y="2263877"/>
                  </a:lnTo>
                  <a:lnTo>
                    <a:pt x="196796" y="2254077"/>
                  </a:lnTo>
                  <a:lnTo>
                    <a:pt x="193123" y="2244276"/>
                  </a:lnTo>
                  <a:lnTo>
                    <a:pt x="189420" y="2234476"/>
                  </a:lnTo>
                  <a:lnTo>
                    <a:pt x="185621" y="2224676"/>
                  </a:lnTo>
                  <a:lnTo>
                    <a:pt x="181775" y="2214875"/>
                  </a:lnTo>
                  <a:lnTo>
                    <a:pt x="177868" y="2205075"/>
                  </a:lnTo>
                  <a:lnTo>
                    <a:pt x="173896" y="2195275"/>
                  </a:lnTo>
                  <a:lnTo>
                    <a:pt x="169893" y="2185474"/>
                  </a:lnTo>
                  <a:lnTo>
                    <a:pt x="165815" y="2175674"/>
                  </a:lnTo>
                  <a:lnTo>
                    <a:pt x="161720" y="2165874"/>
                  </a:lnTo>
                  <a:lnTo>
                    <a:pt x="157567" y="2156073"/>
                  </a:lnTo>
                  <a:lnTo>
                    <a:pt x="153392" y="2146273"/>
                  </a:lnTo>
                  <a:lnTo>
                    <a:pt x="149184" y="2136473"/>
                  </a:lnTo>
                  <a:lnTo>
                    <a:pt x="144951" y="2126672"/>
                  </a:lnTo>
                  <a:lnTo>
                    <a:pt x="140703" y="2116872"/>
                  </a:lnTo>
                  <a:lnTo>
                    <a:pt x="136431" y="2107072"/>
                  </a:lnTo>
                  <a:lnTo>
                    <a:pt x="132156" y="2097271"/>
                  </a:lnTo>
                  <a:lnTo>
                    <a:pt x="127870" y="2087471"/>
                  </a:lnTo>
                  <a:lnTo>
                    <a:pt x="123585" y="2077671"/>
                  </a:lnTo>
                  <a:lnTo>
                    <a:pt x="119301" y="2067870"/>
                  </a:lnTo>
                  <a:lnTo>
                    <a:pt x="115029" y="2058070"/>
                  </a:lnTo>
                  <a:lnTo>
                    <a:pt x="110763" y="2048270"/>
                  </a:lnTo>
                  <a:lnTo>
                    <a:pt x="106525" y="2038469"/>
                  </a:lnTo>
                  <a:lnTo>
                    <a:pt x="102295" y="2028669"/>
                  </a:lnTo>
                  <a:lnTo>
                    <a:pt x="98109" y="2018869"/>
                  </a:lnTo>
                  <a:lnTo>
                    <a:pt x="93941" y="2009068"/>
                  </a:lnTo>
                  <a:lnTo>
                    <a:pt x="89817" y="1999268"/>
                  </a:lnTo>
                  <a:lnTo>
                    <a:pt x="85734" y="1989468"/>
                  </a:lnTo>
                  <a:lnTo>
                    <a:pt x="81686" y="1979667"/>
                  </a:lnTo>
                  <a:lnTo>
                    <a:pt x="77708" y="1969867"/>
                  </a:lnTo>
                  <a:lnTo>
                    <a:pt x="73752" y="1960067"/>
                  </a:lnTo>
                  <a:lnTo>
                    <a:pt x="69899" y="1950266"/>
                  </a:lnTo>
                  <a:lnTo>
                    <a:pt x="66076" y="1940466"/>
                  </a:lnTo>
                  <a:lnTo>
                    <a:pt x="62340" y="1930666"/>
                  </a:lnTo>
                  <a:lnTo>
                    <a:pt x="58671" y="1920865"/>
                  </a:lnTo>
                  <a:lnTo>
                    <a:pt x="55067" y="1911065"/>
                  </a:lnTo>
                  <a:lnTo>
                    <a:pt x="51570" y="1901265"/>
                  </a:lnTo>
                  <a:lnTo>
                    <a:pt x="48111" y="1891464"/>
                  </a:lnTo>
                  <a:lnTo>
                    <a:pt x="44806" y="1881664"/>
                  </a:lnTo>
                  <a:lnTo>
                    <a:pt x="41541" y="1871864"/>
                  </a:lnTo>
                  <a:lnTo>
                    <a:pt x="38409" y="1862063"/>
                  </a:lnTo>
                  <a:lnTo>
                    <a:pt x="35360" y="1852263"/>
                  </a:lnTo>
                  <a:lnTo>
                    <a:pt x="32409" y="1842463"/>
                  </a:lnTo>
                  <a:lnTo>
                    <a:pt x="29591" y="1832662"/>
                  </a:lnTo>
                  <a:lnTo>
                    <a:pt x="26833" y="1822862"/>
                  </a:lnTo>
                  <a:lnTo>
                    <a:pt x="24264" y="1813062"/>
                  </a:lnTo>
                  <a:lnTo>
                    <a:pt x="21744" y="1803261"/>
                  </a:lnTo>
                  <a:lnTo>
                    <a:pt x="19402" y="1793461"/>
                  </a:lnTo>
                  <a:lnTo>
                    <a:pt x="17149" y="1783661"/>
                  </a:lnTo>
                  <a:lnTo>
                    <a:pt x="15029" y="1773860"/>
                  </a:lnTo>
                  <a:lnTo>
                    <a:pt x="13056" y="1764060"/>
                  </a:lnTo>
                  <a:lnTo>
                    <a:pt x="11166" y="1754260"/>
                  </a:lnTo>
                  <a:lnTo>
                    <a:pt x="9486" y="1744459"/>
                  </a:lnTo>
                  <a:lnTo>
                    <a:pt x="7864" y="1734659"/>
                  </a:lnTo>
                  <a:lnTo>
                    <a:pt x="6456" y="1724859"/>
                  </a:lnTo>
                  <a:lnTo>
                    <a:pt x="5139" y="1715058"/>
                  </a:lnTo>
                  <a:lnTo>
                    <a:pt x="3982" y="1705258"/>
                  </a:lnTo>
                  <a:lnTo>
                    <a:pt x="2979" y="1695458"/>
                  </a:lnTo>
                  <a:lnTo>
                    <a:pt x="2078" y="1685657"/>
                  </a:lnTo>
                  <a:lnTo>
                    <a:pt x="1396" y="1675857"/>
                  </a:lnTo>
                  <a:lnTo>
                    <a:pt x="777" y="1666057"/>
                  </a:lnTo>
                  <a:lnTo>
                    <a:pt x="401" y="1656256"/>
                  </a:lnTo>
                  <a:lnTo>
                    <a:pt x="109" y="1646456"/>
                  </a:lnTo>
                  <a:lnTo>
                    <a:pt x="0" y="1636656"/>
                  </a:lnTo>
                  <a:lnTo>
                    <a:pt x="39" y="1626855"/>
                  </a:lnTo>
                  <a:lnTo>
                    <a:pt x="198" y="1617055"/>
                  </a:lnTo>
                  <a:lnTo>
                    <a:pt x="571" y="1607255"/>
                  </a:lnTo>
                  <a:lnTo>
                    <a:pt x="1007" y="1597454"/>
                  </a:lnTo>
                  <a:lnTo>
                    <a:pt x="1704" y="1587654"/>
                  </a:lnTo>
                  <a:lnTo>
                    <a:pt x="2474" y="1577854"/>
                  </a:lnTo>
                  <a:lnTo>
                    <a:pt x="3439" y="1568053"/>
                  </a:lnTo>
                  <a:lnTo>
                    <a:pt x="4540" y="1558253"/>
                  </a:lnTo>
                  <a:lnTo>
                    <a:pt x="5771" y="1548453"/>
                  </a:lnTo>
                  <a:lnTo>
                    <a:pt x="7200" y="1538652"/>
                  </a:lnTo>
                  <a:lnTo>
                    <a:pt x="8695" y="1528852"/>
                  </a:lnTo>
                  <a:lnTo>
                    <a:pt x="10446" y="1519052"/>
                  </a:lnTo>
                  <a:lnTo>
                    <a:pt x="12258" y="1509251"/>
                  </a:lnTo>
                  <a:lnTo>
                    <a:pt x="14267" y="1499451"/>
                  </a:lnTo>
                  <a:lnTo>
                    <a:pt x="16393" y="1489651"/>
                  </a:lnTo>
                  <a:lnTo>
                    <a:pt x="18653" y="1479850"/>
                  </a:lnTo>
                  <a:lnTo>
                    <a:pt x="21084" y="1470050"/>
                  </a:lnTo>
                  <a:lnTo>
                    <a:pt x="23587" y="1460250"/>
                  </a:lnTo>
                  <a:lnTo>
                    <a:pt x="26314" y="1450449"/>
                  </a:lnTo>
                  <a:lnTo>
                    <a:pt x="29096" y="1440649"/>
                  </a:lnTo>
                  <a:lnTo>
                    <a:pt x="32065" y="1430849"/>
                  </a:lnTo>
                  <a:lnTo>
                    <a:pt x="35128" y="1421048"/>
                  </a:lnTo>
                  <a:lnTo>
                    <a:pt x="38318" y="1411248"/>
                  </a:lnTo>
                  <a:lnTo>
                    <a:pt x="41649" y="1401448"/>
                  </a:lnTo>
                  <a:lnTo>
                    <a:pt x="45051" y="1391647"/>
                  </a:lnTo>
                  <a:lnTo>
                    <a:pt x="48636" y="1381847"/>
                  </a:lnTo>
                  <a:lnTo>
                    <a:pt x="52267" y="1372047"/>
                  </a:lnTo>
                  <a:lnTo>
                    <a:pt x="56065" y="1362246"/>
                  </a:lnTo>
                  <a:lnTo>
                    <a:pt x="59930" y="1352446"/>
                  </a:lnTo>
                  <a:lnTo>
                    <a:pt x="63910" y="1342646"/>
                  </a:lnTo>
                  <a:lnTo>
                    <a:pt x="67994" y="1332845"/>
                  </a:lnTo>
                  <a:lnTo>
                    <a:pt x="72144" y="1323045"/>
                  </a:lnTo>
                  <a:lnTo>
                    <a:pt x="76430" y="1313245"/>
                  </a:lnTo>
                  <a:lnTo>
                    <a:pt x="80753" y="1303444"/>
                  </a:lnTo>
                  <a:lnTo>
                    <a:pt x="85210" y="1293644"/>
                  </a:lnTo>
                  <a:lnTo>
                    <a:pt x="89711" y="1283844"/>
                  </a:lnTo>
                  <a:lnTo>
                    <a:pt x="94304" y="1274043"/>
                  </a:lnTo>
                  <a:lnTo>
                    <a:pt x="98966" y="1264243"/>
                  </a:lnTo>
                  <a:lnTo>
                    <a:pt x="103681" y="1254442"/>
                  </a:lnTo>
                  <a:lnTo>
                    <a:pt x="108485" y="1244642"/>
                  </a:lnTo>
                  <a:lnTo>
                    <a:pt x="113315" y="1234842"/>
                  </a:lnTo>
                  <a:lnTo>
                    <a:pt x="118239" y="1225041"/>
                  </a:lnTo>
                  <a:lnTo>
                    <a:pt x="123187" y="1215241"/>
                  </a:lnTo>
                  <a:lnTo>
                    <a:pt x="128195" y="1205441"/>
                  </a:lnTo>
                  <a:lnTo>
                    <a:pt x="133242" y="1195640"/>
                  </a:lnTo>
                  <a:lnTo>
                    <a:pt x="138323" y="1185840"/>
                  </a:lnTo>
                  <a:lnTo>
                    <a:pt x="143450" y="1176040"/>
                  </a:lnTo>
                  <a:lnTo>
                    <a:pt x="148591" y="1166239"/>
                  </a:lnTo>
                  <a:lnTo>
                    <a:pt x="153779" y="1156439"/>
                  </a:lnTo>
                  <a:lnTo>
                    <a:pt x="158975" y="1146639"/>
                  </a:lnTo>
                  <a:lnTo>
                    <a:pt x="164198" y="1136838"/>
                  </a:lnTo>
                  <a:lnTo>
                    <a:pt x="169432" y="1127038"/>
                  </a:lnTo>
                  <a:lnTo>
                    <a:pt x="174677" y="1117238"/>
                  </a:lnTo>
                  <a:lnTo>
                    <a:pt x="179930" y="1107437"/>
                  </a:lnTo>
                  <a:lnTo>
                    <a:pt x="185186" y="1097637"/>
                  </a:lnTo>
                  <a:lnTo>
                    <a:pt x="190442" y="1087837"/>
                  </a:lnTo>
                  <a:lnTo>
                    <a:pt x="195694" y="1078036"/>
                  </a:lnTo>
                  <a:lnTo>
                    <a:pt x="200937" y="1068236"/>
                  </a:lnTo>
                  <a:lnTo>
                    <a:pt x="206170" y="1058436"/>
                  </a:lnTo>
                  <a:lnTo>
                    <a:pt x="211390" y="1048635"/>
                  </a:lnTo>
                  <a:lnTo>
                    <a:pt x="216587" y="1038835"/>
                  </a:lnTo>
                  <a:lnTo>
                    <a:pt x="221773" y="1029035"/>
                  </a:lnTo>
                  <a:lnTo>
                    <a:pt x="226919" y="1019234"/>
                  </a:lnTo>
                  <a:lnTo>
                    <a:pt x="232053" y="1009434"/>
                  </a:lnTo>
                  <a:lnTo>
                    <a:pt x="237142" y="999634"/>
                  </a:lnTo>
                  <a:lnTo>
                    <a:pt x="242206" y="989833"/>
                  </a:lnTo>
                  <a:lnTo>
                    <a:pt x="247233" y="980033"/>
                  </a:lnTo>
                  <a:lnTo>
                    <a:pt x="252215" y="970233"/>
                  </a:lnTo>
                  <a:lnTo>
                    <a:pt x="257170" y="960432"/>
                  </a:lnTo>
                  <a:lnTo>
                    <a:pt x="262057" y="950632"/>
                  </a:lnTo>
                  <a:lnTo>
                    <a:pt x="266925" y="940832"/>
                  </a:lnTo>
                  <a:lnTo>
                    <a:pt x="271715" y="931031"/>
                  </a:lnTo>
                  <a:lnTo>
                    <a:pt x="276472" y="921231"/>
                  </a:lnTo>
                  <a:lnTo>
                    <a:pt x="281169" y="911431"/>
                  </a:lnTo>
                  <a:lnTo>
                    <a:pt x="285808" y="901630"/>
                  </a:lnTo>
                  <a:lnTo>
                    <a:pt x="290405" y="891830"/>
                  </a:lnTo>
                  <a:lnTo>
                    <a:pt x="294916" y="882030"/>
                  </a:lnTo>
                  <a:lnTo>
                    <a:pt x="299401" y="872229"/>
                  </a:lnTo>
                  <a:lnTo>
                    <a:pt x="303783" y="862429"/>
                  </a:lnTo>
                  <a:lnTo>
                    <a:pt x="308130" y="852629"/>
                  </a:lnTo>
                  <a:lnTo>
                    <a:pt x="312397" y="842828"/>
                  </a:lnTo>
                  <a:lnTo>
                    <a:pt x="316600" y="833028"/>
                  </a:lnTo>
                  <a:lnTo>
                    <a:pt x="320748" y="823228"/>
                  </a:lnTo>
                  <a:lnTo>
                    <a:pt x="324801" y="813427"/>
                  </a:lnTo>
                  <a:lnTo>
                    <a:pt x="328825" y="803627"/>
                  </a:lnTo>
                  <a:lnTo>
                    <a:pt x="332725" y="793827"/>
                  </a:lnTo>
                  <a:lnTo>
                    <a:pt x="336594" y="784026"/>
                  </a:lnTo>
                  <a:lnTo>
                    <a:pt x="340367" y="774226"/>
                  </a:lnTo>
                  <a:lnTo>
                    <a:pt x="344077" y="764426"/>
                  </a:lnTo>
                  <a:lnTo>
                    <a:pt x="347722" y="754625"/>
                  </a:lnTo>
                  <a:lnTo>
                    <a:pt x="351271" y="744825"/>
                  </a:lnTo>
                  <a:lnTo>
                    <a:pt x="354786" y="735025"/>
                  </a:lnTo>
                  <a:lnTo>
                    <a:pt x="358173" y="725224"/>
                  </a:lnTo>
                  <a:lnTo>
                    <a:pt x="361529" y="715424"/>
                  </a:lnTo>
                  <a:lnTo>
                    <a:pt x="364782" y="705624"/>
                  </a:lnTo>
                  <a:lnTo>
                    <a:pt x="367976" y="695823"/>
                  </a:lnTo>
                  <a:lnTo>
                    <a:pt x="371097" y="686023"/>
                  </a:lnTo>
                  <a:lnTo>
                    <a:pt x="374129" y="676223"/>
                  </a:lnTo>
                  <a:lnTo>
                    <a:pt x="377120" y="666422"/>
                  </a:lnTo>
                  <a:lnTo>
                    <a:pt x="379992" y="656622"/>
                  </a:lnTo>
                  <a:lnTo>
                    <a:pt x="382833" y="646822"/>
                  </a:lnTo>
                  <a:lnTo>
                    <a:pt x="385567" y="637021"/>
                  </a:lnTo>
                  <a:lnTo>
                    <a:pt x="388250" y="627221"/>
                  </a:lnTo>
                  <a:lnTo>
                    <a:pt x="390858" y="617421"/>
                  </a:lnTo>
                  <a:lnTo>
                    <a:pt x="393387" y="607620"/>
                  </a:lnTo>
                  <a:lnTo>
                    <a:pt x="395871" y="597820"/>
                  </a:lnTo>
                  <a:lnTo>
                    <a:pt x="398247" y="588020"/>
                  </a:lnTo>
                  <a:lnTo>
                    <a:pt x="400595" y="578219"/>
                  </a:lnTo>
                  <a:lnTo>
                    <a:pt x="402838" y="568419"/>
                  </a:lnTo>
                  <a:lnTo>
                    <a:pt x="405039" y="558619"/>
                  </a:lnTo>
                  <a:lnTo>
                    <a:pt x="407166" y="548818"/>
                  </a:lnTo>
                  <a:lnTo>
                    <a:pt x="409225" y="539018"/>
                  </a:lnTo>
                  <a:lnTo>
                    <a:pt x="411238" y="529218"/>
                  </a:lnTo>
                  <a:lnTo>
                    <a:pt x="413160" y="519417"/>
                  </a:lnTo>
                  <a:lnTo>
                    <a:pt x="415055" y="509617"/>
                  </a:lnTo>
                  <a:lnTo>
                    <a:pt x="416852" y="499817"/>
                  </a:lnTo>
                  <a:lnTo>
                    <a:pt x="418616" y="490016"/>
                  </a:lnTo>
                  <a:lnTo>
                    <a:pt x="420309" y="480216"/>
                  </a:lnTo>
                  <a:lnTo>
                    <a:pt x="421948" y="470416"/>
                  </a:lnTo>
                  <a:lnTo>
                    <a:pt x="423541" y="460615"/>
                  </a:lnTo>
                  <a:lnTo>
                    <a:pt x="425059" y="450815"/>
                  </a:lnTo>
                  <a:lnTo>
                    <a:pt x="426554" y="441015"/>
                  </a:lnTo>
                  <a:lnTo>
                    <a:pt x="427960" y="431214"/>
                  </a:lnTo>
                  <a:lnTo>
                    <a:pt x="429342" y="421414"/>
                  </a:lnTo>
                  <a:lnTo>
                    <a:pt x="430658" y="411614"/>
                  </a:lnTo>
                  <a:lnTo>
                    <a:pt x="431933" y="401813"/>
                  </a:lnTo>
                  <a:lnTo>
                    <a:pt x="433165" y="392013"/>
                  </a:lnTo>
                  <a:lnTo>
                    <a:pt x="434337" y="382213"/>
                  </a:lnTo>
                  <a:lnTo>
                    <a:pt x="435488" y="372412"/>
                  </a:lnTo>
                  <a:lnTo>
                    <a:pt x="436564" y="362612"/>
                  </a:lnTo>
                  <a:lnTo>
                    <a:pt x="437622" y="352812"/>
                  </a:lnTo>
                  <a:lnTo>
                    <a:pt x="438623" y="343011"/>
                  </a:lnTo>
                  <a:lnTo>
                    <a:pt x="439591" y="333211"/>
                  </a:lnTo>
                  <a:lnTo>
                    <a:pt x="440523" y="323411"/>
                  </a:lnTo>
                  <a:lnTo>
                    <a:pt x="441407" y="313610"/>
                  </a:lnTo>
                  <a:lnTo>
                    <a:pt x="442272" y="303810"/>
                  </a:lnTo>
                  <a:lnTo>
                    <a:pt x="443079" y="294010"/>
                  </a:lnTo>
                  <a:lnTo>
                    <a:pt x="443871" y="284209"/>
                  </a:lnTo>
                  <a:lnTo>
                    <a:pt x="444614" y="274409"/>
                  </a:lnTo>
                  <a:lnTo>
                    <a:pt x="445334" y="264609"/>
                  </a:lnTo>
                  <a:lnTo>
                    <a:pt x="446022" y="254808"/>
                  </a:lnTo>
                  <a:lnTo>
                    <a:pt x="446675" y="245008"/>
                  </a:lnTo>
                  <a:lnTo>
                    <a:pt x="447310" y="235208"/>
                  </a:lnTo>
                  <a:lnTo>
                    <a:pt x="447901" y="225407"/>
                  </a:lnTo>
                  <a:lnTo>
                    <a:pt x="448481" y="215607"/>
                  </a:lnTo>
                  <a:lnTo>
                    <a:pt x="449021" y="205807"/>
                  </a:lnTo>
                  <a:lnTo>
                    <a:pt x="449544" y="196006"/>
                  </a:lnTo>
                  <a:lnTo>
                    <a:pt x="450041" y="186206"/>
                  </a:lnTo>
                  <a:lnTo>
                    <a:pt x="450513" y="176406"/>
                  </a:lnTo>
                  <a:lnTo>
                    <a:pt x="450968" y="166605"/>
                  </a:lnTo>
                  <a:lnTo>
                    <a:pt x="451392" y="156805"/>
                  </a:lnTo>
                  <a:lnTo>
                    <a:pt x="451808" y="147005"/>
                  </a:lnTo>
                  <a:lnTo>
                    <a:pt x="452191" y="137204"/>
                  </a:lnTo>
                  <a:lnTo>
                    <a:pt x="452563" y="127404"/>
                  </a:lnTo>
                  <a:lnTo>
                    <a:pt x="452913" y="117604"/>
                  </a:lnTo>
                  <a:lnTo>
                    <a:pt x="453247" y="107803"/>
                  </a:lnTo>
                  <a:lnTo>
                    <a:pt x="453567" y="98003"/>
                  </a:lnTo>
                  <a:lnTo>
                    <a:pt x="453864" y="88203"/>
                  </a:lnTo>
                  <a:lnTo>
                    <a:pt x="454155" y="78402"/>
                  </a:lnTo>
                  <a:lnTo>
                    <a:pt x="454421" y="68602"/>
                  </a:lnTo>
                  <a:lnTo>
                    <a:pt x="454680" y="58802"/>
                  </a:lnTo>
                  <a:lnTo>
                    <a:pt x="454922" y="49001"/>
                  </a:lnTo>
                  <a:lnTo>
                    <a:pt x="455152" y="39201"/>
                  </a:lnTo>
                  <a:lnTo>
                    <a:pt x="455371" y="29401"/>
                  </a:lnTo>
                  <a:lnTo>
                    <a:pt x="455576" y="19600"/>
                  </a:lnTo>
                  <a:lnTo>
                    <a:pt x="455775" y="9800"/>
                  </a:lnTo>
                  <a:lnTo>
                    <a:pt x="455955" y="0"/>
                  </a:lnTo>
                  <a:lnTo>
                    <a:pt x="461640" y="0"/>
                  </a:lnTo>
                  <a:lnTo>
                    <a:pt x="461820" y="9800"/>
                  </a:lnTo>
                  <a:lnTo>
                    <a:pt x="462020" y="19600"/>
                  </a:lnTo>
                  <a:lnTo>
                    <a:pt x="462224" y="29401"/>
                  </a:lnTo>
                  <a:lnTo>
                    <a:pt x="462443" y="39201"/>
                  </a:lnTo>
                  <a:lnTo>
                    <a:pt x="462674" y="49001"/>
                  </a:lnTo>
                  <a:lnTo>
                    <a:pt x="462915" y="58802"/>
                  </a:lnTo>
                  <a:lnTo>
                    <a:pt x="463174" y="68602"/>
                  </a:lnTo>
                  <a:lnTo>
                    <a:pt x="463440" y="78402"/>
                  </a:lnTo>
                  <a:lnTo>
                    <a:pt x="463731" y="88203"/>
                  </a:lnTo>
                  <a:lnTo>
                    <a:pt x="464028" y="98003"/>
                  </a:lnTo>
                  <a:lnTo>
                    <a:pt x="464348" y="107803"/>
                  </a:lnTo>
                  <a:lnTo>
                    <a:pt x="464682" y="117604"/>
                  </a:lnTo>
                  <a:lnTo>
                    <a:pt x="465032" y="127404"/>
                  </a:lnTo>
                  <a:lnTo>
                    <a:pt x="465404" y="137204"/>
                  </a:lnTo>
                  <a:lnTo>
                    <a:pt x="465787" y="147005"/>
                  </a:lnTo>
                  <a:lnTo>
                    <a:pt x="466203" y="156805"/>
                  </a:lnTo>
                  <a:lnTo>
                    <a:pt x="466627" y="166605"/>
                  </a:lnTo>
                  <a:lnTo>
                    <a:pt x="467083" y="176406"/>
                  </a:lnTo>
                  <a:lnTo>
                    <a:pt x="467554" y="186206"/>
                  </a:lnTo>
                  <a:lnTo>
                    <a:pt x="468051" y="196006"/>
                  </a:lnTo>
                  <a:lnTo>
                    <a:pt x="468574" y="205807"/>
                  </a:lnTo>
                  <a:lnTo>
                    <a:pt x="469114" y="215607"/>
                  </a:lnTo>
                  <a:lnTo>
                    <a:pt x="469694" y="225407"/>
                  </a:lnTo>
                  <a:lnTo>
                    <a:pt x="470285" y="235208"/>
                  </a:lnTo>
                  <a:lnTo>
                    <a:pt x="470920" y="245008"/>
                  </a:lnTo>
                  <a:lnTo>
                    <a:pt x="471573" y="254808"/>
                  </a:lnTo>
                  <a:lnTo>
                    <a:pt x="472261" y="264609"/>
                  </a:lnTo>
                  <a:lnTo>
                    <a:pt x="472981" y="274409"/>
                  </a:lnTo>
                  <a:lnTo>
                    <a:pt x="473724" y="284209"/>
                  </a:lnTo>
                  <a:lnTo>
                    <a:pt x="474516" y="294010"/>
                  </a:lnTo>
                  <a:lnTo>
                    <a:pt x="475323" y="303810"/>
                  </a:lnTo>
                  <a:lnTo>
                    <a:pt x="476188" y="313610"/>
                  </a:lnTo>
                  <a:lnTo>
                    <a:pt x="477073" y="323411"/>
                  </a:lnTo>
                  <a:lnTo>
                    <a:pt x="478004" y="333211"/>
                  </a:lnTo>
                  <a:lnTo>
                    <a:pt x="478972" y="343011"/>
                  </a:lnTo>
                  <a:lnTo>
                    <a:pt x="479973" y="352812"/>
                  </a:lnTo>
                  <a:lnTo>
                    <a:pt x="481031" y="362612"/>
                  </a:lnTo>
                  <a:lnTo>
                    <a:pt x="482107" y="372412"/>
                  </a:lnTo>
                  <a:lnTo>
                    <a:pt x="483258" y="382213"/>
                  </a:lnTo>
                  <a:lnTo>
                    <a:pt x="484430" y="392013"/>
                  </a:lnTo>
                  <a:lnTo>
                    <a:pt x="485662" y="401813"/>
                  </a:lnTo>
                  <a:lnTo>
                    <a:pt x="486937" y="411614"/>
                  </a:lnTo>
                  <a:lnTo>
                    <a:pt x="488254" y="421414"/>
                  </a:lnTo>
                  <a:lnTo>
                    <a:pt x="489635" y="431214"/>
                  </a:lnTo>
                  <a:lnTo>
                    <a:pt x="491041" y="441015"/>
                  </a:lnTo>
                  <a:lnTo>
                    <a:pt x="492536" y="450815"/>
                  </a:lnTo>
                  <a:lnTo>
                    <a:pt x="494054" y="460615"/>
                  </a:lnTo>
                  <a:lnTo>
                    <a:pt x="495647" y="470416"/>
                  </a:lnTo>
                  <a:lnTo>
                    <a:pt x="497286" y="480216"/>
                  </a:lnTo>
                  <a:lnTo>
                    <a:pt x="498979" y="490016"/>
                  </a:lnTo>
                  <a:lnTo>
                    <a:pt x="500743" y="499817"/>
                  </a:lnTo>
                  <a:lnTo>
                    <a:pt x="502540" y="509617"/>
                  </a:lnTo>
                  <a:lnTo>
                    <a:pt x="504435" y="519417"/>
                  </a:lnTo>
                  <a:lnTo>
                    <a:pt x="506357" y="529218"/>
                  </a:lnTo>
                  <a:lnTo>
                    <a:pt x="508370" y="539018"/>
                  </a:lnTo>
                  <a:lnTo>
                    <a:pt x="510429" y="548818"/>
                  </a:lnTo>
                  <a:lnTo>
                    <a:pt x="512556" y="558619"/>
                  </a:lnTo>
                  <a:lnTo>
                    <a:pt x="514757" y="568419"/>
                  </a:lnTo>
                  <a:lnTo>
                    <a:pt x="517000" y="578219"/>
                  </a:lnTo>
                  <a:lnTo>
                    <a:pt x="519348" y="588020"/>
                  </a:lnTo>
                  <a:lnTo>
                    <a:pt x="521725" y="597820"/>
                  </a:lnTo>
                  <a:lnTo>
                    <a:pt x="524208" y="607620"/>
                  </a:lnTo>
                  <a:lnTo>
                    <a:pt x="526737" y="617421"/>
                  </a:lnTo>
                  <a:lnTo>
                    <a:pt x="529345" y="627221"/>
                  </a:lnTo>
                  <a:lnTo>
                    <a:pt x="532028" y="637021"/>
                  </a:lnTo>
                  <a:lnTo>
                    <a:pt x="534762" y="646822"/>
                  </a:lnTo>
                  <a:lnTo>
                    <a:pt x="537603" y="656622"/>
                  </a:lnTo>
                  <a:lnTo>
                    <a:pt x="540475" y="666422"/>
                  </a:lnTo>
                  <a:lnTo>
                    <a:pt x="543466" y="676223"/>
                  </a:lnTo>
                  <a:lnTo>
                    <a:pt x="546498" y="686023"/>
                  </a:lnTo>
                  <a:lnTo>
                    <a:pt x="549619" y="695823"/>
                  </a:lnTo>
                  <a:lnTo>
                    <a:pt x="552813" y="705624"/>
                  </a:lnTo>
                  <a:lnTo>
                    <a:pt x="556066" y="715424"/>
                  </a:lnTo>
                  <a:lnTo>
                    <a:pt x="559422" y="725224"/>
                  </a:lnTo>
                  <a:lnTo>
                    <a:pt x="562809" y="735025"/>
                  </a:lnTo>
                  <a:lnTo>
                    <a:pt x="566324" y="744825"/>
                  </a:lnTo>
                  <a:lnTo>
                    <a:pt x="569873" y="754625"/>
                  </a:lnTo>
                  <a:lnTo>
                    <a:pt x="573518" y="764426"/>
                  </a:lnTo>
                  <a:lnTo>
                    <a:pt x="577228" y="774226"/>
                  </a:lnTo>
                  <a:lnTo>
                    <a:pt x="581001" y="784026"/>
                  </a:lnTo>
                  <a:lnTo>
                    <a:pt x="584870" y="793827"/>
                  </a:lnTo>
                  <a:lnTo>
                    <a:pt x="588770" y="803627"/>
                  </a:lnTo>
                  <a:lnTo>
                    <a:pt x="592794" y="813427"/>
                  </a:lnTo>
                  <a:lnTo>
                    <a:pt x="596847" y="823228"/>
                  </a:lnTo>
                  <a:lnTo>
                    <a:pt x="600995" y="833028"/>
                  </a:lnTo>
                  <a:lnTo>
                    <a:pt x="605198" y="842828"/>
                  </a:lnTo>
                  <a:lnTo>
                    <a:pt x="609465" y="852629"/>
                  </a:lnTo>
                  <a:lnTo>
                    <a:pt x="613812" y="862429"/>
                  </a:lnTo>
                  <a:lnTo>
                    <a:pt x="618194" y="872229"/>
                  </a:lnTo>
                  <a:lnTo>
                    <a:pt x="622679" y="882030"/>
                  </a:lnTo>
                  <a:lnTo>
                    <a:pt x="627190" y="891830"/>
                  </a:lnTo>
                  <a:lnTo>
                    <a:pt x="631787" y="901630"/>
                  </a:lnTo>
                  <a:lnTo>
                    <a:pt x="636426" y="911431"/>
                  </a:lnTo>
                  <a:lnTo>
                    <a:pt x="641123" y="921231"/>
                  </a:lnTo>
                  <a:lnTo>
                    <a:pt x="645881" y="931031"/>
                  </a:lnTo>
                  <a:lnTo>
                    <a:pt x="650671" y="940832"/>
                  </a:lnTo>
                  <a:lnTo>
                    <a:pt x="655538" y="950632"/>
                  </a:lnTo>
                  <a:lnTo>
                    <a:pt x="660425" y="960432"/>
                  </a:lnTo>
                  <a:lnTo>
                    <a:pt x="665380" y="970233"/>
                  </a:lnTo>
                  <a:lnTo>
                    <a:pt x="670362" y="980033"/>
                  </a:lnTo>
                  <a:lnTo>
                    <a:pt x="675389" y="989833"/>
                  </a:lnTo>
                  <a:lnTo>
                    <a:pt x="680453" y="999634"/>
                  </a:lnTo>
                  <a:lnTo>
                    <a:pt x="685542" y="1009434"/>
                  </a:lnTo>
                  <a:lnTo>
                    <a:pt x="690676" y="1019234"/>
                  </a:lnTo>
                  <a:lnTo>
                    <a:pt x="695822" y="1029035"/>
                  </a:lnTo>
                  <a:lnTo>
                    <a:pt x="701008" y="1038835"/>
                  </a:lnTo>
                  <a:lnTo>
                    <a:pt x="706205" y="1048635"/>
                  </a:lnTo>
                  <a:lnTo>
                    <a:pt x="711425" y="1058436"/>
                  </a:lnTo>
                  <a:lnTo>
                    <a:pt x="716658" y="1068236"/>
                  </a:lnTo>
                  <a:lnTo>
                    <a:pt x="721901" y="1078036"/>
                  </a:lnTo>
                  <a:lnTo>
                    <a:pt x="727154" y="1087837"/>
                  </a:lnTo>
                  <a:lnTo>
                    <a:pt x="732409" y="1097637"/>
                  </a:lnTo>
                  <a:lnTo>
                    <a:pt x="737665" y="1107437"/>
                  </a:lnTo>
                  <a:lnTo>
                    <a:pt x="742918" y="1117238"/>
                  </a:lnTo>
                  <a:lnTo>
                    <a:pt x="748164" y="1127038"/>
                  </a:lnTo>
                  <a:lnTo>
                    <a:pt x="753397" y="1136838"/>
                  </a:lnTo>
                  <a:lnTo>
                    <a:pt x="758620" y="1146639"/>
                  </a:lnTo>
                  <a:lnTo>
                    <a:pt x="763816" y="1156439"/>
                  </a:lnTo>
                  <a:lnTo>
                    <a:pt x="769005" y="1166239"/>
                  </a:lnTo>
                  <a:lnTo>
                    <a:pt x="774145" y="1176040"/>
                  </a:lnTo>
                  <a:lnTo>
                    <a:pt x="779272" y="1185840"/>
                  </a:lnTo>
                  <a:lnTo>
                    <a:pt x="784353" y="1195640"/>
                  </a:lnTo>
                  <a:lnTo>
                    <a:pt x="789400" y="1205441"/>
                  </a:lnTo>
                  <a:lnTo>
                    <a:pt x="794408" y="1215241"/>
                  </a:lnTo>
                  <a:lnTo>
                    <a:pt x="799356" y="1225041"/>
                  </a:lnTo>
                  <a:lnTo>
                    <a:pt x="804280" y="1234842"/>
                  </a:lnTo>
                  <a:lnTo>
                    <a:pt x="809110" y="1244642"/>
                  </a:lnTo>
                  <a:lnTo>
                    <a:pt x="813914" y="1254442"/>
                  </a:lnTo>
                  <a:lnTo>
                    <a:pt x="818629" y="1264243"/>
                  </a:lnTo>
                  <a:lnTo>
                    <a:pt x="823292" y="1274043"/>
                  </a:lnTo>
                  <a:lnTo>
                    <a:pt x="827884" y="1283844"/>
                  </a:lnTo>
                  <a:lnTo>
                    <a:pt x="832385" y="1293644"/>
                  </a:lnTo>
                  <a:lnTo>
                    <a:pt x="836842" y="1303444"/>
                  </a:lnTo>
                  <a:lnTo>
                    <a:pt x="841165" y="1313245"/>
                  </a:lnTo>
                  <a:lnTo>
                    <a:pt x="845451" y="1323045"/>
                  </a:lnTo>
                  <a:lnTo>
                    <a:pt x="849601" y="1332845"/>
                  </a:lnTo>
                  <a:lnTo>
                    <a:pt x="853685" y="1342646"/>
                  </a:lnTo>
                  <a:lnTo>
                    <a:pt x="857665" y="1352446"/>
                  </a:lnTo>
                  <a:lnTo>
                    <a:pt x="861530" y="1362246"/>
                  </a:lnTo>
                  <a:lnTo>
                    <a:pt x="865328" y="1372047"/>
                  </a:lnTo>
                  <a:lnTo>
                    <a:pt x="868959" y="1381847"/>
                  </a:lnTo>
                  <a:lnTo>
                    <a:pt x="872544" y="1391647"/>
                  </a:lnTo>
                  <a:lnTo>
                    <a:pt x="875946" y="1401448"/>
                  </a:lnTo>
                  <a:lnTo>
                    <a:pt x="879277" y="1411248"/>
                  </a:lnTo>
                  <a:lnTo>
                    <a:pt x="882467" y="1421048"/>
                  </a:lnTo>
                  <a:lnTo>
                    <a:pt x="885530" y="1430849"/>
                  </a:lnTo>
                  <a:lnTo>
                    <a:pt x="888499" y="1440649"/>
                  </a:lnTo>
                  <a:lnTo>
                    <a:pt x="891281" y="1450449"/>
                  </a:lnTo>
                  <a:lnTo>
                    <a:pt x="894008" y="1460250"/>
                  </a:lnTo>
                  <a:lnTo>
                    <a:pt x="896511" y="1470050"/>
                  </a:lnTo>
                  <a:lnTo>
                    <a:pt x="898942" y="1479850"/>
                  </a:lnTo>
                  <a:lnTo>
                    <a:pt x="901202" y="1489651"/>
                  </a:lnTo>
                  <a:lnTo>
                    <a:pt x="903328" y="1499451"/>
                  </a:lnTo>
                  <a:lnTo>
                    <a:pt x="905337" y="1509251"/>
                  </a:lnTo>
                  <a:lnTo>
                    <a:pt x="907149" y="1519052"/>
                  </a:lnTo>
                  <a:lnTo>
                    <a:pt x="908901" y="1528852"/>
                  </a:lnTo>
                  <a:lnTo>
                    <a:pt x="910395" y="1538652"/>
                  </a:lnTo>
                  <a:lnTo>
                    <a:pt x="911824" y="1548453"/>
                  </a:lnTo>
                  <a:lnTo>
                    <a:pt x="913055" y="1558253"/>
                  </a:lnTo>
                  <a:lnTo>
                    <a:pt x="914156" y="1568053"/>
                  </a:lnTo>
                  <a:lnTo>
                    <a:pt x="915121" y="1577854"/>
                  </a:lnTo>
                  <a:lnTo>
                    <a:pt x="915891" y="1587654"/>
                  </a:lnTo>
                  <a:lnTo>
                    <a:pt x="916588" y="1597454"/>
                  </a:lnTo>
                  <a:lnTo>
                    <a:pt x="917025" y="1607255"/>
                  </a:lnTo>
                  <a:lnTo>
                    <a:pt x="917397" y="1617055"/>
                  </a:lnTo>
                  <a:lnTo>
                    <a:pt x="917556" y="1626855"/>
                  </a:lnTo>
                  <a:lnTo>
                    <a:pt x="917596" y="1636656"/>
                  </a:lnTo>
                  <a:lnTo>
                    <a:pt x="917486" y="1646456"/>
                  </a:lnTo>
                  <a:lnTo>
                    <a:pt x="917194" y="1656256"/>
                  </a:lnTo>
                  <a:lnTo>
                    <a:pt x="916818" y="1666057"/>
                  </a:lnTo>
                  <a:lnTo>
                    <a:pt x="916199" y="1675857"/>
                  </a:lnTo>
                  <a:lnTo>
                    <a:pt x="915517" y="1685657"/>
                  </a:lnTo>
                  <a:lnTo>
                    <a:pt x="914616" y="1695458"/>
                  </a:lnTo>
                  <a:lnTo>
                    <a:pt x="913613" y="1705258"/>
                  </a:lnTo>
                  <a:lnTo>
                    <a:pt x="912456" y="1715058"/>
                  </a:lnTo>
                  <a:lnTo>
                    <a:pt x="911139" y="1724859"/>
                  </a:lnTo>
                  <a:lnTo>
                    <a:pt x="909732" y="1734659"/>
                  </a:lnTo>
                  <a:lnTo>
                    <a:pt x="908109" y="1744459"/>
                  </a:lnTo>
                  <a:lnTo>
                    <a:pt x="906429" y="1754260"/>
                  </a:lnTo>
                  <a:lnTo>
                    <a:pt x="904539" y="1764060"/>
                  </a:lnTo>
                  <a:lnTo>
                    <a:pt x="902567" y="1773860"/>
                  </a:lnTo>
                  <a:lnTo>
                    <a:pt x="900446" y="1783661"/>
                  </a:lnTo>
                  <a:lnTo>
                    <a:pt x="898193" y="1793461"/>
                  </a:lnTo>
                  <a:lnTo>
                    <a:pt x="895851" y="1803261"/>
                  </a:lnTo>
                  <a:lnTo>
                    <a:pt x="893331" y="1813062"/>
                  </a:lnTo>
                  <a:lnTo>
                    <a:pt x="890762" y="1822862"/>
                  </a:lnTo>
                  <a:lnTo>
                    <a:pt x="888004" y="1832662"/>
                  </a:lnTo>
                  <a:lnTo>
                    <a:pt x="885186" y="1842463"/>
                  </a:lnTo>
                  <a:lnTo>
                    <a:pt x="882236" y="1852263"/>
                  </a:lnTo>
                  <a:lnTo>
                    <a:pt x="879186" y="1862063"/>
                  </a:lnTo>
                  <a:lnTo>
                    <a:pt x="876054" y="1871864"/>
                  </a:lnTo>
                  <a:lnTo>
                    <a:pt x="872789" y="1881664"/>
                  </a:lnTo>
                  <a:lnTo>
                    <a:pt x="869484" y="1891464"/>
                  </a:lnTo>
                  <a:lnTo>
                    <a:pt x="866025" y="1901265"/>
                  </a:lnTo>
                  <a:lnTo>
                    <a:pt x="862528" y="1911065"/>
                  </a:lnTo>
                  <a:lnTo>
                    <a:pt x="858924" y="1920865"/>
                  </a:lnTo>
                  <a:lnTo>
                    <a:pt x="855255" y="1930666"/>
                  </a:lnTo>
                  <a:lnTo>
                    <a:pt x="851519" y="1940466"/>
                  </a:lnTo>
                  <a:lnTo>
                    <a:pt x="847697" y="1950266"/>
                  </a:lnTo>
                  <a:lnTo>
                    <a:pt x="843843" y="1960067"/>
                  </a:lnTo>
                  <a:lnTo>
                    <a:pt x="839887" y="1969867"/>
                  </a:lnTo>
                  <a:lnTo>
                    <a:pt x="835910" y="1979667"/>
                  </a:lnTo>
                  <a:lnTo>
                    <a:pt x="831861" y="1989468"/>
                  </a:lnTo>
                  <a:lnTo>
                    <a:pt x="827778" y="1999268"/>
                  </a:lnTo>
                  <a:lnTo>
                    <a:pt x="823654" y="2009068"/>
                  </a:lnTo>
                  <a:lnTo>
                    <a:pt x="819486" y="2018869"/>
                  </a:lnTo>
                  <a:lnTo>
                    <a:pt x="815300" y="2028669"/>
                  </a:lnTo>
                  <a:lnTo>
                    <a:pt x="811070" y="2038469"/>
                  </a:lnTo>
                  <a:lnTo>
                    <a:pt x="806832" y="2048270"/>
                  </a:lnTo>
                  <a:lnTo>
                    <a:pt x="802566" y="2058070"/>
                  </a:lnTo>
                  <a:lnTo>
                    <a:pt x="798294" y="2067870"/>
                  </a:lnTo>
                  <a:lnTo>
                    <a:pt x="794010" y="2077671"/>
                  </a:lnTo>
                  <a:lnTo>
                    <a:pt x="789725" y="2087471"/>
                  </a:lnTo>
                  <a:lnTo>
                    <a:pt x="785439" y="2097271"/>
                  </a:lnTo>
                  <a:lnTo>
                    <a:pt x="781164" y="2107072"/>
                  </a:lnTo>
                  <a:lnTo>
                    <a:pt x="776893" y="2116872"/>
                  </a:lnTo>
                  <a:lnTo>
                    <a:pt x="772644" y="2126672"/>
                  </a:lnTo>
                  <a:lnTo>
                    <a:pt x="768411" y="2136473"/>
                  </a:lnTo>
                  <a:lnTo>
                    <a:pt x="764203" y="2146273"/>
                  </a:lnTo>
                  <a:lnTo>
                    <a:pt x="760028" y="2156073"/>
                  </a:lnTo>
                  <a:lnTo>
                    <a:pt x="755875" y="2165874"/>
                  </a:lnTo>
                  <a:lnTo>
                    <a:pt x="751780" y="2175674"/>
                  </a:lnTo>
                  <a:lnTo>
                    <a:pt x="747702" y="2185474"/>
                  </a:lnTo>
                  <a:lnTo>
                    <a:pt x="743699" y="2195275"/>
                  </a:lnTo>
                  <a:lnTo>
                    <a:pt x="739727" y="2205075"/>
                  </a:lnTo>
                  <a:lnTo>
                    <a:pt x="735820" y="2214875"/>
                  </a:lnTo>
                  <a:lnTo>
                    <a:pt x="731974" y="2224676"/>
                  </a:lnTo>
                  <a:lnTo>
                    <a:pt x="728175" y="2234476"/>
                  </a:lnTo>
                  <a:lnTo>
                    <a:pt x="724472" y="2244276"/>
                  </a:lnTo>
                  <a:lnTo>
                    <a:pt x="720799" y="2254077"/>
                  </a:lnTo>
                  <a:lnTo>
                    <a:pt x="717254" y="2263877"/>
                  </a:lnTo>
                  <a:lnTo>
                    <a:pt x="713748" y="2273677"/>
                  </a:lnTo>
                  <a:lnTo>
                    <a:pt x="710347" y="2283478"/>
                  </a:lnTo>
                  <a:lnTo>
                    <a:pt x="707026" y="2293278"/>
                  </a:lnTo>
                  <a:lnTo>
                    <a:pt x="703781" y="2303078"/>
                  </a:lnTo>
                  <a:lnTo>
                    <a:pt x="700661" y="2312879"/>
                  </a:lnTo>
                  <a:lnTo>
                    <a:pt x="697581" y="2322679"/>
                  </a:lnTo>
                  <a:lnTo>
                    <a:pt x="694676" y="2332479"/>
                  </a:lnTo>
                  <a:lnTo>
                    <a:pt x="691815" y="2342280"/>
                  </a:lnTo>
                  <a:lnTo>
                    <a:pt x="689097" y="2352080"/>
                  </a:lnTo>
                  <a:lnTo>
                    <a:pt x="686470" y="2361880"/>
                  </a:lnTo>
                  <a:lnTo>
                    <a:pt x="683946" y="2371681"/>
                  </a:lnTo>
                  <a:lnTo>
                    <a:pt x="681565" y="2381481"/>
                  </a:lnTo>
                  <a:lnTo>
                    <a:pt x="679242" y="2391281"/>
                  </a:lnTo>
                  <a:lnTo>
                    <a:pt x="677119" y="2401082"/>
                  </a:lnTo>
                  <a:lnTo>
                    <a:pt x="675046" y="2410882"/>
                  </a:lnTo>
                  <a:lnTo>
                    <a:pt x="673150" y="2420682"/>
                  </a:lnTo>
                  <a:lnTo>
                    <a:pt x="671348" y="2430483"/>
                  </a:lnTo>
                  <a:lnTo>
                    <a:pt x="669674" y="2440283"/>
                  </a:lnTo>
                  <a:lnTo>
                    <a:pt x="668150" y="2450083"/>
                  </a:lnTo>
                  <a:lnTo>
                    <a:pt x="666704" y="2459884"/>
                  </a:lnTo>
                  <a:lnTo>
                    <a:pt x="665466" y="2469684"/>
                  </a:lnTo>
                  <a:lnTo>
                    <a:pt x="664285" y="2479484"/>
                  </a:lnTo>
                  <a:lnTo>
                    <a:pt x="663306" y="2489285"/>
                  </a:lnTo>
                  <a:lnTo>
                    <a:pt x="662419" y="2499085"/>
                  </a:lnTo>
                  <a:lnTo>
                    <a:pt x="661679" y="2508885"/>
                  </a:lnTo>
                  <a:lnTo>
                    <a:pt x="661088" y="2518686"/>
                  </a:lnTo>
                  <a:lnTo>
                    <a:pt x="660589" y="2528486"/>
                  </a:lnTo>
                  <a:lnTo>
                    <a:pt x="660298" y="2538286"/>
                  </a:lnTo>
                  <a:lnTo>
                    <a:pt x="660065" y="2548087"/>
                  </a:lnTo>
                  <a:lnTo>
                    <a:pt x="660052" y="2557887"/>
                  </a:lnTo>
                  <a:lnTo>
                    <a:pt x="660120" y="2567688"/>
                  </a:lnTo>
                  <a:lnTo>
                    <a:pt x="660350" y="2577488"/>
                  </a:lnTo>
                  <a:lnTo>
                    <a:pt x="660719" y="2587288"/>
                  </a:lnTo>
                  <a:lnTo>
                    <a:pt x="661191" y="2597089"/>
                  </a:lnTo>
                  <a:lnTo>
                    <a:pt x="661858" y="2606889"/>
                  </a:lnTo>
                  <a:lnTo>
                    <a:pt x="662582" y="2616689"/>
                  </a:lnTo>
                  <a:lnTo>
                    <a:pt x="663532" y="2626490"/>
                  </a:lnTo>
                  <a:lnTo>
                    <a:pt x="664549" y="2636290"/>
                  </a:lnTo>
                  <a:lnTo>
                    <a:pt x="665733" y="2646090"/>
                  </a:lnTo>
                  <a:lnTo>
                    <a:pt x="667038" y="2655891"/>
                  </a:lnTo>
                  <a:lnTo>
                    <a:pt x="668452" y="2665691"/>
                  </a:lnTo>
                  <a:lnTo>
                    <a:pt x="670038" y="2675491"/>
                  </a:lnTo>
                  <a:lnTo>
                    <a:pt x="671678" y="2685292"/>
                  </a:lnTo>
                  <a:lnTo>
                    <a:pt x="673536" y="2695092"/>
                  </a:lnTo>
                  <a:lnTo>
                    <a:pt x="675446" y="2704892"/>
                  </a:lnTo>
                  <a:lnTo>
                    <a:pt x="677516" y="2714693"/>
                  </a:lnTo>
                  <a:lnTo>
                    <a:pt x="679685" y="2724493"/>
                  </a:lnTo>
                  <a:lnTo>
                    <a:pt x="681960" y="2734293"/>
                  </a:lnTo>
                  <a:lnTo>
                    <a:pt x="684378" y="2744094"/>
                  </a:lnTo>
                  <a:lnTo>
                    <a:pt x="686850" y="2753894"/>
                  </a:lnTo>
                  <a:lnTo>
                    <a:pt x="689503" y="2763694"/>
                  </a:lnTo>
                  <a:lnTo>
                    <a:pt x="692199" y="2773495"/>
                  </a:lnTo>
                  <a:lnTo>
                    <a:pt x="695038" y="2783295"/>
                  </a:lnTo>
                  <a:lnTo>
                    <a:pt x="697951" y="2793095"/>
                  </a:lnTo>
                  <a:lnTo>
                    <a:pt x="700958" y="2802896"/>
                  </a:lnTo>
                  <a:lnTo>
                    <a:pt x="704071" y="2812696"/>
                  </a:lnTo>
                  <a:lnTo>
                    <a:pt x="707236" y="2822496"/>
                  </a:lnTo>
                  <a:lnTo>
                    <a:pt x="710534" y="2832297"/>
                  </a:lnTo>
                  <a:lnTo>
                    <a:pt x="713864" y="2842097"/>
                  </a:lnTo>
                  <a:lnTo>
                    <a:pt x="717308" y="2851897"/>
                  </a:lnTo>
                  <a:lnTo>
                    <a:pt x="720799" y="2861698"/>
                  </a:lnTo>
                  <a:lnTo>
                    <a:pt x="724363" y="2871498"/>
                  </a:lnTo>
                  <a:lnTo>
                    <a:pt x="727995" y="2881298"/>
                  </a:lnTo>
                  <a:lnTo>
                    <a:pt x="731667" y="2891099"/>
                  </a:lnTo>
                  <a:lnTo>
                    <a:pt x="735420" y="2900899"/>
                  </a:lnTo>
                  <a:lnTo>
                    <a:pt x="739195" y="2910699"/>
                  </a:lnTo>
                  <a:lnTo>
                    <a:pt x="743039" y="2920500"/>
                  </a:lnTo>
                  <a:lnTo>
                    <a:pt x="746907" y="2930300"/>
                  </a:lnTo>
                  <a:lnTo>
                    <a:pt x="750816" y="2940100"/>
                  </a:lnTo>
                  <a:lnTo>
                    <a:pt x="754755" y="2949901"/>
                  </a:lnTo>
                  <a:lnTo>
                    <a:pt x="758715" y="2959701"/>
                  </a:lnTo>
                  <a:lnTo>
                    <a:pt x="762703" y="2969501"/>
                  </a:lnTo>
                  <a:lnTo>
                    <a:pt x="766698" y="2979302"/>
                  </a:lnTo>
                  <a:lnTo>
                    <a:pt x="770711" y="2989102"/>
                  </a:lnTo>
                  <a:lnTo>
                    <a:pt x="774725" y="2998902"/>
                  </a:lnTo>
                  <a:lnTo>
                    <a:pt x="778741" y="3008703"/>
                  </a:lnTo>
                  <a:lnTo>
                    <a:pt x="782750" y="3018503"/>
                  </a:lnTo>
                  <a:lnTo>
                    <a:pt x="786753" y="3028303"/>
                  </a:lnTo>
                  <a:lnTo>
                    <a:pt x="790735" y="3038104"/>
                  </a:lnTo>
                  <a:lnTo>
                    <a:pt x="794709" y="3047904"/>
                  </a:lnTo>
                  <a:lnTo>
                    <a:pt x="798639" y="3057704"/>
                  </a:lnTo>
                  <a:lnTo>
                    <a:pt x="802554" y="3067505"/>
                  </a:lnTo>
                  <a:lnTo>
                    <a:pt x="806424" y="3077305"/>
                  </a:lnTo>
                  <a:lnTo>
                    <a:pt x="810256" y="3087105"/>
                  </a:lnTo>
                  <a:lnTo>
                    <a:pt x="814049" y="3096906"/>
                  </a:lnTo>
                  <a:lnTo>
                    <a:pt x="817776" y="3106706"/>
                  </a:lnTo>
                  <a:lnTo>
                    <a:pt x="821478" y="3116506"/>
                  </a:lnTo>
                  <a:lnTo>
                    <a:pt x="825075" y="3126307"/>
                  </a:lnTo>
                  <a:lnTo>
                    <a:pt x="828644" y="3136107"/>
                  </a:lnTo>
                  <a:lnTo>
                    <a:pt x="832116" y="3145907"/>
                  </a:lnTo>
                  <a:lnTo>
                    <a:pt x="835527" y="3155708"/>
                  </a:lnTo>
                  <a:lnTo>
                    <a:pt x="838863" y="3165508"/>
                  </a:lnTo>
                  <a:lnTo>
                    <a:pt x="842094" y="3175308"/>
                  </a:lnTo>
                  <a:lnTo>
                    <a:pt x="845279" y="3185109"/>
                  </a:lnTo>
                  <a:lnTo>
                    <a:pt x="848310" y="3194909"/>
                  </a:lnTo>
                  <a:lnTo>
                    <a:pt x="851300" y="3204709"/>
                  </a:lnTo>
                  <a:lnTo>
                    <a:pt x="854142" y="3214510"/>
                  </a:lnTo>
                  <a:lnTo>
                    <a:pt x="856907" y="3224310"/>
                  </a:lnTo>
                  <a:lnTo>
                    <a:pt x="859559" y="3234110"/>
                  </a:lnTo>
                  <a:lnTo>
                    <a:pt x="862080" y="3243911"/>
                  </a:lnTo>
                  <a:lnTo>
                    <a:pt x="864529" y="3253711"/>
                  </a:lnTo>
                  <a:lnTo>
                    <a:pt x="866790" y="3263511"/>
                  </a:lnTo>
                  <a:lnTo>
                    <a:pt x="868999" y="3273312"/>
                  </a:lnTo>
                  <a:lnTo>
                    <a:pt x="871011" y="3283112"/>
                  </a:lnTo>
                  <a:lnTo>
                    <a:pt x="872940" y="3292912"/>
                  </a:lnTo>
                  <a:lnTo>
                    <a:pt x="874719" y="3302713"/>
                  </a:lnTo>
                  <a:lnTo>
                    <a:pt x="876354" y="3312513"/>
                  </a:lnTo>
                  <a:lnTo>
                    <a:pt x="877892" y="3322313"/>
                  </a:lnTo>
                  <a:lnTo>
                    <a:pt x="879221" y="3332114"/>
                  </a:lnTo>
                  <a:lnTo>
                    <a:pt x="880490" y="3341914"/>
                  </a:lnTo>
                  <a:lnTo>
                    <a:pt x="881523" y="3351714"/>
                  </a:lnTo>
                  <a:lnTo>
                    <a:pt x="882473" y="3361515"/>
                  </a:lnTo>
                  <a:lnTo>
                    <a:pt x="883245" y="3371315"/>
                  </a:lnTo>
                  <a:lnTo>
                    <a:pt x="883868" y="3381115"/>
                  </a:lnTo>
                  <a:lnTo>
                    <a:pt x="884374" y="3390916"/>
                  </a:lnTo>
                  <a:lnTo>
                    <a:pt x="884665" y="3400716"/>
                  </a:lnTo>
                  <a:lnTo>
                    <a:pt x="884891" y="3410516"/>
                  </a:lnTo>
                  <a:lnTo>
                    <a:pt x="884855" y="3420317"/>
                  </a:lnTo>
                  <a:lnTo>
                    <a:pt x="884744" y="3430117"/>
                  </a:lnTo>
                  <a:lnTo>
                    <a:pt x="884433" y="3439917"/>
                  </a:lnTo>
                  <a:lnTo>
                    <a:pt x="883983" y="3449718"/>
                  </a:lnTo>
                  <a:lnTo>
                    <a:pt x="883398" y="3459518"/>
                  </a:lnTo>
                  <a:lnTo>
                    <a:pt x="882608" y="3469318"/>
                  </a:lnTo>
                  <a:lnTo>
                    <a:pt x="881750" y="3479119"/>
                  </a:lnTo>
                  <a:lnTo>
                    <a:pt x="880623" y="3488919"/>
                  </a:lnTo>
                  <a:lnTo>
                    <a:pt x="879431" y="3498719"/>
                  </a:lnTo>
                  <a:lnTo>
                    <a:pt x="878031" y="3508520"/>
                  </a:lnTo>
                  <a:lnTo>
                    <a:pt x="876508" y="3518320"/>
                  </a:lnTo>
                  <a:lnTo>
                    <a:pt x="874843" y="3528120"/>
                  </a:lnTo>
                  <a:lnTo>
                    <a:pt x="872994" y="3537921"/>
                  </a:lnTo>
                  <a:lnTo>
                    <a:pt x="871068" y="3547721"/>
                  </a:lnTo>
                  <a:lnTo>
                    <a:pt x="868902" y="3557521"/>
                  </a:lnTo>
                  <a:lnTo>
                    <a:pt x="866675" y="3567322"/>
                  </a:lnTo>
                  <a:lnTo>
                    <a:pt x="864246" y="3577122"/>
                  </a:lnTo>
                  <a:lnTo>
                    <a:pt x="861714" y="3586922"/>
                  </a:lnTo>
                  <a:lnTo>
                    <a:pt x="859044" y="3596723"/>
                  </a:lnTo>
                  <a:lnTo>
                    <a:pt x="856219" y="3606523"/>
                  </a:lnTo>
                  <a:lnTo>
                    <a:pt x="853316" y="3616323"/>
                  </a:lnTo>
                  <a:lnTo>
                    <a:pt x="850212" y="3626124"/>
                  </a:lnTo>
                  <a:lnTo>
                    <a:pt x="847055" y="3635924"/>
                  </a:lnTo>
                  <a:lnTo>
                    <a:pt x="843714" y="3645724"/>
                  </a:lnTo>
                  <a:lnTo>
                    <a:pt x="840297" y="3655525"/>
                  </a:lnTo>
                  <a:lnTo>
                    <a:pt x="836752" y="3665325"/>
                  </a:lnTo>
                  <a:lnTo>
                    <a:pt x="833090" y="3675125"/>
                  </a:lnTo>
                  <a:lnTo>
                    <a:pt x="829353" y="3684926"/>
                  </a:lnTo>
                  <a:lnTo>
                    <a:pt x="825463" y="3694726"/>
                  </a:lnTo>
                  <a:lnTo>
                    <a:pt x="821530" y="3704526"/>
                  </a:lnTo>
                  <a:lnTo>
                    <a:pt x="817445" y="3714327"/>
                  </a:lnTo>
                  <a:lnTo>
                    <a:pt x="813307" y="3724127"/>
                  </a:lnTo>
                  <a:lnTo>
                    <a:pt x="809066" y="3733927"/>
                  </a:lnTo>
                  <a:lnTo>
                    <a:pt x="804743" y="3743728"/>
                  </a:lnTo>
                  <a:lnTo>
                    <a:pt x="800358" y="3753528"/>
                  </a:lnTo>
                  <a:lnTo>
                    <a:pt x="795869" y="3763328"/>
                  </a:lnTo>
                  <a:lnTo>
                    <a:pt x="791349" y="3773129"/>
                  </a:lnTo>
                  <a:lnTo>
                    <a:pt x="786718" y="3782929"/>
                  </a:lnTo>
                  <a:lnTo>
                    <a:pt x="782058" y="3792729"/>
                  </a:lnTo>
                  <a:lnTo>
                    <a:pt x="777324" y="3802530"/>
                  </a:lnTo>
                  <a:lnTo>
                    <a:pt x="772543" y="3812330"/>
                  </a:lnTo>
                  <a:lnTo>
                    <a:pt x="767720" y="3822131"/>
                  </a:lnTo>
                  <a:lnTo>
                    <a:pt x="762839" y="3831931"/>
                  </a:lnTo>
                  <a:lnTo>
                    <a:pt x="757940" y="3841731"/>
                  </a:lnTo>
                  <a:lnTo>
                    <a:pt x="752978" y="3851532"/>
                  </a:lnTo>
                  <a:lnTo>
                    <a:pt x="748005" y="3861332"/>
                  </a:lnTo>
                  <a:lnTo>
                    <a:pt x="742995" y="3871132"/>
                  </a:lnTo>
                  <a:lnTo>
                    <a:pt x="737967" y="3880933"/>
                  </a:lnTo>
                  <a:lnTo>
                    <a:pt x="732921" y="3890733"/>
                  </a:lnTo>
                  <a:lnTo>
                    <a:pt x="727858" y="3900533"/>
                  </a:lnTo>
                  <a:lnTo>
                    <a:pt x="722789" y="3910334"/>
                  </a:lnTo>
                  <a:lnTo>
                    <a:pt x="717711" y="3920134"/>
                  </a:lnTo>
                  <a:lnTo>
                    <a:pt x="712632" y="3929934"/>
                  </a:lnTo>
                  <a:lnTo>
                    <a:pt x="707555" y="3939735"/>
                  </a:lnTo>
                  <a:lnTo>
                    <a:pt x="702484" y="3949535"/>
                  </a:lnTo>
                  <a:lnTo>
                    <a:pt x="697420" y="3959335"/>
                  </a:lnTo>
                  <a:lnTo>
                    <a:pt x="692374" y="3969136"/>
                  </a:lnTo>
                  <a:lnTo>
                    <a:pt x="687337" y="3978936"/>
                  </a:lnTo>
                  <a:lnTo>
                    <a:pt x="682332" y="3988736"/>
                  </a:lnTo>
                  <a:lnTo>
                    <a:pt x="677337" y="3998537"/>
                  </a:lnTo>
                  <a:lnTo>
                    <a:pt x="672383" y="4008337"/>
                  </a:lnTo>
                  <a:lnTo>
                    <a:pt x="667450" y="4018137"/>
                  </a:lnTo>
                  <a:lnTo>
                    <a:pt x="662552" y="4027938"/>
                  </a:lnTo>
                  <a:lnTo>
                    <a:pt x="657695" y="4037738"/>
                  </a:lnTo>
                  <a:lnTo>
                    <a:pt x="652863" y="4047538"/>
                  </a:lnTo>
                  <a:lnTo>
                    <a:pt x="648095" y="4057339"/>
                  </a:lnTo>
                  <a:lnTo>
                    <a:pt x="643346" y="4067139"/>
                  </a:lnTo>
                  <a:lnTo>
                    <a:pt x="638671" y="4076939"/>
                  </a:lnTo>
                  <a:lnTo>
                    <a:pt x="634027" y="4086740"/>
                  </a:lnTo>
                  <a:lnTo>
                    <a:pt x="629442" y="4096540"/>
                  </a:lnTo>
                  <a:lnTo>
                    <a:pt x="624913" y="4106340"/>
                  </a:lnTo>
                  <a:lnTo>
                    <a:pt x="620425" y="4116141"/>
                  </a:lnTo>
                  <a:lnTo>
                    <a:pt x="616022" y="4125941"/>
                  </a:lnTo>
                  <a:lnTo>
                    <a:pt x="611643" y="4135741"/>
                  </a:lnTo>
                  <a:lnTo>
                    <a:pt x="607367" y="4145542"/>
                  </a:lnTo>
                  <a:lnTo>
                    <a:pt x="603124" y="4155342"/>
                  </a:lnTo>
                  <a:lnTo>
                    <a:pt x="598961" y="4165142"/>
                  </a:lnTo>
                  <a:lnTo>
                    <a:pt x="594861" y="4174943"/>
                  </a:lnTo>
                  <a:lnTo>
                    <a:pt x="590815" y="4184743"/>
                  </a:lnTo>
                  <a:lnTo>
                    <a:pt x="586864" y="4194543"/>
                  </a:lnTo>
                  <a:lnTo>
                    <a:pt x="582941" y="4204344"/>
                  </a:lnTo>
                  <a:lnTo>
                    <a:pt x="579141" y="4214144"/>
                  </a:lnTo>
                  <a:lnTo>
                    <a:pt x="575373" y="4223944"/>
                  </a:lnTo>
                  <a:lnTo>
                    <a:pt x="571700" y="4233745"/>
                  </a:lnTo>
                  <a:lnTo>
                    <a:pt x="568089" y="4243545"/>
                  </a:lnTo>
                  <a:lnTo>
                    <a:pt x="564544" y="4253345"/>
                  </a:lnTo>
                  <a:lnTo>
                    <a:pt x="561094" y="4263146"/>
                  </a:lnTo>
                  <a:lnTo>
                    <a:pt x="557678" y="4272946"/>
                  </a:lnTo>
                  <a:lnTo>
                    <a:pt x="554389" y="4282746"/>
                  </a:lnTo>
                  <a:lnTo>
                    <a:pt x="551131" y="4292547"/>
                  </a:lnTo>
                  <a:lnTo>
                    <a:pt x="547977" y="4302347"/>
                  </a:lnTo>
                  <a:lnTo>
                    <a:pt x="544881" y="4312147"/>
                  </a:lnTo>
                  <a:lnTo>
                    <a:pt x="541857" y="4321948"/>
                  </a:lnTo>
                  <a:lnTo>
                    <a:pt x="538922" y="4331748"/>
                  </a:lnTo>
                  <a:lnTo>
                    <a:pt x="536028" y="4341548"/>
                  </a:lnTo>
                  <a:lnTo>
                    <a:pt x="533252" y="4351349"/>
                  </a:lnTo>
                  <a:lnTo>
                    <a:pt x="530507" y="4361149"/>
                  </a:lnTo>
                  <a:lnTo>
                    <a:pt x="527869" y="4370949"/>
                  </a:lnTo>
                  <a:lnTo>
                    <a:pt x="525280" y="4380750"/>
                  </a:lnTo>
                  <a:lnTo>
                    <a:pt x="522767" y="4390550"/>
                  </a:lnTo>
                  <a:lnTo>
                    <a:pt x="520333" y="4400350"/>
                  </a:lnTo>
                  <a:lnTo>
                    <a:pt x="517942" y="4410151"/>
                  </a:lnTo>
                  <a:lnTo>
                    <a:pt x="515658" y="4419951"/>
                  </a:lnTo>
                  <a:lnTo>
                    <a:pt x="513402" y="4429751"/>
                  </a:lnTo>
                  <a:lnTo>
                    <a:pt x="511251" y="4439552"/>
                  </a:lnTo>
                  <a:lnTo>
                    <a:pt x="509140" y="4449352"/>
                  </a:lnTo>
                  <a:lnTo>
                    <a:pt x="507103" y="4459152"/>
                  </a:lnTo>
                  <a:lnTo>
                    <a:pt x="505133" y="4468953"/>
                  </a:lnTo>
                  <a:lnTo>
                    <a:pt x="503207" y="4478753"/>
                  </a:lnTo>
                  <a:lnTo>
                    <a:pt x="501373" y="4488553"/>
                  </a:lnTo>
                  <a:lnTo>
                    <a:pt x="499563" y="4498354"/>
                  </a:lnTo>
                  <a:lnTo>
                    <a:pt x="497851" y="4508154"/>
                  </a:lnTo>
                  <a:lnTo>
                    <a:pt x="496171" y="4517954"/>
                  </a:lnTo>
                  <a:lnTo>
                    <a:pt x="494560" y="4527755"/>
                  </a:lnTo>
                  <a:lnTo>
                    <a:pt x="493003" y="4537555"/>
                  </a:lnTo>
                  <a:lnTo>
                    <a:pt x="491490" y="4547355"/>
                  </a:lnTo>
                  <a:lnTo>
                    <a:pt x="490051" y="4557156"/>
                  </a:lnTo>
                  <a:lnTo>
                    <a:pt x="488634" y="4566956"/>
                  </a:lnTo>
                  <a:lnTo>
                    <a:pt x="487305" y="4576756"/>
                  </a:lnTo>
                  <a:lnTo>
                    <a:pt x="485998" y="4586557"/>
                  </a:lnTo>
                  <a:lnTo>
                    <a:pt x="484755" y="4596357"/>
                  </a:lnTo>
                  <a:lnTo>
                    <a:pt x="483553" y="4606157"/>
                  </a:lnTo>
                  <a:lnTo>
                    <a:pt x="482392" y="4615958"/>
                  </a:lnTo>
                  <a:lnTo>
                    <a:pt x="481289" y="4625758"/>
                  </a:lnTo>
                  <a:lnTo>
                    <a:pt x="480206" y="4635558"/>
                  </a:lnTo>
                  <a:lnTo>
                    <a:pt x="479197" y="4645359"/>
                  </a:lnTo>
                  <a:lnTo>
                    <a:pt x="478205" y="4655159"/>
                  </a:lnTo>
                  <a:lnTo>
                    <a:pt x="477267" y="4664959"/>
                  </a:lnTo>
                  <a:lnTo>
                    <a:pt x="476361" y="4674760"/>
                  </a:lnTo>
                  <a:lnTo>
                    <a:pt x="475491" y="4684560"/>
                  </a:lnTo>
                  <a:lnTo>
                    <a:pt x="474665" y="4694360"/>
                  </a:lnTo>
                  <a:lnTo>
                    <a:pt x="473858" y="4704161"/>
                  </a:lnTo>
                  <a:lnTo>
                    <a:pt x="473108" y="4713961"/>
                  </a:lnTo>
                  <a:lnTo>
                    <a:pt x="472371" y="4723761"/>
                  </a:lnTo>
                  <a:lnTo>
                    <a:pt x="471680" y="4733562"/>
                  </a:lnTo>
                  <a:lnTo>
                    <a:pt x="471012" y="4743362"/>
                  </a:lnTo>
                  <a:lnTo>
                    <a:pt x="470375" y="4753162"/>
                  </a:lnTo>
                  <a:lnTo>
                    <a:pt x="469771" y="4762963"/>
                  </a:lnTo>
                  <a:lnTo>
                    <a:pt x="469183" y="4772763"/>
                  </a:lnTo>
                  <a:lnTo>
                    <a:pt x="468638" y="4782563"/>
                  </a:lnTo>
                  <a:lnTo>
                    <a:pt x="468103" y="4792364"/>
                  </a:lnTo>
                  <a:lnTo>
                    <a:pt x="467606" y="4802164"/>
                  </a:lnTo>
                  <a:lnTo>
                    <a:pt x="467124" y="4811964"/>
                  </a:lnTo>
                  <a:lnTo>
                    <a:pt x="466668" y="4821765"/>
                  </a:lnTo>
                  <a:lnTo>
                    <a:pt x="466236" y="4831565"/>
                  </a:lnTo>
                  <a:lnTo>
                    <a:pt x="465818" y="4841365"/>
                  </a:lnTo>
                  <a:lnTo>
                    <a:pt x="465430" y="4851166"/>
                  </a:lnTo>
                  <a:lnTo>
                    <a:pt x="465051" y="4860966"/>
                  </a:lnTo>
                  <a:lnTo>
                    <a:pt x="464701" y="4870766"/>
                  </a:lnTo>
                  <a:lnTo>
                    <a:pt x="464362" y="4880567"/>
                  </a:lnTo>
                  <a:lnTo>
                    <a:pt x="464043" y="4890367"/>
                  </a:lnTo>
                  <a:lnTo>
                    <a:pt x="463740" y="4900167"/>
                  </a:lnTo>
                  <a:lnTo>
                    <a:pt x="463449" y="4909968"/>
                  </a:lnTo>
                  <a:lnTo>
                    <a:pt x="463179" y="4919768"/>
                  </a:lnTo>
                  <a:lnTo>
                    <a:pt x="462916" y="4929568"/>
                  </a:lnTo>
                  <a:lnTo>
                    <a:pt x="462676" y="4939369"/>
                  </a:lnTo>
                  <a:lnTo>
                    <a:pt x="462442" y="4949169"/>
                  </a:lnTo>
                  <a:lnTo>
                    <a:pt x="462224" y="4958969"/>
                  </a:lnTo>
                  <a:lnTo>
                    <a:pt x="462016" y="4968770"/>
                  </a:lnTo>
                  <a:lnTo>
                    <a:pt x="461818" y="4978570"/>
                  </a:lnTo>
                  <a:lnTo>
                    <a:pt x="461635" y="4988370"/>
                  </a:lnTo>
                  <a:lnTo>
                    <a:pt x="461456" y="4998171"/>
                  </a:lnTo>
                  <a:lnTo>
                    <a:pt x="461295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018040" y="1813376"/>
              <a:ext cx="1638269" cy="3787784"/>
            </a:xfrm>
            <a:custGeom>
              <a:avLst/>
              <a:pathLst>
                <a:path w="1638269" h="3787784">
                  <a:moveTo>
                    <a:pt x="816200" y="3787784"/>
                  </a:moveTo>
                  <a:lnTo>
                    <a:pt x="815942" y="3780372"/>
                  </a:lnTo>
                  <a:lnTo>
                    <a:pt x="815662" y="3772959"/>
                  </a:lnTo>
                  <a:lnTo>
                    <a:pt x="815368" y="3765547"/>
                  </a:lnTo>
                  <a:lnTo>
                    <a:pt x="815042" y="3758134"/>
                  </a:lnTo>
                  <a:lnTo>
                    <a:pt x="814695" y="3750722"/>
                  </a:lnTo>
                  <a:lnTo>
                    <a:pt x="814330" y="3743309"/>
                  </a:lnTo>
                  <a:lnTo>
                    <a:pt x="813923" y="3735897"/>
                  </a:lnTo>
                  <a:lnTo>
                    <a:pt x="813495" y="3728484"/>
                  </a:lnTo>
                  <a:lnTo>
                    <a:pt x="813039" y="3721072"/>
                  </a:lnTo>
                  <a:lnTo>
                    <a:pt x="812541" y="3713659"/>
                  </a:lnTo>
                  <a:lnTo>
                    <a:pt x="812018" y="3706247"/>
                  </a:lnTo>
                  <a:lnTo>
                    <a:pt x="811454" y="3698834"/>
                  </a:lnTo>
                  <a:lnTo>
                    <a:pt x="810847" y="3691422"/>
                  </a:lnTo>
                  <a:lnTo>
                    <a:pt x="810213" y="3684009"/>
                  </a:lnTo>
                  <a:lnTo>
                    <a:pt x="809519" y="3676597"/>
                  </a:lnTo>
                  <a:lnTo>
                    <a:pt x="808786" y="3669184"/>
                  </a:lnTo>
                  <a:lnTo>
                    <a:pt x="808018" y="3661772"/>
                  </a:lnTo>
                  <a:lnTo>
                    <a:pt x="807175" y="3654359"/>
                  </a:lnTo>
                  <a:lnTo>
                    <a:pt x="806296" y="3646947"/>
                  </a:lnTo>
                  <a:lnTo>
                    <a:pt x="805363" y="3639534"/>
                  </a:lnTo>
                  <a:lnTo>
                    <a:pt x="804357" y="3632122"/>
                  </a:lnTo>
                  <a:lnTo>
                    <a:pt x="803309" y="3624709"/>
                  </a:lnTo>
                  <a:lnTo>
                    <a:pt x="802186" y="3617297"/>
                  </a:lnTo>
                  <a:lnTo>
                    <a:pt x="800993" y="3609884"/>
                  </a:lnTo>
                  <a:lnTo>
                    <a:pt x="799754" y="3602472"/>
                  </a:lnTo>
                  <a:lnTo>
                    <a:pt x="798411" y="3595059"/>
                  </a:lnTo>
                  <a:lnTo>
                    <a:pt x="797007" y="3587647"/>
                  </a:lnTo>
                  <a:lnTo>
                    <a:pt x="795543" y="3580234"/>
                  </a:lnTo>
                  <a:lnTo>
                    <a:pt x="793959" y="3572822"/>
                  </a:lnTo>
                  <a:lnTo>
                    <a:pt x="792318" y="3565409"/>
                  </a:lnTo>
                  <a:lnTo>
                    <a:pt x="790590" y="3557997"/>
                  </a:lnTo>
                  <a:lnTo>
                    <a:pt x="788748" y="3550585"/>
                  </a:lnTo>
                  <a:lnTo>
                    <a:pt x="786843" y="3543172"/>
                  </a:lnTo>
                  <a:lnTo>
                    <a:pt x="784819" y="3535760"/>
                  </a:lnTo>
                  <a:lnTo>
                    <a:pt x="782693" y="3528347"/>
                  </a:lnTo>
                  <a:lnTo>
                    <a:pt x="780498" y="3520935"/>
                  </a:lnTo>
                  <a:lnTo>
                    <a:pt x="778147" y="3513522"/>
                  </a:lnTo>
                  <a:lnTo>
                    <a:pt x="775710" y="3506110"/>
                  </a:lnTo>
                  <a:lnTo>
                    <a:pt x="773184" y="3498697"/>
                  </a:lnTo>
                  <a:lnTo>
                    <a:pt x="770490" y="3491285"/>
                  </a:lnTo>
                  <a:lnTo>
                    <a:pt x="767716" y="3483872"/>
                  </a:lnTo>
                  <a:lnTo>
                    <a:pt x="764818" y="3476460"/>
                  </a:lnTo>
                  <a:lnTo>
                    <a:pt x="761769" y="3469047"/>
                  </a:lnTo>
                  <a:lnTo>
                    <a:pt x="758636" y="3461635"/>
                  </a:lnTo>
                  <a:lnTo>
                    <a:pt x="755339" y="3454222"/>
                  </a:lnTo>
                  <a:lnTo>
                    <a:pt x="751913" y="3446810"/>
                  </a:lnTo>
                  <a:lnTo>
                    <a:pt x="748398" y="3439397"/>
                  </a:lnTo>
                  <a:lnTo>
                    <a:pt x="744679" y="3431985"/>
                  </a:lnTo>
                  <a:lnTo>
                    <a:pt x="740858" y="3424572"/>
                  </a:lnTo>
                  <a:lnTo>
                    <a:pt x="736921" y="3417160"/>
                  </a:lnTo>
                  <a:lnTo>
                    <a:pt x="732786" y="3409747"/>
                  </a:lnTo>
                  <a:lnTo>
                    <a:pt x="728554" y="3402335"/>
                  </a:lnTo>
                  <a:lnTo>
                    <a:pt x="724172" y="3394922"/>
                  </a:lnTo>
                  <a:lnTo>
                    <a:pt x="719618" y="3387510"/>
                  </a:lnTo>
                  <a:lnTo>
                    <a:pt x="714968" y="3380097"/>
                  </a:lnTo>
                  <a:lnTo>
                    <a:pt x="710131" y="3372685"/>
                  </a:lnTo>
                  <a:lnTo>
                    <a:pt x="705157" y="3365272"/>
                  </a:lnTo>
                  <a:lnTo>
                    <a:pt x="700085" y="3357860"/>
                  </a:lnTo>
                  <a:lnTo>
                    <a:pt x="694794" y="3350447"/>
                  </a:lnTo>
                  <a:lnTo>
                    <a:pt x="689400" y="3343035"/>
                  </a:lnTo>
                  <a:lnTo>
                    <a:pt x="683885" y="3335622"/>
                  </a:lnTo>
                  <a:lnTo>
                    <a:pt x="678175" y="3328210"/>
                  </a:lnTo>
                  <a:lnTo>
                    <a:pt x="672373" y="3320797"/>
                  </a:lnTo>
                  <a:lnTo>
                    <a:pt x="666422" y="3313385"/>
                  </a:lnTo>
                  <a:lnTo>
                    <a:pt x="660317" y="3305972"/>
                  </a:lnTo>
                  <a:lnTo>
                    <a:pt x="654124" y="3298560"/>
                  </a:lnTo>
                  <a:lnTo>
                    <a:pt x="647763" y="3291147"/>
                  </a:lnTo>
                  <a:lnTo>
                    <a:pt x="641288" y="3283735"/>
                  </a:lnTo>
                  <a:lnTo>
                    <a:pt x="634732" y="3276322"/>
                  </a:lnTo>
                  <a:lnTo>
                    <a:pt x="627996" y="3268910"/>
                  </a:lnTo>
                  <a:lnTo>
                    <a:pt x="621185" y="3261497"/>
                  </a:lnTo>
                  <a:lnTo>
                    <a:pt x="614280" y="3254085"/>
                  </a:lnTo>
                  <a:lnTo>
                    <a:pt x="607239" y="3246672"/>
                  </a:lnTo>
                  <a:lnTo>
                    <a:pt x="600135" y="3239260"/>
                  </a:lnTo>
                  <a:lnTo>
                    <a:pt x="592931" y="3231847"/>
                  </a:lnTo>
                  <a:lnTo>
                    <a:pt x="585637" y="3224435"/>
                  </a:lnTo>
                  <a:lnTo>
                    <a:pt x="578292" y="3217022"/>
                  </a:lnTo>
                  <a:lnTo>
                    <a:pt x="570854" y="3209610"/>
                  </a:lnTo>
                  <a:lnTo>
                    <a:pt x="563365" y="3202197"/>
                  </a:lnTo>
                  <a:lnTo>
                    <a:pt x="555837" y="3194785"/>
                  </a:lnTo>
                  <a:lnTo>
                    <a:pt x="548240" y="3187372"/>
                  </a:lnTo>
                  <a:lnTo>
                    <a:pt x="540622" y="3179960"/>
                  </a:lnTo>
                  <a:lnTo>
                    <a:pt x="532975" y="3172547"/>
                  </a:lnTo>
                  <a:lnTo>
                    <a:pt x="525305" y="3165135"/>
                  </a:lnTo>
                  <a:lnTo>
                    <a:pt x="517630" y="3157722"/>
                  </a:lnTo>
                  <a:lnTo>
                    <a:pt x="509951" y="3150310"/>
                  </a:lnTo>
                  <a:lnTo>
                    <a:pt x="502285" y="3142897"/>
                  </a:lnTo>
                  <a:lnTo>
                    <a:pt x="494629" y="3135485"/>
                  </a:lnTo>
                  <a:lnTo>
                    <a:pt x="487011" y="3128072"/>
                  </a:lnTo>
                  <a:lnTo>
                    <a:pt x="479430" y="3120660"/>
                  </a:lnTo>
                  <a:lnTo>
                    <a:pt x="471879" y="3113247"/>
                  </a:lnTo>
                  <a:lnTo>
                    <a:pt x="464416" y="3105835"/>
                  </a:lnTo>
                  <a:lnTo>
                    <a:pt x="457003" y="3098422"/>
                  </a:lnTo>
                  <a:lnTo>
                    <a:pt x="449659" y="3091010"/>
                  </a:lnTo>
                  <a:lnTo>
                    <a:pt x="442432" y="3083597"/>
                  </a:lnTo>
                  <a:lnTo>
                    <a:pt x="435270" y="3076185"/>
                  </a:lnTo>
                  <a:lnTo>
                    <a:pt x="428232" y="3068772"/>
                  </a:lnTo>
                  <a:lnTo>
                    <a:pt x="421323" y="3061360"/>
                  </a:lnTo>
                  <a:lnTo>
                    <a:pt x="414496" y="3053947"/>
                  </a:lnTo>
                  <a:lnTo>
                    <a:pt x="407860" y="3046535"/>
                  </a:lnTo>
                  <a:lnTo>
                    <a:pt x="401350" y="3039122"/>
                  </a:lnTo>
                  <a:lnTo>
                    <a:pt x="394949" y="3031710"/>
                  </a:lnTo>
                  <a:lnTo>
                    <a:pt x="388795" y="3024297"/>
                  </a:lnTo>
                  <a:lnTo>
                    <a:pt x="382760" y="3016885"/>
                  </a:lnTo>
                  <a:lnTo>
                    <a:pt x="376895" y="3009472"/>
                  </a:lnTo>
                  <a:lnTo>
                    <a:pt x="371273" y="3002060"/>
                  </a:lnTo>
                  <a:lnTo>
                    <a:pt x="365782" y="2994647"/>
                  </a:lnTo>
                  <a:lnTo>
                    <a:pt x="360533" y="2987235"/>
                  </a:lnTo>
                  <a:lnTo>
                    <a:pt x="355505" y="2979822"/>
                  </a:lnTo>
                  <a:lnTo>
                    <a:pt x="350621" y="2972410"/>
                  </a:lnTo>
                  <a:lnTo>
                    <a:pt x="346055" y="2964997"/>
                  </a:lnTo>
                  <a:lnTo>
                    <a:pt x="341676" y="2957585"/>
                  </a:lnTo>
                  <a:lnTo>
                    <a:pt x="337473" y="2950172"/>
                  </a:lnTo>
                  <a:lnTo>
                    <a:pt x="333623" y="2942760"/>
                  </a:lnTo>
                  <a:lnTo>
                    <a:pt x="329937" y="2935347"/>
                  </a:lnTo>
                  <a:lnTo>
                    <a:pt x="326494" y="2927935"/>
                  </a:lnTo>
                  <a:lnTo>
                    <a:pt x="323365" y="2920522"/>
                  </a:lnTo>
                  <a:lnTo>
                    <a:pt x="320404" y="2913110"/>
                  </a:lnTo>
                  <a:lnTo>
                    <a:pt x="317755" y="2905697"/>
                  </a:lnTo>
                  <a:lnTo>
                    <a:pt x="315368" y="2898285"/>
                  </a:lnTo>
                  <a:lnTo>
                    <a:pt x="313153" y="2890872"/>
                  </a:lnTo>
                  <a:lnTo>
                    <a:pt x="311316" y="2883460"/>
                  </a:lnTo>
                  <a:lnTo>
                    <a:pt x="309682" y="2876047"/>
                  </a:lnTo>
                  <a:lnTo>
                    <a:pt x="308253" y="2868635"/>
                  </a:lnTo>
                  <a:lnTo>
                    <a:pt x="307199" y="2861222"/>
                  </a:lnTo>
                  <a:lnTo>
                    <a:pt x="306316" y="2853810"/>
                  </a:lnTo>
                  <a:lnTo>
                    <a:pt x="305695" y="2846397"/>
                  </a:lnTo>
                  <a:lnTo>
                    <a:pt x="305383" y="2838985"/>
                  </a:lnTo>
                  <a:lnTo>
                    <a:pt x="305239" y="2831573"/>
                  </a:lnTo>
                  <a:lnTo>
                    <a:pt x="305406" y="2824160"/>
                  </a:lnTo>
                  <a:lnTo>
                    <a:pt x="305813" y="2816748"/>
                  </a:lnTo>
                  <a:lnTo>
                    <a:pt x="306382" y="2809335"/>
                  </a:lnTo>
                  <a:lnTo>
                    <a:pt x="307302" y="2801923"/>
                  </a:lnTo>
                  <a:lnTo>
                    <a:pt x="308395" y="2794510"/>
                  </a:lnTo>
                  <a:lnTo>
                    <a:pt x="309675" y="2787098"/>
                  </a:lnTo>
                  <a:lnTo>
                    <a:pt x="311268" y="2779685"/>
                  </a:lnTo>
                  <a:lnTo>
                    <a:pt x="313005" y="2772273"/>
                  </a:lnTo>
                  <a:lnTo>
                    <a:pt x="314962" y="2764860"/>
                  </a:lnTo>
                  <a:lnTo>
                    <a:pt x="317160" y="2757448"/>
                  </a:lnTo>
                  <a:lnTo>
                    <a:pt x="319489" y="2750035"/>
                  </a:lnTo>
                  <a:lnTo>
                    <a:pt x="322062" y="2742623"/>
                  </a:lnTo>
                  <a:lnTo>
                    <a:pt x="324807" y="2735210"/>
                  </a:lnTo>
                  <a:lnTo>
                    <a:pt x="327672" y="2727798"/>
                  </a:lnTo>
                  <a:lnTo>
                    <a:pt x="330790" y="2720385"/>
                  </a:lnTo>
                  <a:lnTo>
                    <a:pt x="334022" y="2712973"/>
                  </a:lnTo>
                  <a:lnTo>
                    <a:pt x="337385" y="2705560"/>
                  </a:lnTo>
                  <a:lnTo>
                    <a:pt x="340949" y="2698148"/>
                  </a:lnTo>
                  <a:lnTo>
                    <a:pt x="344603" y="2690735"/>
                  </a:lnTo>
                  <a:lnTo>
                    <a:pt x="348398" y="2683323"/>
                  </a:lnTo>
                  <a:lnTo>
                    <a:pt x="352331" y="2675910"/>
                  </a:lnTo>
                  <a:lnTo>
                    <a:pt x="356340" y="2668498"/>
                  </a:lnTo>
                  <a:lnTo>
                    <a:pt x="360488" y="2661085"/>
                  </a:lnTo>
                  <a:lnTo>
                    <a:pt x="364724" y="2653673"/>
                  </a:lnTo>
                  <a:lnTo>
                    <a:pt x="369021" y="2646260"/>
                  </a:lnTo>
                  <a:lnTo>
                    <a:pt x="373444" y="2638848"/>
                  </a:lnTo>
                  <a:lnTo>
                    <a:pt x="377916" y="2631435"/>
                  </a:lnTo>
                  <a:lnTo>
                    <a:pt x="382447" y="2624023"/>
                  </a:lnTo>
                  <a:lnTo>
                    <a:pt x="387058" y="2616610"/>
                  </a:lnTo>
                  <a:lnTo>
                    <a:pt x="391702" y="2609198"/>
                  </a:lnTo>
                  <a:lnTo>
                    <a:pt x="396397" y="2601785"/>
                  </a:lnTo>
                  <a:lnTo>
                    <a:pt x="401131" y="2594373"/>
                  </a:lnTo>
                  <a:lnTo>
                    <a:pt x="405887" y="2586960"/>
                  </a:lnTo>
                  <a:lnTo>
                    <a:pt x="410676" y="2579548"/>
                  </a:lnTo>
                  <a:lnTo>
                    <a:pt x="415478" y="2572135"/>
                  </a:lnTo>
                  <a:lnTo>
                    <a:pt x="420289" y="2564723"/>
                  </a:lnTo>
                  <a:lnTo>
                    <a:pt x="425109" y="2557310"/>
                  </a:lnTo>
                  <a:lnTo>
                    <a:pt x="429926" y="2549898"/>
                  </a:lnTo>
                  <a:lnTo>
                    <a:pt x="434741" y="2542485"/>
                  </a:lnTo>
                  <a:lnTo>
                    <a:pt x="439539" y="2535073"/>
                  </a:lnTo>
                  <a:lnTo>
                    <a:pt x="444326" y="2527660"/>
                  </a:lnTo>
                  <a:lnTo>
                    <a:pt x="449090" y="2520248"/>
                  </a:lnTo>
                  <a:lnTo>
                    <a:pt x="453826" y="2512835"/>
                  </a:lnTo>
                  <a:lnTo>
                    <a:pt x="458542" y="2505423"/>
                  </a:lnTo>
                  <a:lnTo>
                    <a:pt x="463214" y="2498010"/>
                  </a:lnTo>
                  <a:lnTo>
                    <a:pt x="467852" y="2490598"/>
                  </a:lnTo>
                  <a:lnTo>
                    <a:pt x="472463" y="2483185"/>
                  </a:lnTo>
                  <a:lnTo>
                    <a:pt x="477006" y="2475773"/>
                  </a:lnTo>
                  <a:lnTo>
                    <a:pt x="481518" y="2468360"/>
                  </a:lnTo>
                  <a:lnTo>
                    <a:pt x="485986" y="2460948"/>
                  </a:lnTo>
                  <a:lnTo>
                    <a:pt x="490385" y="2453535"/>
                  </a:lnTo>
                  <a:lnTo>
                    <a:pt x="494749" y="2446123"/>
                  </a:lnTo>
                  <a:lnTo>
                    <a:pt x="499048" y="2438710"/>
                  </a:lnTo>
                  <a:lnTo>
                    <a:pt x="503286" y="2431298"/>
                  </a:lnTo>
                  <a:lnTo>
                    <a:pt x="507485" y="2423885"/>
                  </a:lnTo>
                  <a:lnTo>
                    <a:pt x="511601" y="2416473"/>
                  </a:lnTo>
                  <a:lnTo>
                    <a:pt x="515664" y="2409060"/>
                  </a:lnTo>
                  <a:lnTo>
                    <a:pt x="519684" y="2401648"/>
                  </a:lnTo>
                  <a:lnTo>
                    <a:pt x="523610" y="2394235"/>
                  </a:lnTo>
                  <a:lnTo>
                    <a:pt x="527493" y="2386823"/>
                  </a:lnTo>
                  <a:lnTo>
                    <a:pt x="531316" y="2379410"/>
                  </a:lnTo>
                  <a:lnTo>
                    <a:pt x="535059" y="2371998"/>
                  </a:lnTo>
                  <a:lnTo>
                    <a:pt x="538759" y="2364585"/>
                  </a:lnTo>
                  <a:lnTo>
                    <a:pt x="542385" y="2357173"/>
                  </a:lnTo>
                  <a:lnTo>
                    <a:pt x="545946" y="2349760"/>
                  </a:lnTo>
                  <a:lnTo>
                    <a:pt x="549465" y="2342348"/>
                  </a:lnTo>
                  <a:lnTo>
                    <a:pt x="552897" y="2334935"/>
                  </a:lnTo>
                  <a:lnTo>
                    <a:pt x="556279" y="2327523"/>
                  </a:lnTo>
                  <a:lnTo>
                    <a:pt x="559617" y="2320110"/>
                  </a:lnTo>
                  <a:lnTo>
                    <a:pt x="562867" y="2312698"/>
                  </a:lnTo>
                  <a:lnTo>
                    <a:pt x="566078" y="2305285"/>
                  </a:lnTo>
                  <a:lnTo>
                    <a:pt x="569233" y="2297873"/>
                  </a:lnTo>
                  <a:lnTo>
                    <a:pt x="572318" y="2290460"/>
                  </a:lnTo>
                  <a:lnTo>
                    <a:pt x="575367" y="2283048"/>
                  </a:lnTo>
                  <a:lnTo>
                    <a:pt x="578351" y="2275635"/>
                  </a:lnTo>
                  <a:lnTo>
                    <a:pt x="581281" y="2268223"/>
                  </a:lnTo>
                  <a:lnTo>
                    <a:pt x="584177" y="2260810"/>
                  </a:lnTo>
                  <a:lnTo>
                    <a:pt x="587001" y="2253398"/>
                  </a:lnTo>
                  <a:lnTo>
                    <a:pt x="589787" y="2245985"/>
                  </a:lnTo>
                  <a:lnTo>
                    <a:pt x="592536" y="2238573"/>
                  </a:lnTo>
                  <a:lnTo>
                    <a:pt x="595219" y="2231160"/>
                  </a:lnTo>
                  <a:lnTo>
                    <a:pt x="597871" y="2223748"/>
                  </a:lnTo>
                  <a:lnTo>
                    <a:pt x="600480" y="2216335"/>
                  </a:lnTo>
                  <a:lnTo>
                    <a:pt x="603037" y="2208923"/>
                  </a:lnTo>
                  <a:lnTo>
                    <a:pt x="605567" y="2201510"/>
                  </a:lnTo>
                  <a:lnTo>
                    <a:pt x="608047" y="2194098"/>
                  </a:lnTo>
                  <a:lnTo>
                    <a:pt x="610489" y="2186685"/>
                  </a:lnTo>
                  <a:lnTo>
                    <a:pt x="612905" y="2179273"/>
                  </a:lnTo>
                  <a:lnTo>
                    <a:pt x="615268" y="2171860"/>
                  </a:lnTo>
                  <a:lnTo>
                    <a:pt x="617604" y="2164448"/>
                  </a:lnTo>
                  <a:lnTo>
                    <a:pt x="619912" y="2157035"/>
                  </a:lnTo>
                  <a:lnTo>
                    <a:pt x="622171" y="2149623"/>
                  </a:lnTo>
                  <a:lnTo>
                    <a:pt x="624409" y="2142210"/>
                  </a:lnTo>
                  <a:lnTo>
                    <a:pt x="626612" y="2134798"/>
                  </a:lnTo>
                  <a:lnTo>
                    <a:pt x="628779" y="2127386"/>
                  </a:lnTo>
                  <a:lnTo>
                    <a:pt x="630924" y="2119973"/>
                  </a:lnTo>
                  <a:lnTo>
                    <a:pt x="633031" y="2112561"/>
                  </a:lnTo>
                  <a:lnTo>
                    <a:pt x="635109" y="2105148"/>
                  </a:lnTo>
                  <a:lnTo>
                    <a:pt x="637167" y="2097736"/>
                  </a:lnTo>
                  <a:lnTo>
                    <a:pt x="639182" y="2090323"/>
                  </a:lnTo>
                  <a:lnTo>
                    <a:pt x="641175" y="2082911"/>
                  </a:lnTo>
                  <a:lnTo>
                    <a:pt x="643144" y="2075498"/>
                  </a:lnTo>
                  <a:lnTo>
                    <a:pt x="645073" y="2068086"/>
                  </a:lnTo>
                  <a:lnTo>
                    <a:pt x="646983" y="2060673"/>
                  </a:lnTo>
                  <a:lnTo>
                    <a:pt x="648863" y="2053261"/>
                  </a:lnTo>
                  <a:lnTo>
                    <a:pt x="650709" y="2045848"/>
                  </a:lnTo>
                  <a:lnTo>
                    <a:pt x="652535" y="2038436"/>
                  </a:lnTo>
                  <a:lnTo>
                    <a:pt x="654325" y="2031023"/>
                  </a:lnTo>
                  <a:lnTo>
                    <a:pt x="656086" y="2023611"/>
                  </a:lnTo>
                  <a:lnTo>
                    <a:pt x="657828" y="2016198"/>
                  </a:lnTo>
                  <a:lnTo>
                    <a:pt x="659525" y="2008786"/>
                  </a:lnTo>
                  <a:lnTo>
                    <a:pt x="661200" y="2001373"/>
                  </a:lnTo>
                  <a:lnTo>
                    <a:pt x="662848" y="1993961"/>
                  </a:lnTo>
                  <a:lnTo>
                    <a:pt x="664453" y="1986548"/>
                  </a:lnTo>
                  <a:lnTo>
                    <a:pt x="666037" y="1979136"/>
                  </a:lnTo>
                  <a:lnTo>
                    <a:pt x="667585" y="1971723"/>
                  </a:lnTo>
                  <a:lnTo>
                    <a:pt x="669096" y="1964311"/>
                  </a:lnTo>
                  <a:lnTo>
                    <a:pt x="670583" y="1956898"/>
                  </a:lnTo>
                  <a:lnTo>
                    <a:pt x="672026" y="1949486"/>
                  </a:lnTo>
                  <a:lnTo>
                    <a:pt x="673435" y="1942073"/>
                  </a:lnTo>
                  <a:lnTo>
                    <a:pt x="674821" y="1934661"/>
                  </a:lnTo>
                  <a:lnTo>
                    <a:pt x="676149" y="1927248"/>
                  </a:lnTo>
                  <a:lnTo>
                    <a:pt x="677451" y="1919836"/>
                  </a:lnTo>
                  <a:lnTo>
                    <a:pt x="678719" y="1912423"/>
                  </a:lnTo>
                  <a:lnTo>
                    <a:pt x="679933" y="1905011"/>
                  </a:lnTo>
                  <a:lnTo>
                    <a:pt x="681121" y="1897598"/>
                  </a:lnTo>
                  <a:lnTo>
                    <a:pt x="682262" y="1890186"/>
                  </a:lnTo>
                  <a:lnTo>
                    <a:pt x="683355" y="1882773"/>
                  </a:lnTo>
                  <a:lnTo>
                    <a:pt x="684419" y="1875361"/>
                  </a:lnTo>
                  <a:lnTo>
                    <a:pt x="685424" y="1867948"/>
                  </a:lnTo>
                  <a:lnTo>
                    <a:pt x="686388" y="1860536"/>
                  </a:lnTo>
                  <a:lnTo>
                    <a:pt x="687320" y="1853123"/>
                  </a:lnTo>
                  <a:lnTo>
                    <a:pt x="688178" y="1845711"/>
                  </a:lnTo>
                  <a:lnTo>
                    <a:pt x="689004" y="1838298"/>
                  </a:lnTo>
                  <a:lnTo>
                    <a:pt x="689784" y="1830886"/>
                  </a:lnTo>
                  <a:lnTo>
                    <a:pt x="690497" y="1823473"/>
                  </a:lnTo>
                  <a:lnTo>
                    <a:pt x="691175" y="1816061"/>
                  </a:lnTo>
                  <a:lnTo>
                    <a:pt x="691793" y="1808648"/>
                  </a:lnTo>
                  <a:lnTo>
                    <a:pt x="692350" y="1801236"/>
                  </a:lnTo>
                  <a:lnTo>
                    <a:pt x="692871" y="1793823"/>
                  </a:lnTo>
                  <a:lnTo>
                    <a:pt x="693314" y="1786411"/>
                  </a:lnTo>
                  <a:lnTo>
                    <a:pt x="693706" y="1778998"/>
                  </a:lnTo>
                  <a:lnTo>
                    <a:pt x="694056" y="1771586"/>
                  </a:lnTo>
                  <a:lnTo>
                    <a:pt x="694314" y="1764173"/>
                  </a:lnTo>
                  <a:lnTo>
                    <a:pt x="694530" y="1756761"/>
                  </a:lnTo>
                  <a:lnTo>
                    <a:pt x="694687" y="1749348"/>
                  </a:lnTo>
                  <a:lnTo>
                    <a:pt x="694759" y="1741936"/>
                  </a:lnTo>
                  <a:lnTo>
                    <a:pt x="694787" y="1734523"/>
                  </a:lnTo>
                  <a:lnTo>
                    <a:pt x="694735" y="1727111"/>
                  </a:lnTo>
                  <a:lnTo>
                    <a:pt x="694609" y="1719698"/>
                  </a:lnTo>
                  <a:lnTo>
                    <a:pt x="694435" y="1712286"/>
                  </a:lnTo>
                  <a:lnTo>
                    <a:pt x="694159" y="1704873"/>
                  </a:lnTo>
                  <a:lnTo>
                    <a:pt x="693820" y="1697461"/>
                  </a:lnTo>
                  <a:lnTo>
                    <a:pt x="693426" y="1690048"/>
                  </a:lnTo>
                  <a:lnTo>
                    <a:pt x="692913" y="1682636"/>
                  </a:lnTo>
                  <a:lnTo>
                    <a:pt x="692347" y="1675223"/>
                  </a:lnTo>
                  <a:lnTo>
                    <a:pt x="691700" y="1667811"/>
                  </a:lnTo>
                  <a:lnTo>
                    <a:pt x="690946" y="1660398"/>
                  </a:lnTo>
                  <a:lnTo>
                    <a:pt x="690134" y="1652986"/>
                  </a:lnTo>
                  <a:lnTo>
                    <a:pt x="689215" y="1645573"/>
                  </a:lnTo>
                  <a:lnTo>
                    <a:pt x="688200" y="1638161"/>
                  </a:lnTo>
                  <a:lnTo>
                    <a:pt x="687122" y="1630748"/>
                  </a:lnTo>
                  <a:lnTo>
                    <a:pt x="685906" y="1623336"/>
                  </a:lnTo>
                  <a:lnTo>
                    <a:pt x="684609" y="1615923"/>
                  </a:lnTo>
                  <a:lnTo>
                    <a:pt x="683235" y="1608511"/>
                  </a:lnTo>
                  <a:lnTo>
                    <a:pt x="681705" y="1601098"/>
                  </a:lnTo>
                  <a:lnTo>
                    <a:pt x="680103" y="1593686"/>
                  </a:lnTo>
                  <a:lnTo>
                    <a:pt x="678390" y="1586273"/>
                  </a:lnTo>
                  <a:lnTo>
                    <a:pt x="676535" y="1578861"/>
                  </a:lnTo>
                  <a:lnTo>
                    <a:pt x="674601" y="1571448"/>
                  </a:lnTo>
                  <a:lnTo>
                    <a:pt x="672520" y="1564036"/>
                  </a:lnTo>
                  <a:lnTo>
                    <a:pt x="670311" y="1556623"/>
                  </a:lnTo>
                  <a:lnTo>
                    <a:pt x="668018" y="1549211"/>
                  </a:lnTo>
                  <a:lnTo>
                    <a:pt x="665533" y="1541798"/>
                  </a:lnTo>
                  <a:lnTo>
                    <a:pt x="662942" y="1534386"/>
                  </a:lnTo>
                  <a:lnTo>
                    <a:pt x="660242" y="1526973"/>
                  </a:lnTo>
                  <a:lnTo>
                    <a:pt x="657336" y="1519561"/>
                  </a:lnTo>
                  <a:lnTo>
                    <a:pt x="654331" y="1512148"/>
                  </a:lnTo>
                  <a:lnTo>
                    <a:pt x="651174" y="1504736"/>
                  </a:lnTo>
                  <a:lnTo>
                    <a:pt x="647828" y="1497323"/>
                  </a:lnTo>
                  <a:lnTo>
                    <a:pt x="644377" y="1489911"/>
                  </a:lnTo>
                  <a:lnTo>
                    <a:pt x="640724" y="1482498"/>
                  </a:lnTo>
                  <a:lnTo>
                    <a:pt x="636906" y="1475086"/>
                  </a:lnTo>
                  <a:lnTo>
                    <a:pt x="632977" y="1467673"/>
                  </a:lnTo>
                  <a:lnTo>
                    <a:pt x="628790" y="1460261"/>
                  </a:lnTo>
                  <a:lnTo>
                    <a:pt x="624468" y="1452848"/>
                  </a:lnTo>
                  <a:lnTo>
                    <a:pt x="620000" y="1445436"/>
                  </a:lnTo>
                  <a:lnTo>
                    <a:pt x="615271" y="1438023"/>
                  </a:lnTo>
                  <a:lnTo>
                    <a:pt x="610415" y="1430611"/>
                  </a:lnTo>
                  <a:lnTo>
                    <a:pt x="605359" y="1423198"/>
                  </a:lnTo>
                  <a:lnTo>
                    <a:pt x="600072" y="1415786"/>
                  </a:lnTo>
                  <a:lnTo>
                    <a:pt x="594654" y="1408374"/>
                  </a:lnTo>
                  <a:lnTo>
                    <a:pt x="588979" y="1400961"/>
                  </a:lnTo>
                  <a:lnTo>
                    <a:pt x="583111" y="1393549"/>
                  </a:lnTo>
                  <a:lnTo>
                    <a:pt x="577106" y="1386136"/>
                  </a:lnTo>
                  <a:lnTo>
                    <a:pt x="570787" y="1378724"/>
                  </a:lnTo>
                  <a:lnTo>
                    <a:pt x="564317" y="1371311"/>
                  </a:lnTo>
                  <a:lnTo>
                    <a:pt x="557670" y="1363899"/>
                  </a:lnTo>
                  <a:lnTo>
                    <a:pt x="550728" y="1356486"/>
                  </a:lnTo>
                  <a:lnTo>
                    <a:pt x="543645" y="1349074"/>
                  </a:lnTo>
                  <a:lnTo>
                    <a:pt x="536332" y="1341661"/>
                  </a:lnTo>
                  <a:lnTo>
                    <a:pt x="528772" y="1334249"/>
                  </a:lnTo>
                  <a:lnTo>
                    <a:pt x="521071" y="1326836"/>
                  </a:lnTo>
                  <a:lnTo>
                    <a:pt x="513092" y="1319424"/>
                  </a:lnTo>
                  <a:lnTo>
                    <a:pt x="504920" y="1312011"/>
                  </a:lnTo>
                  <a:lnTo>
                    <a:pt x="496608" y="1304599"/>
                  </a:lnTo>
                  <a:lnTo>
                    <a:pt x="487977" y="1297186"/>
                  </a:lnTo>
                  <a:lnTo>
                    <a:pt x="479207" y="1289774"/>
                  </a:lnTo>
                  <a:lnTo>
                    <a:pt x="470261" y="1282361"/>
                  </a:lnTo>
                  <a:lnTo>
                    <a:pt x="461049" y="1274949"/>
                  </a:lnTo>
                  <a:lnTo>
                    <a:pt x="451711" y="1267536"/>
                  </a:lnTo>
                  <a:lnTo>
                    <a:pt x="442165" y="1260124"/>
                  </a:lnTo>
                  <a:lnTo>
                    <a:pt x="432417" y="1252711"/>
                  </a:lnTo>
                  <a:lnTo>
                    <a:pt x="422553" y="1245299"/>
                  </a:lnTo>
                  <a:lnTo>
                    <a:pt x="412464" y="1237886"/>
                  </a:lnTo>
                  <a:lnTo>
                    <a:pt x="402235" y="1230474"/>
                  </a:lnTo>
                  <a:lnTo>
                    <a:pt x="391903" y="1223061"/>
                  </a:lnTo>
                  <a:lnTo>
                    <a:pt x="381348" y="1215649"/>
                  </a:lnTo>
                  <a:lnTo>
                    <a:pt x="370710" y="1208236"/>
                  </a:lnTo>
                  <a:lnTo>
                    <a:pt x="359958" y="1200824"/>
                  </a:lnTo>
                  <a:lnTo>
                    <a:pt x="349060" y="1193411"/>
                  </a:lnTo>
                  <a:lnTo>
                    <a:pt x="338099" y="1185999"/>
                  </a:lnTo>
                  <a:lnTo>
                    <a:pt x="327034" y="1178586"/>
                  </a:lnTo>
                  <a:lnTo>
                    <a:pt x="315893" y="1171174"/>
                  </a:lnTo>
                  <a:lnTo>
                    <a:pt x="304709" y="1163761"/>
                  </a:lnTo>
                  <a:lnTo>
                    <a:pt x="293460" y="1156349"/>
                  </a:lnTo>
                  <a:lnTo>
                    <a:pt x="282189" y="1148936"/>
                  </a:lnTo>
                  <a:lnTo>
                    <a:pt x="270900" y="1141524"/>
                  </a:lnTo>
                  <a:lnTo>
                    <a:pt x="259611" y="1134111"/>
                  </a:lnTo>
                  <a:lnTo>
                    <a:pt x="248338" y="1126699"/>
                  </a:lnTo>
                  <a:lnTo>
                    <a:pt x="237088" y="1119286"/>
                  </a:lnTo>
                  <a:lnTo>
                    <a:pt x="225906" y="1111874"/>
                  </a:lnTo>
                  <a:lnTo>
                    <a:pt x="214770" y="1104461"/>
                  </a:lnTo>
                  <a:lnTo>
                    <a:pt x="203726" y="1097049"/>
                  </a:lnTo>
                  <a:lnTo>
                    <a:pt x="192799" y="1089636"/>
                  </a:lnTo>
                  <a:lnTo>
                    <a:pt x="181949" y="1082224"/>
                  </a:lnTo>
                  <a:lnTo>
                    <a:pt x="171290" y="1074811"/>
                  </a:lnTo>
                  <a:lnTo>
                    <a:pt x="160772" y="1067399"/>
                  </a:lnTo>
                  <a:lnTo>
                    <a:pt x="150376" y="1059986"/>
                  </a:lnTo>
                  <a:lnTo>
                    <a:pt x="140276" y="1052574"/>
                  </a:lnTo>
                  <a:lnTo>
                    <a:pt x="130326" y="1045161"/>
                  </a:lnTo>
                  <a:lnTo>
                    <a:pt x="120593" y="1037749"/>
                  </a:lnTo>
                  <a:lnTo>
                    <a:pt x="111187" y="1030336"/>
                  </a:lnTo>
                  <a:lnTo>
                    <a:pt x="101963" y="1022924"/>
                  </a:lnTo>
                  <a:lnTo>
                    <a:pt x="93080" y="1015511"/>
                  </a:lnTo>
                  <a:lnTo>
                    <a:pt x="84524" y="1008099"/>
                  </a:lnTo>
                  <a:lnTo>
                    <a:pt x="76183" y="1000686"/>
                  </a:lnTo>
                  <a:lnTo>
                    <a:pt x="68328" y="993274"/>
                  </a:lnTo>
                  <a:lnTo>
                    <a:pt x="60773" y="985861"/>
                  </a:lnTo>
                  <a:lnTo>
                    <a:pt x="53496" y="978449"/>
                  </a:lnTo>
                  <a:lnTo>
                    <a:pt x="46803" y="971036"/>
                  </a:lnTo>
                  <a:lnTo>
                    <a:pt x="40387" y="963624"/>
                  </a:lnTo>
                  <a:lnTo>
                    <a:pt x="34383" y="956211"/>
                  </a:lnTo>
                  <a:lnTo>
                    <a:pt x="28929" y="948799"/>
                  </a:lnTo>
                  <a:lnTo>
                    <a:pt x="23777" y="941386"/>
                  </a:lnTo>
                  <a:lnTo>
                    <a:pt x="19185" y="933974"/>
                  </a:lnTo>
                  <a:lnTo>
                    <a:pt x="15081" y="926561"/>
                  </a:lnTo>
                  <a:lnTo>
                    <a:pt x="11299" y="919149"/>
                  </a:lnTo>
                  <a:lnTo>
                    <a:pt x="8234" y="911736"/>
                  </a:lnTo>
                  <a:lnTo>
                    <a:pt x="5568" y="904324"/>
                  </a:lnTo>
                  <a:lnTo>
                    <a:pt x="3300" y="896911"/>
                  </a:lnTo>
                  <a:lnTo>
                    <a:pt x="1787" y="889499"/>
                  </a:lnTo>
                  <a:lnTo>
                    <a:pt x="626" y="882086"/>
                  </a:lnTo>
                  <a:lnTo>
                    <a:pt x="0" y="874674"/>
                  </a:lnTo>
                  <a:lnTo>
                    <a:pt x="25" y="867261"/>
                  </a:lnTo>
                  <a:lnTo>
                    <a:pt x="409" y="859849"/>
                  </a:lnTo>
                  <a:lnTo>
                    <a:pt x="1460" y="852436"/>
                  </a:lnTo>
                  <a:lnTo>
                    <a:pt x="3042" y="845024"/>
                  </a:lnTo>
                  <a:lnTo>
                    <a:pt x="4983" y="837611"/>
                  </a:lnTo>
                  <a:lnTo>
                    <a:pt x="7712" y="830199"/>
                  </a:lnTo>
                  <a:lnTo>
                    <a:pt x="10842" y="822786"/>
                  </a:lnTo>
                  <a:lnTo>
                    <a:pt x="14400" y="815374"/>
                  </a:lnTo>
                  <a:lnTo>
                    <a:pt x="18699" y="807961"/>
                  </a:lnTo>
                  <a:lnTo>
                    <a:pt x="23339" y="800549"/>
                  </a:lnTo>
                  <a:lnTo>
                    <a:pt x="28510" y="793136"/>
                  </a:lnTo>
                  <a:lnTo>
                    <a:pt x="34271" y="785724"/>
                  </a:lnTo>
                  <a:lnTo>
                    <a:pt x="40359" y="778311"/>
                  </a:lnTo>
                  <a:lnTo>
                    <a:pt x="47056" y="770899"/>
                  </a:lnTo>
                  <a:lnTo>
                    <a:pt x="54197" y="763486"/>
                  </a:lnTo>
                  <a:lnTo>
                    <a:pt x="61643" y="756074"/>
                  </a:lnTo>
                  <a:lnTo>
                    <a:pt x="69751" y="748661"/>
                  </a:lnTo>
                  <a:lnTo>
                    <a:pt x="78163" y="741249"/>
                  </a:lnTo>
                  <a:lnTo>
                    <a:pt x="86924" y="733836"/>
                  </a:lnTo>
                  <a:lnTo>
                    <a:pt x="96232" y="726424"/>
                  </a:lnTo>
                  <a:lnTo>
                    <a:pt x="105789" y="719011"/>
                  </a:lnTo>
                  <a:lnTo>
                    <a:pt x="115736" y="711599"/>
                  </a:lnTo>
                  <a:lnTo>
                    <a:pt x="126076" y="704187"/>
                  </a:lnTo>
                  <a:lnTo>
                    <a:pt x="136634" y="696774"/>
                  </a:lnTo>
                  <a:lnTo>
                    <a:pt x="147592" y="689362"/>
                  </a:lnTo>
                  <a:lnTo>
                    <a:pt x="158810" y="681949"/>
                  </a:lnTo>
                  <a:lnTo>
                    <a:pt x="170213" y="674537"/>
                  </a:lnTo>
                  <a:lnTo>
                    <a:pt x="181993" y="667124"/>
                  </a:lnTo>
                  <a:lnTo>
                    <a:pt x="193925" y="659712"/>
                  </a:lnTo>
                  <a:lnTo>
                    <a:pt x="206042" y="652299"/>
                  </a:lnTo>
                  <a:lnTo>
                    <a:pt x="218411" y="644887"/>
                  </a:lnTo>
                  <a:lnTo>
                    <a:pt x="230887" y="637474"/>
                  </a:lnTo>
                  <a:lnTo>
                    <a:pt x="243529" y="630062"/>
                  </a:lnTo>
                  <a:lnTo>
                    <a:pt x="256306" y="622649"/>
                  </a:lnTo>
                  <a:lnTo>
                    <a:pt x="269156" y="615237"/>
                  </a:lnTo>
                  <a:lnTo>
                    <a:pt x="282122" y="607824"/>
                  </a:lnTo>
                  <a:lnTo>
                    <a:pt x="295141" y="600412"/>
                  </a:lnTo>
                  <a:lnTo>
                    <a:pt x="308197" y="592999"/>
                  </a:lnTo>
                  <a:lnTo>
                    <a:pt x="321294" y="585587"/>
                  </a:lnTo>
                  <a:lnTo>
                    <a:pt x="334391" y="578174"/>
                  </a:lnTo>
                  <a:lnTo>
                    <a:pt x="347485" y="570762"/>
                  </a:lnTo>
                  <a:lnTo>
                    <a:pt x="360538" y="563349"/>
                  </a:lnTo>
                  <a:lnTo>
                    <a:pt x="373558" y="555937"/>
                  </a:lnTo>
                  <a:lnTo>
                    <a:pt x="386515" y="548524"/>
                  </a:lnTo>
                  <a:lnTo>
                    <a:pt x="399379" y="541112"/>
                  </a:lnTo>
                  <a:lnTo>
                    <a:pt x="412183" y="533699"/>
                  </a:lnTo>
                  <a:lnTo>
                    <a:pt x="424843" y="526287"/>
                  </a:lnTo>
                  <a:lnTo>
                    <a:pt x="437389" y="518874"/>
                  </a:lnTo>
                  <a:lnTo>
                    <a:pt x="449847" y="511462"/>
                  </a:lnTo>
                  <a:lnTo>
                    <a:pt x="462074" y="504049"/>
                  </a:lnTo>
                  <a:lnTo>
                    <a:pt x="474188" y="496637"/>
                  </a:lnTo>
                  <a:lnTo>
                    <a:pt x="486148" y="489224"/>
                  </a:lnTo>
                  <a:lnTo>
                    <a:pt x="497864" y="481812"/>
                  </a:lnTo>
                  <a:lnTo>
                    <a:pt x="509449" y="474399"/>
                  </a:lnTo>
                  <a:lnTo>
                    <a:pt x="520805" y="466987"/>
                  </a:lnTo>
                  <a:lnTo>
                    <a:pt x="531928" y="459574"/>
                  </a:lnTo>
                  <a:lnTo>
                    <a:pt x="542907" y="452162"/>
                  </a:lnTo>
                  <a:lnTo>
                    <a:pt x="553574" y="444749"/>
                  </a:lnTo>
                  <a:lnTo>
                    <a:pt x="564041" y="437337"/>
                  </a:lnTo>
                  <a:lnTo>
                    <a:pt x="574340" y="429924"/>
                  </a:lnTo>
                  <a:lnTo>
                    <a:pt x="584269" y="422512"/>
                  </a:lnTo>
                  <a:lnTo>
                    <a:pt x="594033" y="415099"/>
                  </a:lnTo>
                  <a:lnTo>
                    <a:pt x="603561" y="407687"/>
                  </a:lnTo>
                  <a:lnTo>
                    <a:pt x="612762" y="400274"/>
                  </a:lnTo>
                  <a:lnTo>
                    <a:pt x="621793" y="392862"/>
                  </a:lnTo>
                  <a:lnTo>
                    <a:pt x="630521" y="385449"/>
                  </a:lnTo>
                  <a:lnTo>
                    <a:pt x="638976" y="378037"/>
                  </a:lnTo>
                  <a:lnTo>
                    <a:pt x="647260" y="370624"/>
                  </a:lnTo>
                  <a:lnTo>
                    <a:pt x="655179" y="363212"/>
                  </a:lnTo>
                  <a:lnTo>
                    <a:pt x="662886" y="355799"/>
                  </a:lnTo>
                  <a:lnTo>
                    <a:pt x="670403" y="348387"/>
                  </a:lnTo>
                  <a:lnTo>
                    <a:pt x="677540" y="340974"/>
                  </a:lnTo>
                  <a:lnTo>
                    <a:pt x="684510" y="333562"/>
                  </a:lnTo>
                  <a:lnTo>
                    <a:pt x="691235" y="326149"/>
                  </a:lnTo>
                  <a:lnTo>
                    <a:pt x="697650" y="318737"/>
                  </a:lnTo>
                  <a:lnTo>
                    <a:pt x="703903" y="311324"/>
                  </a:lnTo>
                  <a:lnTo>
                    <a:pt x="709865" y="303912"/>
                  </a:lnTo>
                  <a:lnTo>
                    <a:pt x="715586" y="296499"/>
                  </a:lnTo>
                  <a:lnTo>
                    <a:pt x="721152" y="289087"/>
                  </a:lnTo>
                  <a:lnTo>
                    <a:pt x="726391" y="281674"/>
                  </a:lnTo>
                  <a:lnTo>
                    <a:pt x="731454" y="274262"/>
                  </a:lnTo>
                  <a:lnTo>
                    <a:pt x="736349" y="266849"/>
                  </a:lnTo>
                  <a:lnTo>
                    <a:pt x="740933" y="259437"/>
                  </a:lnTo>
                  <a:lnTo>
                    <a:pt x="745380" y="252024"/>
                  </a:lnTo>
                  <a:lnTo>
                    <a:pt x="749624" y="244612"/>
                  </a:lnTo>
                  <a:lnTo>
                    <a:pt x="753628" y="237199"/>
                  </a:lnTo>
                  <a:lnTo>
                    <a:pt x="757505" y="229787"/>
                  </a:lnTo>
                  <a:lnTo>
                    <a:pt x="761153" y="222374"/>
                  </a:lnTo>
                  <a:lnTo>
                    <a:pt x="764624" y="214962"/>
                  </a:lnTo>
                  <a:lnTo>
                    <a:pt x="767978" y="207549"/>
                  </a:lnTo>
                  <a:lnTo>
                    <a:pt x="771087" y="200137"/>
                  </a:lnTo>
                  <a:lnTo>
                    <a:pt x="774074" y="192724"/>
                  </a:lnTo>
                  <a:lnTo>
                    <a:pt x="776935" y="185312"/>
                  </a:lnTo>
                  <a:lnTo>
                    <a:pt x="779582" y="177899"/>
                  </a:lnTo>
                  <a:lnTo>
                    <a:pt x="782133" y="170487"/>
                  </a:lnTo>
                  <a:lnTo>
                    <a:pt x="784541" y="163074"/>
                  </a:lnTo>
                  <a:lnTo>
                    <a:pt x="786790" y="155662"/>
                  </a:lnTo>
                  <a:lnTo>
                    <a:pt x="788954" y="148249"/>
                  </a:lnTo>
                  <a:lnTo>
                    <a:pt x="790962" y="140837"/>
                  </a:lnTo>
                  <a:lnTo>
                    <a:pt x="792860" y="133424"/>
                  </a:lnTo>
                  <a:lnTo>
                    <a:pt x="794681" y="126012"/>
                  </a:lnTo>
                  <a:lnTo>
                    <a:pt x="796344" y="118599"/>
                  </a:lnTo>
                  <a:lnTo>
                    <a:pt x="797933" y="111187"/>
                  </a:lnTo>
                  <a:lnTo>
                    <a:pt x="799440" y="103774"/>
                  </a:lnTo>
                  <a:lnTo>
                    <a:pt x="800819" y="96362"/>
                  </a:lnTo>
                  <a:lnTo>
                    <a:pt x="802141" y="88949"/>
                  </a:lnTo>
                  <a:lnTo>
                    <a:pt x="803373" y="81537"/>
                  </a:lnTo>
                  <a:lnTo>
                    <a:pt x="804514" y="74124"/>
                  </a:lnTo>
                  <a:lnTo>
                    <a:pt x="805605" y="66712"/>
                  </a:lnTo>
                  <a:lnTo>
                    <a:pt x="806604" y="59299"/>
                  </a:lnTo>
                  <a:lnTo>
                    <a:pt x="807541" y="51887"/>
                  </a:lnTo>
                  <a:lnTo>
                    <a:pt x="808435" y="44474"/>
                  </a:lnTo>
                  <a:lnTo>
                    <a:pt x="809239" y="37062"/>
                  </a:lnTo>
                  <a:lnTo>
                    <a:pt x="810003" y="29649"/>
                  </a:lnTo>
                  <a:lnTo>
                    <a:pt x="810722" y="22237"/>
                  </a:lnTo>
                  <a:lnTo>
                    <a:pt x="811372" y="14824"/>
                  </a:lnTo>
                  <a:lnTo>
                    <a:pt x="811991" y="7412"/>
                  </a:lnTo>
                  <a:lnTo>
                    <a:pt x="812562" y="0"/>
                  </a:lnTo>
                  <a:lnTo>
                    <a:pt x="825707" y="0"/>
                  </a:lnTo>
                  <a:lnTo>
                    <a:pt x="826278" y="7412"/>
                  </a:lnTo>
                  <a:lnTo>
                    <a:pt x="826897" y="14824"/>
                  </a:lnTo>
                  <a:lnTo>
                    <a:pt x="827547" y="22237"/>
                  </a:lnTo>
                  <a:lnTo>
                    <a:pt x="828265" y="29649"/>
                  </a:lnTo>
                  <a:lnTo>
                    <a:pt x="829030" y="37062"/>
                  </a:lnTo>
                  <a:lnTo>
                    <a:pt x="829833" y="44474"/>
                  </a:lnTo>
                  <a:lnTo>
                    <a:pt x="830728" y="51887"/>
                  </a:lnTo>
                  <a:lnTo>
                    <a:pt x="831665" y="59299"/>
                  </a:lnTo>
                  <a:lnTo>
                    <a:pt x="832664" y="66712"/>
                  </a:lnTo>
                  <a:lnTo>
                    <a:pt x="833755" y="74124"/>
                  </a:lnTo>
                  <a:lnTo>
                    <a:pt x="834896" y="81537"/>
                  </a:lnTo>
                  <a:lnTo>
                    <a:pt x="836128" y="88949"/>
                  </a:lnTo>
                  <a:lnTo>
                    <a:pt x="837450" y="96362"/>
                  </a:lnTo>
                  <a:lnTo>
                    <a:pt x="838828" y="103774"/>
                  </a:lnTo>
                  <a:lnTo>
                    <a:pt x="840336" y="111187"/>
                  </a:lnTo>
                  <a:lnTo>
                    <a:pt x="841925" y="118599"/>
                  </a:lnTo>
                  <a:lnTo>
                    <a:pt x="843588" y="126012"/>
                  </a:lnTo>
                  <a:lnTo>
                    <a:pt x="845409" y="133424"/>
                  </a:lnTo>
                  <a:lnTo>
                    <a:pt x="847306" y="140837"/>
                  </a:lnTo>
                  <a:lnTo>
                    <a:pt x="849315" y="148249"/>
                  </a:lnTo>
                  <a:lnTo>
                    <a:pt x="851479" y="155662"/>
                  </a:lnTo>
                  <a:lnTo>
                    <a:pt x="853728" y="163074"/>
                  </a:lnTo>
                  <a:lnTo>
                    <a:pt x="856135" y="170487"/>
                  </a:lnTo>
                  <a:lnTo>
                    <a:pt x="858687" y="177899"/>
                  </a:lnTo>
                  <a:lnTo>
                    <a:pt x="861334" y="185312"/>
                  </a:lnTo>
                  <a:lnTo>
                    <a:pt x="864195" y="192724"/>
                  </a:lnTo>
                  <a:lnTo>
                    <a:pt x="867182" y="200137"/>
                  </a:lnTo>
                  <a:lnTo>
                    <a:pt x="870291" y="207549"/>
                  </a:lnTo>
                  <a:lnTo>
                    <a:pt x="873645" y="214962"/>
                  </a:lnTo>
                  <a:lnTo>
                    <a:pt x="877116" y="222374"/>
                  </a:lnTo>
                  <a:lnTo>
                    <a:pt x="880764" y="229787"/>
                  </a:lnTo>
                  <a:lnTo>
                    <a:pt x="884641" y="237199"/>
                  </a:lnTo>
                  <a:lnTo>
                    <a:pt x="888645" y="244612"/>
                  </a:lnTo>
                  <a:lnTo>
                    <a:pt x="892889" y="252024"/>
                  </a:lnTo>
                  <a:lnTo>
                    <a:pt x="897336" y="259437"/>
                  </a:lnTo>
                  <a:lnTo>
                    <a:pt x="901920" y="266849"/>
                  </a:lnTo>
                  <a:lnTo>
                    <a:pt x="906814" y="274262"/>
                  </a:lnTo>
                  <a:lnTo>
                    <a:pt x="911878" y="281674"/>
                  </a:lnTo>
                  <a:lnTo>
                    <a:pt x="917117" y="289087"/>
                  </a:lnTo>
                  <a:lnTo>
                    <a:pt x="922682" y="296499"/>
                  </a:lnTo>
                  <a:lnTo>
                    <a:pt x="928404" y="303912"/>
                  </a:lnTo>
                  <a:lnTo>
                    <a:pt x="934366" y="311324"/>
                  </a:lnTo>
                  <a:lnTo>
                    <a:pt x="940619" y="318737"/>
                  </a:lnTo>
                  <a:lnTo>
                    <a:pt x="947034" y="326149"/>
                  </a:lnTo>
                  <a:lnTo>
                    <a:pt x="953759" y="333562"/>
                  </a:lnTo>
                  <a:lnTo>
                    <a:pt x="960728" y="340974"/>
                  </a:lnTo>
                  <a:lnTo>
                    <a:pt x="967866" y="348387"/>
                  </a:lnTo>
                  <a:lnTo>
                    <a:pt x="975382" y="355799"/>
                  </a:lnTo>
                  <a:lnTo>
                    <a:pt x="983090" y="363212"/>
                  </a:lnTo>
                  <a:lnTo>
                    <a:pt x="991009" y="370624"/>
                  </a:lnTo>
                  <a:lnTo>
                    <a:pt x="999292" y="378037"/>
                  </a:lnTo>
                  <a:lnTo>
                    <a:pt x="1007748" y="385449"/>
                  </a:lnTo>
                  <a:lnTo>
                    <a:pt x="1016476" y="392862"/>
                  </a:lnTo>
                  <a:lnTo>
                    <a:pt x="1025507" y="400274"/>
                  </a:lnTo>
                  <a:lnTo>
                    <a:pt x="1034708" y="407687"/>
                  </a:lnTo>
                  <a:lnTo>
                    <a:pt x="1044236" y="415099"/>
                  </a:lnTo>
                  <a:lnTo>
                    <a:pt x="1053999" y="422512"/>
                  </a:lnTo>
                  <a:lnTo>
                    <a:pt x="1063929" y="429924"/>
                  </a:lnTo>
                  <a:lnTo>
                    <a:pt x="1074228" y="437337"/>
                  </a:lnTo>
                  <a:lnTo>
                    <a:pt x="1084695" y="444749"/>
                  </a:lnTo>
                  <a:lnTo>
                    <a:pt x="1095362" y="452162"/>
                  </a:lnTo>
                  <a:lnTo>
                    <a:pt x="1106341" y="459574"/>
                  </a:lnTo>
                  <a:lnTo>
                    <a:pt x="1117464" y="466987"/>
                  </a:lnTo>
                  <a:lnTo>
                    <a:pt x="1128819" y="474399"/>
                  </a:lnTo>
                  <a:lnTo>
                    <a:pt x="1140405" y="481812"/>
                  </a:lnTo>
                  <a:lnTo>
                    <a:pt x="1152121" y="489224"/>
                  </a:lnTo>
                  <a:lnTo>
                    <a:pt x="1164081" y="496637"/>
                  </a:lnTo>
                  <a:lnTo>
                    <a:pt x="1176195" y="504049"/>
                  </a:lnTo>
                  <a:lnTo>
                    <a:pt x="1188422" y="511462"/>
                  </a:lnTo>
                  <a:lnTo>
                    <a:pt x="1200879" y="518874"/>
                  </a:lnTo>
                  <a:lnTo>
                    <a:pt x="1213426" y="526287"/>
                  </a:lnTo>
                  <a:lnTo>
                    <a:pt x="1226085" y="533699"/>
                  </a:lnTo>
                  <a:lnTo>
                    <a:pt x="1238889" y="541112"/>
                  </a:lnTo>
                  <a:lnTo>
                    <a:pt x="1251754" y="548524"/>
                  </a:lnTo>
                  <a:lnTo>
                    <a:pt x="1264710" y="555937"/>
                  </a:lnTo>
                  <a:lnTo>
                    <a:pt x="1277731" y="563349"/>
                  </a:lnTo>
                  <a:lnTo>
                    <a:pt x="1290784" y="570762"/>
                  </a:lnTo>
                  <a:lnTo>
                    <a:pt x="1303878" y="578174"/>
                  </a:lnTo>
                  <a:lnTo>
                    <a:pt x="1316974" y="585587"/>
                  </a:lnTo>
                  <a:lnTo>
                    <a:pt x="1330072" y="592999"/>
                  </a:lnTo>
                  <a:lnTo>
                    <a:pt x="1343128" y="600412"/>
                  </a:lnTo>
                  <a:lnTo>
                    <a:pt x="1356146" y="607824"/>
                  </a:lnTo>
                  <a:lnTo>
                    <a:pt x="1369113" y="615237"/>
                  </a:lnTo>
                  <a:lnTo>
                    <a:pt x="1381963" y="622649"/>
                  </a:lnTo>
                  <a:lnTo>
                    <a:pt x="1394740" y="630062"/>
                  </a:lnTo>
                  <a:lnTo>
                    <a:pt x="1407382" y="637474"/>
                  </a:lnTo>
                  <a:lnTo>
                    <a:pt x="1419858" y="644887"/>
                  </a:lnTo>
                  <a:lnTo>
                    <a:pt x="1432226" y="652299"/>
                  </a:lnTo>
                  <a:lnTo>
                    <a:pt x="1444344" y="659712"/>
                  </a:lnTo>
                  <a:lnTo>
                    <a:pt x="1456276" y="667124"/>
                  </a:lnTo>
                  <a:lnTo>
                    <a:pt x="1468056" y="674537"/>
                  </a:lnTo>
                  <a:lnTo>
                    <a:pt x="1479458" y="681949"/>
                  </a:lnTo>
                  <a:lnTo>
                    <a:pt x="1490676" y="689362"/>
                  </a:lnTo>
                  <a:lnTo>
                    <a:pt x="1501635" y="696774"/>
                  </a:lnTo>
                  <a:lnTo>
                    <a:pt x="1512193" y="704187"/>
                  </a:lnTo>
                  <a:lnTo>
                    <a:pt x="1522533" y="711599"/>
                  </a:lnTo>
                  <a:lnTo>
                    <a:pt x="1532480" y="719011"/>
                  </a:lnTo>
                  <a:lnTo>
                    <a:pt x="1542037" y="726424"/>
                  </a:lnTo>
                  <a:lnTo>
                    <a:pt x="1551345" y="733836"/>
                  </a:lnTo>
                  <a:lnTo>
                    <a:pt x="1560106" y="741249"/>
                  </a:lnTo>
                  <a:lnTo>
                    <a:pt x="1568518" y="748661"/>
                  </a:lnTo>
                  <a:lnTo>
                    <a:pt x="1576626" y="756074"/>
                  </a:lnTo>
                  <a:lnTo>
                    <a:pt x="1584072" y="763486"/>
                  </a:lnTo>
                  <a:lnTo>
                    <a:pt x="1591212" y="770899"/>
                  </a:lnTo>
                  <a:lnTo>
                    <a:pt x="1597910" y="778311"/>
                  </a:lnTo>
                  <a:lnTo>
                    <a:pt x="1603997" y="785724"/>
                  </a:lnTo>
                  <a:lnTo>
                    <a:pt x="1609759" y="793136"/>
                  </a:lnTo>
                  <a:lnTo>
                    <a:pt x="1614929" y="800549"/>
                  </a:lnTo>
                  <a:lnTo>
                    <a:pt x="1619570" y="807961"/>
                  </a:lnTo>
                  <a:lnTo>
                    <a:pt x="1623869" y="815374"/>
                  </a:lnTo>
                  <a:lnTo>
                    <a:pt x="1627426" y="822786"/>
                  </a:lnTo>
                  <a:lnTo>
                    <a:pt x="1630556" y="830199"/>
                  </a:lnTo>
                  <a:lnTo>
                    <a:pt x="1633286" y="837611"/>
                  </a:lnTo>
                  <a:lnTo>
                    <a:pt x="1635226" y="845024"/>
                  </a:lnTo>
                  <a:lnTo>
                    <a:pt x="1636809" y="852436"/>
                  </a:lnTo>
                  <a:lnTo>
                    <a:pt x="1637860" y="859849"/>
                  </a:lnTo>
                  <a:lnTo>
                    <a:pt x="1638243" y="867261"/>
                  </a:lnTo>
                  <a:lnTo>
                    <a:pt x="1638269" y="874674"/>
                  </a:lnTo>
                  <a:lnTo>
                    <a:pt x="1637643" y="882086"/>
                  </a:lnTo>
                  <a:lnTo>
                    <a:pt x="1636482" y="889499"/>
                  </a:lnTo>
                  <a:lnTo>
                    <a:pt x="1634969" y="896911"/>
                  </a:lnTo>
                  <a:lnTo>
                    <a:pt x="1632701" y="904324"/>
                  </a:lnTo>
                  <a:lnTo>
                    <a:pt x="1630035" y="911736"/>
                  </a:lnTo>
                  <a:lnTo>
                    <a:pt x="1626970" y="919149"/>
                  </a:lnTo>
                  <a:lnTo>
                    <a:pt x="1623188" y="926561"/>
                  </a:lnTo>
                  <a:lnTo>
                    <a:pt x="1619083" y="933974"/>
                  </a:lnTo>
                  <a:lnTo>
                    <a:pt x="1614492" y="941386"/>
                  </a:lnTo>
                  <a:lnTo>
                    <a:pt x="1609340" y="948799"/>
                  </a:lnTo>
                  <a:lnTo>
                    <a:pt x="1603886" y="956211"/>
                  </a:lnTo>
                  <a:lnTo>
                    <a:pt x="1597882" y="963624"/>
                  </a:lnTo>
                  <a:lnTo>
                    <a:pt x="1591466" y="971036"/>
                  </a:lnTo>
                  <a:lnTo>
                    <a:pt x="1584773" y="978449"/>
                  </a:lnTo>
                  <a:lnTo>
                    <a:pt x="1577496" y="985861"/>
                  </a:lnTo>
                  <a:lnTo>
                    <a:pt x="1569941" y="993274"/>
                  </a:lnTo>
                  <a:lnTo>
                    <a:pt x="1562086" y="1000686"/>
                  </a:lnTo>
                  <a:lnTo>
                    <a:pt x="1553744" y="1008099"/>
                  </a:lnTo>
                  <a:lnTo>
                    <a:pt x="1545189" y="1015511"/>
                  </a:lnTo>
                  <a:lnTo>
                    <a:pt x="1536305" y="1022924"/>
                  </a:lnTo>
                  <a:lnTo>
                    <a:pt x="1527082" y="1030336"/>
                  </a:lnTo>
                  <a:lnTo>
                    <a:pt x="1517676" y="1037749"/>
                  </a:lnTo>
                  <a:lnTo>
                    <a:pt x="1507943" y="1045161"/>
                  </a:lnTo>
                  <a:lnTo>
                    <a:pt x="1497993" y="1052574"/>
                  </a:lnTo>
                  <a:lnTo>
                    <a:pt x="1487893" y="1059986"/>
                  </a:lnTo>
                  <a:lnTo>
                    <a:pt x="1477496" y="1067399"/>
                  </a:lnTo>
                  <a:lnTo>
                    <a:pt x="1466978" y="1074811"/>
                  </a:lnTo>
                  <a:lnTo>
                    <a:pt x="1456320" y="1082224"/>
                  </a:lnTo>
                  <a:lnTo>
                    <a:pt x="1445470" y="1089636"/>
                  </a:lnTo>
                  <a:lnTo>
                    <a:pt x="1434543" y="1097049"/>
                  </a:lnTo>
                  <a:lnTo>
                    <a:pt x="1423499" y="1104461"/>
                  </a:lnTo>
                  <a:lnTo>
                    <a:pt x="1412363" y="1111874"/>
                  </a:lnTo>
                  <a:lnTo>
                    <a:pt x="1401181" y="1119286"/>
                  </a:lnTo>
                  <a:lnTo>
                    <a:pt x="1389931" y="1126699"/>
                  </a:lnTo>
                  <a:lnTo>
                    <a:pt x="1378658" y="1134111"/>
                  </a:lnTo>
                  <a:lnTo>
                    <a:pt x="1367368" y="1141524"/>
                  </a:lnTo>
                  <a:lnTo>
                    <a:pt x="1356080" y="1148936"/>
                  </a:lnTo>
                  <a:lnTo>
                    <a:pt x="1344809" y="1156349"/>
                  </a:lnTo>
                  <a:lnTo>
                    <a:pt x="1333559" y="1163761"/>
                  </a:lnTo>
                  <a:lnTo>
                    <a:pt x="1322376" y="1171174"/>
                  </a:lnTo>
                  <a:lnTo>
                    <a:pt x="1311234" y="1178586"/>
                  </a:lnTo>
                  <a:lnTo>
                    <a:pt x="1300170" y="1185999"/>
                  </a:lnTo>
                  <a:lnTo>
                    <a:pt x="1289208" y="1193411"/>
                  </a:lnTo>
                  <a:lnTo>
                    <a:pt x="1278311" y="1200824"/>
                  </a:lnTo>
                  <a:lnTo>
                    <a:pt x="1267559" y="1208236"/>
                  </a:lnTo>
                  <a:lnTo>
                    <a:pt x="1256920" y="1215649"/>
                  </a:lnTo>
                  <a:lnTo>
                    <a:pt x="1246366" y="1223061"/>
                  </a:lnTo>
                  <a:lnTo>
                    <a:pt x="1236034" y="1230474"/>
                  </a:lnTo>
                  <a:lnTo>
                    <a:pt x="1225805" y="1237886"/>
                  </a:lnTo>
                  <a:lnTo>
                    <a:pt x="1215716" y="1245299"/>
                  </a:lnTo>
                  <a:lnTo>
                    <a:pt x="1205852" y="1252711"/>
                  </a:lnTo>
                  <a:lnTo>
                    <a:pt x="1196104" y="1260124"/>
                  </a:lnTo>
                  <a:lnTo>
                    <a:pt x="1186558" y="1267536"/>
                  </a:lnTo>
                  <a:lnTo>
                    <a:pt x="1177219" y="1274949"/>
                  </a:lnTo>
                  <a:lnTo>
                    <a:pt x="1168008" y="1282361"/>
                  </a:lnTo>
                  <a:lnTo>
                    <a:pt x="1159062" y="1289774"/>
                  </a:lnTo>
                  <a:lnTo>
                    <a:pt x="1150292" y="1297186"/>
                  </a:lnTo>
                  <a:lnTo>
                    <a:pt x="1141661" y="1304599"/>
                  </a:lnTo>
                  <a:lnTo>
                    <a:pt x="1133349" y="1312011"/>
                  </a:lnTo>
                  <a:lnTo>
                    <a:pt x="1125176" y="1319424"/>
                  </a:lnTo>
                  <a:lnTo>
                    <a:pt x="1117198" y="1326836"/>
                  </a:lnTo>
                  <a:lnTo>
                    <a:pt x="1109496" y="1334249"/>
                  </a:lnTo>
                  <a:lnTo>
                    <a:pt x="1101937" y="1341661"/>
                  </a:lnTo>
                  <a:lnTo>
                    <a:pt x="1094624" y="1349074"/>
                  </a:lnTo>
                  <a:lnTo>
                    <a:pt x="1087541" y="1356486"/>
                  </a:lnTo>
                  <a:lnTo>
                    <a:pt x="1080599" y="1363899"/>
                  </a:lnTo>
                  <a:lnTo>
                    <a:pt x="1073951" y="1371311"/>
                  </a:lnTo>
                  <a:lnTo>
                    <a:pt x="1067482" y="1378724"/>
                  </a:lnTo>
                  <a:lnTo>
                    <a:pt x="1061163" y="1386136"/>
                  </a:lnTo>
                  <a:lnTo>
                    <a:pt x="1055158" y="1393549"/>
                  </a:lnTo>
                  <a:lnTo>
                    <a:pt x="1049289" y="1400961"/>
                  </a:lnTo>
                  <a:lnTo>
                    <a:pt x="1043615" y="1408374"/>
                  </a:lnTo>
                  <a:lnTo>
                    <a:pt x="1038196" y="1415786"/>
                  </a:lnTo>
                  <a:lnTo>
                    <a:pt x="1032910" y="1423198"/>
                  </a:lnTo>
                  <a:lnTo>
                    <a:pt x="1027854" y="1430611"/>
                  </a:lnTo>
                  <a:lnTo>
                    <a:pt x="1022998" y="1438023"/>
                  </a:lnTo>
                  <a:lnTo>
                    <a:pt x="1018269" y="1445436"/>
                  </a:lnTo>
                  <a:lnTo>
                    <a:pt x="1013800" y="1452848"/>
                  </a:lnTo>
                  <a:lnTo>
                    <a:pt x="1009479" y="1460261"/>
                  </a:lnTo>
                  <a:lnTo>
                    <a:pt x="1005292" y="1467673"/>
                  </a:lnTo>
                  <a:lnTo>
                    <a:pt x="1001362" y="1475086"/>
                  </a:lnTo>
                  <a:lnTo>
                    <a:pt x="997545" y="1482498"/>
                  </a:lnTo>
                  <a:lnTo>
                    <a:pt x="993892" y="1489911"/>
                  </a:lnTo>
                  <a:lnTo>
                    <a:pt x="990441" y="1497323"/>
                  </a:lnTo>
                  <a:lnTo>
                    <a:pt x="987095" y="1504736"/>
                  </a:lnTo>
                  <a:lnTo>
                    <a:pt x="983938" y="1512148"/>
                  </a:lnTo>
                  <a:lnTo>
                    <a:pt x="980933" y="1519561"/>
                  </a:lnTo>
                  <a:lnTo>
                    <a:pt x="978026" y="1526973"/>
                  </a:lnTo>
                  <a:lnTo>
                    <a:pt x="975327" y="1534386"/>
                  </a:lnTo>
                  <a:lnTo>
                    <a:pt x="972735" y="1541798"/>
                  </a:lnTo>
                  <a:lnTo>
                    <a:pt x="970251" y="1549211"/>
                  </a:lnTo>
                  <a:lnTo>
                    <a:pt x="967958" y="1556623"/>
                  </a:lnTo>
                  <a:lnTo>
                    <a:pt x="965749" y="1564036"/>
                  </a:lnTo>
                  <a:lnTo>
                    <a:pt x="963667" y="1571448"/>
                  </a:lnTo>
                  <a:lnTo>
                    <a:pt x="961734" y="1578861"/>
                  </a:lnTo>
                  <a:lnTo>
                    <a:pt x="959878" y="1586273"/>
                  </a:lnTo>
                  <a:lnTo>
                    <a:pt x="958166" y="1593686"/>
                  </a:lnTo>
                  <a:lnTo>
                    <a:pt x="956563" y="1601098"/>
                  </a:lnTo>
                  <a:lnTo>
                    <a:pt x="955034" y="1608511"/>
                  </a:lnTo>
                  <a:lnTo>
                    <a:pt x="953660" y="1615923"/>
                  </a:lnTo>
                  <a:lnTo>
                    <a:pt x="952363" y="1623336"/>
                  </a:lnTo>
                  <a:lnTo>
                    <a:pt x="951147" y="1630748"/>
                  </a:lnTo>
                  <a:lnTo>
                    <a:pt x="950069" y="1638161"/>
                  </a:lnTo>
                  <a:lnTo>
                    <a:pt x="949054" y="1645573"/>
                  </a:lnTo>
                  <a:lnTo>
                    <a:pt x="948135" y="1652986"/>
                  </a:lnTo>
                  <a:lnTo>
                    <a:pt x="947323" y="1660398"/>
                  </a:lnTo>
                  <a:lnTo>
                    <a:pt x="946568" y="1667811"/>
                  </a:lnTo>
                  <a:lnTo>
                    <a:pt x="945922" y="1675223"/>
                  </a:lnTo>
                  <a:lnTo>
                    <a:pt x="945355" y="1682636"/>
                  </a:lnTo>
                  <a:lnTo>
                    <a:pt x="944843" y="1690048"/>
                  </a:lnTo>
                  <a:lnTo>
                    <a:pt x="944448" y="1697461"/>
                  </a:lnTo>
                  <a:lnTo>
                    <a:pt x="944110" y="1704873"/>
                  </a:lnTo>
                  <a:lnTo>
                    <a:pt x="943834" y="1712286"/>
                  </a:lnTo>
                  <a:lnTo>
                    <a:pt x="943660" y="1719698"/>
                  </a:lnTo>
                  <a:lnTo>
                    <a:pt x="943534" y="1727111"/>
                  </a:lnTo>
                  <a:lnTo>
                    <a:pt x="943482" y="1734523"/>
                  </a:lnTo>
                  <a:lnTo>
                    <a:pt x="943510" y="1741936"/>
                  </a:lnTo>
                  <a:lnTo>
                    <a:pt x="943582" y="1749348"/>
                  </a:lnTo>
                  <a:lnTo>
                    <a:pt x="943739" y="1756761"/>
                  </a:lnTo>
                  <a:lnTo>
                    <a:pt x="943954" y="1764173"/>
                  </a:lnTo>
                  <a:lnTo>
                    <a:pt x="944212" y="1771586"/>
                  </a:lnTo>
                  <a:lnTo>
                    <a:pt x="944563" y="1778998"/>
                  </a:lnTo>
                  <a:lnTo>
                    <a:pt x="944955" y="1786411"/>
                  </a:lnTo>
                  <a:lnTo>
                    <a:pt x="945398" y="1793823"/>
                  </a:lnTo>
                  <a:lnTo>
                    <a:pt x="945919" y="1801236"/>
                  </a:lnTo>
                  <a:lnTo>
                    <a:pt x="946476" y="1808648"/>
                  </a:lnTo>
                  <a:lnTo>
                    <a:pt x="947094" y="1816061"/>
                  </a:lnTo>
                  <a:lnTo>
                    <a:pt x="947772" y="1823473"/>
                  </a:lnTo>
                  <a:lnTo>
                    <a:pt x="948484" y="1830886"/>
                  </a:lnTo>
                  <a:lnTo>
                    <a:pt x="949265" y="1838298"/>
                  </a:lnTo>
                  <a:lnTo>
                    <a:pt x="950090" y="1845711"/>
                  </a:lnTo>
                  <a:lnTo>
                    <a:pt x="950949" y="1853123"/>
                  </a:lnTo>
                  <a:lnTo>
                    <a:pt x="951881" y="1860536"/>
                  </a:lnTo>
                  <a:lnTo>
                    <a:pt x="952845" y="1867948"/>
                  </a:lnTo>
                  <a:lnTo>
                    <a:pt x="953850" y="1875361"/>
                  </a:lnTo>
                  <a:lnTo>
                    <a:pt x="954914" y="1882773"/>
                  </a:lnTo>
                  <a:lnTo>
                    <a:pt x="956007" y="1890186"/>
                  </a:lnTo>
                  <a:lnTo>
                    <a:pt x="957148" y="1897598"/>
                  </a:lnTo>
                  <a:lnTo>
                    <a:pt x="958335" y="1905011"/>
                  </a:lnTo>
                  <a:lnTo>
                    <a:pt x="959550" y="1912423"/>
                  </a:lnTo>
                  <a:lnTo>
                    <a:pt x="960818" y="1919836"/>
                  </a:lnTo>
                  <a:lnTo>
                    <a:pt x="962120" y="1927248"/>
                  </a:lnTo>
                  <a:lnTo>
                    <a:pt x="963448" y="1934661"/>
                  </a:lnTo>
                  <a:lnTo>
                    <a:pt x="964834" y="1942073"/>
                  </a:lnTo>
                  <a:lnTo>
                    <a:pt x="966243" y="1949486"/>
                  </a:lnTo>
                  <a:lnTo>
                    <a:pt x="967685" y="1956898"/>
                  </a:lnTo>
                  <a:lnTo>
                    <a:pt x="969173" y="1964311"/>
                  </a:lnTo>
                  <a:lnTo>
                    <a:pt x="970683" y="1971723"/>
                  </a:lnTo>
                  <a:lnTo>
                    <a:pt x="972232" y="1979136"/>
                  </a:lnTo>
                  <a:lnTo>
                    <a:pt x="973816" y="1986548"/>
                  </a:lnTo>
                  <a:lnTo>
                    <a:pt x="975421" y="1993961"/>
                  </a:lnTo>
                  <a:lnTo>
                    <a:pt x="977069" y="2001373"/>
                  </a:lnTo>
                  <a:lnTo>
                    <a:pt x="978744" y="2008786"/>
                  </a:lnTo>
                  <a:lnTo>
                    <a:pt x="980440" y="2016198"/>
                  </a:lnTo>
                  <a:lnTo>
                    <a:pt x="982182" y="2023611"/>
                  </a:lnTo>
                  <a:lnTo>
                    <a:pt x="983944" y="2031023"/>
                  </a:lnTo>
                  <a:lnTo>
                    <a:pt x="985733" y="2038436"/>
                  </a:lnTo>
                  <a:lnTo>
                    <a:pt x="987560" y="2045848"/>
                  </a:lnTo>
                  <a:lnTo>
                    <a:pt x="989406" y="2053261"/>
                  </a:lnTo>
                  <a:lnTo>
                    <a:pt x="991286" y="2060673"/>
                  </a:lnTo>
                  <a:lnTo>
                    <a:pt x="993196" y="2068086"/>
                  </a:lnTo>
                  <a:lnTo>
                    <a:pt x="995125" y="2075498"/>
                  </a:lnTo>
                  <a:lnTo>
                    <a:pt x="997094" y="2082911"/>
                  </a:lnTo>
                  <a:lnTo>
                    <a:pt x="999087" y="2090323"/>
                  </a:lnTo>
                  <a:lnTo>
                    <a:pt x="1001101" y="2097736"/>
                  </a:lnTo>
                  <a:lnTo>
                    <a:pt x="1003160" y="2105148"/>
                  </a:lnTo>
                  <a:lnTo>
                    <a:pt x="1005238" y="2112561"/>
                  </a:lnTo>
                  <a:lnTo>
                    <a:pt x="1007345" y="2119973"/>
                  </a:lnTo>
                  <a:lnTo>
                    <a:pt x="1009490" y="2127386"/>
                  </a:lnTo>
                  <a:lnTo>
                    <a:pt x="1011656" y="2134798"/>
                  </a:lnTo>
                  <a:lnTo>
                    <a:pt x="1013860" y="2142210"/>
                  </a:lnTo>
                  <a:lnTo>
                    <a:pt x="1016098" y="2149623"/>
                  </a:lnTo>
                  <a:lnTo>
                    <a:pt x="1018357" y="2157035"/>
                  </a:lnTo>
                  <a:lnTo>
                    <a:pt x="1020665" y="2164448"/>
                  </a:lnTo>
                  <a:lnTo>
                    <a:pt x="1023001" y="2171860"/>
                  </a:lnTo>
                  <a:lnTo>
                    <a:pt x="1025364" y="2179273"/>
                  </a:lnTo>
                  <a:lnTo>
                    <a:pt x="1027780" y="2186685"/>
                  </a:lnTo>
                  <a:lnTo>
                    <a:pt x="1030222" y="2194098"/>
                  </a:lnTo>
                  <a:lnTo>
                    <a:pt x="1032702" y="2201510"/>
                  </a:lnTo>
                  <a:lnTo>
                    <a:pt x="1035232" y="2208923"/>
                  </a:lnTo>
                  <a:lnTo>
                    <a:pt x="1037789" y="2216335"/>
                  </a:lnTo>
                  <a:lnTo>
                    <a:pt x="1040398" y="2223748"/>
                  </a:lnTo>
                  <a:lnTo>
                    <a:pt x="1043050" y="2231160"/>
                  </a:lnTo>
                  <a:lnTo>
                    <a:pt x="1045732" y="2238573"/>
                  </a:lnTo>
                  <a:lnTo>
                    <a:pt x="1048482" y="2245985"/>
                  </a:lnTo>
                  <a:lnTo>
                    <a:pt x="1051268" y="2253398"/>
                  </a:lnTo>
                  <a:lnTo>
                    <a:pt x="1054092" y="2260810"/>
                  </a:lnTo>
                  <a:lnTo>
                    <a:pt x="1056988" y="2268223"/>
                  </a:lnTo>
                  <a:lnTo>
                    <a:pt x="1059918" y="2275635"/>
                  </a:lnTo>
                  <a:lnTo>
                    <a:pt x="1062902" y="2283048"/>
                  </a:lnTo>
                  <a:lnTo>
                    <a:pt x="1065950" y="2290460"/>
                  </a:lnTo>
                  <a:lnTo>
                    <a:pt x="1069036" y="2297873"/>
                  </a:lnTo>
                  <a:lnTo>
                    <a:pt x="1072191" y="2305285"/>
                  </a:lnTo>
                  <a:lnTo>
                    <a:pt x="1075402" y="2312698"/>
                  </a:lnTo>
                  <a:lnTo>
                    <a:pt x="1078652" y="2320110"/>
                  </a:lnTo>
                  <a:lnTo>
                    <a:pt x="1081989" y="2327523"/>
                  </a:lnTo>
                  <a:lnTo>
                    <a:pt x="1085372" y="2334935"/>
                  </a:lnTo>
                  <a:lnTo>
                    <a:pt x="1088804" y="2342348"/>
                  </a:lnTo>
                  <a:lnTo>
                    <a:pt x="1092323" y="2349760"/>
                  </a:lnTo>
                  <a:lnTo>
                    <a:pt x="1095883" y="2357173"/>
                  </a:lnTo>
                  <a:lnTo>
                    <a:pt x="1099509" y="2364585"/>
                  </a:lnTo>
                  <a:lnTo>
                    <a:pt x="1103210" y="2371998"/>
                  </a:lnTo>
                  <a:lnTo>
                    <a:pt x="1106952" y="2379410"/>
                  </a:lnTo>
                  <a:lnTo>
                    <a:pt x="1110776" y="2386823"/>
                  </a:lnTo>
                  <a:lnTo>
                    <a:pt x="1114659" y="2394235"/>
                  </a:lnTo>
                  <a:lnTo>
                    <a:pt x="1118584" y="2401648"/>
                  </a:lnTo>
                  <a:lnTo>
                    <a:pt x="1122604" y="2409060"/>
                  </a:lnTo>
                  <a:lnTo>
                    <a:pt x="1126668" y="2416473"/>
                  </a:lnTo>
                  <a:lnTo>
                    <a:pt x="1130784" y="2423885"/>
                  </a:lnTo>
                  <a:lnTo>
                    <a:pt x="1134983" y="2431298"/>
                  </a:lnTo>
                  <a:lnTo>
                    <a:pt x="1139220" y="2438710"/>
                  </a:lnTo>
                  <a:lnTo>
                    <a:pt x="1143520" y="2446123"/>
                  </a:lnTo>
                  <a:lnTo>
                    <a:pt x="1147884" y="2453535"/>
                  </a:lnTo>
                  <a:lnTo>
                    <a:pt x="1152283" y="2460948"/>
                  </a:lnTo>
                  <a:lnTo>
                    <a:pt x="1156751" y="2468360"/>
                  </a:lnTo>
                  <a:lnTo>
                    <a:pt x="1161262" y="2475773"/>
                  </a:lnTo>
                  <a:lnTo>
                    <a:pt x="1165806" y="2483185"/>
                  </a:lnTo>
                  <a:lnTo>
                    <a:pt x="1170417" y="2490598"/>
                  </a:lnTo>
                  <a:lnTo>
                    <a:pt x="1175055" y="2498010"/>
                  </a:lnTo>
                  <a:lnTo>
                    <a:pt x="1179727" y="2505423"/>
                  </a:lnTo>
                  <a:lnTo>
                    <a:pt x="1184443" y="2512835"/>
                  </a:lnTo>
                  <a:lnTo>
                    <a:pt x="1189178" y="2520248"/>
                  </a:lnTo>
                  <a:lnTo>
                    <a:pt x="1193943" y="2527660"/>
                  </a:lnTo>
                  <a:lnTo>
                    <a:pt x="1198730" y="2535073"/>
                  </a:lnTo>
                  <a:lnTo>
                    <a:pt x="1203528" y="2542485"/>
                  </a:lnTo>
                  <a:lnTo>
                    <a:pt x="1208342" y="2549898"/>
                  </a:lnTo>
                  <a:lnTo>
                    <a:pt x="1213160" y="2557310"/>
                  </a:lnTo>
                  <a:lnTo>
                    <a:pt x="1217980" y="2564723"/>
                  </a:lnTo>
                  <a:lnTo>
                    <a:pt x="1222791" y="2572135"/>
                  </a:lnTo>
                  <a:lnTo>
                    <a:pt x="1227593" y="2579548"/>
                  </a:lnTo>
                  <a:lnTo>
                    <a:pt x="1232382" y="2586960"/>
                  </a:lnTo>
                  <a:lnTo>
                    <a:pt x="1237138" y="2594373"/>
                  </a:lnTo>
                  <a:lnTo>
                    <a:pt x="1241872" y="2601785"/>
                  </a:lnTo>
                  <a:lnTo>
                    <a:pt x="1246567" y="2609198"/>
                  </a:lnTo>
                  <a:lnTo>
                    <a:pt x="1251211" y="2616610"/>
                  </a:lnTo>
                  <a:lnTo>
                    <a:pt x="1255821" y="2624023"/>
                  </a:lnTo>
                  <a:lnTo>
                    <a:pt x="1260353" y="2631435"/>
                  </a:lnTo>
                  <a:lnTo>
                    <a:pt x="1264825" y="2638848"/>
                  </a:lnTo>
                  <a:lnTo>
                    <a:pt x="1269248" y="2646260"/>
                  </a:lnTo>
                  <a:lnTo>
                    <a:pt x="1273545" y="2653673"/>
                  </a:lnTo>
                  <a:lnTo>
                    <a:pt x="1277781" y="2661085"/>
                  </a:lnTo>
                  <a:lnTo>
                    <a:pt x="1281929" y="2668498"/>
                  </a:lnTo>
                  <a:lnTo>
                    <a:pt x="1285938" y="2675910"/>
                  </a:lnTo>
                  <a:lnTo>
                    <a:pt x="1289871" y="2683323"/>
                  </a:lnTo>
                  <a:lnTo>
                    <a:pt x="1293666" y="2690735"/>
                  </a:lnTo>
                  <a:lnTo>
                    <a:pt x="1297320" y="2698148"/>
                  </a:lnTo>
                  <a:lnTo>
                    <a:pt x="1300884" y="2705560"/>
                  </a:lnTo>
                  <a:lnTo>
                    <a:pt x="1304247" y="2712973"/>
                  </a:lnTo>
                  <a:lnTo>
                    <a:pt x="1307479" y="2720385"/>
                  </a:lnTo>
                  <a:lnTo>
                    <a:pt x="1310597" y="2727798"/>
                  </a:lnTo>
                  <a:lnTo>
                    <a:pt x="1313462" y="2735210"/>
                  </a:lnTo>
                  <a:lnTo>
                    <a:pt x="1316207" y="2742623"/>
                  </a:lnTo>
                  <a:lnTo>
                    <a:pt x="1318780" y="2750035"/>
                  </a:lnTo>
                  <a:lnTo>
                    <a:pt x="1321109" y="2757448"/>
                  </a:lnTo>
                  <a:lnTo>
                    <a:pt x="1323307" y="2764860"/>
                  </a:lnTo>
                  <a:lnTo>
                    <a:pt x="1325264" y="2772273"/>
                  </a:lnTo>
                  <a:lnTo>
                    <a:pt x="1327000" y="2779685"/>
                  </a:lnTo>
                  <a:lnTo>
                    <a:pt x="1328594" y="2787098"/>
                  </a:lnTo>
                  <a:lnTo>
                    <a:pt x="1329874" y="2794510"/>
                  </a:lnTo>
                  <a:lnTo>
                    <a:pt x="1330966" y="2801923"/>
                  </a:lnTo>
                  <a:lnTo>
                    <a:pt x="1331887" y="2809335"/>
                  </a:lnTo>
                  <a:lnTo>
                    <a:pt x="1332456" y="2816748"/>
                  </a:lnTo>
                  <a:lnTo>
                    <a:pt x="1332863" y="2824160"/>
                  </a:lnTo>
                  <a:lnTo>
                    <a:pt x="1333030" y="2831573"/>
                  </a:lnTo>
                  <a:lnTo>
                    <a:pt x="1332885" y="2838985"/>
                  </a:lnTo>
                  <a:lnTo>
                    <a:pt x="1332573" y="2846397"/>
                  </a:lnTo>
                  <a:lnTo>
                    <a:pt x="1331952" y="2853810"/>
                  </a:lnTo>
                  <a:lnTo>
                    <a:pt x="1331070" y="2861222"/>
                  </a:lnTo>
                  <a:lnTo>
                    <a:pt x="1330016" y="2868635"/>
                  </a:lnTo>
                  <a:lnTo>
                    <a:pt x="1328586" y="2876047"/>
                  </a:lnTo>
                  <a:lnTo>
                    <a:pt x="1326952" y="2883460"/>
                  </a:lnTo>
                  <a:lnTo>
                    <a:pt x="1325115" y="2890872"/>
                  </a:lnTo>
                  <a:lnTo>
                    <a:pt x="1322901" y="2898285"/>
                  </a:lnTo>
                  <a:lnTo>
                    <a:pt x="1320514" y="2905697"/>
                  </a:lnTo>
                  <a:lnTo>
                    <a:pt x="1317865" y="2913110"/>
                  </a:lnTo>
                  <a:lnTo>
                    <a:pt x="1314904" y="2920522"/>
                  </a:lnTo>
                  <a:lnTo>
                    <a:pt x="1311774" y="2927935"/>
                  </a:lnTo>
                  <a:lnTo>
                    <a:pt x="1308332" y="2935347"/>
                  </a:lnTo>
                  <a:lnTo>
                    <a:pt x="1304646" y="2942760"/>
                  </a:lnTo>
                  <a:lnTo>
                    <a:pt x="1300796" y="2950172"/>
                  </a:lnTo>
                  <a:lnTo>
                    <a:pt x="1296593" y="2957585"/>
                  </a:lnTo>
                  <a:lnTo>
                    <a:pt x="1292214" y="2964997"/>
                  </a:lnTo>
                  <a:lnTo>
                    <a:pt x="1287648" y="2972410"/>
                  </a:lnTo>
                  <a:lnTo>
                    <a:pt x="1282764" y="2979822"/>
                  </a:lnTo>
                  <a:lnTo>
                    <a:pt x="1277736" y="2987235"/>
                  </a:lnTo>
                  <a:lnTo>
                    <a:pt x="1272487" y="2994647"/>
                  </a:lnTo>
                  <a:lnTo>
                    <a:pt x="1266996" y="3002060"/>
                  </a:lnTo>
                  <a:lnTo>
                    <a:pt x="1261374" y="3009472"/>
                  </a:lnTo>
                  <a:lnTo>
                    <a:pt x="1255509" y="3016885"/>
                  </a:lnTo>
                  <a:lnTo>
                    <a:pt x="1249473" y="3024297"/>
                  </a:lnTo>
                  <a:lnTo>
                    <a:pt x="1243320" y="3031710"/>
                  </a:lnTo>
                  <a:lnTo>
                    <a:pt x="1236919" y="3039122"/>
                  </a:lnTo>
                  <a:lnTo>
                    <a:pt x="1230409" y="3046535"/>
                  </a:lnTo>
                  <a:lnTo>
                    <a:pt x="1223772" y="3053947"/>
                  </a:lnTo>
                  <a:lnTo>
                    <a:pt x="1216946" y="3061360"/>
                  </a:lnTo>
                  <a:lnTo>
                    <a:pt x="1210037" y="3068772"/>
                  </a:lnTo>
                  <a:lnTo>
                    <a:pt x="1202998" y="3076185"/>
                  </a:lnTo>
                  <a:lnTo>
                    <a:pt x="1195837" y="3083597"/>
                  </a:lnTo>
                  <a:lnTo>
                    <a:pt x="1188610" y="3091010"/>
                  </a:lnTo>
                  <a:lnTo>
                    <a:pt x="1181266" y="3098422"/>
                  </a:lnTo>
                  <a:lnTo>
                    <a:pt x="1173852" y="3105835"/>
                  </a:lnTo>
                  <a:lnTo>
                    <a:pt x="1166390" y="3113247"/>
                  </a:lnTo>
                  <a:lnTo>
                    <a:pt x="1158839" y="3120660"/>
                  </a:lnTo>
                  <a:lnTo>
                    <a:pt x="1151257" y="3128072"/>
                  </a:lnTo>
                  <a:lnTo>
                    <a:pt x="1143639" y="3135485"/>
                  </a:lnTo>
                  <a:lnTo>
                    <a:pt x="1135984" y="3142897"/>
                  </a:lnTo>
                  <a:lnTo>
                    <a:pt x="1128318" y="3150310"/>
                  </a:lnTo>
                  <a:lnTo>
                    <a:pt x="1120639" y="3157722"/>
                  </a:lnTo>
                  <a:lnTo>
                    <a:pt x="1112964" y="3165135"/>
                  </a:lnTo>
                  <a:lnTo>
                    <a:pt x="1105294" y="3172547"/>
                  </a:lnTo>
                  <a:lnTo>
                    <a:pt x="1097647" y="3179960"/>
                  </a:lnTo>
                  <a:lnTo>
                    <a:pt x="1090029" y="3187372"/>
                  </a:lnTo>
                  <a:lnTo>
                    <a:pt x="1082431" y="3194785"/>
                  </a:lnTo>
                  <a:lnTo>
                    <a:pt x="1074904" y="3202197"/>
                  </a:lnTo>
                  <a:lnTo>
                    <a:pt x="1067415" y="3209610"/>
                  </a:lnTo>
                  <a:lnTo>
                    <a:pt x="1059977" y="3217022"/>
                  </a:lnTo>
                  <a:lnTo>
                    <a:pt x="1052632" y="3224435"/>
                  </a:lnTo>
                  <a:lnTo>
                    <a:pt x="1045338" y="3231847"/>
                  </a:lnTo>
                  <a:lnTo>
                    <a:pt x="1038134" y="3239260"/>
                  </a:lnTo>
                  <a:lnTo>
                    <a:pt x="1031030" y="3246672"/>
                  </a:lnTo>
                  <a:lnTo>
                    <a:pt x="1023989" y="3254085"/>
                  </a:lnTo>
                  <a:lnTo>
                    <a:pt x="1017083" y="3261497"/>
                  </a:lnTo>
                  <a:lnTo>
                    <a:pt x="1010273" y="3268910"/>
                  </a:lnTo>
                  <a:lnTo>
                    <a:pt x="1003537" y="3276322"/>
                  </a:lnTo>
                  <a:lnTo>
                    <a:pt x="996981" y="3283735"/>
                  </a:lnTo>
                  <a:lnTo>
                    <a:pt x="990506" y="3291147"/>
                  </a:lnTo>
                  <a:lnTo>
                    <a:pt x="984144" y="3298560"/>
                  </a:lnTo>
                  <a:lnTo>
                    <a:pt x="977952" y="3305972"/>
                  </a:lnTo>
                  <a:lnTo>
                    <a:pt x="971847" y="3313385"/>
                  </a:lnTo>
                  <a:lnTo>
                    <a:pt x="965896" y="3320797"/>
                  </a:lnTo>
                  <a:lnTo>
                    <a:pt x="960094" y="3328210"/>
                  </a:lnTo>
                  <a:lnTo>
                    <a:pt x="954384" y="3335622"/>
                  </a:lnTo>
                  <a:lnTo>
                    <a:pt x="948869" y="3343035"/>
                  </a:lnTo>
                  <a:lnTo>
                    <a:pt x="943475" y="3350447"/>
                  </a:lnTo>
                  <a:lnTo>
                    <a:pt x="938184" y="3357860"/>
                  </a:lnTo>
                  <a:lnTo>
                    <a:pt x="933112" y="3365272"/>
                  </a:lnTo>
                  <a:lnTo>
                    <a:pt x="928137" y="3372685"/>
                  </a:lnTo>
                  <a:lnTo>
                    <a:pt x="923300" y="3380097"/>
                  </a:lnTo>
                  <a:lnTo>
                    <a:pt x="918650" y="3387510"/>
                  </a:lnTo>
                  <a:lnTo>
                    <a:pt x="914097" y="3394922"/>
                  </a:lnTo>
                  <a:lnTo>
                    <a:pt x="909714" y="3402335"/>
                  </a:lnTo>
                  <a:lnTo>
                    <a:pt x="905483" y="3409747"/>
                  </a:lnTo>
                  <a:lnTo>
                    <a:pt x="901347" y="3417160"/>
                  </a:lnTo>
                  <a:lnTo>
                    <a:pt x="897411" y="3424572"/>
                  </a:lnTo>
                  <a:lnTo>
                    <a:pt x="893589" y="3431985"/>
                  </a:lnTo>
                  <a:lnTo>
                    <a:pt x="889871" y="3439397"/>
                  </a:lnTo>
                  <a:lnTo>
                    <a:pt x="886356" y="3446810"/>
                  </a:lnTo>
                  <a:lnTo>
                    <a:pt x="882930" y="3454222"/>
                  </a:lnTo>
                  <a:lnTo>
                    <a:pt x="879633" y="3461635"/>
                  </a:lnTo>
                  <a:lnTo>
                    <a:pt x="876499" y="3469047"/>
                  </a:lnTo>
                  <a:lnTo>
                    <a:pt x="873450" y="3476460"/>
                  </a:lnTo>
                  <a:lnTo>
                    <a:pt x="870552" y="3483872"/>
                  </a:lnTo>
                  <a:lnTo>
                    <a:pt x="867779" y="3491285"/>
                  </a:lnTo>
                  <a:lnTo>
                    <a:pt x="865085" y="3498697"/>
                  </a:lnTo>
                  <a:lnTo>
                    <a:pt x="862559" y="3506110"/>
                  </a:lnTo>
                  <a:lnTo>
                    <a:pt x="860122" y="3513522"/>
                  </a:lnTo>
                  <a:lnTo>
                    <a:pt x="857771" y="3520935"/>
                  </a:lnTo>
                  <a:lnTo>
                    <a:pt x="855576" y="3528347"/>
                  </a:lnTo>
                  <a:lnTo>
                    <a:pt x="853449" y="3535760"/>
                  </a:lnTo>
                  <a:lnTo>
                    <a:pt x="851425" y="3543172"/>
                  </a:lnTo>
                  <a:lnTo>
                    <a:pt x="849521" y="3550585"/>
                  </a:lnTo>
                  <a:lnTo>
                    <a:pt x="847679" y="3557997"/>
                  </a:lnTo>
                  <a:lnTo>
                    <a:pt x="845951" y="3565409"/>
                  </a:lnTo>
                  <a:lnTo>
                    <a:pt x="844309" y="3572822"/>
                  </a:lnTo>
                  <a:lnTo>
                    <a:pt x="842726" y="3580234"/>
                  </a:lnTo>
                  <a:lnTo>
                    <a:pt x="841262" y="3587647"/>
                  </a:lnTo>
                  <a:lnTo>
                    <a:pt x="839858" y="3595059"/>
                  </a:lnTo>
                  <a:lnTo>
                    <a:pt x="838515" y="3602472"/>
                  </a:lnTo>
                  <a:lnTo>
                    <a:pt x="837276" y="3609884"/>
                  </a:lnTo>
                  <a:lnTo>
                    <a:pt x="836083" y="3617297"/>
                  </a:lnTo>
                  <a:lnTo>
                    <a:pt x="834959" y="3624709"/>
                  </a:lnTo>
                  <a:lnTo>
                    <a:pt x="833912" y="3632122"/>
                  </a:lnTo>
                  <a:lnTo>
                    <a:pt x="832906" y="3639534"/>
                  </a:lnTo>
                  <a:lnTo>
                    <a:pt x="831973" y="3646947"/>
                  </a:lnTo>
                  <a:lnTo>
                    <a:pt x="831094" y="3654359"/>
                  </a:lnTo>
                  <a:lnTo>
                    <a:pt x="830251" y="3661772"/>
                  </a:lnTo>
                  <a:lnTo>
                    <a:pt x="829483" y="3669184"/>
                  </a:lnTo>
                  <a:lnTo>
                    <a:pt x="828750" y="3676597"/>
                  </a:lnTo>
                  <a:lnTo>
                    <a:pt x="828056" y="3684009"/>
                  </a:lnTo>
                  <a:lnTo>
                    <a:pt x="827422" y="3691422"/>
                  </a:lnTo>
                  <a:lnTo>
                    <a:pt x="826815" y="3698834"/>
                  </a:lnTo>
                  <a:lnTo>
                    <a:pt x="826250" y="3706247"/>
                  </a:lnTo>
                  <a:lnTo>
                    <a:pt x="825728" y="3713659"/>
                  </a:lnTo>
                  <a:lnTo>
                    <a:pt x="825229" y="3721072"/>
                  </a:lnTo>
                  <a:lnTo>
                    <a:pt x="824773" y="3728484"/>
                  </a:lnTo>
                  <a:lnTo>
                    <a:pt x="824346" y="3735897"/>
                  </a:lnTo>
                  <a:lnTo>
                    <a:pt x="823939" y="3743309"/>
                  </a:lnTo>
                  <a:lnTo>
                    <a:pt x="823574" y="3750722"/>
                  </a:lnTo>
                  <a:lnTo>
                    <a:pt x="823227" y="3758134"/>
                  </a:lnTo>
                  <a:lnTo>
                    <a:pt x="822901" y="3765547"/>
                  </a:lnTo>
                  <a:lnTo>
                    <a:pt x="822607" y="3772959"/>
                  </a:lnTo>
                  <a:lnTo>
                    <a:pt x="822326" y="3780372"/>
                  </a:lnTo>
                  <a:lnTo>
                    <a:pt x="822069" y="37877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016875" y="2628622"/>
              <a:ext cx="0" cy="110242"/>
            </a:xfrm>
            <a:custGeom>
              <a:avLst/>
              <a:pathLst>
                <a:path w="0" h="110242">
                  <a:moveTo>
                    <a:pt x="0" y="11024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016875" y="4675673"/>
              <a:ext cx="0" cy="101595"/>
            </a:xfrm>
            <a:custGeom>
              <a:avLst/>
              <a:pathLst>
                <a:path w="0" h="101595">
                  <a:moveTo>
                    <a:pt x="0" y="0"/>
                  </a:moveTo>
                  <a:lnTo>
                    <a:pt x="0" y="10159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925860" y="2738864"/>
              <a:ext cx="182029" cy="1936808"/>
            </a:xfrm>
            <a:custGeom>
              <a:avLst/>
              <a:pathLst>
                <a:path w="182029" h="1936808">
                  <a:moveTo>
                    <a:pt x="0" y="0"/>
                  </a:moveTo>
                  <a:lnTo>
                    <a:pt x="0" y="1936808"/>
                  </a:lnTo>
                  <a:lnTo>
                    <a:pt x="182029" y="1936808"/>
                  </a:ln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925860" y="3192804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837175" y="2628622"/>
              <a:ext cx="0" cy="17292"/>
            </a:xfrm>
            <a:custGeom>
              <a:avLst/>
              <a:pathLst>
                <a:path w="0" h="17292">
                  <a:moveTo>
                    <a:pt x="0" y="1729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837175" y="4563269"/>
              <a:ext cx="0" cy="222646"/>
            </a:xfrm>
            <a:custGeom>
              <a:avLst/>
              <a:pathLst>
                <a:path w="0" h="222646">
                  <a:moveTo>
                    <a:pt x="0" y="0"/>
                  </a:moveTo>
                  <a:lnTo>
                    <a:pt x="0" y="22264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5746160" y="2645915"/>
              <a:ext cx="182029" cy="1917353"/>
            </a:xfrm>
            <a:custGeom>
              <a:avLst/>
              <a:pathLst>
                <a:path w="182029" h="1917353">
                  <a:moveTo>
                    <a:pt x="0" y="0"/>
                  </a:moveTo>
                  <a:lnTo>
                    <a:pt x="0" y="1917353"/>
                  </a:lnTo>
                  <a:lnTo>
                    <a:pt x="182029" y="1917353"/>
                  </a:ln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746160" y="2983127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5766711" y="2722554"/>
              <a:ext cx="28297" cy="2829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5674245" y="4453569"/>
              <a:ext cx="37824" cy="378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5951479" y="4424001"/>
              <a:ext cx="23464" cy="234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925923" y="4760048"/>
              <a:ext cx="34441" cy="34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5560575" y="4295771"/>
              <a:ext cx="20531" cy="205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5512124" y="2865893"/>
              <a:ext cx="44245" cy="442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3855621" y="4238005"/>
              <a:ext cx="40952" cy="409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831359" y="2614958"/>
              <a:ext cx="92176" cy="9217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499142" y="2587530"/>
              <a:ext cx="90831" cy="908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787294" y="4191080"/>
              <a:ext cx="91570" cy="915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3872210" y="2560111"/>
              <a:ext cx="171607" cy="1716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561295" y="2607676"/>
              <a:ext cx="89447" cy="8944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075627" y="3207389"/>
              <a:ext cx="44324" cy="443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502517" y="4747595"/>
              <a:ext cx="76641" cy="766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833629" y="4760565"/>
              <a:ext cx="50699" cy="506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783738" y="3116029"/>
              <a:ext cx="153550" cy="1535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4271089" y="2857927"/>
              <a:ext cx="155289" cy="15528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935609" y="4255938"/>
              <a:ext cx="91550" cy="915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717190" y="2900534"/>
              <a:ext cx="70074" cy="700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5449297" y="4723857"/>
              <a:ext cx="98176" cy="981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611084" y="3876016"/>
              <a:ext cx="47272" cy="472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737327" y="2902783"/>
              <a:ext cx="152042" cy="1520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830499" y="2754020"/>
              <a:ext cx="116679" cy="11667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672749" y="2589390"/>
              <a:ext cx="91434" cy="9143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958284" y="2717096"/>
              <a:ext cx="86770" cy="867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815963" y="2775910"/>
              <a:ext cx="90191" cy="9019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033548" y="4613049"/>
              <a:ext cx="90662" cy="906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5682888" y="2599220"/>
              <a:ext cx="93389" cy="9338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3956834" y="2559941"/>
              <a:ext cx="137361" cy="1373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5508552" y="4740260"/>
              <a:ext cx="91310" cy="913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5951396" y="4443865"/>
              <a:ext cx="52908" cy="529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5774175" y="4623632"/>
              <a:ext cx="91111" cy="911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5575343" y="4770004"/>
              <a:ext cx="31822" cy="318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147364" y="4750919"/>
              <a:ext cx="48376" cy="483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859185" y="4733574"/>
              <a:ext cx="87390" cy="873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105302" y="4729040"/>
              <a:ext cx="92133" cy="921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994818" y="3179261"/>
              <a:ext cx="91933" cy="919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656756" y="3438964"/>
              <a:ext cx="30790" cy="307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948688" y="4519949"/>
              <a:ext cx="90963" cy="909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005141" y="4695768"/>
              <a:ext cx="89507" cy="89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5566643" y="3062166"/>
              <a:ext cx="92670" cy="926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6009330" y="2631637"/>
              <a:ext cx="50171" cy="5017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6055781" y="2608916"/>
              <a:ext cx="91290" cy="9129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574125" y="2636119"/>
              <a:ext cx="93086" cy="9308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910212" y="4348446"/>
              <a:ext cx="105403" cy="1054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991475" y="4467207"/>
              <a:ext cx="92689" cy="926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630373" y="4540978"/>
              <a:ext cx="92137" cy="921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5977649" y="3525864"/>
              <a:ext cx="116384" cy="11638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5744090" y="2600200"/>
              <a:ext cx="91430" cy="9143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507402" y="3359491"/>
              <a:ext cx="90301" cy="9030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5718615" y="3921023"/>
              <a:ext cx="91279" cy="912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5673097" y="2853845"/>
              <a:ext cx="89958" cy="899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5817190" y="2583613"/>
              <a:ext cx="90018" cy="9001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5576028" y="4705491"/>
              <a:ext cx="35474" cy="354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984410" y="2674650"/>
              <a:ext cx="128428" cy="1284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5786197" y="4662545"/>
              <a:ext cx="91104" cy="911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000066" y="2597744"/>
              <a:ext cx="92018" cy="9201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5848458" y="2841355"/>
              <a:ext cx="93321" cy="933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5548999" y="2694863"/>
              <a:ext cx="92325" cy="923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5756815" y="4736832"/>
              <a:ext cx="89519" cy="895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4129063" y="2991944"/>
              <a:ext cx="142325" cy="1423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5527126" y="4770296"/>
              <a:ext cx="31239" cy="312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5713408" y="4320431"/>
              <a:ext cx="92260" cy="922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050041" y="3379128"/>
              <a:ext cx="29412" cy="294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808195" y="4423555"/>
              <a:ext cx="145407" cy="1454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5940520" y="2660512"/>
              <a:ext cx="91856" cy="9185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5540944" y="4535677"/>
              <a:ext cx="89769" cy="897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6131406" y="4729641"/>
              <a:ext cx="90932" cy="909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5481728" y="4130222"/>
              <a:ext cx="83587" cy="835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4083734" y="4603377"/>
              <a:ext cx="144591" cy="1445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5470150" y="2691916"/>
              <a:ext cx="80926" cy="8092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6071046" y="2799731"/>
              <a:ext cx="133337" cy="1333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5644476" y="4545334"/>
              <a:ext cx="35869" cy="358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5530180" y="4740113"/>
              <a:ext cx="91605" cy="916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5463479" y="4615177"/>
              <a:ext cx="90729" cy="907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5705790" y="4567817"/>
              <a:ext cx="90337" cy="903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5895803" y="4029800"/>
              <a:ext cx="89887" cy="898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5892172" y="3883540"/>
              <a:ext cx="53841" cy="538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628827" y="3000478"/>
              <a:ext cx="138227" cy="1382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6090890" y="2682208"/>
              <a:ext cx="87373" cy="8737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5657377" y="4517045"/>
              <a:ext cx="92448" cy="92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5945850" y="2677572"/>
              <a:ext cx="92322" cy="9232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5641654" y="4007085"/>
              <a:ext cx="92083" cy="920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3856118" y="4455518"/>
              <a:ext cx="146330" cy="1463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5466720" y="4499942"/>
              <a:ext cx="92068" cy="920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5886959" y="2651497"/>
              <a:ext cx="88271" cy="8827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581646" y="3644258"/>
              <a:ext cx="91434" cy="9143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496153" y="3984538"/>
              <a:ext cx="150147" cy="1501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3896935" y="4685055"/>
              <a:ext cx="162810" cy="1628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5671310" y="4426345"/>
              <a:ext cx="87949" cy="879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5456031" y="2860432"/>
              <a:ext cx="89753" cy="897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5831808" y="2595760"/>
              <a:ext cx="91663" cy="9166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5928449" y="2604160"/>
              <a:ext cx="92156" cy="9215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5646716" y="2591336"/>
              <a:ext cx="91864" cy="9186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5692943" y="2587135"/>
              <a:ext cx="91620" cy="916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6033614" y="2578846"/>
              <a:ext cx="108199" cy="10819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5686921" y="3878977"/>
              <a:ext cx="93230" cy="932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6086088" y="4170424"/>
              <a:ext cx="24799" cy="247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5725522" y="4755227"/>
              <a:ext cx="52730" cy="527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5687222" y="3297782"/>
              <a:ext cx="92670" cy="926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5521716" y="2584496"/>
              <a:ext cx="92574" cy="9257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6006067" y="2584915"/>
              <a:ext cx="91736" cy="917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5802676" y="2585243"/>
              <a:ext cx="91080" cy="910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5828927" y="4700159"/>
              <a:ext cx="89372" cy="893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6169920" y="4661829"/>
              <a:ext cx="23364" cy="233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5425641" y="4308507"/>
              <a:ext cx="120432" cy="1204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031318" y="4740198"/>
              <a:ext cx="91434" cy="914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5514968" y="4544967"/>
              <a:ext cx="71189" cy="711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5805992" y="4729598"/>
              <a:ext cx="91018" cy="910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5805676" y="4609251"/>
              <a:ext cx="89610" cy="896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5901908" y="2586570"/>
              <a:ext cx="92750" cy="9275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5811514" y="2584694"/>
              <a:ext cx="92179" cy="9217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5588421" y="4605778"/>
              <a:ext cx="79265" cy="792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517770" y="2625446"/>
              <a:ext cx="66877" cy="6687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756094" y="2626029"/>
              <a:ext cx="91651" cy="91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6120314" y="2598930"/>
              <a:ext cx="89646" cy="896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6149189" y="2721182"/>
              <a:ext cx="91566" cy="9156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5974052" y="2584286"/>
              <a:ext cx="92994" cy="9299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5850684" y="2679137"/>
              <a:ext cx="89192" cy="8919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5913906" y="2901072"/>
              <a:ext cx="90615" cy="906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5722118" y="4751525"/>
              <a:ext cx="42841" cy="428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5534190" y="2900888"/>
              <a:ext cx="90983" cy="909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5455813" y="3082242"/>
              <a:ext cx="91426" cy="91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5849077" y="2629726"/>
              <a:ext cx="114519" cy="11451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5442213" y="3711582"/>
              <a:ext cx="90807" cy="908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5790479" y="4758270"/>
              <a:ext cx="16381" cy="163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5486576" y="4312836"/>
              <a:ext cx="72866" cy="728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5759056" y="4052178"/>
              <a:ext cx="92685" cy="926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5896698" y="2626818"/>
              <a:ext cx="90073" cy="9007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5878236" y="2585645"/>
              <a:ext cx="90278" cy="9027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5485359" y="2584517"/>
              <a:ext cx="92532" cy="9253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5604084" y="4210539"/>
              <a:ext cx="139115" cy="1391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5701916" y="2641311"/>
              <a:ext cx="91349" cy="9134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6043476" y="2589061"/>
              <a:ext cx="92091" cy="9209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5913508" y="2582127"/>
              <a:ext cx="92990" cy="9299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5687715" y="2606747"/>
              <a:ext cx="74012" cy="7401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5852562" y="2586790"/>
              <a:ext cx="92310" cy="9231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5561550" y="2587434"/>
              <a:ext cx="91022" cy="9102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6047953" y="2788760"/>
              <a:ext cx="90431" cy="90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5725022" y="3780485"/>
              <a:ext cx="87021" cy="870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5605271" y="4500177"/>
              <a:ext cx="91597" cy="915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6152615" y="4165050"/>
              <a:ext cx="83104" cy="831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6133889" y="2606944"/>
              <a:ext cx="52002" cy="5200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5542123" y="2603434"/>
              <a:ext cx="93609" cy="9360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5969042" y="2624305"/>
              <a:ext cx="51865" cy="518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5672008" y="4465060"/>
              <a:ext cx="10517" cy="10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6048923" y="4666911"/>
              <a:ext cx="91018" cy="910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5834644" y="4625613"/>
              <a:ext cx="95795" cy="957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5809941" y="2659707"/>
              <a:ext cx="71850" cy="7185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5513095" y="2672304"/>
              <a:ext cx="89887" cy="8988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5823596" y="2607438"/>
              <a:ext cx="89923" cy="8992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5927392" y="4042887"/>
              <a:ext cx="42096" cy="420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5908445" y="2586558"/>
              <a:ext cx="92773" cy="9277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5997444" y="2587302"/>
              <a:ext cx="91287" cy="9128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5703503" y="4657716"/>
              <a:ext cx="87792" cy="877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5916675" y="2668345"/>
              <a:ext cx="37280" cy="372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5455062" y="2603610"/>
              <a:ext cx="88934" cy="8893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6149617" y="2639228"/>
              <a:ext cx="30666" cy="3066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5889544" y="2624479"/>
              <a:ext cx="90427" cy="9042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5691237" y="4725319"/>
              <a:ext cx="52020" cy="520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5875005" y="3919274"/>
              <a:ext cx="90455" cy="904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5909007" y="4438904"/>
              <a:ext cx="136325" cy="1363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6079579" y="4327109"/>
              <a:ext cx="91875" cy="918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5879338" y="2641371"/>
              <a:ext cx="91228" cy="912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5719454" y="2645613"/>
              <a:ext cx="39513" cy="3951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5804503" y="2581757"/>
              <a:ext cx="93730" cy="9373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5440824" y="2584398"/>
              <a:ext cx="88447" cy="8844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5543262" y="2583078"/>
              <a:ext cx="91088" cy="9108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5974609" y="2593657"/>
              <a:ext cx="91546" cy="915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3616528" y="4649850"/>
              <a:ext cx="107847" cy="1078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5828800" y="2599900"/>
              <a:ext cx="92029" cy="9202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5813684" y="4749282"/>
              <a:ext cx="51649" cy="516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5935932" y="2650521"/>
              <a:ext cx="90223" cy="9022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5869618" y="4636174"/>
              <a:ext cx="91968" cy="919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6039930" y="4641199"/>
              <a:ext cx="30038" cy="300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5438729" y="4723082"/>
              <a:ext cx="91080" cy="910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5581180" y="2609814"/>
              <a:ext cx="37616" cy="3761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5770535" y="4583959"/>
              <a:ext cx="92639" cy="926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5853861" y="2582651"/>
              <a:ext cx="91941" cy="919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6100902" y="2570851"/>
              <a:ext cx="115541" cy="1155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5784615" y="2587551"/>
              <a:ext cx="90788" cy="9078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5518597" y="2626739"/>
              <a:ext cx="90230" cy="9023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5488769" y="2615551"/>
              <a:ext cx="30464" cy="3046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5665176" y="4614227"/>
              <a:ext cx="92628" cy="926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5624946" y="3603180"/>
              <a:ext cx="91450" cy="914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5598167" y="2679329"/>
              <a:ext cx="93131" cy="931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5532427" y="2611957"/>
              <a:ext cx="89531" cy="895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5565582" y="3850302"/>
              <a:ext cx="90053" cy="900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5950084" y="2611690"/>
              <a:ext cx="90065" cy="900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6079198" y="2610830"/>
              <a:ext cx="39907" cy="399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5470126" y="3201096"/>
              <a:ext cx="74202" cy="742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5482813" y="4252770"/>
              <a:ext cx="123825" cy="1238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5804859" y="3737134"/>
              <a:ext cx="91581" cy="9158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5560926" y="2620901"/>
              <a:ext cx="93260" cy="932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6067860" y="2598500"/>
              <a:ext cx="90506" cy="9050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5482893" y="4739507"/>
              <a:ext cx="92815" cy="928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5654933" y="4327811"/>
              <a:ext cx="90470" cy="90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5463104" y="4682076"/>
              <a:ext cx="90952" cy="909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6125397" y="2596918"/>
              <a:ext cx="89348" cy="893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6089872" y="2594071"/>
              <a:ext cx="90717" cy="9071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5521946" y="2583860"/>
              <a:ext cx="89523" cy="8952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5810573" y="2573229"/>
              <a:ext cx="141047" cy="14104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5490557" y="2613719"/>
              <a:ext cx="77361" cy="773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5818671" y="4017052"/>
              <a:ext cx="111059" cy="1110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6069824" y="4759140"/>
              <a:ext cx="31933" cy="319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6064840" y="4693936"/>
              <a:ext cx="88847" cy="888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5688764" y="4751459"/>
              <a:ext cx="68912" cy="689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5679685" y="2582814"/>
              <a:ext cx="95939" cy="959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5861636" y="2587686"/>
              <a:ext cx="90517" cy="9051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5698750" y="2594937"/>
              <a:ext cx="88985" cy="889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3710556" y="4605070"/>
              <a:ext cx="154175" cy="1541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5947464" y="2612797"/>
              <a:ext cx="31650" cy="3165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3614477" y="2556113"/>
              <a:ext cx="145018" cy="14501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5894151" y="2598040"/>
              <a:ext cx="91426" cy="9142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5431911" y="3149766"/>
              <a:ext cx="90400" cy="904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5496571" y="2578245"/>
              <a:ext cx="100753" cy="1007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5682624" y="2592159"/>
              <a:ext cx="90219" cy="9021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5686180" y="4736040"/>
              <a:ext cx="91104" cy="911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5720440" y="4474332"/>
              <a:ext cx="48176" cy="481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5663733" y="2589850"/>
              <a:ext cx="90513" cy="9051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5789510" y="2595153"/>
              <a:ext cx="92876" cy="9287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6131862" y="2591841"/>
              <a:ext cx="90854" cy="9085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5713121" y="2591180"/>
              <a:ext cx="92176" cy="9217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5813162" y="2564284"/>
              <a:ext cx="132999" cy="13299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5455190" y="2673410"/>
              <a:ext cx="40121" cy="4012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5554354" y="3945021"/>
              <a:ext cx="38960" cy="389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5615640" y="3234811"/>
              <a:ext cx="62976" cy="6297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5704839" y="2595431"/>
              <a:ext cx="75029" cy="7502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5682905" y="4756490"/>
              <a:ext cx="41558" cy="415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5582868" y="2857547"/>
              <a:ext cx="91201" cy="9120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6168062" y="4596867"/>
              <a:ext cx="32238" cy="322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6108423" y="4623175"/>
              <a:ext cx="83378" cy="833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5857586" y="4737548"/>
              <a:ext cx="88087" cy="880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5851998" y="4691502"/>
              <a:ext cx="89392" cy="893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6143054" y="3464225"/>
              <a:ext cx="58087" cy="5808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5938836" y="2591402"/>
              <a:ext cx="78763" cy="7876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5756700" y="2624267"/>
              <a:ext cx="90850" cy="9085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5489880" y="2584944"/>
              <a:ext cx="91678" cy="9167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6093381" y="2574988"/>
              <a:ext cx="137530" cy="13753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6055077" y="4759199"/>
              <a:ext cx="44786" cy="447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5861442" y="2584726"/>
              <a:ext cx="92114" cy="9211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5581427" y="3018384"/>
              <a:ext cx="59183" cy="591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5667109" y="2601431"/>
              <a:ext cx="88967" cy="889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5794611" y="4513005"/>
              <a:ext cx="22709" cy="227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6007131" y="2622764"/>
              <a:ext cx="89535" cy="8953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5810298" y="4683269"/>
              <a:ext cx="92888" cy="928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6007525" y="4734637"/>
              <a:ext cx="93911" cy="939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5432293" y="4262432"/>
              <a:ext cx="91531" cy="915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5513935" y="2680331"/>
              <a:ext cx="91127" cy="9112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5970887" y="2608554"/>
              <a:ext cx="92014" cy="9201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5663320" y="2585650"/>
              <a:ext cx="90266" cy="9026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6161962" y="4752715"/>
              <a:ext cx="44784" cy="447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6066645" y="4699490"/>
              <a:ext cx="116649" cy="1166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5593681" y="4692178"/>
              <a:ext cx="92364" cy="923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5961113" y="4161609"/>
              <a:ext cx="68370" cy="683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3763736" y="4713055"/>
              <a:ext cx="128428" cy="12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6073363" y="2725953"/>
              <a:ext cx="90670" cy="906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5608363" y="2958523"/>
              <a:ext cx="57854" cy="578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3660184" y="2577756"/>
              <a:ext cx="131995" cy="13199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5432057" y="2585846"/>
              <a:ext cx="89875" cy="8987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5440549" y="2598807"/>
              <a:ext cx="89891" cy="8989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5792740" y="3903227"/>
              <a:ext cx="27437" cy="274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6082226" y="4728607"/>
              <a:ext cx="88678" cy="886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5690015" y="2581765"/>
              <a:ext cx="102360" cy="1023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5691351" y="2634151"/>
              <a:ext cx="32174" cy="3217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l279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tx280"/>
            <p:cNvSpPr/>
            <p:nvPr/>
          </p:nvSpPr>
          <p:spPr>
            <a:xfrm>
              <a:off x="2448133" y="6349572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-0.75</a:t>
              </a:r>
            </a:p>
          </p:txBody>
        </p:sp>
        <p:sp>
          <p:nvSpPr>
            <p:cNvPr id="281" name="tx281"/>
            <p:cNvSpPr/>
            <p:nvPr/>
          </p:nvSpPr>
          <p:spPr>
            <a:xfrm>
              <a:off x="2448133" y="5809168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-0.50</a:t>
              </a:r>
            </a:p>
          </p:txBody>
        </p:sp>
        <p:sp>
          <p:nvSpPr>
            <p:cNvPr id="282" name="tx282"/>
            <p:cNvSpPr/>
            <p:nvPr/>
          </p:nvSpPr>
          <p:spPr>
            <a:xfrm>
              <a:off x="2448133" y="5268764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283" name="tx283"/>
            <p:cNvSpPr/>
            <p:nvPr/>
          </p:nvSpPr>
          <p:spPr>
            <a:xfrm>
              <a:off x="2503125" y="4728360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84" name="tx284"/>
            <p:cNvSpPr/>
            <p:nvPr/>
          </p:nvSpPr>
          <p:spPr>
            <a:xfrm>
              <a:off x="2503125" y="4187956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285" name="tx285"/>
            <p:cNvSpPr/>
            <p:nvPr/>
          </p:nvSpPr>
          <p:spPr>
            <a:xfrm>
              <a:off x="2503125" y="3647551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286" name="tx286"/>
            <p:cNvSpPr/>
            <p:nvPr/>
          </p:nvSpPr>
          <p:spPr>
            <a:xfrm>
              <a:off x="2503125" y="3107147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287" name="tx287"/>
            <p:cNvSpPr/>
            <p:nvPr/>
          </p:nvSpPr>
          <p:spPr>
            <a:xfrm>
              <a:off x="2503125" y="2566743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288" name="pl288"/>
            <p:cNvSpPr/>
            <p:nvPr/>
          </p:nvSpPr>
          <p:spPr>
            <a:xfrm>
              <a:off x="2880411" y="640928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9"/>
            <p:cNvSpPr/>
            <p:nvPr/>
          </p:nvSpPr>
          <p:spPr>
            <a:xfrm>
              <a:off x="2880411" y="586888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90"/>
            <p:cNvSpPr/>
            <p:nvPr/>
          </p:nvSpPr>
          <p:spPr>
            <a:xfrm>
              <a:off x="2880411" y="532848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1"/>
            <p:cNvSpPr/>
            <p:nvPr/>
          </p:nvSpPr>
          <p:spPr>
            <a:xfrm>
              <a:off x="2880411" y="478807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2"/>
            <p:cNvSpPr/>
            <p:nvPr/>
          </p:nvSpPr>
          <p:spPr>
            <a:xfrm>
              <a:off x="2880411" y="424767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3"/>
            <p:cNvSpPr/>
            <p:nvPr/>
          </p:nvSpPr>
          <p:spPr>
            <a:xfrm>
              <a:off x="2880411" y="370726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4"/>
            <p:cNvSpPr/>
            <p:nvPr/>
          </p:nvSpPr>
          <p:spPr>
            <a:xfrm>
              <a:off x="2880411" y="316686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5"/>
            <p:cNvSpPr/>
            <p:nvPr/>
          </p:nvSpPr>
          <p:spPr>
            <a:xfrm>
              <a:off x="2880411" y="262646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6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7"/>
            <p:cNvSpPr/>
            <p:nvPr/>
          </p:nvSpPr>
          <p:spPr>
            <a:xfrm>
              <a:off x="40168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8"/>
            <p:cNvSpPr/>
            <p:nvPr/>
          </p:nvSpPr>
          <p:spPr>
            <a:xfrm>
              <a:off x="58371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tx299"/>
            <p:cNvSpPr/>
            <p:nvPr/>
          </p:nvSpPr>
          <p:spPr>
            <a:xfrm>
              <a:off x="361812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300" name="tx300"/>
            <p:cNvSpPr/>
            <p:nvPr/>
          </p:nvSpPr>
          <p:spPr>
            <a:xfrm>
              <a:off x="5559610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301" name="tx301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302" name="tx302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303" name="tx303"/>
            <p:cNvSpPr/>
            <p:nvPr/>
          </p:nvSpPr>
          <p:spPr>
            <a:xfrm>
              <a:off x="7106490" y="2136041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304" name="pt304"/>
            <p:cNvSpPr/>
            <p:nvPr/>
          </p:nvSpPr>
          <p:spPr>
            <a:xfrm>
              <a:off x="7179089" y="248777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7179089" y="2682619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7179089" y="2877468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tx307"/>
            <p:cNvSpPr/>
            <p:nvPr/>
          </p:nvSpPr>
          <p:spPr>
            <a:xfrm>
              <a:off x="7389908" y="2420657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308" name="tx308"/>
            <p:cNvSpPr/>
            <p:nvPr/>
          </p:nvSpPr>
          <p:spPr>
            <a:xfrm>
              <a:off x="7389908" y="2615506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309" name="tx309"/>
            <p:cNvSpPr/>
            <p:nvPr/>
          </p:nvSpPr>
          <p:spPr>
            <a:xfrm>
              <a:off x="7389908" y="2810356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310" name="tx310"/>
            <p:cNvSpPr/>
            <p:nvPr/>
          </p:nvSpPr>
          <p:spPr>
            <a:xfrm>
              <a:off x="7106490" y="3195346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311" name="pt311"/>
            <p:cNvSpPr/>
            <p:nvPr/>
          </p:nvSpPr>
          <p:spPr>
            <a:xfrm>
              <a:off x="7168236" y="3484961"/>
              <a:ext cx="88973" cy="8897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7208223" y="3719797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7168236" y="3874660"/>
              <a:ext cx="88973" cy="8897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7151673" y="4052946"/>
              <a:ext cx="122099" cy="12209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7138964" y="4235086"/>
              <a:ext cx="147517" cy="14751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7128250" y="4428029"/>
              <a:ext cx="168946" cy="16894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tx317"/>
            <p:cNvSpPr/>
            <p:nvPr/>
          </p:nvSpPr>
          <p:spPr>
            <a:xfrm>
              <a:off x="7407524" y="3473898"/>
              <a:ext cx="15195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318" name="tx318"/>
            <p:cNvSpPr/>
            <p:nvPr/>
          </p:nvSpPr>
          <p:spPr>
            <a:xfrm>
              <a:off x="7407524" y="3664580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319" name="tx319"/>
            <p:cNvSpPr/>
            <p:nvPr/>
          </p:nvSpPr>
          <p:spPr>
            <a:xfrm>
              <a:off x="7407524" y="3863596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320" name="tx320"/>
            <p:cNvSpPr/>
            <p:nvPr/>
          </p:nvSpPr>
          <p:spPr>
            <a:xfrm>
              <a:off x="7407524" y="4056436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321" name="tx321"/>
            <p:cNvSpPr/>
            <p:nvPr/>
          </p:nvSpPr>
          <p:spPr>
            <a:xfrm>
              <a:off x="7407524" y="4249128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322" name="tx322"/>
            <p:cNvSpPr/>
            <p:nvPr/>
          </p:nvSpPr>
          <p:spPr>
            <a:xfrm>
              <a:off x="7407524" y="4456952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323" name="tx323"/>
            <p:cNvSpPr/>
            <p:nvPr/>
          </p:nvSpPr>
          <p:spPr>
            <a:xfrm>
              <a:off x="7106490" y="4792398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324" name="pt324"/>
            <p:cNvSpPr/>
            <p:nvPr/>
          </p:nvSpPr>
          <p:spPr>
            <a:xfrm>
              <a:off x="7179089" y="51236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tx325"/>
            <p:cNvSpPr/>
            <p:nvPr/>
          </p:nvSpPr>
          <p:spPr>
            <a:xfrm>
              <a:off x="7389908" y="5086068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326" name="tx326"/>
            <p:cNvSpPr/>
            <p:nvPr/>
          </p:nvSpPr>
          <p:spPr>
            <a:xfrm>
              <a:off x="2924695" y="619487"/>
              <a:ext cx="7634982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APC,Prostate cancer,Polyphen Score,Variants by P Value Category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112414" y="2343352"/>
              <a:ext cx="1126310" cy="932124"/>
            </a:xfrm>
            <a:custGeom>
              <a:avLst/>
              <a:pathLst>
                <a:path w="1126310" h="932124">
                  <a:moveTo>
                    <a:pt x="559992" y="932124"/>
                  </a:moveTo>
                  <a:lnTo>
                    <a:pt x="559810" y="930300"/>
                  </a:lnTo>
                  <a:lnTo>
                    <a:pt x="559613" y="928476"/>
                  </a:lnTo>
                  <a:lnTo>
                    <a:pt x="559412" y="926652"/>
                  </a:lnTo>
                  <a:lnTo>
                    <a:pt x="559195" y="924827"/>
                  </a:lnTo>
                  <a:lnTo>
                    <a:pt x="558972" y="923003"/>
                  </a:lnTo>
                  <a:lnTo>
                    <a:pt x="558735" y="921179"/>
                  </a:lnTo>
                  <a:lnTo>
                    <a:pt x="558487" y="919355"/>
                  </a:lnTo>
                  <a:lnTo>
                    <a:pt x="558228" y="917531"/>
                  </a:lnTo>
                  <a:lnTo>
                    <a:pt x="557954" y="915707"/>
                  </a:lnTo>
                  <a:lnTo>
                    <a:pt x="557672" y="913883"/>
                  </a:lnTo>
                  <a:lnTo>
                    <a:pt x="557369" y="912059"/>
                  </a:lnTo>
                  <a:lnTo>
                    <a:pt x="557062" y="910234"/>
                  </a:lnTo>
                  <a:lnTo>
                    <a:pt x="556728" y="908410"/>
                  </a:lnTo>
                  <a:lnTo>
                    <a:pt x="556389" y="906586"/>
                  </a:lnTo>
                  <a:lnTo>
                    <a:pt x="556026" y="904762"/>
                  </a:lnTo>
                  <a:lnTo>
                    <a:pt x="555653" y="902938"/>
                  </a:lnTo>
                  <a:lnTo>
                    <a:pt x="555260" y="901114"/>
                  </a:lnTo>
                  <a:lnTo>
                    <a:pt x="554850" y="899290"/>
                  </a:lnTo>
                  <a:lnTo>
                    <a:pt x="554425" y="897466"/>
                  </a:lnTo>
                  <a:lnTo>
                    <a:pt x="553975" y="895642"/>
                  </a:lnTo>
                  <a:lnTo>
                    <a:pt x="553515" y="893817"/>
                  </a:lnTo>
                  <a:lnTo>
                    <a:pt x="553023" y="891993"/>
                  </a:lnTo>
                  <a:lnTo>
                    <a:pt x="552525" y="890169"/>
                  </a:lnTo>
                  <a:lnTo>
                    <a:pt x="551990" y="888345"/>
                  </a:lnTo>
                  <a:lnTo>
                    <a:pt x="551445" y="886521"/>
                  </a:lnTo>
                  <a:lnTo>
                    <a:pt x="550869" y="884697"/>
                  </a:lnTo>
                  <a:lnTo>
                    <a:pt x="550275" y="882873"/>
                  </a:lnTo>
                  <a:lnTo>
                    <a:pt x="549656" y="881049"/>
                  </a:lnTo>
                  <a:lnTo>
                    <a:pt x="549010" y="879224"/>
                  </a:lnTo>
                  <a:lnTo>
                    <a:pt x="548345" y="877400"/>
                  </a:lnTo>
                  <a:lnTo>
                    <a:pt x="547643" y="875576"/>
                  </a:lnTo>
                  <a:lnTo>
                    <a:pt x="546930" y="873752"/>
                  </a:lnTo>
                  <a:lnTo>
                    <a:pt x="546171" y="871928"/>
                  </a:lnTo>
                  <a:lnTo>
                    <a:pt x="545402" y="870104"/>
                  </a:lnTo>
                  <a:lnTo>
                    <a:pt x="544586" y="868280"/>
                  </a:lnTo>
                  <a:lnTo>
                    <a:pt x="543754" y="866456"/>
                  </a:lnTo>
                  <a:lnTo>
                    <a:pt x="542883" y="864632"/>
                  </a:lnTo>
                  <a:lnTo>
                    <a:pt x="541985" y="862807"/>
                  </a:lnTo>
                  <a:lnTo>
                    <a:pt x="541057" y="860983"/>
                  </a:lnTo>
                  <a:lnTo>
                    <a:pt x="540090" y="859159"/>
                  </a:lnTo>
                  <a:lnTo>
                    <a:pt x="539101" y="857335"/>
                  </a:lnTo>
                  <a:lnTo>
                    <a:pt x="538062" y="855511"/>
                  </a:lnTo>
                  <a:lnTo>
                    <a:pt x="537012" y="853687"/>
                  </a:lnTo>
                  <a:lnTo>
                    <a:pt x="535897" y="851863"/>
                  </a:lnTo>
                  <a:lnTo>
                    <a:pt x="534771" y="850039"/>
                  </a:lnTo>
                  <a:lnTo>
                    <a:pt x="533589" y="848214"/>
                  </a:lnTo>
                  <a:lnTo>
                    <a:pt x="532383" y="846390"/>
                  </a:lnTo>
                  <a:lnTo>
                    <a:pt x="531132" y="844566"/>
                  </a:lnTo>
                  <a:lnTo>
                    <a:pt x="529845" y="842742"/>
                  </a:lnTo>
                  <a:lnTo>
                    <a:pt x="528522" y="840918"/>
                  </a:lnTo>
                  <a:lnTo>
                    <a:pt x="527150" y="839094"/>
                  </a:lnTo>
                  <a:lnTo>
                    <a:pt x="525755" y="837270"/>
                  </a:lnTo>
                  <a:lnTo>
                    <a:pt x="524295" y="835446"/>
                  </a:lnTo>
                  <a:lnTo>
                    <a:pt x="522822" y="833622"/>
                  </a:lnTo>
                  <a:lnTo>
                    <a:pt x="521275" y="831797"/>
                  </a:lnTo>
                  <a:lnTo>
                    <a:pt x="519712" y="829973"/>
                  </a:lnTo>
                  <a:lnTo>
                    <a:pt x="518087" y="828149"/>
                  </a:lnTo>
                  <a:lnTo>
                    <a:pt x="516431" y="826325"/>
                  </a:lnTo>
                  <a:lnTo>
                    <a:pt x="514727" y="824501"/>
                  </a:lnTo>
                  <a:lnTo>
                    <a:pt x="512977" y="822677"/>
                  </a:lnTo>
                  <a:lnTo>
                    <a:pt x="511193" y="820853"/>
                  </a:lnTo>
                  <a:lnTo>
                    <a:pt x="509348" y="819029"/>
                  </a:lnTo>
                  <a:lnTo>
                    <a:pt x="507482" y="817204"/>
                  </a:lnTo>
                  <a:lnTo>
                    <a:pt x="505540" y="815380"/>
                  </a:lnTo>
                  <a:lnTo>
                    <a:pt x="503584" y="813556"/>
                  </a:lnTo>
                  <a:lnTo>
                    <a:pt x="501554" y="811732"/>
                  </a:lnTo>
                  <a:lnTo>
                    <a:pt x="499500" y="809908"/>
                  </a:lnTo>
                  <a:lnTo>
                    <a:pt x="497387" y="808084"/>
                  </a:lnTo>
                  <a:lnTo>
                    <a:pt x="495237" y="806260"/>
                  </a:lnTo>
                  <a:lnTo>
                    <a:pt x="493041" y="804436"/>
                  </a:lnTo>
                  <a:lnTo>
                    <a:pt x="490794" y="802612"/>
                  </a:lnTo>
                  <a:lnTo>
                    <a:pt x="488517" y="800787"/>
                  </a:lnTo>
                  <a:lnTo>
                    <a:pt x="486174" y="798963"/>
                  </a:lnTo>
                  <a:lnTo>
                    <a:pt x="483815" y="797139"/>
                  </a:lnTo>
                  <a:lnTo>
                    <a:pt x="481378" y="795315"/>
                  </a:lnTo>
                  <a:lnTo>
                    <a:pt x="478926" y="793491"/>
                  </a:lnTo>
                  <a:lnTo>
                    <a:pt x="476409" y="791667"/>
                  </a:lnTo>
                  <a:lnTo>
                    <a:pt x="473866" y="789843"/>
                  </a:lnTo>
                  <a:lnTo>
                    <a:pt x="471272" y="788019"/>
                  </a:lnTo>
                  <a:lnTo>
                    <a:pt x="468641" y="786194"/>
                  </a:lnTo>
                  <a:lnTo>
                    <a:pt x="465972" y="784370"/>
                  </a:lnTo>
                  <a:lnTo>
                    <a:pt x="463255" y="782546"/>
                  </a:lnTo>
                  <a:lnTo>
                    <a:pt x="460515" y="780722"/>
                  </a:lnTo>
                  <a:lnTo>
                    <a:pt x="457716" y="778898"/>
                  </a:lnTo>
                  <a:lnTo>
                    <a:pt x="454905" y="777074"/>
                  </a:lnTo>
                  <a:lnTo>
                    <a:pt x="452031" y="775250"/>
                  </a:lnTo>
                  <a:lnTo>
                    <a:pt x="449145" y="773426"/>
                  </a:lnTo>
                  <a:lnTo>
                    <a:pt x="446210" y="771602"/>
                  </a:lnTo>
                  <a:lnTo>
                    <a:pt x="443253" y="769777"/>
                  </a:lnTo>
                  <a:lnTo>
                    <a:pt x="440261" y="767953"/>
                  </a:lnTo>
                  <a:lnTo>
                    <a:pt x="437240" y="766129"/>
                  </a:lnTo>
                  <a:lnTo>
                    <a:pt x="434196" y="764305"/>
                  </a:lnTo>
                  <a:lnTo>
                    <a:pt x="431117" y="762481"/>
                  </a:lnTo>
                  <a:lnTo>
                    <a:pt x="428026" y="760657"/>
                  </a:lnTo>
                  <a:lnTo>
                    <a:pt x="424897" y="758833"/>
                  </a:lnTo>
                  <a:lnTo>
                    <a:pt x="421761" y="757009"/>
                  </a:lnTo>
                  <a:lnTo>
                    <a:pt x="418592" y="755184"/>
                  </a:lnTo>
                  <a:lnTo>
                    <a:pt x="415416" y="753360"/>
                  </a:lnTo>
                  <a:lnTo>
                    <a:pt x="412218" y="751536"/>
                  </a:lnTo>
                  <a:lnTo>
                    <a:pt x="409011" y="749712"/>
                  </a:lnTo>
                  <a:lnTo>
                    <a:pt x="405790" y="747888"/>
                  </a:lnTo>
                  <a:lnTo>
                    <a:pt x="402560" y="746064"/>
                  </a:lnTo>
                  <a:lnTo>
                    <a:pt x="399324" y="744240"/>
                  </a:lnTo>
                  <a:lnTo>
                    <a:pt x="396081" y="742416"/>
                  </a:lnTo>
                  <a:lnTo>
                    <a:pt x="392836" y="740591"/>
                  </a:lnTo>
                  <a:lnTo>
                    <a:pt x="389590" y="738767"/>
                  </a:lnTo>
                  <a:lnTo>
                    <a:pt x="386346" y="736943"/>
                  </a:lnTo>
                  <a:lnTo>
                    <a:pt x="383107" y="735119"/>
                  </a:lnTo>
                  <a:lnTo>
                    <a:pt x="379873" y="733295"/>
                  </a:lnTo>
                  <a:lnTo>
                    <a:pt x="376650" y="731471"/>
                  </a:lnTo>
                  <a:lnTo>
                    <a:pt x="373438" y="729647"/>
                  </a:lnTo>
                  <a:lnTo>
                    <a:pt x="370238" y="727823"/>
                  </a:lnTo>
                  <a:lnTo>
                    <a:pt x="367059" y="725999"/>
                  </a:lnTo>
                  <a:lnTo>
                    <a:pt x="363891" y="724174"/>
                  </a:lnTo>
                  <a:lnTo>
                    <a:pt x="360757" y="722350"/>
                  </a:lnTo>
                  <a:lnTo>
                    <a:pt x="357630" y="720526"/>
                  </a:lnTo>
                  <a:lnTo>
                    <a:pt x="354551" y="718702"/>
                  </a:lnTo>
                  <a:lnTo>
                    <a:pt x="351485" y="716878"/>
                  </a:lnTo>
                  <a:lnTo>
                    <a:pt x="348464" y="715054"/>
                  </a:lnTo>
                  <a:lnTo>
                    <a:pt x="345469" y="713230"/>
                  </a:lnTo>
                  <a:lnTo>
                    <a:pt x="342514" y="711406"/>
                  </a:lnTo>
                  <a:lnTo>
                    <a:pt x="339603" y="709581"/>
                  </a:lnTo>
                  <a:lnTo>
                    <a:pt x="336724" y="707757"/>
                  </a:lnTo>
                  <a:lnTo>
                    <a:pt x="333907" y="705933"/>
                  </a:lnTo>
                  <a:lnTo>
                    <a:pt x="331113" y="704109"/>
                  </a:lnTo>
                  <a:lnTo>
                    <a:pt x="328403" y="702285"/>
                  </a:lnTo>
                  <a:lnTo>
                    <a:pt x="325710" y="700461"/>
                  </a:lnTo>
                  <a:lnTo>
                    <a:pt x="323109" y="698637"/>
                  </a:lnTo>
                  <a:lnTo>
                    <a:pt x="320537" y="696813"/>
                  </a:lnTo>
                  <a:lnTo>
                    <a:pt x="318046" y="694989"/>
                  </a:lnTo>
                  <a:lnTo>
                    <a:pt x="315607" y="693164"/>
                  </a:lnTo>
                  <a:lnTo>
                    <a:pt x="313233" y="691340"/>
                  </a:lnTo>
                  <a:lnTo>
                    <a:pt x="310936" y="689516"/>
                  </a:lnTo>
                  <a:lnTo>
                    <a:pt x="308687" y="687692"/>
                  </a:lnTo>
                  <a:lnTo>
                    <a:pt x="306542" y="685868"/>
                  </a:lnTo>
                  <a:lnTo>
                    <a:pt x="304426" y="684044"/>
                  </a:lnTo>
                  <a:lnTo>
                    <a:pt x="302444" y="682220"/>
                  </a:lnTo>
                  <a:lnTo>
                    <a:pt x="300487" y="680396"/>
                  </a:lnTo>
                  <a:lnTo>
                    <a:pt x="298655" y="678571"/>
                  </a:lnTo>
                  <a:lnTo>
                    <a:pt x="296872" y="676747"/>
                  </a:lnTo>
                  <a:lnTo>
                    <a:pt x="295192" y="674923"/>
                  </a:lnTo>
                  <a:lnTo>
                    <a:pt x="293589" y="673099"/>
                  </a:lnTo>
                  <a:lnTo>
                    <a:pt x="292067" y="671275"/>
                  </a:lnTo>
                  <a:lnTo>
                    <a:pt x="290653" y="669451"/>
                  </a:lnTo>
                  <a:lnTo>
                    <a:pt x="289292" y="667627"/>
                  </a:lnTo>
                  <a:lnTo>
                    <a:pt x="288072" y="665803"/>
                  </a:lnTo>
                  <a:lnTo>
                    <a:pt x="286883" y="663979"/>
                  </a:lnTo>
                  <a:lnTo>
                    <a:pt x="285859" y="662154"/>
                  </a:lnTo>
                  <a:lnTo>
                    <a:pt x="284870" y="660330"/>
                  </a:lnTo>
                  <a:lnTo>
                    <a:pt x="284020" y="658506"/>
                  </a:lnTo>
                  <a:lnTo>
                    <a:pt x="283236" y="656682"/>
                  </a:lnTo>
                  <a:lnTo>
                    <a:pt x="282562" y="654858"/>
                  </a:lnTo>
                  <a:lnTo>
                    <a:pt x="281986" y="653034"/>
                  </a:lnTo>
                  <a:lnTo>
                    <a:pt x="281490" y="651210"/>
                  </a:lnTo>
                  <a:lnTo>
                    <a:pt x="281125" y="649386"/>
                  </a:lnTo>
                  <a:lnTo>
                    <a:pt x="280808" y="647561"/>
                  </a:lnTo>
                  <a:lnTo>
                    <a:pt x="280653" y="645737"/>
                  </a:lnTo>
                  <a:lnTo>
                    <a:pt x="280530" y="643913"/>
                  </a:lnTo>
                  <a:lnTo>
                    <a:pt x="280572" y="642089"/>
                  </a:lnTo>
                  <a:lnTo>
                    <a:pt x="280660" y="640265"/>
                  </a:lnTo>
                  <a:lnTo>
                    <a:pt x="280880" y="638441"/>
                  </a:lnTo>
                  <a:lnTo>
                    <a:pt x="281177" y="636617"/>
                  </a:lnTo>
                  <a:lnTo>
                    <a:pt x="281573" y="634793"/>
                  </a:lnTo>
                  <a:lnTo>
                    <a:pt x="282076" y="632969"/>
                  </a:lnTo>
                  <a:lnTo>
                    <a:pt x="282647" y="631144"/>
                  </a:lnTo>
                  <a:lnTo>
                    <a:pt x="283352" y="629320"/>
                  </a:lnTo>
                  <a:lnTo>
                    <a:pt x="284093" y="627496"/>
                  </a:lnTo>
                  <a:lnTo>
                    <a:pt x="284996" y="625672"/>
                  </a:lnTo>
                  <a:lnTo>
                    <a:pt x="285927" y="623848"/>
                  </a:lnTo>
                  <a:lnTo>
                    <a:pt x="286998" y="622024"/>
                  </a:lnTo>
                  <a:lnTo>
                    <a:pt x="288118" y="620200"/>
                  </a:lnTo>
                  <a:lnTo>
                    <a:pt x="289347" y="618376"/>
                  </a:lnTo>
                  <a:lnTo>
                    <a:pt x="290649" y="616551"/>
                  </a:lnTo>
                  <a:lnTo>
                    <a:pt x="292029" y="614727"/>
                  </a:lnTo>
                  <a:lnTo>
                    <a:pt x="293505" y="612903"/>
                  </a:lnTo>
                  <a:lnTo>
                    <a:pt x="295029" y="611079"/>
                  </a:lnTo>
                  <a:lnTo>
                    <a:pt x="296669" y="609255"/>
                  </a:lnTo>
                  <a:lnTo>
                    <a:pt x="298334" y="607431"/>
                  </a:lnTo>
                  <a:lnTo>
                    <a:pt x="300125" y="605607"/>
                  </a:lnTo>
                  <a:lnTo>
                    <a:pt x="301941" y="603783"/>
                  </a:lnTo>
                  <a:lnTo>
                    <a:pt x="303854" y="601959"/>
                  </a:lnTo>
                  <a:lnTo>
                    <a:pt x="305809" y="600134"/>
                  </a:lnTo>
                  <a:lnTo>
                    <a:pt x="307835" y="598310"/>
                  </a:lnTo>
                  <a:lnTo>
                    <a:pt x="309917" y="596486"/>
                  </a:lnTo>
                  <a:lnTo>
                    <a:pt x="312046" y="594662"/>
                  </a:lnTo>
                  <a:lnTo>
                    <a:pt x="314243" y="592838"/>
                  </a:lnTo>
                  <a:lnTo>
                    <a:pt x="316466" y="591014"/>
                  </a:lnTo>
                  <a:lnTo>
                    <a:pt x="318763" y="589190"/>
                  </a:lnTo>
                  <a:lnTo>
                    <a:pt x="321075" y="587366"/>
                  </a:lnTo>
                  <a:lnTo>
                    <a:pt x="323454" y="585541"/>
                  </a:lnTo>
                  <a:lnTo>
                    <a:pt x="325848" y="583717"/>
                  </a:lnTo>
                  <a:lnTo>
                    <a:pt x="328289" y="581893"/>
                  </a:lnTo>
                  <a:lnTo>
                    <a:pt x="330751" y="580069"/>
                  </a:lnTo>
                  <a:lnTo>
                    <a:pt x="333243" y="578245"/>
                  </a:lnTo>
                  <a:lnTo>
                    <a:pt x="335758" y="576421"/>
                  </a:lnTo>
                  <a:lnTo>
                    <a:pt x="338289" y="574597"/>
                  </a:lnTo>
                  <a:lnTo>
                    <a:pt x="340841" y="572773"/>
                  </a:lnTo>
                  <a:lnTo>
                    <a:pt x="343399" y="570949"/>
                  </a:lnTo>
                  <a:lnTo>
                    <a:pt x="345972" y="569124"/>
                  </a:lnTo>
                  <a:lnTo>
                    <a:pt x="348547" y="567300"/>
                  </a:lnTo>
                  <a:lnTo>
                    <a:pt x="351125" y="565476"/>
                  </a:lnTo>
                  <a:lnTo>
                    <a:pt x="353700" y="563652"/>
                  </a:lnTo>
                  <a:lnTo>
                    <a:pt x="356270" y="561828"/>
                  </a:lnTo>
                  <a:lnTo>
                    <a:pt x="358829" y="560004"/>
                  </a:lnTo>
                  <a:lnTo>
                    <a:pt x="361379" y="558180"/>
                  </a:lnTo>
                  <a:lnTo>
                    <a:pt x="363906" y="556356"/>
                  </a:lnTo>
                  <a:lnTo>
                    <a:pt x="366423" y="554531"/>
                  </a:lnTo>
                  <a:lnTo>
                    <a:pt x="368903" y="552707"/>
                  </a:lnTo>
                  <a:lnTo>
                    <a:pt x="371374" y="550883"/>
                  </a:lnTo>
                  <a:lnTo>
                    <a:pt x="373790" y="549059"/>
                  </a:lnTo>
                  <a:lnTo>
                    <a:pt x="376193" y="547235"/>
                  </a:lnTo>
                  <a:lnTo>
                    <a:pt x="378540" y="545411"/>
                  </a:lnTo>
                  <a:lnTo>
                    <a:pt x="380858" y="543587"/>
                  </a:lnTo>
                  <a:lnTo>
                    <a:pt x="383125" y="541763"/>
                  </a:lnTo>
                  <a:lnTo>
                    <a:pt x="385343" y="539938"/>
                  </a:lnTo>
                  <a:lnTo>
                    <a:pt x="387518" y="538114"/>
                  </a:lnTo>
                  <a:lnTo>
                    <a:pt x="389620" y="536290"/>
                  </a:lnTo>
                  <a:lnTo>
                    <a:pt x="391692" y="534466"/>
                  </a:lnTo>
                  <a:lnTo>
                    <a:pt x="393662" y="532642"/>
                  </a:lnTo>
                  <a:lnTo>
                    <a:pt x="395611" y="530818"/>
                  </a:lnTo>
                  <a:lnTo>
                    <a:pt x="397444" y="528994"/>
                  </a:lnTo>
                  <a:lnTo>
                    <a:pt x="399244" y="527170"/>
                  </a:lnTo>
                  <a:lnTo>
                    <a:pt x="400941" y="525346"/>
                  </a:lnTo>
                  <a:lnTo>
                    <a:pt x="402577" y="523521"/>
                  </a:lnTo>
                  <a:lnTo>
                    <a:pt x="404128" y="521697"/>
                  </a:lnTo>
                  <a:lnTo>
                    <a:pt x="405586" y="519873"/>
                  </a:lnTo>
                  <a:lnTo>
                    <a:pt x="406982" y="518049"/>
                  </a:lnTo>
                  <a:lnTo>
                    <a:pt x="408249" y="516225"/>
                  </a:lnTo>
                  <a:lnTo>
                    <a:pt x="409479" y="514401"/>
                  </a:lnTo>
                  <a:lnTo>
                    <a:pt x="410544" y="512577"/>
                  </a:lnTo>
                  <a:lnTo>
                    <a:pt x="411578" y="510753"/>
                  </a:lnTo>
                  <a:lnTo>
                    <a:pt x="412450" y="508928"/>
                  </a:lnTo>
                  <a:lnTo>
                    <a:pt x="413266" y="507104"/>
                  </a:lnTo>
                  <a:lnTo>
                    <a:pt x="413948" y="505280"/>
                  </a:lnTo>
                  <a:lnTo>
                    <a:pt x="414535" y="503456"/>
                  </a:lnTo>
                  <a:lnTo>
                    <a:pt x="415018" y="501632"/>
                  </a:lnTo>
                  <a:lnTo>
                    <a:pt x="415366" y="499808"/>
                  </a:lnTo>
                  <a:lnTo>
                    <a:pt x="415643" y="497984"/>
                  </a:lnTo>
                  <a:lnTo>
                    <a:pt x="415744" y="496160"/>
                  </a:lnTo>
                  <a:lnTo>
                    <a:pt x="415808" y="494336"/>
                  </a:lnTo>
                  <a:lnTo>
                    <a:pt x="415654" y="492511"/>
                  </a:lnTo>
                  <a:lnTo>
                    <a:pt x="415459" y="490687"/>
                  </a:lnTo>
                  <a:lnTo>
                    <a:pt x="415081" y="488863"/>
                  </a:lnTo>
                  <a:lnTo>
                    <a:pt x="414621" y="487039"/>
                  </a:lnTo>
                  <a:lnTo>
                    <a:pt x="414013" y="485215"/>
                  </a:lnTo>
                  <a:lnTo>
                    <a:pt x="413282" y="483391"/>
                  </a:lnTo>
                  <a:lnTo>
                    <a:pt x="412441" y="481567"/>
                  </a:lnTo>
                  <a:lnTo>
                    <a:pt x="411433" y="479743"/>
                  </a:lnTo>
                  <a:lnTo>
                    <a:pt x="410355" y="477918"/>
                  </a:lnTo>
                  <a:lnTo>
                    <a:pt x="409066" y="476094"/>
                  </a:lnTo>
                  <a:lnTo>
                    <a:pt x="407734" y="474270"/>
                  </a:lnTo>
                  <a:lnTo>
                    <a:pt x="406175" y="472446"/>
                  </a:lnTo>
                  <a:lnTo>
                    <a:pt x="404558" y="470622"/>
                  </a:lnTo>
                  <a:lnTo>
                    <a:pt x="402755" y="468798"/>
                  </a:lnTo>
                  <a:lnTo>
                    <a:pt x="400851" y="466974"/>
                  </a:lnTo>
                  <a:lnTo>
                    <a:pt x="398803" y="465150"/>
                  </a:lnTo>
                  <a:lnTo>
                    <a:pt x="396612" y="463326"/>
                  </a:lnTo>
                  <a:lnTo>
                    <a:pt x="394320" y="461501"/>
                  </a:lnTo>
                  <a:lnTo>
                    <a:pt x="391842" y="459677"/>
                  </a:lnTo>
                  <a:lnTo>
                    <a:pt x="389306" y="457853"/>
                  </a:lnTo>
                  <a:lnTo>
                    <a:pt x="386542" y="456029"/>
                  </a:lnTo>
                  <a:lnTo>
                    <a:pt x="383736" y="454205"/>
                  </a:lnTo>
                  <a:lnTo>
                    <a:pt x="380718" y="452381"/>
                  </a:lnTo>
                  <a:lnTo>
                    <a:pt x="377631" y="450557"/>
                  </a:lnTo>
                  <a:lnTo>
                    <a:pt x="374375" y="448733"/>
                  </a:lnTo>
                  <a:lnTo>
                    <a:pt x="371011" y="446908"/>
                  </a:lnTo>
                  <a:lnTo>
                    <a:pt x="367523" y="445084"/>
                  </a:lnTo>
                  <a:lnTo>
                    <a:pt x="363888" y="443260"/>
                  </a:lnTo>
                  <a:lnTo>
                    <a:pt x="360171" y="441436"/>
                  </a:lnTo>
                  <a:lnTo>
                    <a:pt x="356272" y="439612"/>
                  </a:lnTo>
                  <a:lnTo>
                    <a:pt x="352333" y="437788"/>
                  </a:lnTo>
                  <a:lnTo>
                    <a:pt x="348178" y="435964"/>
                  </a:lnTo>
                  <a:lnTo>
                    <a:pt x="343986" y="434140"/>
                  </a:lnTo>
                  <a:lnTo>
                    <a:pt x="339622" y="432316"/>
                  </a:lnTo>
                  <a:lnTo>
                    <a:pt x="335187" y="430491"/>
                  </a:lnTo>
                  <a:lnTo>
                    <a:pt x="330622" y="428667"/>
                  </a:lnTo>
                  <a:lnTo>
                    <a:pt x="325956" y="426843"/>
                  </a:lnTo>
                  <a:lnTo>
                    <a:pt x="321199" y="425019"/>
                  </a:lnTo>
                  <a:lnTo>
                    <a:pt x="316314" y="423195"/>
                  </a:lnTo>
                  <a:lnTo>
                    <a:pt x="311375" y="421371"/>
                  </a:lnTo>
                  <a:lnTo>
                    <a:pt x="306285" y="419547"/>
                  </a:lnTo>
                  <a:lnTo>
                    <a:pt x="301166" y="417723"/>
                  </a:lnTo>
                  <a:lnTo>
                    <a:pt x="295896" y="415898"/>
                  </a:lnTo>
                  <a:lnTo>
                    <a:pt x="290592" y="414074"/>
                  </a:lnTo>
                  <a:lnTo>
                    <a:pt x="285174" y="412250"/>
                  </a:lnTo>
                  <a:lnTo>
                    <a:pt x="279701" y="410426"/>
                  </a:lnTo>
                  <a:lnTo>
                    <a:pt x="274149" y="408602"/>
                  </a:lnTo>
                  <a:lnTo>
                    <a:pt x="268527" y="406778"/>
                  </a:lnTo>
                  <a:lnTo>
                    <a:pt x="262854" y="404954"/>
                  </a:lnTo>
                  <a:lnTo>
                    <a:pt x="257100" y="403130"/>
                  </a:lnTo>
                  <a:lnTo>
                    <a:pt x="251321" y="401306"/>
                  </a:lnTo>
                  <a:lnTo>
                    <a:pt x="245457" y="399481"/>
                  </a:lnTo>
                  <a:lnTo>
                    <a:pt x="239579" y="397657"/>
                  </a:lnTo>
                  <a:lnTo>
                    <a:pt x="233634" y="395833"/>
                  </a:lnTo>
                  <a:lnTo>
                    <a:pt x="227672" y="394009"/>
                  </a:lnTo>
                  <a:lnTo>
                    <a:pt x="221669" y="392185"/>
                  </a:lnTo>
                  <a:lnTo>
                    <a:pt x="215646" y="390361"/>
                  </a:lnTo>
                  <a:lnTo>
                    <a:pt x="209601" y="388537"/>
                  </a:lnTo>
                  <a:lnTo>
                    <a:pt x="203541" y="386713"/>
                  </a:lnTo>
                  <a:lnTo>
                    <a:pt x="197472" y="384888"/>
                  </a:lnTo>
                  <a:lnTo>
                    <a:pt x="191398" y="383064"/>
                  </a:lnTo>
                  <a:lnTo>
                    <a:pt x="185323" y="381240"/>
                  </a:lnTo>
                  <a:lnTo>
                    <a:pt x="179260" y="379416"/>
                  </a:lnTo>
                  <a:lnTo>
                    <a:pt x="173203" y="377592"/>
                  </a:lnTo>
                  <a:lnTo>
                    <a:pt x="167171" y="375768"/>
                  </a:lnTo>
                  <a:lnTo>
                    <a:pt x="161156" y="373944"/>
                  </a:lnTo>
                  <a:lnTo>
                    <a:pt x="155174" y="372120"/>
                  </a:lnTo>
                  <a:lnTo>
                    <a:pt x="149227" y="370295"/>
                  </a:lnTo>
                  <a:lnTo>
                    <a:pt x="143314" y="368471"/>
                  </a:lnTo>
                  <a:lnTo>
                    <a:pt x="137462" y="366647"/>
                  </a:lnTo>
                  <a:lnTo>
                    <a:pt x="131636" y="364823"/>
                  </a:lnTo>
                  <a:lnTo>
                    <a:pt x="125904" y="362999"/>
                  </a:lnTo>
                  <a:lnTo>
                    <a:pt x="120191" y="361175"/>
                  </a:lnTo>
                  <a:lnTo>
                    <a:pt x="114599" y="359351"/>
                  </a:lnTo>
                  <a:lnTo>
                    <a:pt x="109038" y="357527"/>
                  </a:lnTo>
                  <a:lnTo>
                    <a:pt x="103590" y="355703"/>
                  </a:lnTo>
                  <a:lnTo>
                    <a:pt x="98208" y="353878"/>
                  </a:lnTo>
                  <a:lnTo>
                    <a:pt x="92923" y="352054"/>
                  </a:lnTo>
                  <a:lnTo>
                    <a:pt x="87743" y="350230"/>
                  </a:lnTo>
                  <a:lnTo>
                    <a:pt x="82641" y="348406"/>
                  </a:lnTo>
                  <a:lnTo>
                    <a:pt x="77688" y="346582"/>
                  </a:lnTo>
                  <a:lnTo>
                    <a:pt x="72784" y="344758"/>
                  </a:lnTo>
                  <a:lnTo>
                    <a:pt x="68082" y="342934"/>
                  </a:lnTo>
                  <a:lnTo>
                    <a:pt x="63419" y="341110"/>
                  </a:lnTo>
                  <a:lnTo>
                    <a:pt x="58967" y="339285"/>
                  </a:lnTo>
                  <a:lnTo>
                    <a:pt x="54583" y="337461"/>
                  </a:lnTo>
                  <a:lnTo>
                    <a:pt x="50380" y="335637"/>
                  </a:lnTo>
                  <a:lnTo>
                    <a:pt x="46297" y="333813"/>
                  </a:lnTo>
                  <a:lnTo>
                    <a:pt x="42358" y="331989"/>
                  </a:lnTo>
                  <a:lnTo>
                    <a:pt x="38596" y="330165"/>
                  </a:lnTo>
                  <a:lnTo>
                    <a:pt x="34936" y="328341"/>
                  </a:lnTo>
                  <a:lnTo>
                    <a:pt x="31513" y="326517"/>
                  </a:lnTo>
                  <a:lnTo>
                    <a:pt x="28147" y="324693"/>
                  </a:lnTo>
                  <a:lnTo>
                    <a:pt x="25080" y="322868"/>
                  </a:lnTo>
                  <a:lnTo>
                    <a:pt x="22070" y="321044"/>
                  </a:lnTo>
                  <a:lnTo>
                    <a:pt x="19325" y="319220"/>
                  </a:lnTo>
                  <a:lnTo>
                    <a:pt x="16691" y="317396"/>
                  </a:lnTo>
                  <a:lnTo>
                    <a:pt x="14274" y="315572"/>
                  </a:lnTo>
                  <a:lnTo>
                    <a:pt x="12029" y="313748"/>
                  </a:lnTo>
                  <a:lnTo>
                    <a:pt x="9948" y="311924"/>
                  </a:lnTo>
                  <a:lnTo>
                    <a:pt x="8105" y="310100"/>
                  </a:lnTo>
                  <a:lnTo>
                    <a:pt x="6369" y="308275"/>
                  </a:lnTo>
                  <a:lnTo>
                    <a:pt x="4936" y="306451"/>
                  </a:lnTo>
                  <a:lnTo>
                    <a:pt x="3566" y="304627"/>
                  </a:lnTo>
                  <a:lnTo>
                    <a:pt x="2538" y="302803"/>
                  </a:lnTo>
                  <a:lnTo>
                    <a:pt x="1588" y="300979"/>
                  </a:lnTo>
                  <a:lnTo>
                    <a:pt x="922" y="299155"/>
                  </a:lnTo>
                  <a:lnTo>
                    <a:pt x="397" y="297331"/>
                  </a:lnTo>
                  <a:lnTo>
                    <a:pt x="95" y="295507"/>
                  </a:lnTo>
                  <a:lnTo>
                    <a:pt x="0" y="293683"/>
                  </a:lnTo>
                  <a:lnTo>
                    <a:pt x="62" y="291858"/>
                  </a:lnTo>
                  <a:lnTo>
                    <a:pt x="397" y="290034"/>
                  </a:lnTo>
                  <a:lnTo>
                    <a:pt x="825" y="288210"/>
                  </a:lnTo>
                  <a:lnTo>
                    <a:pt x="1589" y="286386"/>
                  </a:lnTo>
                  <a:lnTo>
                    <a:pt x="2417" y="284562"/>
                  </a:lnTo>
                  <a:lnTo>
                    <a:pt x="3571" y="282738"/>
                  </a:lnTo>
                  <a:lnTo>
                    <a:pt x="4824" y="280914"/>
                  </a:lnTo>
                  <a:lnTo>
                    <a:pt x="6336" y="279090"/>
                  </a:lnTo>
                  <a:lnTo>
                    <a:pt x="8007" y="277265"/>
                  </a:lnTo>
                  <a:lnTo>
                    <a:pt x="9873" y="275441"/>
                  </a:lnTo>
                  <a:lnTo>
                    <a:pt x="11956" y="273617"/>
                  </a:lnTo>
                  <a:lnTo>
                    <a:pt x="14168" y="271793"/>
                  </a:lnTo>
                  <a:lnTo>
                    <a:pt x="16652" y="269969"/>
                  </a:lnTo>
                  <a:lnTo>
                    <a:pt x="19203" y="268145"/>
                  </a:lnTo>
                  <a:lnTo>
                    <a:pt x="22077" y="266321"/>
                  </a:lnTo>
                  <a:lnTo>
                    <a:pt x="25008" y="264497"/>
                  </a:lnTo>
                  <a:lnTo>
                    <a:pt x="28210" y="262673"/>
                  </a:lnTo>
                  <a:lnTo>
                    <a:pt x="31514" y="260848"/>
                  </a:lnTo>
                  <a:lnTo>
                    <a:pt x="35025" y="259024"/>
                  </a:lnTo>
                  <a:lnTo>
                    <a:pt x="38687" y="257200"/>
                  </a:lnTo>
                  <a:lnTo>
                    <a:pt x="42496" y="255376"/>
                  </a:lnTo>
                  <a:lnTo>
                    <a:pt x="46499" y="253552"/>
                  </a:lnTo>
                  <a:lnTo>
                    <a:pt x="50592" y="251728"/>
                  </a:lnTo>
                  <a:lnTo>
                    <a:pt x="54918" y="249904"/>
                  </a:lnTo>
                  <a:lnTo>
                    <a:pt x="59291" y="248080"/>
                  </a:lnTo>
                  <a:lnTo>
                    <a:pt x="63912" y="246255"/>
                  </a:lnTo>
                  <a:lnTo>
                    <a:pt x="68584" y="244431"/>
                  </a:lnTo>
                  <a:lnTo>
                    <a:pt x="73446" y="242607"/>
                  </a:lnTo>
                  <a:lnTo>
                    <a:pt x="78396" y="240783"/>
                  </a:lnTo>
                  <a:lnTo>
                    <a:pt x="83484" y="238959"/>
                  </a:lnTo>
                  <a:lnTo>
                    <a:pt x="88689" y="237135"/>
                  </a:lnTo>
                  <a:lnTo>
                    <a:pt x="93986" y="235311"/>
                  </a:lnTo>
                  <a:lnTo>
                    <a:pt x="99425" y="233487"/>
                  </a:lnTo>
                  <a:lnTo>
                    <a:pt x="104915" y="231663"/>
                  </a:lnTo>
                  <a:lnTo>
                    <a:pt x="110565" y="229838"/>
                  </a:lnTo>
                  <a:lnTo>
                    <a:pt x="116245" y="228014"/>
                  </a:lnTo>
                  <a:lnTo>
                    <a:pt x="122069" y="226190"/>
                  </a:lnTo>
                  <a:lnTo>
                    <a:pt x="127929" y="224366"/>
                  </a:lnTo>
                  <a:lnTo>
                    <a:pt x="133894" y="222542"/>
                  </a:lnTo>
                  <a:lnTo>
                    <a:pt x="139913" y="220718"/>
                  </a:lnTo>
                  <a:lnTo>
                    <a:pt x="146000" y="218894"/>
                  </a:lnTo>
                  <a:lnTo>
                    <a:pt x="152153" y="217070"/>
                  </a:lnTo>
                  <a:lnTo>
                    <a:pt x="158346" y="215245"/>
                  </a:lnTo>
                  <a:lnTo>
                    <a:pt x="164609" y="213421"/>
                  </a:lnTo>
                  <a:lnTo>
                    <a:pt x="170891" y="211597"/>
                  </a:lnTo>
                  <a:lnTo>
                    <a:pt x="177241" y="209773"/>
                  </a:lnTo>
                  <a:lnTo>
                    <a:pt x="183601" y="207949"/>
                  </a:lnTo>
                  <a:lnTo>
                    <a:pt x="190008" y="206125"/>
                  </a:lnTo>
                  <a:lnTo>
                    <a:pt x="196426" y="204301"/>
                  </a:lnTo>
                  <a:lnTo>
                    <a:pt x="202870" y="202477"/>
                  </a:lnTo>
                  <a:lnTo>
                    <a:pt x="209324" y="200653"/>
                  </a:lnTo>
                  <a:lnTo>
                    <a:pt x="215788" y="198828"/>
                  </a:lnTo>
                  <a:lnTo>
                    <a:pt x="222256" y="197004"/>
                  </a:lnTo>
                  <a:lnTo>
                    <a:pt x="228726" y="195180"/>
                  </a:lnTo>
                  <a:lnTo>
                    <a:pt x="235187" y="193356"/>
                  </a:lnTo>
                  <a:lnTo>
                    <a:pt x="241645" y="191532"/>
                  </a:lnTo>
                  <a:lnTo>
                    <a:pt x="248079" y="189708"/>
                  </a:lnTo>
                  <a:lnTo>
                    <a:pt x="254506" y="187884"/>
                  </a:lnTo>
                  <a:lnTo>
                    <a:pt x="260901" y="186060"/>
                  </a:lnTo>
                  <a:lnTo>
                    <a:pt x="267276" y="184235"/>
                  </a:lnTo>
                  <a:lnTo>
                    <a:pt x="273618" y="182411"/>
                  </a:lnTo>
                  <a:lnTo>
                    <a:pt x="279924" y="180587"/>
                  </a:lnTo>
                  <a:lnTo>
                    <a:pt x="286200" y="178763"/>
                  </a:lnTo>
                  <a:lnTo>
                    <a:pt x="292420" y="176939"/>
                  </a:lnTo>
                  <a:lnTo>
                    <a:pt x="298619" y="175115"/>
                  </a:lnTo>
                  <a:lnTo>
                    <a:pt x="304738" y="173291"/>
                  </a:lnTo>
                  <a:lnTo>
                    <a:pt x="310840" y="171467"/>
                  </a:lnTo>
                  <a:lnTo>
                    <a:pt x="316850" y="169642"/>
                  </a:lnTo>
                  <a:lnTo>
                    <a:pt x="322833" y="167818"/>
                  </a:lnTo>
                  <a:lnTo>
                    <a:pt x="328734" y="165994"/>
                  </a:lnTo>
                  <a:lnTo>
                    <a:pt x="334584" y="164170"/>
                  </a:lnTo>
                  <a:lnTo>
                    <a:pt x="340367" y="162346"/>
                  </a:lnTo>
                  <a:lnTo>
                    <a:pt x="346074" y="160522"/>
                  </a:lnTo>
                  <a:lnTo>
                    <a:pt x="351731" y="158698"/>
                  </a:lnTo>
                  <a:lnTo>
                    <a:pt x="357283" y="156874"/>
                  </a:lnTo>
                  <a:lnTo>
                    <a:pt x="362807" y="155050"/>
                  </a:lnTo>
                  <a:lnTo>
                    <a:pt x="368195" y="153225"/>
                  </a:lnTo>
                  <a:lnTo>
                    <a:pt x="373559" y="151401"/>
                  </a:lnTo>
                  <a:lnTo>
                    <a:pt x="378797" y="149577"/>
                  </a:lnTo>
                  <a:lnTo>
                    <a:pt x="383988" y="147753"/>
                  </a:lnTo>
                  <a:lnTo>
                    <a:pt x="389075" y="145929"/>
                  </a:lnTo>
                  <a:lnTo>
                    <a:pt x="394087" y="144105"/>
                  </a:lnTo>
                  <a:lnTo>
                    <a:pt x="399019" y="142281"/>
                  </a:lnTo>
                  <a:lnTo>
                    <a:pt x="403847" y="140457"/>
                  </a:lnTo>
                  <a:lnTo>
                    <a:pt x="408622" y="138632"/>
                  </a:lnTo>
                  <a:lnTo>
                    <a:pt x="413261" y="136808"/>
                  </a:lnTo>
                  <a:lnTo>
                    <a:pt x="417872" y="134984"/>
                  </a:lnTo>
                  <a:lnTo>
                    <a:pt x="422324" y="133160"/>
                  </a:lnTo>
                  <a:lnTo>
                    <a:pt x="426744" y="131336"/>
                  </a:lnTo>
                  <a:lnTo>
                    <a:pt x="431031" y="129512"/>
                  </a:lnTo>
                  <a:lnTo>
                    <a:pt x="435258" y="127688"/>
                  </a:lnTo>
                  <a:lnTo>
                    <a:pt x="439382" y="125864"/>
                  </a:lnTo>
                  <a:lnTo>
                    <a:pt x="443415" y="124040"/>
                  </a:lnTo>
                  <a:lnTo>
                    <a:pt x="447374" y="122215"/>
                  </a:lnTo>
                  <a:lnTo>
                    <a:pt x="451215" y="120391"/>
                  </a:lnTo>
                  <a:lnTo>
                    <a:pt x="455010" y="118567"/>
                  </a:lnTo>
                  <a:lnTo>
                    <a:pt x="458658" y="116743"/>
                  </a:lnTo>
                  <a:lnTo>
                    <a:pt x="462279" y="114919"/>
                  </a:lnTo>
                  <a:lnTo>
                    <a:pt x="465750" y="113095"/>
                  </a:lnTo>
                  <a:lnTo>
                    <a:pt x="469181" y="111271"/>
                  </a:lnTo>
                  <a:lnTo>
                    <a:pt x="472493" y="109447"/>
                  </a:lnTo>
                  <a:lnTo>
                    <a:pt x="475738" y="107622"/>
                  </a:lnTo>
                  <a:lnTo>
                    <a:pt x="478894" y="105798"/>
                  </a:lnTo>
                  <a:lnTo>
                    <a:pt x="481956" y="103974"/>
                  </a:lnTo>
                  <a:lnTo>
                    <a:pt x="484958" y="102150"/>
                  </a:lnTo>
                  <a:lnTo>
                    <a:pt x="487842" y="100326"/>
                  </a:lnTo>
                  <a:lnTo>
                    <a:pt x="490693" y="98502"/>
                  </a:lnTo>
                  <a:lnTo>
                    <a:pt x="493404" y="96678"/>
                  </a:lnTo>
                  <a:lnTo>
                    <a:pt x="496089" y="94854"/>
                  </a:lnTo>
                  <a:lnTo>
                    <a:pt x="498650" y="93030"/>
                  </a:lnTo>
                  <a:lnTo>
                    <a:pt x="501168" y="91205"/>
                  </a:lnTo>
                  <a:lnTo>
                    <a:pt x="503590" y="89381"/>
                  </a:lnTo>
                  <a:lnTo>
                    <a:pt x="505946" y="87557"/>
                  </a:lnTo>
                  <a:lnTo>
                    <a:pt x="508232" y="85733"/>
                  </a:lnTo>
                  <a:lnTo>
                    <a:pt x="510433" y="83909"/>
                  </a:lnTo>
                  <a:lnTo>
                    <a:pt x="512589" y="82085"/>
                  </a:lnTo>
                  <a:lnTo>
                    <a:pt x="514639" y="80261"/>
                  </a:lnTo>
                  <a:lnTo>
                    <a:pt x="516668" y="78437"/>
                  </a:lnTo>
                  <a:lnTo>
                    <a:pt x="518576" y="76612"/>
                  </a:lnTo>
                  <a:lnTo>
                    <a:pt x="520463" y="74788"/>
                  </a:lnTo>
                  <a:lnTo>
                    <a:pt x="522254" y="72964"/>
                  </a:lnTo>
                  <a:lnTo>
                    <a:pt x="524005" y="71140"/>
                  </a:lnTo>
                  <a:lnTo>
                    <a:pt x="525685" y="69316"/>
                  </a:lnTo>
                  <a:lnTo>
                    <a:pt x="527307" y="67492"/>
                  </a:lnTo>
                  <a:lnTo>
                    <a:pt x="528879" y="65668"/>
                  </a:lnTo>
                  <a:lnTo>
                    <a:pt x="530378" y="63844"/>
                  </a:lnTo>
                  <a:lnTo>
                    <a:pt x="531848" y="62020"/>
                  </a:lnTo>
                  <a:lnTo>
                    <a:pt x="533231" y="60195"/>
                  </a:lnTo>
                  <a:lnTo>
                    <a:pt x="534596" y="58371"/>
                  </a:lnTo>
                  <a:lnTo>
                    <a:pt x="535876" y="56547"/>
                  </a:lnTo>
                  <a:lnTo>
                    <a:pt x="537133" y="54723"/>
                  </a:lnTo>
                  <a:lnTo>
                    <a:pt x="538324" y="52899"/>
                  </a:lnTo>
                  <a:lnTo>
                    <a:pt x="539480" y="51075"/>
                  </a:lnTo>
                  <a:lnTo>
                    <a:pt x="540587" y="49251"/>
                  </a:lnTo>
                  <a:lnTo>
                    <a:pt x="541646" y="47427"/>
                  </a:lnTo>
                  <a:lnTo>
                    <a:pt x="542674" y="45602"/>
                  </a:lnTo>
                  <a:lnTo>
                    <a:pt x="543644" y="43778"/>
                  </a:lnTo>
                  <a:lnTo>
                    <a:pt x="544597" y="41954"/>
                  </a:lnTo>
                  <a:lnTo>
                    <a:pt x="545482" y="40130"/>
                  </a:lnTo>
                  <a:lnTo>
                    <a:pt x="546356" y="38306"/>
                  </a:lnTo>
                  <a:lnTo>
                    <a:pt x="547172" y="36482"/>
                  </a:lnTo>
                  <a:lnTo>
                    <a:pt x="547968" y="34658"/>
                  </a:lnTo>
                  <a:lnTo>
                    <a:pt x="548721" y="32834"/>
                  </a:lnTo>
                  <a:lnTo>
                    <a:pt x="549446" y="31010"/>
                  </a:lnTo>
                  <a:lnTo>
                    <a:pt x="550140" y="29185"/>
                  </a:lnTo>
                  <a:lnTo>
                    <a:pt x="550799" y="27361"/>
                  </a:lnTo>
                  <a:lnTo>
                    <a:pt x="551438" y="25537"/>
                  </a:lnTo>
                  <a:lnTo>
                    <a:pt x="552035" y="23713"/>
                  </a:lnTo>
                  <a:lnTo>
                    <a:pt x="552622" y="21889"/>
                  </a:lnTo>
                  <a:lnTo>
                    <a:pt x="553162" y="20065"/>
                  </a:lnTo>
                  <a:lnTo>
                    <a:pt x="553694" y="18241"/>
                  </a:lnTo>
                  <a:lnTo>
                    <a:pt x="554188" y="16417"/>
                  </a:lnTo>
                  <a:lnTo>
                    <a:pt x="554669" y="14592"/>
                  </a:lnTo>
                  <a:lnTo>
                    <a:pt x="555122" y="12768"/>
                  </a:lnTo>
                  <a:lnTo>
                    <a:pt x="555555" y="10944"/>
                  </a:lnTo>
                  <a:lnTo>
                    <a:pt x="555969" y="9120"/>
                  </a:lnTo>
                  <a:lnTo>
                    <a:pt x="556358" y="7296"/>
                  </a:lnTo>
                  <a:lnTo>
                    <a:pt x="556737" y="5472"/>
                  </a:lnTo>
                  <a:lnTo>
                    <a:pt x="557086" y="3648"/>
                  </a:lnTo>
                  <a:lnTo>
                    <a:pt x="557430" y="1824"/>
                  </a:lnTo>
                  <a:lnTo>
                    <a:pt x="557745" y="0"/>
                  </a:lnTo>
                  <a:lnTo>
                    <a:pt x="568565" y="0"/>
                  </a:lnTo>
                  <a:lnTo>
                    <a:pt x="568880" y="1824"/>
                  </a:lnTo>
                  <a:lnTo>
                    <a:pt x="569223" y="3648"/>
                  </a:lnTo>
                  <a:lnTo>
                    <a:pt x="569572" y="5472"/>
                  </a:lnTo>
                  <a:lnTo>
                    <a:pt x="569951" y="7296"/>
                  </a:lnTo>
                  <a:lnTo>
                    <a:pt x="570340" y="9120"/>
                  </a:lnTo>
                  <a:lnTo>
                    <a:pt x="570755" y="10944"/>
                  </a:lnTo>
                  <a:lnTo>
                    <a:pt x="571188" y="12768"/>
                  </a:lnTo>
                  <a:lnTo>
                    <a:pt x="571641" y="14592"/>
                  </a:lnTo>
                  <a:lnTo>
                    <a:pt x="572121" y="16417"/>
                  </a:lnTo>
                  <a:lnTo>
                    <a:pt x="572616" y="18241"/>
                  </a:lnTo>
                  <a:lnTo>
                    <a:pt x="573148" y="20065"/>
                  </a:lnTo>
                  <a:lnTo>
                    <a:pt x="573687" y="21889"/>
                  </a:lnTo>
                  <a:lnTo>
                    <a:pt x="574275" y="23713"/>
                  </a:lnTo>
                  <a:lnTo>
                    <a:pt x="574871" y="25537"/>
                  </a:lnTo>
                  <a:lnTo>
                    <a:pt x="575511" y="27361"/>
                  </a:lnTo>
                  <a:lnTo>
                    <a:pt x="576169" y="29185"/>
                  </a:lnTo>
                  <a:lnTo>
                    <a:pt x="576863" y="31010"/>
                  </a:lnTo>
                  <a:lnTo>
                    <a:pt x="577588" y="32834"/>
                  </a:lnTo>
                  <a:lnTo>
                    <a:pt x="578341" y="34658"/>
                  </a:lnTo>
                  <a:lnTo>
                    <a:pt x="579138" y="36482"/>
                  </a:lnTo>
                  <a:lnTo>
                    <a:pt x="579953" y="38306"/>
                  </a:lnTo>
                  <a:lnTo>
                    <a:pt x="580827" y="40130"/>
                  </a:lnTo>
                  <a:lnTo>
                    <a:pt x="581713" y="41954"/>
                  </a:lnTo>
                  <a:lnTo>
                    <a:pt x="582665" y="43778"/>
                  </a:lnTo>
                  <a:lnTo>
                    <a:pt x="583635" y="45602"/>
                  </a:lnTo>
                  <a:lnTo>
                    <a:pt x="584663" y="47427"/>
                  </a:lnTo>
                  <a:lnTo>
                    <a:pt x="585723" y="49251"/>
                  </a:lnTo>
                  <a:lnTo>
                    <a:pt x="586830" y="51075"/>
                  </a:lnTo>
                  <a:lnTo>
                    <a:pt x="587985" y="52899"/>
                  </a:lnTo>
                  <a:lnTo>
                    <a:pt x="589176" y="54723"/>
                  </a:lnTo>
                  <a:lnTo>
                    <a:pt x="590434" y="56547"/>
                  </a:lnTo>
                  <a:lnTo>
                    <a:pt x="591713" y="58371"/>
                  </a:lnTo>
                  <a:lnTo>
                    <a:pt x="593079" y="60195"/>
                  </a:lnTo>
                  <a:lnTo>
                    <a:pt x="594462" y="62020"/>
                  </a:lnTo>
                  <a:lnTo>
                    <a:pt x="595932" y="63844"/>
                  </a:lnTo>
                  <a:lnTo>
                    <a:pt x="597431" y="65668"/>
                  </a:lnTo>
                  <a:lnTo>
                    <a:pt x="599003" y="67492"/>
                  </a:lnTo>
                  <a:lnTo>
                    <a:pt x="600625" y="69316"/>
                  </a:lnTo>
                  <a:lnTo>
                    <a:pt x="602304" y="71140"/>
                  </a:lnTo>
                  <a:lnTo>
                    <a:pt x="604055" y="72964"/>
                  </a:lnTo>
                  <a:lnTo>
                    <a:pt x="605847" y="74788"/>
                  </a:lnTo>
                  <a:lnTo>
                    <a:pt x="607733" y="76612"/>
                  </a:lnTo>
                  <a:lnTo>
                    <a:pt x="609642" y="78437"/>
                  </a:lnTo>
                  <a:lnTo>
                    <a:pt x="611670" y="80261"/>
                  </a:lnTo>
                  <a:lnTo>
                    <a:pt x="613721" y="82085"/>
                  </a:lnTo>
                  <a:lnTo>
                    <a:pt x="615877" y="83909"/>
                  </a:lnTo>
                  <a:lnTo>
                    <a:pt x="618077" y="85733"/>
                  </a:lnTo>
                  <a:lnTo>
                    <a:pt x="620364" y="87557"/>
                  </a:lnTo>
                  <a:lnTo>
                    <a:pt x="622720" y="89381"/>
                  </a:lnTo>
                  <a:lnTo>
                    <a:pt x="625141" y="91205"/>
                  </a:lnTo>
                  <a:lnTo>
                    <a:pt x="627659" y="93030"/>
                  </a:lnTo>
                  <a:lnTo>
                    <a:pt x="630220" y="94854"/>
                  </a:lnTo>
                  <a:lnTo>
                    <a:pt x="632905" y="96678"/>
                  </a:lnTo>
                  <a:lnTo>
                    <a:pt x="635616" y="98502"/>
                  </a:lnTo>
                  <a:lnTo>
                    <a:pt x="638467" y="100326"/>
                  </a:lnTo>
                  <a:lnTo>
                    <a:pt x="641352" y="102150"/>
                  </a:lnTo>
                  <a:lnTo>
                    <a:pt x="644353" y="103974"/>
                  </a:lnTo>
                  <a:lnTo>
                    <a:pt x="647416" y="105798"/>
                  </a:lnTo>
                  <a:lnTo>
                    <a:pt x="650571" y="107622"/>
                  </a:lnTo>
                  <a:lnTo>
                    <a:pt x="653816" y="109447"/>
                  </a:lnTo>
                  <a:lnTo>
                    <a:pt x="657128" y="111271"/>
                  </a:lnTo>
                  <a:lnTo>
                    <a:pt x="660560" y="113095"/>
                  </a:lnTo>
                  <a:lnTo>
                    <a:pt x="664031" y="114919"/>
                  </a:lnTo>
                  <a:lnTo>
                    <a:pt x="667651" y="116743"/>
                  </a:lnTo>
                  <a:lnTo>
                    <a:pt x="671300" y="118567"/>
                  </a:lnTo>
                  <a:lnTo>
                    <a:pt x="675095" y="120391"/>
                  </a:lnTo>
                  <a:lnTo>
                    <a:pt x="678935" y="122215"/>
                  </a:lnTo>
                  <a:lnTo>
                    <a:pt x="682894" y="124040"/>
                  </a:lnTo>
                  <a:lnTo>
                    <a:pt x="686928" y="125864"/>
                  </a:lnTo>
                  <a:lnTo>
                    <a:pt x="691051" y="127688"/>
                  </a:lnTo>
                  <a:lnTo>
                    <a:pt x="695278" y="129512"/>
                  </a:lnTo>
                  <a:lnTo>
                    <a:pt x="699566" y="131336"/>
                  </a:lnTo>
                  <a:lnTo>
                    <a:pt x="703986" y="133160"/>
                  </a:lnTo>
                  <a:lnTo>
                    <a:pt x="708437" y="134984"/>
                  </a:lnTo>
                  <a:lnTo>
                    <a:pt x="713048" y="136808"/>
                  </a:lnTo>
                  <a:lnTo>
                    <a:pt x="717688" y="138632"/>
                  </a:lnTo>
                  <a:lnTo>
                    <a:pt x="722463" y="140457"/>
                  </a:lnTo>
                  <a:lnTo>
                    <a:pt x="727290" y="142281"/>
                  </a:lnTo>
                  <a:lnTo>
                    <a:pt x="732223" y="144105"/>
                  </a:lnTo>
                  <a:lnTo>
                    <a:pt x="737234" y="145929"/>
                  </a:lnTo>
                  <a:lnTo>
                    <a:pt x="742322" y="147753"/>
                  </a:lnTo>
                  <a:lnTo>
                    <a:pt x="747513" y="149577"/>
                  </a:lnTo>
                  <a:lnTo>
                    <a:pt x="752751" y="151401"/>
                  </a:lnTo>
                  <a:lnTo>
                    <a:pt x="758114" y="153225"/>
                  </a:lnTo>
                  <a:lnTo>
                    <a:pt x="763503" y="155050"/>
                  </a:lnTo>
                  <a:lnTo>
                    <a:pt x="769026" y="156874"/>
                  </a:lnTo>
                  <a:lnTo>
                    <a:pt x="774579" y="158698"/>
                  </a:lnTo>
                  <a:lnTo>
                    <a:pt x="780236" y="160522"/>
                  </a:lnTo>
                  <a:lnTo>
                    <a:pt x="785942" y="162346"/>
                  </a:lnTo>
                  <a:lnTo>
                    <a:pt x="791725" y="164170"/>
                  </a:lnTo>
                  <a:lnTo>
                    <a:pt x="797575" y="165994"/>
                  </a:lnTo>
                  <a:lnTo>
                    <a:pt x="803477" y="167818"/>
                  </a:lnTo>
                  <a:lnTo>
                    <a:pt x="809459" y="169642"/>
                  </a:lnTo>
                  <a:lnTo>
                    <a:pt x="815470" y="171467"/>
                  </a:lnTo>
                  <a:lnTo>
                    <a:pt x="821572" y="173291"/>
                  </a:lnTo>
                  <a:lnTo>
                    <a:pt x="827690" y="175115"/>
                  </a:lnTo>
                  <a:lnTo>
                    <a:pt x="833889" y="176939"/>
                  </a:lnTo>
                  <a:lnTo>
                    <a:pt x="840109" y="178763"/>
                  </a:lnTo>
                  <a:lnTo>
                    <a:pt x="846386" y="180587"/>
                  </a:lnTo>
                  <a:lnTo>
                    <a:pt x="852692" y="182411"/>
                  </a:lnTo>
                  <a:lnTo>
                    <a:pt x="859034" y="184235"/>
                  </a:lnTo>
                  <a:lnTo>
                    <a:pt x="865409" y="186060"/>
                  </a:lnTo>
                  <a:lnTo>
                    <a:pt x="871804" y="187884"/>
                  </a:lnTo>
                  <a:lnTo>
                    <a:pt x="878230" y="189708"/>
                  </a:lnTo>
                  <a:lnTo>
                    <a:pt x="884664" y="191532"/>
                  </a:lnTo>
                  <a:lnTo>
                    <a:pt x="891123" y="193356"/>
                  </a:lnTo>
                  <a:lnTo>
                    <a:pt x="897584" y="195180"/>
                  </a:lnTo>
                  <a:lnTo>
                    <a:pt x="904053" y="197004"/>
                  </a:lnTo>
                  <a:lnTo>
                    <a:pt x="910521" y="198828"/>
                  </a:lnTo>
                  <a:lnTo>
                    <a:pt x="916986" y="200653"/>
                  </a:lnTo>
                  <a:lnTo>
                    <a:pt x="923440" y="202477"/>
                  </a:lnTo>
                  <a:lnTo>
                    <a:pt x="929883" y="204301"/>
                  </a:lnTo>
                  <a:lnTo>
                    <a:pt x="936302" y="206125"/>
                  </a:lnTo>
                  <a:lnTo>
                    <a:pt x="942708" y="207949"/>
                  </a:lnTo>
                  <a:lnTo>
                    <a:pt x="949068" y="209773"/>
                  </a:lnTo>
                  <a:lnTo>
                    <a:pt x="955419" y="211597"/>
                  </a:lnTo>
                  <a:lnTo>
                    <a:pt x="961700" y="213421"/>
                  </a:lnTo>
                  <a:lnTo>
                    <a:pt x="967963" y="215245"/>
                  </a:lnTo>
                  <a:lnTo>
                    <a:pt x="974157" y="217070"/>
                  </a:lnTo>
                  <a:lnTo>
                    <a:pt x="980309" y="218894"/>
                  </a:lnTo>
                  <a:lnTo>
                    <a:pt x="986397" y="220718"/>
                  </a:lnTo>
                  <a:lnTo>
                    <a:pt x="992416" y="222542"/>
                  </a:lnTo>
                  <a:lnTo>
                    <a:pt x="998380" y="224366"/>
                  </a:lnTo>
                  <a:lnTo>
                    <a:pt x="1004241" y="226190"/>
                  </a:lnTo>
                  <a:lnTo>
                    <a:pt x="1010065" y="228014"/>
                  </a:lnTo>
                  <a:lnTo>
                    <a:pt x="1015744" y="229838"/>
                  </a:lnTo>
                  <a:lnTo>
                    <a:pt x="1021394" y="231663"/>
                  </a:lnTo>
                  <a:lnTo>
                    <a:pt x="1026884" y="233487"/>
                  </a:lnTo>
                  <a:lnTo>
                    <a:pt x="1032323" y="235311"/>
                  </a:lnTo>
                  <a:lnTo>
                    <a:pt x="1037620" y="237135"/>
                  </a:lnTo>
                  <a:lnTo>
                    <a:pt x="1042826" y="238959"/>
                  </a:lnTo>
                  <a:lnTo>
                    <a:pt x="1047914" y="240783"/>
                  </a:lnTo>
                  <a:lnTo>
                    <a:pt x="1052863" y="242607"/>
                  </a:lnTo>
                  <a:lnTo>
                    <a:pt x="1057726" y="244431"/>
                  </a:lnTo>
                  <a:lnTo>
                    <a:pt x="1062397" y="246255"/>
                  </a:lnTo>
                  <a:lnTo>
                    <a:pt x="1067018" y="248080"/>
                  </a:lnTo>
                  <a:lnTo>
                    <a:pt x="1071391" y="249904"/>
                  </a:lnTo>
                  <a:lnTo>
                    <a:pt x="1075717" y="251728"/>
                  </a:lnTo>
                  <a:lnTo>
                    <a:pt x="1079811" y="253552"/>
                  </a:lnTo>
                  <a:lnTo>
                    <a:pt x="1083813" y="255376"/>
                  </a:lnTo>
                  <a:lnTo>
                    <a:pt x="1087623" y="257200"/>
                  </a:lnTo>
                  <a:lnTo>
                    <a:pt x="1091284" y="259024"/>
                  </a:lnTo>
                  <a:lnTo>
                    <a:pt x="1094796" y="260848"/>
                  </a:lnTo>
                  <a:lnTo>
                    <a:pt x="1098099" y="262673"/>
                  </a:lnTo>
                  <a:lnTo>
                    <a:pt x="1101302" y="264497"/>
                  </a:lnTo>
                  <a:lnTo>
                    <a:pt x="1104232" y="266321"/>
                  </a:lnTo>
                  <a:lnTo>
                    <a:pt x="1107106" y="268145"/>
                  </a:lnTo>
                  <a:lnTo>
                    <a:pt x="1109658" y="269969"/>
                  </a:lnTo>
                  <a:lnTo>
                    <a:pt x="1112141" y="271793"/>
                  </a:lnTo>
                  <a:lnTo>
                    <a:pt x="1114354" y="273617"/>
                  </a:lnTo>
                  <a:lnTo>
                    <a:pt x="1116436" y="275441"/>
                  </a:lnTo>
                  <a:lnTo>
                    <a:pt x="1118302" y="277265"/>
                  </a:lnTo>
                  <a:lnTo>
                    <a:pt x="1119973" y="279090"/>
                  </a:lnTo>
                  <a:lnTo>
                    <a:pt x="1121486" y="280914"/>
                  </a:lnTo>
                  <a:lnTo>
                    <a:pt x="1122738" y="282738"/>
                  </a:lnTo>
                  <a:lnTo>
                    <a:pt x="1123893" y="284562"/>
                  </a:lnTo>
                  <a:lnTo>
                    <a:pt x="1124720" y="286386"/>
                  </a:lnTo>
                  <a:lnTo>
                    <a:pt x="1125484" y="288210"/>
                  </a:lnTo>
                  <a:lnTo>
                    <a:pt x="1125912" y="290034"/>
                  </a:lnTo>
                  <a:lnTo>
                    <a:pt x="1126247" y="291858"/>
                  </a:lnTo>
                  <a:lnTo>
                    <a:pt x="1126310" y="293683"/>
                  </a:lnTo>
                  <a:lnTo>
                    <a:pt x="1126215" y="295507"/>
                  </a:lnTo>
                  <a:lnTo>
                    <a:pt x="1125912" y="297331"/>
                  </a:lnTo>
                  <a:lnTo>
                    <a:pt x="1125388" y="299155"/>
                  </a:lnTo>
                  <a:lnTo>
                    <a:pt x="1124721" y="300979"/>
                  </a:lnTo>
                  <a:lnTo>
                    <a:pt x="1123772" y="302803"/>
                  </a:lnTo>
                  <a:lnTo>
                    <a:pt x="1122744" y="304627"/>
                  </a:lnTo>
                  <a:lnTo>
                    <a:pt x="1121373" y="306451"/>
                  </a:lnTo>
                  <a:lnTo>
                    <a:pt x="1119941" y="308275"/>
                  </a:lnTo>
                  <a:lnTo>
                    <a:pt x="1118205" y="310100"/>
                  </a:lnTo>
                  <a:lnTo>
                    <a:pt x="1116361" y="311924"/>
                  </a:lnTo>
                  <a:lnTo>
                    <a:pt x="1114281" y="313748"/>
                  </a:lnTo>
                  <a:lnTo>
                    <a:pt x="1112036" y="315572"/>
                  </a:lnTo>
                  <a:lnTo>
                    <a:pt x="1109619" y="317396"/>
                  </a:lnTo>
                  <a:lnTo>
                    <a:pt x="1106984" y="319220"/>
                  </a:lnTo>
                  <a:lnTo>
                    <a:pt x="1104240" y="321044"/>
                  </a:lnTo>
                  <a:lnTo>
                    <a:pt x="1101229" y="322868"/>
                  </a:lnTo>
                  <a:lnTo>
                    <a:pt x="1098163" y="324693"/>
                  </a:lnTo>
                  <a:lnTo>
                    <a:pt x="1094796" y="326517"/>
                  </a:lnTo>
                  <a:lnTo>
                    <a:pt x="1091373" y="328341"/>
                  </a:lnTo>
                  <a:lnTo>
                    <a:pt x="1087714" y="330165"/>
                  </a:lnTo>
                  <a:lnTo>
                    <a:pt x="1083951" y="331989"/>
                  </a:lnTo>
                  <a:lnTo>
                    <a:pt x="1080013" y="333813"/>
                  </a:lnTo>
                  <a:lnTo>
                    <a:pt x="1075930" y="335637"/>
                  </a:lnTo>
                  <a:lnTo>
                    <a:pt x="1071726" y="337461"/>
                  </a:lnTo>
                  <a:lnTo>
                    <a:pt x="1067343" y="339285"/>
                  </a:lnTo>
                  <a:lnTo>
                    <a:pt x="1062890" y="341110"/>
                  </a:lnTo>
                  <a:lnTo>
                    <a:pt x="1058227" y="342934"/>
                  </a:lnTo>
                  <a:lnTo>
                    <a:pt x="1053525" y="344758"/>
                  </a:lnTo>
                  <a:lnTo>
                    <a:pt x="1048622" y="346582"/>
                  </a:lnTo>
                  <a:lnTo>
                    <a:pt x="1043669" y="348406"/>
                  </a:lnTo>
                  <a:lnTo>
                    <a:pt x="1038566" y="350230"/>
                  </a:lnTo>
                  <a:lnTo>
                    <a:pt x="1033386" y="352054"/>
                  </a:lnTo>
                  <a:lnTo>
                    <a:pt x="1028102" y="353878"/>
                  </a:lnTo>
                  <a:lnTo>
                    <a:pt x="1022719" y="355703"/>
                  </a:lnTo>
                  <a:lnTo>
                    <a:pt x="1017271" y="357527"/>
                  </a:lnTo>
                  <a:lnTo>
                    <a:pt x="1011711" y="359351"/>
                  </a:lnTo>
                  <a:lnTo>
                    <a:pt x="1006118" y="361175"/>
                  </a:lnTo>
                  <a:lnTo>
                    <a:pt x="1000406" y="362999"/>
                  </a:lnTo>
                  <a:lnTo>
                    <a:pt x="994673" y="364823"/>
                  </a:lnTo>
                  <a:lnTo>
                    <a:pt x="988848" y="366647"/>
                  </a:lnTo>
                  <a:lnTo>
                    <a:pt x="982995" y="368471"/>
                  </a:lnTo>
                  <a:lnTo>
                    <a:pt x="977082" y="370295"/>
                  </a:lnTo>
                  <a:lnTo>
                    <a:pt x="971136" y="372120"/>
                  </a:lnTo>
                  <a:lnTo>
                    <a:pt x="965154" y="373944"/>
                  </a:lnTo>
                  <a:lnTo>
                    <a:pt x="959139" y="375768"/>
                  </a:lnTo>
                  <a:lnTo>
                    <a:pt x="953107" y="377592"/>
                  </a:lnTo>
                  <a:lnTo>
                    <a:pt x="947049" y="379416"/>
                  </a:lnTo>
                  <a:lnTo>
                    <a:pt x="940986" y="381240"/>
                  </a:lnTo>
                  <a:lnTo>
                    <a:pt x="934911" y="383064"/>
                  </a:lnTo>
                  <a:lnTo>
                    <a:pt x="928837" y="384888"/>
                  </a:lnTo>
                  <a:lnTo>
                    <a:pt x="922768" y="386713"/>
                  </a:lnTo>
                  <a:lnTo>
                    <a:pt x="916708" y="388537"/>
                  </a:lnTo>
                  <a:lnTo>
                    <a:pt x="910663" y="390361"/>
                  </a:lnTo>
                  <a:lnTo>
                    <a:pt x="904641" y="392185"/>
                  </a:lnTo>
                  <a:lnTo>
                    <a:pt x="898637" y="394009"/>
                  </a:lnTo>
                  <a:lnTo>
                    <a:pt x="892675" y="395833"/>
                  </a:lnTo>
                  <a:lnTo>
                    <a:pt x="886730" y="397657"/>
                  </a:lnTo>
                  <a:lnTo>
                    <a:pt x="880852" y="399481"/>
                  </a:lnTo>
                  <a:lnTo>
                    <a:pt x="874988" y="401306"/>
                  </a:lnTo>
                  <a:lnTo>
                    <a:pt x="869209" y="403130"/>
                  </a:lnTo>
                  <a:lnTo>
                    <a:pt x="863456" y="404954"/>
                  </a:lnTo>
                  <a:lnTo>
                    <a:pt x="857783" y="406778"/>
                  </a:lnTo>
                  <a:lnTo>
                    <a:pt x="852160" y="408602"/>
                  </a:lnTo>
                  <a:lnTo>
                    <a:pt x="846608" y="410426"/>
                  </a:lnTo>
                  <a:lnTo>
                    <a:pt x="841136" y="412250"/>
                  </a:lnTo>
                  <a:lnTo>
                    <a:pt x="835718" y="414074"/>
                  </a:lnTo>
                  <a:lnTo>
                    <a:pt x="830414" y="415898"/>
                  </a:lnTo>
                  <a:lnTo>
                    <a:pt x="825143" y="417723"/>
                  </a:lnTo>
                  <a:lnTo>
                    <a:pt x="820024" y="419547"/>
                  </a:lnTo>
                  <a:lnTo>
                    <a:pt x="814935" y="421371"/>
                  </a:lnTo>
                  <a:lnTo>
                    <a:pt x="809996" y="423195"/>
                  </a:lnTo>
                  <a:lnTo>
                    <a:pt x="805111" y="425019"/>
                  </a:lnTo>
                  <a:lnTo>
                    <a:pt x="800354" y="426843"/>
                  </a:lnTo>
                  <a:lnTo>
                    <a:pt x="795688" y="428667"/>
                  </a:lnTo>
                  <a:lnTo>
                    <a:pt x="791122" y="430491"/>
                  </a:lnTo>
                  <a:lnTo>
                    <a:pt x="786688" y="432316"/>
                  </a:lnTo>
                  <a:lnTo>
                    <a:pt x="782323" y="434140"/>
                  </a:lnTo>
                  <a:lnTo>
                    <a:pt x="778132" y="435964"/>
                  </a:lnTo>
                  <a:lnTo>
                    <a:pt x="773977" y="437788"/>
                  </a:lnTo>
                  <a:lnTo>
                    <a:pt x="770038" y="439612"/>
                  </a:lnTo>
                  <a:lnTo>
                    <a:pt x="766138" y="441436"/>
                  </a:lnTo>
                  <a:lnTo>
                    <a:pt x="762422" y="443260"/>
                  </a:lnTo>
                  <a:lnTo>
                    <a:pt x="758787" y="445084"/>
                  </a:lnTo>
                  <a:lnTo>
                    <a:pt x="755298" y="446908"/>
                  </a:lnTo>
                  <a:lnTo>
                    <a:pt x="751934" y="448733"/>
                  </a:lnTo>
                  <a:lnTo>
                    <a:pt x="748679" y="450557"/>
                  </a:lnTo>
                  <a:lnTo>
                    <a:pt x="745591" y="452381"/>
                  </a:lnTo>
                  <a:lnTo>
                    <a:pt x="742573" y="454205"/>
                  </a:lnTo>
                  <a:lnTo>
                    <a:pt x="739767" y="456029"/>
                  </a:lnTo>
                  <a:lnTo>
                    <a:pt x="737004" y="457853"/>
                  </a:lnTo>
                  <a:lnTo>
                    <a:pt x="734468" y="459677"/>
                  </a:lnTo>
                  <a:lnTo>
                    <a:pt x="731989" y="461501"/>
                  </a:lnTo>
                  <a:lnTo>
                    <a:pt x="729697" y="463326"/>
                  </a:lnTo>
                  <a:lnTo>
                    <a:pt x="727506" y="465150"/>
                  </a:lnTo>
                  <a:lnTo>
                    <a:pt x="725459" y="466974"/>
                  </a:lnTo>
                  <a:lnTo>
                    <a:pt x="723555" y="468798"/>
                  </a:lnTo>
                  <a:lnTo>
                    <a:pt x="721752" y="470622"/>
                  </a:lnTo>
                  <a:lnTo>
                    <a:pt x="720135" y="472446"/>
                  </a:lnTo>
                  <a:lnTo>
                    <a:pt x="718575" y="474270"/>
                  </a:lnTo>
                  <a:lnTo>
                    <a:pt x="717244" y="476094"/>
                  </a:lnTo>
                  <a:lnTo>
                    <a:pt x="715954" y="477918"/>
                  </a:lnTo>
                  <a:lnTo>
                    <a:pt x="714876" y="479743"/>
                  </a:lnTo>
                  <a:lnTo>
                    <a:pt x="713868" y="481567"/>
                  </a:lnTo>
                  <a:lnTo>
                    <a:pt x="713027" y="483391"/>
                  </a:lnTo>
                  <a:lnTo>
                    <a:pt x="712296" y="485215"/>
                  </a:lnTo>
                  <a:lnTo>
                    <a:pt x="711689" y="487039"/>
                  </a:lnTo>
                  <a:lnTo>
                    <a:pt x="711229" y="488863"/>
                  </a:lnTo>
                  <a:lnTo>
                    <a:pt x="710850" y="490687"/>
                  </a:lnTo>
                  <a:lnTo>
                    <a:pt x="710656" y="492511"/>
                  </a:lnTo>
                  <a:lnTo>
                    <a:pt x="710502" y="494336"/>
                  </a:lnTo>
                  <a:lnTo>
                    <a:pt x="710565" y="496160"/>
                  </a:lnTo>
                  <a:lnTo>
                    <a:pt x="710666" y="497984"/>
                  </a:lnTo>
                  <a:lnTo>
                    <a:pt x="710943" y="499808"/>
                  </a:lnTo>
                  <a:lnTo>
                    <a:pt x="711292" y="501632"/>
                  </a:lnTo>
                  <a:lnTo>
                    <a:pt x="711775" y="503456"/>
                  </a:lnTo>
                  <a:lnTo>
                    <a:pt x="712362" y="505280"/>
                  </a:lnTo>
                  <a:lnTo>
                    <a:pt x="713044" y="507104"/>
                  </a:lnTo>
                  <a:lnTo>
                    <a:pt x="713859" y="508928"/>
                  </a:lnTo>
                  <a:lnTo>
                    <a:pt x="714732" y="510753"/>
                  </a:lnTo>
                  <a:lnTo>
                    <a:pt x="715765" y="512577"/>
                  </a:lnTo>
                  <a:lnTo>
                    <a:pt x="716830" y="514401"/>
                  </a:lnTo>
                  <a:lnTo>
                    <a:pt x="718060" y="516225"/>
                  </a:lnTo>
                  <a:lnTo>
                    <a:pt x="719328" y="518049"/>
                  </a:lnTo>
                  <a:lnTo>
                    <a:pt x="720723" y="519873"/>
                  </a:lnTo>
                  <a:lnTo>
                    <a:pt x="722182" y="521697"/>
                  </a:lnTo>
                  <a:lnTo>
                    <a:pt x="723733" y="523521"/>
                  </a:lnTo>
                  <a:lnTo>
                    <a:pt x="725369" y="525346"/>
                  </a:lnTo>
                  <a:lnTo>
                    <a:pt x="727066" y="527170"/>
                  </a:lnTo>
                  <a:lnTo>
                    <a:pt x="728865" y="528994"/>
                  </a:lnTo>
                  <a:lnTo>
                    <a:pt x="730698" y="530818"/>
                  </a:lnTo>
                  <a:lnTo>
                    <a:pt x="732647" y="532642"/>
                  </a:lnTo>
                  <a:lnTo>
                    <a:pt x="734618" y="534466"/>
                  </a:lnTo>
                  <a:lnTo>
                    <a:pt x="736690" y="536290"/>
                  </a:lnTo>
                  <a:lnTo>
                    <a:pt x="738791" y="538114"/>
                  </a:lnTo>
                  <a:lnTo>
                    <a:pt x="740967" y="539938"/>
                  </a:lnTo>
                  <a:lnTo>
                    <a:pt x="743184" y="541763"/>
                  </a:lnTo>
                  <a:lnTo>
                    <a:pt x="745451" y="543587"/>
                  </a:lnTo>
                  <a:lnTo>
                    <a:pt x="747769" y="545411"/>
                  </a:lnTo>
                  <a:lnTo>
                    <a:pt x="750117" y="547235"/>
                  </a:lnTo>
                  <a:lnTo>
                    <a:pt x="752520" y="549059"/>
                  </a:lnTo>
                  <a:lnTo>
                    <a:pt x="754935" y="550883"/>
                  </a:lnTo>
                  <a:lnTo>
                    <a:pt x="757407" y="552707"/>
                  </a:lnTo>
                  <a:lnTo>
                    <a:pt x="759886" y="554531"/>
                  </a:lnTo>
                  <a:lnTo>
                    <a:pt x="762403" y="556356"/>
                  </a:lnTo>
                  <a:lnTo>
                    <a:pt x="764931" y="558180"/>
                  </a:lnTo>
                  <a:lnTo>
                    <a:pt x="767480" y="560004"/>
                  </a:lnTo>
                  <a:lnTo>
                    <a:pt x="770040" y="561828"/>
                  </a:lnTo>
                  <a:lnTo>
                    <a:pt x="772609" y="563652"/>
                  </a:lnTo>
                  <a:lnTo>
                    <a:pt x="775185" y="565476"/>
                  </a:lnTo>
                  <a:lnTo>
                    <a:pt x="777763" y="567300"/>
                  </a:lnTo>
                  <a:lnTo>
                    <a:pt x="780337" y="569124"/>
                  </a:lnTo>
                  <a:lnTo>
                    <a:pt x="782910" y="570949"/>
                  </a:lnTo>
                  <a:lnTo>
                    <a:pt x="785469" y="572773"/>
                  </a:lnTo>
                  <a:lnTo>
                    <a:pt x="788021" y="574597"/>
                  </a:lnTo>
                  <a:lnTo>
                    <a:pt x="790552" y="576421"/>
                  </a:lnTo>
                  <a:lnTo>
                    <a:pt x="793067" y="578245"/>
                  </a:lnTo>
                  <a:lnTo>
                    <a:pt x="795558" y="580069"/>
                  </a:lnTo>
                  <a:lnTo>
                    <a:pt x="798020" y="581893"/>
                  </a:lnTo>
                  <a:lnTo>
                    <a:pt x="800461" y="583717"/>
                  </a:lnTo>
                  <a:lnTo>
                    <a:pt x="802856" y="585541"/>
                  </a:lnTo>
                  <a:lnTo>
                    <a:pt x="805235" y="587366"/>
                  </a:lnTo>
                  <a:lnTo>
                    <a:pt x="807546" y="589190"/>
                  </a:lnTo>
                  <a:lnTo>
                    <a:pt x="809844" y="591014"/>
                  </a:lnTo>
                  <a:lnTo>
                    <a:pt x="812066" y="592838"/>
                  </a:lnTo>
                  <a:lnTo>
                    <a:pt x="814263" y="594662"/>
                  </a:lnTo>
                  <a:lnTo>
                    <a:pt x="816392" y="596486"/>
                  </a:lnTo>
                  <a:lnTo>
                    <a:pt x="818475" y="598310"/>
                  </a:lnTo>
                  <a:lnTo>
                    <a:pt x="820501" y="600134"/>
                  </a:lnTo>
                  <a:lnTo>
                    <a:pt x="822456" y="601959"/>
                  </a:lnTo>
                  <a:lnTo>
                    <a:pt x="824369" y="603783"/>
                  </a:lnTo>
                  <a:lnTo>
                    <a:pt x="826184" y="605607"/>
                  </a:lnTo>
                  <a:lnTo>
                    <a:pt x="827976" y="607431"/>
                  </a:lnTo>
                  <a:lnTo>
                    <a:pt x="829640" y="609255"/>
                  </a:lnTo>
                  <a:lnTo>
                    <a:pt x="831280" y="611079"/>
                  </a:lnTo>
                  <a:lnTo>
                    <a:pt x="832805" y="612903"/>
                  </a:lnTo>
                  <a:lnTo>
                    <a:pt x="834281" y="614727"/>
                  </a:lnTo>
                  <a:lnTo>
                    <a:pt x="835660" y="616551"/>
                  </a:lnTo>
                  <a:lnTo>
                    <a:pt x="836963" y="618376"/>
                  </a:lnTo>
                  <a:lnTo>
                    <a:pt x="838191" y="620200"/>
                  </a:lnTo>
                  <a:lnTo>
                    <a:pt x="839312" y="622024"/>
                  </a:lnTo>
                  <a:lnTo>
                    <a:pt x="840383" y="623848"/>
                  </a:lnTo>
                  <a:lnTo>
                    <a:pt x="841314" y="625672"/>
                  </a:lnTo>
                  <a:lnTo>
                    <a:pt x="842216" y="627496"/>
                  </a:lnTo>
                  <a:lnTo>
                    <a:pt x="842958" y="629320"/>
                  </a:lnTo>
                  <a:lnTo>
                    <a:pt x="843663" y="631144"/>
                  </a:lnTo>
                  <a:lnTo>
                    <a:pt x="844233" y="632969"/>
                  </a:lnTo>
                  <a:lnTo>
                    <a:pt x="844736" y="634793"/>
                  </a:lnTo>
                  <a:lnTo>
                    <a:pt x="845133" y="636617"/>
                  </a:lnTo>
                  <a:lnTo>
                    <a:pt x="845429" y="638441"/>
                  </a:lnTo>
                  <a:lnTo>
                    <a:pt x="845649" y="640265"/>
                  </a:lnTo>
                  <a:lnTo>
                    <a:pt x="845737" y="642089"/>
                  </a:lnTo>
                  <a:lnTo>
                    <a:pt x="845779" y="643913"/>
                  </a:lnTo>
                  <a:lnTo>
                    <a:pt x="845656" y="645737"/>
                  </a:lnTo>
                  <a:lnTo>
                    <a:pt x="845502" y="647561"/>
                  </a:lnTo>
                  <a:lnTo>
                    <a:pt x="845185" y="649386"/>
                  </a:lnTo>
                  <a:lnTo>
                    <a:pt x="844819" y="651210"/>
                  </a:lnTo>
                  <a:lnTo>
                    <a:pt x="844323" y="653034"/>
                  </a:lnTo>
                  <a:lnTo>
                    <a:pt x="843747" y="654858"/>
                  </a:lnTo>
                  <a:lnTo>
                    <a:pt x="843073" y="656682"/>
                  </a:lnTo>
                  <a:lnTo>
                    <a:pt x="842290" y="658506"/>
                  </a:lnTo>
                  <a:lnTo>
                    <a:pt x="841440" y="660330"/>
                  </a:lnTo>
                  <a:lnTo>
                    <a:pt x="840451" y="662154"/>
                  </a:lnTo>
                  <a:lnTo>
                    <a:pt x="839427" y="663979"/>
                  </a:lnTo>
                  <a:lnTo>
                    <a:pt x="838237" y="665803"/>
                  </a:lnTo>
                  <a:lnTo>
                    <a:pt x="837018" y="667627"/>
                  </a:lnTo>
                  <a:lnTo>
                    <a:pt x="835657" y="669451"/>
                  </a:lnTo>
                  <a:lnTo>
                    <a:pt x="834243" y="671275"/>
                  </a:lnTo>
                  <a:lnTo>
                    <a:pt x="832720" y="673099"/>
                  </a:lnTo>
                  <a:lnTo>
                    <a:pt x="831118" y="674923"/>
                  </a:lnTo>
                  <a:lnTo>
                    <a:pt x="829438" y="676747"/>
                  </a:lnTo>
                  <a:lnTo>
                    <a:pt x="827654" y="678571"/>
                  </a:lnTo>
                  <a:lnTo>
                    <a:pt x="825822" y="680396"/>
                  </a:lnTo>
                  <a:lnTo>
                    <a:pt x="823866" y="682220"/>
                  </a:lnTo>
                  <a:lnTo>
                    <a:pt x="821884" y="684044"/>
                  </a:lnTo>
                  <a:lnTo>
                    <a:pt x="819767" y="685868"/>
                  </a:lnTo>
                  <a:lnTo>
                    <a:pt x="817623" y="687692"/>
                  </a:lnTo>
                  <a:lnTo>
                    <a:pt x="815374" y="689516"/>
                  </a:lnTo>
                  <a:lnTo>
                    <a:pt x="813077" y="691340"/>
                  </a:lnTo>
                  <a:lnTo>
                    <a:pt x="810703" y="693164"/>
                  </a:lnTo>
                  <a:lnTo>
                    <a:pt x="808263" y="694989"/>
                  </a:lnTo>
                  <a:lnTo>
                    <a:pt x="805772" y="696813"/>
                  </a:lnTo>
                  <a:lnTo>
                    <a:pt x="803200" y="698637"/>
                  </a:lnTo>
                  <a:lnTo>
                    <a:pt x="800600" y="700461"/>
                  </a:lnTo>
                  <a:lnTo>
                    <a:pt x="797907" y="702285"/>
                  </a:lnTo>
                  <a:lnTo>
                    <a:pt x="795197" y="704109"/>
                  </a:lnTo>
                  <a:lnTo>
                    <a:pt x="792402" y="705933"/>
                  </a:lnTo>
                  <a:lnTo>
                    <a:pt x="789586" y="707757"/>
                  </a:lnTo>
                  <a:lnTo>
                    <a:pt x="786707" y="709581"/>
                  </a:lnTo>
                  <a:lnTo>
                    <a:pt x="783795" y="711406"/>
                  </a:lnTo>
                  <a:lnTo>
                    <a:pt x="780841" y="713230"/>
                  </a:lnTo>
                  <a:lnTo>
                    <a:pt x="777846" y="715054"/>
                  </a:lnTo>
                  <a:lnTo>
                    <a:pt x="774825" y="716878"/>
                  </a:lnTo>
                  <a:lnTo>
                    <a:pt x="771758" y="718702"/>
                  </a:lnTo>
                  <a:lnTo>
                    <a:pt x="768679" y="720526"/>
                  </a:lnTo>
                  <a:lnTo>
                    <a:pt x="765553" y="722350"/>
                  </a:lnTo>
                  <a:lnTo>
                    <a:pt x="762419" y="724174"/>
                  </a:lnTo>
                  <a:lnTo>
                    <a:pt x="759251" y="725999"/>
                  </a:lnTo>
                  <a:lnTo>
                    <a:pt x="756072" y="727823"/>
                  </a:lnTo>
                  <a:lnTo>
                    <a:pt x="752872" y="729647"/>
                  </a:lnTo>
                  <a:lnTo>
                    <a:pt x="749660" y="731471"/>
                  </a:lnTo>
                  <a:lnTo>
                    <a:pt x="746436" y="733295"/>
                  </a:lnTo>
                  <a:lnTo>
                    <a:pt x="743202" y="735119"/>
                  </a:lnTo>
                  <a:lnTo>
                    <a:pt x="739964" y="736943"/>
                  </a:lnTo>
                  <a:lnTo>
                    <a:pt x="736719" y="738767"/>
                  </a:lnTo>
                  <a:lnTo>
                    <a:pt x="733474" y="740591"/>
                  </a:lnTo>
                  <a:lnTo>
                    <a:pt x="730229" y="742416"/>
                  </a:lnTo>
                  <a:lnTo>
                    <a:pt x="726986" y="744240"/>
                  </a:lnTo>
                  <a:lnTo>
                    <a:pt x="723750" y="746064"/>
                  </a:lnTo>
                  <a:lnTo>
                    <a:pt x="720519" y="747888"/>
                  </a:lnTo>
                  <a:lnTo>
                    <a:pt x="717299" y="749712"/>
                  </a:lnTo>
                  <a:lnTo>
                    <a:pt x="714091" y="751536"/>
                  </a:lnTo>
                  <a:lnTo>
                    <a:pt x="710893" y="753360"/>
                  </a:lnTo>
                  <a:lnTo>
                    <a:pt x="707717" y="755184"/>
                  </a:lnTo>
                  <a:lnTo>
                    <a:pt x="704549" y="757009"/>
                  </a:lnTo>
                  <a:lnTo>
                    <a:pt x="701413" y="758833"/>
                  </a:lnTo>
                  <a:lnTo>
                    <a:pt x="698284" y="760657"/>
                  </a:lnTo>
                  <a:lnTo>
                    <a:pt x="695193" y="762481"/>
                  </a:lnTo>
                  <a:lnTo>
                    <a:pt x="692114" y="764305"/>
                  </a:lnTo>
                  <a:lnTo>
                    <a:pt x="689070" y="766129"/>
                  </a:lnTo>
                  <a:lnTo>
                    <a:pt x="686049" y="767953"/>
                  </a:lnTo>
                  <a:lnTo>
                    <a:pt x="683057" y="769777"/>
                  </a:lnTo>
                  <a:lnTo>
                    <a:pt x="680100" y="771602"/>
                  </a:lnTo>
                  <a:lnTo>
                    <a:pt x="677165" y="773426"/>
                  </a:lnTo>
                  <a:lnTo>
                    <a:pt x="674278" y="775250"/>
                  </a:lnTo>
                  <a:lnTo>
                    <a:pt x="671405" y="777074"/>
                  </a:lnTo>
                  <a:lnTo>
                    <a:pt x="668594" y="778898"/>
                  </a:lnTo>
                  <a:lnTo>
                    <a:pt x="665795" y="780722"/>
                  </a:lnTo>
                  <a:lnTo>
                    <a:pt x="663055" y="782546"/>
                  </a:lnTo>
                  <a:lnTo>
                    <a:pt x="660337" y="784370"/>
                  </a:lnTo>
                  <a:lnTo>
                    <a:pt x="657669" y="786194"/>
                  </a:lnTo>
                  <a:lnTo>
                    <a:pt x="655037" y="788019"/>
                  </a:lnTo>
                  <a:lnTo>
                    <a:pt x="652443" y="789843"/>
                  </a:lnTo>
                  <a:lnTo>
                    <a:pt x="649900" y="791667"/>
                  </a:lnTo>
                  <a:lnTo>
                    <a:pt x="647383" y="793491"/>
                  </a:lnTo>
                  <a:lnTo>
                    <a:pt x="644932" y="795315"/>
                  </a:lnTo>
                  <a:lnTo>
                    <a:pt x="642495" y="797139"/>
                  </a:lnTo>
                  <a:lnTo>
                    <a:pt x="640136" y="798963"/>
                  </a:lnTo>
                  <a:lnTo>
                    <a:pt x="637793" y="800787"/>
                  </a:lnTo>
                  <a:lnTo>
                    <a:pt x="635515" y="802612"/>
                  </a:lnTo>
                  <a:lnTo>
                    <a:pt x="633268" y="804436"/>
                  </a:lnTo>
                  <a:lnTo>
                    <a:pt x="631073" y="806260"/>
                  </a:lnTo>
                  <a:lnTo>
                    <a:pt x="628922" y="808084"/>
                  </a:lnTo>
                  <a:lnTo>
                    <a:pt x="626809" y="809908"/>
                  </a:lnTo>
                  <a:lnTo>
                    <a:pt x="624756" y="811732"/>
                  </a:lnTo>
                  <a:lnTo>
                    <a:pt x="622725" y="813556"/>
                  </a:lnTo>
                  <a:lnTo>
                    <a:pt x="620769" y="815380"/>
                  </a:lnTo>
                  <a:lnTo>
                    <a:pt x="618827" y="817204"/>
                  </a:lnTo>
                  <a:lnTo>
                    <a:pt x="616962" y="819029"/>
                  </a:lnTo>
                  <a:lnTo>
                    <a:pt x="615116" y="820853"/>
                  </a:lnTo>
                  <a:lnTo>
                    <a:pt x="613332" y="822677"/>
                  </a:lnTo>
                  <a:lnTo>
                    <a:pt x="611582" y="824501"/>
                  </a:lnTo>
                  <a:lnTo>
                    <a:pt x="609878" y="826325"/>
                  </a:lnTo>
                  <a:lnTo>
                    <a:pt x="608222" y="828149"/>
                  </a:lnTo>
                  <a:lnTo>
                    <a:pt x="606598" y="829973"/>
                  </a:lnTo>
                  <a:lnTo>
                    <a:pt x="605034" y="831797"/>
                  </a:lnTo>
                  <a:lnTo>
                    <a:pt x="603488" y="833622"/>
                  </a:lnTo>
                  <a:lnTo>
                    <a:pt x="602015" y="835446"/>
                  </a:lnTo>
                  <a:lnTo>
                    <a:pt x="600555" y="837270"/>
                  </a:lnTo>
                  <a:lnTo>
                    <a:pt x="599160" y="839094"/>
                  </a:lnTo>
                  <a:lnTo>
                    <a:pt x="597787" y="840918"/>
                  </a:lnTo>
                  <a:lnTo>
                    <a:pt x="596465" y="842742"/>
                  </a:lnTo>
                  <a:lnTo>
                    <a:pt x="595177" y="844566"/>
                  </a:lnTo>
                  <a:lnTo>
                    <a:pt x="593926" y="846390"/>
                  </a:lnTo>
                  <a:lnTo>
                    <a:pt x="592721" y="848214"/>
                  </a:lnTo>
                  <a:lnTo>
                    <a:pt x="591539" y="850039"/>
                  </a:lnTo>
                  <a:lnTo>
                    <a:pt x="590412" y="851863"/>
                  </a:lnTo>
                  <a:lnTo>
                    <a:pt x="589298" y="853687"/>
                  </a:lnTo>
                  <a:lnTo>
                    <a:pt x="588247" y="855511"/>
                  </a:lnTo>
                  <a:lnTo>
                    <a:pt x="587208" y="857335"/>
                  </a:lnTo>
                  <a:lnTo>
                    <a:pt x="586220" y="859159"/>
                  </a:lnTo>
                  <a:lnTo>
                    <a:pt x="585253" y="860983"/>
                  </a:lnTo>
                  <a:lnTo>
                    <a:pt x="584324" y="862807"/>
                  </a:lnTo>
                  <a:lnTo>
                    <a:pt x="583427" y="864632"/>
                  </a:lnTo>
                  <a:lnTo>
                    <a:pt x="582556" y="866456"/>
                  </a:lnTo>
                  <a:lnTo>
                    <a:pt x="581724" y="868280"/>
                  </a:lnTo>
                  <a:lnTo>
                    <a:pt x="580908" y="870104"/>
                  </a:lnTo>
                  <a:lnTo>
                    <a:pt x="580139" y="871928"/>
                  </a:lnTo>
                  <a:lnTo>
                    <a:pt x="579379" y="873752"/>
                  </a:lnTo>
                  <a:lnTo>
                    <a:pt x="578666" y="875576"/>
                  </a:lnTo>
                  <a:lnTo>
                    <a:pt x="577965" y="877400"/>
                  </a:lnTo>
                  <a:lnTo>
                    <a:pt x="577300" y="879224"/>
                  </a:lnTo>
                  <a:lnTo>
                    <a:pt x="576654" y="881049"/>
                  </a:lnTo>
                  <a:lnTo>
                    <a:pt x="576034" y="882873"/>
                  </a:lnTo>
                  <a:lnTo>
                    <a:pt x="575441" y="884697"/>
                  </a:lnTo>
                  <a:lnTo>
                    <a:pt x="574864" y="886521"/>
                  </a:lnTo>
                  <a:lnTo>
                    <a:pt x="574320" y="888345"/>
                  </a:lnTo>
                  <a:lnTo>
                    <a:pt x="573785" y="890169"/>
                  </a:lnTo>
                  <a:lnTo>
                    <a:pt x="573286" y="891993"/>
                  </a:lnTo>
                  <a:lnTo>
                    <a:pt x="572794" y="893817"/>
                  </a:lnTo>
                  <a:lnTo>
                    <a:pt x="572334" y="895642"/>
                  </a:lnTo>
                  <a:lnTo>
                    <a:pt x="571885" y="897466"/>
                  </a:lnTo>
                  <a:lnTo>
                    <a:pt x="571459" y="899290"/>
                  </a:lnTo>
                  <a:lnTo>
                    <a:pt x="571049" y="901114"/>
                  </a:lnTo>
                  <a:lnTo>
                    <a:pt x="570656" y="902938"/>
                  </a:lnTo>
                  <a:lnTo>
                    <a:pt x="570283" y="904762"/>
                  </a:lnTo>
                  <a:lnTo>
                    <a:pt x="569921" y="906586"/>
                  </a:lnTo>
                  <a:lnTo>
                    <a:pt x="569582" y="908410"/>
                  </a:lnTo>
                  <a:lnTo>
                    <a:pt x="569248" y="910234"/>
                  </a:lnTo>
                  <a:lnTo>
                    <a:pt x="568941" y="912059"/>
                  </a:lnTo>
                  <a:lnTo>
                    <a:pt x="568638" y="913883"/>
                  </a:lnTo>
                  <a:lnTo>
                    <a:pt x="568355" y="915707"/>
                  </a:lnTo>
                  <a:lnTo>
                    <a:pt x="568081" y="917531"/>
                  </a:lnTo>
                  <a:lnTo>
                    <a:pt x="567822" y="919355"/>
                  </a:lnTo>
                  <a:lnTo>
                    <a:pt x="567575" y="921179"/>
                  </a:lnTo>
                  <a:lnTo>
                    <a:pt x="567337" y="923003"/>
                  </a:lnTo>
                  <a:lnTo>
                    <a:pt x="567114" y="924827"/>
                  </a:lnTo>
                  <a:lnTo>
                    <a:pt x="566897" y="926652"/>
                  </a:lnTo>
                  <a:lnTo>
                    <a:pt x="566696" y="928476"/>
                  </a:lnTo>
                  <a:lnTo>
                    <a:pt x="566499" y="930300"/>
                  </a:lnTo>
                  <a:lnTo>
                    <a:pt x="566318" y="9321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832024" y="1198960"/>
              <a:ext cx="190001" cy="5007971"/>
            </a:xfrm>
            <a:custGeom>
              <a:avLst/>
              <a:pathLst>
                <a:path w="190001" h="5007971">
                  <a:moveTo>
                    <a:pt x="94644" y="5007971"/>
                  </a:moveTo>
                  <a:lnTo>
                    <a:pt x="94621" y="4998171"/>
                  </a:lnTo>
                  <a:lnTo>
                    <a:pt x="94597" y="4988370"/>
                  </a:lnTo>
                  <a:lnTo>
                    <a:pt x="94571" y="4978570"/>
                  </a:lnTo>
                  <a:lnTo>
                    <a:pt x="94544" y="4968770"/>
                  </a:lnTo>
                  <a:lnTo>
                    <a:pt x="94515" y="4958969"/>
                  </a:lnTo>
                  <a:lnTo>
                    <a:pt x="94485" y="4949169"/>
                  </a:lnTo>
                  <a:lnTo>
                    <a:pt x="94452" y="4939369"/>
                  </a:lnTo>
                  <a:lnTo>
                    <a:pt x="94418" y="4929568"/>
                  </a:lnTo>
                  <a:lnTo>
                    <a:pt x="94382" y="4919768"/>
                  </a:lnTo>
                  <a:lnTo>
                    <a:pt x="94345" y="4909968"/>
                  </a:lnTo>
                  <a:lnTo>
                    <a:pt x="94305" y="4900167"/>
                  </a:lnTo>
                  <a:lnTo>
                    <a:pt x="94263" y="4890367"/>
                  </a:lnTo>
                  <a:lnTo>
                    <a:pt x="94219" y="4880567"/>
                  </a:lnTo>
                  <a:lnTo>
                    <a:pt x="94172" y="4870766"/>
                  </a:lnTo>
                  <a:lnTo>
                    <a:pt x="94124" y="4860966"/>
                  </a:lnTo>
                  <a:lnTo>
                    <a:pt x="94072" y="4851166"/>
                  </a:lnTo>
                  <a:lnTo>
                    <a:pt x="94019" y="4841365"/>
                  </a:lnTo>
                  <a:lnTo>
                    <a:pt x="93962" y="4831565"/>
                  </a:lnTo>
                  <a:lnTo>
                    <a:pt x="93903" y="4821765"/>
                  </a:lnTo>
                  <a:lnTo>
                    <a:pt x="93841" y="4811964"/>
                  </a:lnTo>
                  <a:lnTo>
                    <a:pt x="93775" y="4802164"/>
                  </a:lnTo>
                  <a:lnTo>
                    <a:pt x="93708" y="4792364"/>
                  </a:lnTo>
                  <a:lnTo>
                    <a:pt x="93635" y="4782563"/>
                  </a:lnTo>
                  <a:lnTo>
                    <a:pt x="93560" y="4772763"/>
                  </a:lnTo>
                  <a:lnTo>
                    <a:pt x="93481" y="4762963"/>
                  </a:lnTo>
                  <a:lnTo>
                    <a:pt x="93399" y="4753162"/>
                  </a:lnTo>
                  <a:lnTo>
                    <a:pt x="93313" y="4743362"/>
                  </a:lnTo>
                  <a:lnTo>
                    <a:pt x="93222" y="4733562"/>
                  </a:lnTo>
                  <a:lnTo>
                    <a:pt x="93130" y="4723761"/>
                  </a:lnTo>
                  <a:lnTo>
                    <a:pt x="93030" y="4713961"/>
                  </a:lnTo>
                  <a:lnTo>
                    <a:pt x="92928" y="4704161"/>
                  </a:lnTo>
                  <a:lnTo>
                    <a:pt x="92821" y="4694360"/>
                  </a:lnTo>
                  <a:lnTo>
                    <a:pt x="92709" y="4684560"/>
                  </a:lnTo>
                  <a:lnTo>
                    <a:pt x="92593" y="4674760"/>
                  </a:lnTo>
                  <a:lnTo>
                    <a:pt x="92471" y="4664959"/>
                  </a:lnTo>
                  <a:lnTo>
                    <a:pt x="92346" y="4655159"/>
                  </a:lnTo>
                  <a:lnTo>
                    <a:pt x="92213" y="4645359"/>
                  </a:lnTo>
                  <a:lnTo>
                    <a:pt x="92077" y="4635558"/>
                  </a:lnTo>
                  <a:lnTo>
                    <a:pt x="91934" y="4625758"/>
                  </a:lnTo>
                  <a:lnTo>
                    <a:pt x="91786" y="4615958"/>
                  </a:lnTo>
                  <a:lnTo>
                    <a:pt x="91632" y="4606157"/>
                  </a:lnTo>
                  <a:lnTo>
                    <a:pt x="91472" y="4596357"/>
                  </a:lnTo>
                  <a:lnTo>
                    <a:pt x="91307" y="4586557"/>
                  </a:lnTo>
                  <a:lnTo>
                    <a:pt x="91133" y="4576756"/>
                  </a:lnTo>
                  <a:lnTo>
                    <a:pt x="90956" y="4566956"/>
                  </a:lnTo>
                  <a:lnTo>
                    <a:pt x="90769" y="4557156"/>
                  </a:lnTo>
                  <a:lnTo>
                    <a:pt x="90578" y="4547355"/>
                  </a:lnTo>
                  <a:lnTo>
                    <a:pt x="90379" y="4537555"/>
                  </a:lnTo>
                  <a:lnTo>
                    <a:pt x="90173" y="4527755"/>
                  </a:lnTo>
                  <a:lnTo>
                    <a:pt x="89961" y="4517954"/>
                  </a:lnTo>
                  <a:lnTo>
                    <a:pt x="89739" y="4508154"/>
                  </a:lnTo>
                  <a:lnTo>
                    <a:pt x="89513" y="4498354"/>
                  </a:lnTo>
                  <a:lnTo>
                    <a:pt x="89276" y="4488553"/>
                  </a:lnTo>
                  <a:lnTo>
                    <a:pt x="89033" y="4478753"/>
                  </a:lnTo>
                  <a:lnTo>
                    <a:pt x="88782" y="4468953"/>
                  </a:lnTo>
                  <a:lnTo>
                    <a:pt x="88522" y="4459152"/>
                  </a:lnTo>
                  <a:lnTo>
                    <a:pt x="88257" y="4449352"/>
                  </a:lnTo>
                  <a:lnTo>
                    <a:pt x="87979" y="4439552"/>
                  </a:lnTo>
                  <a:lnTo>
                    <a:pt x="87698" y="4429751"/>
                  </a:lnTo>
                  <a:lnTo>
                    <a:pt x="87403" y="4419951"/>
                  </a:lnTo>
                  <a:lnTo>
                    <a:pt x="87103" y="4410151"/>
                  </a:lnTo>
                  <a:lnTo>
                    <a:pt x="86792" y="4400350"/>
                  </a:lnTo>
                  <a:lnTo>
                    <a:pt x="86474" y="4390550"/>
                  </a:lnTo>
                  <a:lnTo>
                    <a:pt x="86147" y="4380750"/>
                  </a:lnTo>
                  <a:lnTo>
                    <a:pt x="85809" y="4370949"/>
                  </a:lnTo>
                  <a:lnTo>
                    <a:pt x="85467" y="4361149"/>
                  </a:lnTo>
                  <a:lnTo>
                    <a:pt x="85109" y="4351349"/>
                  </a:lnTo>
                  <a:lnTo>
                    <a:pt x="84747" y="4341548"/>
                  </a:lnTo>
                  <a:lnTo>
                    <a:pt x="84372" y="4331748"/>
                  </a:lnTo>
                  <a:lnTo>
                    <a:pt x="83990" y="4321948"/>
                  </a:lnTo>
                  <a:lnTo>
                    <a:pt x="83599" y="4312147"/>
                  </a:lnTo>
                  <a:lnTo>
                    <a:pt x="83197" y="4302347"/>
                  </a:lnTo>
                  <a:lnTo>
                    <a:pt x="82789" y="4292547"/>
                  </a:lnTo>
                  <a:lnTo>
                    <a:pt x="82366" y="4282746"/>
                  </a:lnTo>
                  <a:lnTo>
                    <a:pt x="81939" y="4272946"/>
                  </a:lnTo>
                  <a:lnTo>
                    <a:pt x="81498" y="4263146"/>
                  </a:lnTo>
                  <a:lnTo>
                    <a:pt x="81051" y="4253345"/>
                  </a:lnTo>
                  <a:lnTo>
                    <a:pt x="80594" y="4243545"/>
                  </a:lnTo>
                  <a:lnTo>
                    <a:pt x="80126" y="4233745"/>
                  </a:lnTo>
                  <a:lnTo>
                    <a:pt x="79653" y="4223944"/>
                  </a:lnTo>
                  <a:lnTo>
                    <a:pt x="79165" y="4214144"/>
                  </a:lnTo>
                  <a:lnTo>
                    <a:pt x="78673" y="4204344"/>
                  </a:lnTo>
                  <a:lnTo>
                    <a:pt x="78168" y="4194543"/>
                  </a:lnTo>
                  <a:lnTo>
                    <a:pt x="77657" y="4184743"/>
                  </a:lnTo>
                  <a:lnTo>
                    <a:pt x="77136" y="4174943"/>
                  </a:lnTo>
                  <a:lnTo>
                    <a:pt x="76606" y="4165142"/>
                  </a:lnTo>
                  <a:lnTo>
                    <a:pt x="76069" y="4155342"/>
                  </a:lnTo>
                  <a:lnTo>
                    <a:pt x="75521" y="4145542"/>
                  </a:lnTo>
                  <a:lnTo>
                    <a:pt x="74969" y="4135741"/>
                  </a:lnTo>
                  <a:lnTo>
                    <a:pt x="74404" y="4125941"/>
                  </a:lnTo>
                  <a:lnTo>
                    <a:pt x="73835" y="4116141"/>
                  </a:lnTo>
                  <a:lnTo>
                    <a:pt x="73257" y="4106340"/>
                  </a:lnTo>
                  <a:lnTo>
                    <a:pt x="72671" y="4096540"/>
                  </a:lnTo>
                  <a:lnTo>
                    <a:pt x="72080" y="4086740"/>
                  </a:lnTo>
                  <a:lnTo>
                    <a:pt x="71479" y="4076939"/>
                  </a:lnTo>
                  <a:lnTo>
                    <a:pt x="70876" y="4067139"/>
                  </a:lnTo>
                  <a:lnTo>
                    <a:pt x="70261" y="4057339"/>
                  </a:lnTo>
                  <a:lnTo>
                    <a:pt x="69644" y="4047538"/>
                  </a:lnTo>
                  <a:lnTo>
                    <a:pt x="69020" y="4037738"/>
                  </a:lnTo>
                  <a:lnTo>
                    <a:pt x="68390" y="4027938"/>
                  </a:lnTo>
                  <a:lnTo>
                    <a:pt x="67756" y="4018137"/>
                  </a:lnTo>
                  <a:lnTo>
                    <a:pt x="67116" y="4008337"/>
                  </a:lnTo>
                  <a:lnTo>
                    <a:pt x="66473" y="3998537"/>
                  </a:lnTo>
                  <a:lnTo>
                    <a:pt x="65824" y="3988736"/>
                  </a:lnTo>
                  <a:lnTo>
                    <a:pt x="65173" y="3978936"/>
                  </a:lnTo>
                  <a:lnTo>
                    <a:pt x="64517" y="3969136"/>
                  </a:lnTo>
                  <a:lnTo>
                    <a:pt x="63859" y="3959335"/>
                  </a:lnTo>
                  <a:lnTo>
                    <a:pt x="63199" y="3949535"/>
                  </a:lnTo>
                  <a:lnTo>
                    <a:pt x="62536" y="3939735"/>
                  </a:lnTo>
                  <a:lnTo>
                    <a:pt x="61872" y="3929934"/>
                  </a:lnTo>
                  <a:lnTo>
                    <a:pt x="61206" y="3920134"/>
                  </a:lnTo>
                  <a:lnTo>
                    <a:pt x="60539" y="3910334"/>
                  </a:lnTo>
                  <a:lnTo>
                    <a:pt x="59872" y="3900533"/>
                  </a:lnTo>
                  <a:lnTo>
                    <a:pt x="59205" y="3890733"/>
                  </a:lnTo>
                  <a:lnTo>
                    <a:pt x="58539" y="3880933"/>
                  </a:lnTo>
                  <a:lnTo>
                    <a:pt x="57873" y="3871132"/>
                  </a:lnTo>
                  <a:lnTo>
                    <a:pt x="57209" y="3861332"/>
                  </a:lnTo>
                  <a:lnTo>
                    <a:pt x="56547" y="3851532"/>
                  </a:lnTo>
                  <a:lnTo>
                    <a:pt x="55886" y="3841731"/>
                  </a:lnTo>
                  <a:lnTo>
                    <a:pt x="55230" y="3831931"/>
                  </a:lnTo>
                  <a:lnTo>
                    <a:pt x="54576" y="3822131"/>
                  </a:lnTo>
                  <a:lnTo>
                    <a:pt x="53926" y="3812330"/>
                  </a:lnTo>
                  <a:lnTo>
                    <a:pt x="53281" y="3802530"/>
                  </a:lnTo>
                  <a:lnTo>
                    <a:pt x="52639" y="3792729"/>
                  </a:lnTo>
                  <a:lnTo>
                    <a:pt x="52005" y="3782929"/>
                  </a:lnTo>
                  <a:lnTo>
                    <a:pt x="51374" y="3773129"/>
                  </a:lnTo>
                  <a:lnTo>
                    <a:pt x="50752" y="3763328"/>
                  </a:lnTo>
                  <a:lnTo>
                    <a:pt x="50134" y="3753528"/>
                  </a:lnTo>
                  <a:lnTo>
                    <a:pt x="49526" y="3743728"/>
                  </a:lnTo>
                  <a:lnTo>
                    <a:pt x="48924" y="3733927"/>
                  </a:lnTo>
                  <a:lnTo>
                    <a:pt x="48329" y="3724127"/>
                  </a:lnTo>
                  <a:lnTo>
                    <a:pt x="47746" y="3714327"/>
                  </a:lnTo>
                  <a:lnTo>
                    <a:pt x="47167" y="3704526"/>
                  </a:lnTo>
                  <a:lnTo>
                    <a:pt x="46604" y="3694726"/>
                  </a:lnTo>
                  <a:lnTo>
                    <a:pt x="46046" y="3684926"/>
                  </a:lnTo>
                  <a:lnTo>
                    <a:pt x="45502" y="3675125"/>
                  </a:lnTo>
                  <a:lnTo>
                    <a:pt x="44967" y="3665325"/>
                  </a:lnTo>
                  <a:lnTo>
                    <a:pt x="44442" y="3655525"/>
                  </a:lnTo>
                  <a:lnTo>
                    <a:pt x="43932" y="3645724"/>
                  </a:lnTo>
                  <a:lnTo>
                    <a:pt x="43428" y="3635924"/>
                  </a:lnTo>
                  <a:lnTo>
                    <a:pt x="42946" y="3626124"/>
                  </a:lnTo>
                  <a:lnTo>
                    <a:pt x="42469" y="3616323"/>
                  </a:lnTo>
                  <a:lnTo>
                    <a:pt x="42010" y="3606523"/>
                  </a:lnTo>
                  <a:lnTo>
                    <a:pt x="41562" y="3596723"/>
                  </a:lnTo>
                  <a:lnTo>
                    <a:pt x="41128" y="3586922"/>
                  </a:lnTo>
                  <a:lnTo>
                    <a:pt x="40711" y="3577122"/>
                  </a:lnTo>
                  <a:lnTo>
                    <a:pt x="40303" y="3567322"/>
                  </a:lnTo>
                  <a:lnTo>
                    <a:pt x="39918" y="3557521"/>
                  </a:lnTo>
                  <a:lnTo>
                    <a:pt x="39539" y="3547721"/>
                  </a:lnTo>
                  <a:lnTo>
                    <a:pt x="39184" y="3537921"/>
                  </a:lnTo>
                  <a:lnTo>
                    <a:pt x="38840" y="3528120"/>
                  </a:lnTo>
                  <a:lnTo>
                    <a:pt x="38513" y="3518320"/>
                  </a:lnTo>
                  <a:lnTo>
                    <a:pt x="38204" y="3508520"/>
                  </a:lnTo>
                  <a:lnTo>
                    <a:pt x="37905" y="3498719"/>
                  </a:lnTo>
                  <a:lnTo>
                    <a:pt x="37632" y="3488919"/>
                  </a:lnTo>
                  <a:lnTo>
                    <a:pt x="37366" y="3479119"/>
                  </a:lnTo>
                  <a:lnTo>
                    <a:pt x="37126" y="3469318"/>
                  </a:lnTo>
                  <a:lnTo>
                    <a:pt x="36897" y="3459518"/>
                  </a:lnTo>
                  <a:lnTo>
                    <a:pt x="36688" y="3449718"/>
                  </a:lnTo>
                  <a:lnTo>
                    <a:pt x="36496" y="3439917"/>
                  </a:lnTo>
                  <a:lnTo>
                    <a:pt x="36317" y="3430117"/>
                  </a:lnTo>
                  <a:lnTo>
                    <a:pt x="36163" y="3420317"/>
                  </a:lnTo>
                  <a:lnTo>
                    <a:pt x="36016" y="3410516"/>
                  </a:lnTo>
                  <a:lnTo>
                    <a:pt x="35898" y="3400716"/>
                  </a:lnTo>
                  <a:lnTo>
                    <a:pt x="35789" y="3390916"/>
                  </a:lnTo>
                  <a:lnTo>
                    <a:pt x="35702" y="3381115"/>
                  </a:lnTo>
                  <a:lnTo>
                    <a:pt x="35631" y="3371315"/>
                  </a:lnTo>
                  <a:lnTo>
                    <a:pt x="35574" y="3361515"/>
                  </a:lnTo>
                  <a:lnTo>
                    <a:pt x="35541" y="3351714"/>
                  </a:lnTo>
                  <a:lnTo>
                    <a:pt x="35514" y="3341914"/>
                  </a:lnTo>
                  <a:lnTo>
                    <a:pt x="35518" y="3332114"/>
                  </a:lnTo>
                  <a:lnTo>
                    <a:pt x="35528" y="3322313"/>
                  </a:lnTo>
                  <a:lnTo>
                    <a:pt x="35561" y="3312513"/>
                  </a:lnTo>
                  <a:lnTo>
                    <a:pt x="35607" y="3302713"/>
                  </a:lnTo>
                  <a:lnTo>
                    <a:pt x="35669" y="3292912"/>
                  </a:lnTo>
                  <a:lnTo>
                    <a:pt x="35751" y="3283112"/>
                  </a:lnTo>
                  <a:lnTo>
                    <a:pt x="35841" y="3273312"/>
                  </a:lnTo>
                  <a:lnTo>
                    <a:pt x="35957" y="3263511"/>
                  </a:lnTo>
                  <a:lnTo>
                    <a:pt x="36079" y="3253711"/>
                  </a:lnTo>
                  <a:lnTo>
                    <a:pt x="36223" y="3243911"/>
                  </a:lnTo>
                  <a:lnTo>
                    <a:pt x="36378" y="3234110"/>
                  </a:lnTo>
                  <a:lnTo>
                    <a:pt x="36548" y="3224310"/>
                  </a:lnTo>
                  <a:lnTo>
                    <a:pt x="36734" y="3214510"/>
                  </a:lnTo>
                  <a:lnTo>
                    <a:pt x="36929" y="3204709"/>
                  </a:lnTo>
                  <a:lnTo>
                    <a:pt x="37144" y="3194909"/>
                  </a:lnTo>
                  <a:lnTo>
                    <a:pt x="37365" y="3185109"/>
                  </a:lnTo>
                  <a:lnTo>
                    <a:pt x="37606" y="3175308"/>
                  </a:lnTo>
                  <a:lnTo>
                    <a:pt x="37854" y="3165508"/>
                  </a:lnTo>
                  <a:lnTo>
                    <a:pt x="38116" y="3155708"/>
                  </a:lnTo>
                  <a:lnTo>
                    <a:pt x="38390" y="3145907"/>
                  </a:lnTo>
                  <a:lnTo>
                    <a:pt x="38672" y="3136107"/>
                  </a:lnTo>
                  <a:lnTo>
                    <a:pt x="38969" y="3126307"/>
                  </a:lnTo>
                  <a:lnTo>
                    <a:pt x="39270" y="3116506"/>
                  </a:lnTo>
                  <a:lnTo>
                    <a:pt x="39588" y="3106706"/>
                  </a:lnTo>
                  <a:lnTo>
                    <a:pt x="39910" y="3096906"/>
                  </a:lnTo>
                  <a:lnTo>
                    <a:pt x="40243" y="3087105"/>
                  </a:lnTo>
                  <a:lnTo>
                    <a:pt x="40583" y="3077305"/>
                  </a:lnTo>
                  <a:lnTo>
                    <a:pt x="40930" y="3067505"/>
                  </a:lnTo>
                  <a:lnTo>
                    <a:pt x="41287" y="3057704"/>
                  </a:lnTo>
                  <a:lnTo>
                    <a:pt x="41646" y="3047904"/>
                  </a:lnTo>
                  <a:lnTo>
                    <a:pt x="42017" y="3038104"/>
                  </a:lnTo>
                  <a:lnTo>
                    <a:pt x="42389" y="3028303"/>
                  </a:lnTo>
                  <a:lnTo>
                    <a:pt x="42768" y="3018503"/>
                  </a:lnTo>
                  <a:lnTo>
                    <a:pt x="43152" y="3008703"/>
                  </a:lnTo>
                  <a:lnTo>
                    <a:pt x="43538" y="2998902"/>
                  </a:lnTo>
                  <a:lnTo>
                    <a:pt x="43929" y="2989102"/>
                  </a:lnTo>
                  <a:lnTo>
                    <a:pt x="44322" y="2979302"/>
                  </a:lnTo>
                  <a:lnTo>
                    <a:pt x="44718" y="2969501"/>
                  </a:lnTo>
                  <a:lnTo>
                    <a:pt x="45115" y="2959701"/>
                  </a:lnTo>
                  <a:lnTo>
                    <a:pt x="45514" y="2949901"/>
                  </a:lnTo>
                  <a:lnTo>
                    <a:pt x="45913" y="2940100"/>
                  </a:lnTo>
                  <a:lnTo>
                    <a:pt x="46313" y="2930300"/>
                  </a:lnTo>
                  <a:lnTo>
                    <a:pt x="46711" y="2920500"/>
                  </a:lnTo>
                  <a:lnTo>
                    <a:pt x="47109" y="2910699"/>
                  </a:lnTo>
                  <a:lnTo>
                    <a:pt x="47504" y="2900899"/>
                  </a:lnTo>
                  <a:lnTo>
                    <a:pt x="47899" y="2891099"/>
                  </a:lnTo>
                  <a:lnTo>
                    <a:pt x="48289" y="2881298"/>
                  </a:lnTo>
                  <a:lnTo>
                    <a:pt x="48676" y="2871498"/>
                  </a:lnTo>
                  <a:lnTo>
                    <a:pt x="49060" y="2861698"/>
                  </a:lnTo>
                  <a:lnTo>
                    <a:pt x="49438" y="2851897"/>
                  </a:lnTo>
                  <a:lnTo>
                    <a:pt x="49813" y="2842097"/>
                  </a:lnTo>
                  <a:lnTo>
                    <a:pt x="50180" y="2832297"/>
                  </a:lnTo>
                  <a:lnTo>
                    <a:pt x="50544" y="2822496"/>
                  </a:lnTo>
                  <a:lnTo>
                    <a:pt x="50897" y="2812696"/>
                  </a:lnTo>
                  <a:lnTo>
                    <a:pt x="51246" y="2802896"/>
                  </a:lnTo>
                  <a:lnTo>
                    <a:pt x="51586" y="2793095"/>
                  </a:lnTo>
                  <a:lnTo>
                    <a:pt x="51917" y="2783295"/>
                  </a:lnTo>
                  <a:lnTo>
                    <a:pt x="52242" y="2773495"/>
                  </a:lnTo>
                  <a:lnTo>
                    <a:pt x="52553" y="2763694"/>
                  </a:lnTo>
                  <a:lnTo>
                    <a:pt x="52860" y="2753894"/>
                  </a:lnTo>
                  <a:lnTo>
                    <a:pt x="53149" y="2744094"/>
                  </a:lnTo>
                  <a:lnTo>
                    <a:pt x="53433" y="2734293"/>
                  </a:lnTo>
                  <a:lnTo>
                    <a:pt x="53703" y="2724493"/>
                  </a:lnTo>
                  <a:lnTo>
                    <a:pt x="53961" y="2714693"/>
                  </a:lnTo>
                  <a:lnTo>
                    <a:pt x="54209" y="2704892"/>
                  </a:lnTo>
                  <a:lnTo>
                    <a:pt x="54439" y="2695092"/>
                  </a:lnTo>
                  <a:lnTo>
                    <a:pt x="54665" y="2685292"/>
                  </a:lnTo>
                  <a:lnTo>
                    <a:pt x="54865" y="2675491"/>
                  </a:lnTo>
                  <a:lnTo>
                    <a:pt x="55060" y="2665691"/>
                  </a:lnTo>
                  <a:lnTo>
                    <a:pt x="55235" y="2655891"/>
                  </a:lnTo>
                  <a:lnTo>
                    <a:pt x="55397" y="2646090"/>
                  </a:lnTo>
                  <a:lnTo>
                    <a:pt x="55545" y="2636290"/>
                  </a:lnTo>
                  <a:lnTo>
                    <a:pt x="55673" y="2626490"/>
                  </a:lnTo>
                  <a:lnTo>
                    <a:pt x="55793" y="2616689"/>
                  </a:lnTo>
                  <a:lnTo>
                    <a:pt x="55885" y="2606889"/>
                  </a:lnTo>
                  <a:lnTo>
                    <a:pt x="55969" y="2597089"/>
                  </a:lnTo>
                  <a:lnTo>
                    <a:pt x="56029" y="2587288"/>
                  </a:lnTo>
                  <a:lnTo>
                    <a:pt x="56075" y="2577488"/>
                  </a:lnTo>
                  <a:lnTo>
                    <a:pt x="56104" y="2567688"/>
                  </a:lnTo>
                  <a:lnTo>
                    <a:pt x="56110" y="2557887"/>
                  </a:lnTo>
                  <a:lnTo>
                    <a:pt x="56106" y="2548087"/>
                  </a:lnTo>
                  <a:lnTo>
                    <a:pt x="56072" y="2538286"/>
                  </a:lnTo>
                  <a:lnTo>
                    <a:pt x="56029" y="2528486"/>
                  </a:lnTo>
                  <a:lnTo>
                    <a:pt x="55957" y="2518686"/>
                  </a:lnTo>
                  <a:lnTo>
                    <a:pt x="55872" y="2508885"/>
                  </a:lnTo>
                  <a:lnTo>
                    <a:pt x="55766" y="2499085"/>
                  </a:lnTo>
                  <a:lnTo>
                    <a:pt x="55637" y="2489285"/>
                  </a:lnTo>
                  <a:lnTo>
                    <a:pt x="55495" y="2479484"/>
                  </a:lnTo>
                  <a:lnTo>
                    <a:pt x="55322" y="2469684"/>
                  </a:lnTo>
                  <a:lnTo>
                    <a:pt x="55141" y="2459884"/>
                  </a:lnTo>
                  <a:lnTo>
                    <a:pt x="54926" y="2450083"/>
                  </a:lnTo>
                  <a:lnTo>
                    <a:pt x="54700" y="2440283"/>
                  </a:lnTo>
                  <a:lnTo>
                    <a:pt x="54449" y="2430483"/>
                  </a:lnTo>
                  <a:lnTo>
                    <a:pt x="54177" y="2420682"/>
                  </a:lnTo>
                  <a:lnTo>
                    <a:pt x="53890" y="2410882"/>
                  </a:lnTo>
                  <a:lnTo>
                    <a:pt x="53572" y="2401082"/>
                  </a:lnTo>
                  <a:lnTo>
                    <a:pt x="53246" y="2391281"/>
                  </a:lnTo>
                  <a:lnTo>
                    <a:pt x="52885" y="2381481"/>
                  </a:lnTo>
                  <a:lnTo>
                    <a:pt x="52514" y="2371681"/>
                  </a:lnTo>
                  <a:lnTo>
                    <a:pt x="52116" y="2361880"/>
                  </a:lnTo>
                  <a:lnTo>
                    <a:pt x="51699" y="2352080"/>
                  </a:lnTo>
                  <a:lnTo>
                    <a:pt x="51265" y="2342280"/>
                  </a:lnTo>
                  <a:lnTo>
                    <a:pt x="50804" y="2332479"/>
                  </a:lnTo>
                  <a:lnTo>
                    <a:pt x="50334" y="2322679"/>
                  </a:lnTo>
                  <a:lnTo>
                    <a:pt x="49829" y="2312879"/>
                  </a:lnTo>
                  <a:lnTo>
                    <a:pt x="49316" y="2303078"/>
                  </a:lnTo>
                  <a:lnTo>
                    <a:pt x="48777" y="2293278"/>
                  </a:lnTo>
                  <a:lnTo>
                    <a:pt x="48221" y="2283478"/>
                  </a:lnTo>
                  <a:lnTo>
                    <a:pt x="47648" y="2273677"/>
                  </a:lnTo>
                  <a:lnTo>
                    <a:pt x="47052" y="2263877"/>
                  </a:lnTo>
                  <a:lnTo>
                    <a:pt x="46446" y="2254077"/>
                  </a:lnTo>
                  <a:lnTo>
                    <a:pt x="45810" y="2244276"/>
                  </a:lnTo>
                  <a:lnTo>
                    <a:pt x="45167" y="2234476"/>
                  </a:lnTo>
                  <a:lnTo>
                    <a:pt x="44499" y="2224676"/>
                  </a:lnTo>
                  <a:lnTo>
                    <a:pt x="43819" y="2214875"/>
                  </a:lnTo>
                  <a:lnTo>
                    <a:pt x="43122" y="2205075"/>
                  </a:lnTo>
                  <a:lnTo>
                    <a:pt x="42407" y="2195275"/>
                  </a:lnTo>
                  <a:lnTo>
                    <a:pt x="41683" y="2185474"/>
                  </a:lnTo>
                  <a:lnTo>
                    <a:pt x="40936" y="2175674"/>
                  </a:lnTo>
                  <a:lnTo>
                    <a:pt x="40183" y="2165874"/>
                  </a:lnTo>
                  <a:lnTo>
                    <a:pt x="39409" y="2156073"/>
                  </a:lnTo>
                  <a:lnTo>
                    <a:pt x="38627" y="2146273"/>
                  </a:lnTo>
                  <a:lnTo>
                    <a:pt x="37831" y="2136473"/>
                  </a:lnTo>
                  <a:lnTo>
                    <a:pt x="37023" y="2126672"/>
                  </a:lnTo>
                  <a:lnTo>
                    <a:pt x="36207" y="2116872"/>
                  </a:lnTo>
                  <a:lnTo>
                    <a:pt x="35376" y="2107072"/>
                  </a:lnTo>
                  <a:lnTo>
                    <a:pt x="34541" y="2097271"/>
                  </a:lnTo>
                  <a:lnTo>
                    <a:pt x="33692" y="2087471"/>
                  </a:lnTo>
                  <a:lnTo>
                    <a:pt x="32839" y="2077671"/>
                  </a:lnTo>
                  <a:lnTo>
                    <a:pt x="31977" y="2067870"/>
                  </a:lnTo>
                  <a:lnTo>
                    <a:pt x="31110" y="2058070"/>
                  </a:lnTo>
                  <a:lnTo>
                    <a:pt x="30237" y="2048270"/>
                  </a:lnTo>
                  <a:lnTo>
                    <a:pt x="29358" y="2038469"/>
                  </a:lnTo>
                  <a:lnTo>
                    <a:pt x="28478" y="2028669"/>
                  </a:lnTo>
                  <a:lnTo>
                    <a:pt x="27593" y="2018869"/>
                  </a:lnTo>
                  <a:lnTo>
                    <a:pt x="26707" y="2009068"/>
                  </a:lnTo>
                  <a:lnTo>
                    <a:pt x="25819" y="1999268"/>
                  </a:lnTo>
                  <a:lnTo>
                    <a:pt x="24931" y="1989468"/>
                  </a:lnTo>
                  <a:lnTo>
                    <a:pt x="24044" y="1979667"/>
                  </a:lnTo>
                  <a:lnTo>
                    <a:pt x="23160" y="1969867"/>
                  </a:lnTo>
                  <a:lnTo>
                    <a:pt x="22276" y="1960067"/>
                  </a:lnTo>
                  <a:lnTo>
                    <a:pt x="21399" y="1950266"/>
                  </a:lnTo>
                  <a:lnTo>
                    <a:pt x="20524" y="1940466"/>
                  </a:lnTo>
                  <a:lnTo>
                    <a:pt x="19657" y="1930666"/>
                  </a:lnTo>
                  <a:lnTo>
                    <a:pt x="18795" y="1920865"/>
                  </a:lnTo>
                  <a:lnTo>
                    <a:pt x="17940" y="1911065"/>
                  </a:lnTo>
                  <a:lnTo>
                    <a:pt x="17096" y="1901265"/>
                  </a:lnTo>
                  <a:lnTo>
                    <a:pt x="16257" y="1891464"/>
                  </a:lnTo>
                  <a:lnTo>
                    <a:pt x="15436" y="1881664"/>
                  </a:lnTo>
                  <a:lnTo>
                    <a:pt x="14619" y="1871864"/>
                  </a:lnTo>
                  <a:lnTo>
                    <a:pt x="13821" y="1862063"/>
                  </a:lnTo>
                  <a:lnTo>
                    <a:pt x="13033" y="1852263"/>
                  </a:lnTo>
                  <a:lnTo>
                    <a:pt x="12260" y="1842463"/>
                  </a:lnTo>
                  <a:lnTo>
                    <a:pt x="11504" y="1832662"/>
                  </a:lnTo>
                  <a:lnTo>
                    <a:pt x="10759" y="1822862"/>
                  </a:lnTo>
                  <a:lnTo>
                    <a:pt x="10041" y="1813062"/>
                  </a:lnTo>
                  <a:lnTo>
                    <a:pt x="9330" y="1803261"/>
                  </a:lnTo>
                  <a:lnTo>
                    <a:pt x="8650" y="1793461"/>
                  </a:lnTo>
                  <a:lnTo>
                    <a:pt x="7982" y="1783661"/>
                  </a:lnTo>
                  <a:lnTo>
                    <a:pt x="7339" y="1773860"/>
                  </a:lnTo>
                  <a:lnTo>
                    <a:pt x="6718" y="1764060"/>
                  </a:lnTo>
                  <a:lnTo>
                    <a:pt x="6114" y="1754260"/>
                  </a:lnTo>
                  <a:lnTo>
                    <a:pt x="5544" y="1744459"/>
                  </a:lnTo>
                  <a:lnTo>
                    <a:pt x="4984" y="1734659"/>
                  </a:lnTo>
                  <a:lnTo>
                    <a:pt x="4466" y="1724859"/>
                  </a:lnTo>
                  <a:lnTo>
                    <a:pt x="3962" y="1715058"/>
                  </a:lnTo>
                  <a:lnTo>
                    <a:pt x="3491" y="1705258"/>
                  </a:lnTo>
                  <a:lnTo>
                    <a:pt x="3046" y="1695458"/>
                  </a:lnTo>
                  <a:lnTo>
                    <a:pt x="2623" y="1685657"/>
                  </a:lnTo>
                  <a:lnTo>
                    <a:pt x="2240" y="1675857"/>
                  </a:lnTo>
                  <a:lnTo>
                    <a:pt x="1870" y="1666057"/>
                  </a:lnTo>
                  <a:lnTo>
                    <a:pt x="1551" y="1656256"/>
                  </a:lnTo>
                  <a:lnTo>
                    <a:pt x="1246" y="1646456"/>
                  </a:lnTo>
                  <a:lnTo>
                    <a:pt x="982" y="1636656"/>
                  </a:lnTo>
                  <a:lnTo>
                    <a:pt x="745" y="1626855"/>
                  </a:lnTo>
                  <a:lnTo>
                    <a:pt x="536" y="1617055"/>
                  </a:lnTo>
                  <a:lnTo>
                    <a:pt x="369" y="1607255"/>
                  </a:lnTo>
                  <a:lnTo>
                    <a:pt x="218" y="1597454"/>
                  </a:lnTo>
                  <a:lnTo>
                    <a:pt x="123" y="1587654"/>
                  </a:lnTo>
                  <a:lnTo>
                    <a:pt x="42" y="1577854"/>
                  </a:lnTo>
                  <a:lnTo>
                    <a:pt x="8" y="1568053"/>
                  </a:lnTo>
                  <a:lnTo>
                    <a:pt x="0" y="1558253"/>
                  </a:lnTo>
                  <a:lnTo>
                    <a:pt x="25" y="1548453"/>
                  </a:lnTo>
                  <a:lnTo>
                    <a:pt x="91" y="1538652"/>
                  </a:lnTo>
                  <a:lnTo>
                    <a:pt x="177" y="1528852"/>
                  </a:lnTo>
                  <a:lnTo>
                    <a:pt x="317" y="1519052"/>
                  </a:lnTo>
                  <a:lnTo>
                    <a:pt x="471" y="1509251"/>
                  </a:lnTo>
                  <a:lnTo>
                    <a:pt x="677" y="1499451"/>
                  </a:lnTo>
                  <a:lnTo>
                    <a:pt x="905" y="1489651"/>
                  </a:lnTo>
                  <a:lnTo>
                    <a:pt x="1171" y="1479850"/>
                  </a:lnTo>
                  <a:lnTo>
                    <a:pt x="1473" y="1470050"/>
                  </a:lnTo>
                  <a:lnTo>
                    <a:pt x="1797" y="1460250"/>
                  </a:lnTo>
                  <a:lnTo>
                    <a:pt x="2172" y="1450449"/>
                  </a:lnTo>
                  <a:lnTo>
                    <a:pt x="2560" y="1440649"/>
                  </a:lnTo>
                  <a:lnTo>
                    <a:pt x="3000" y="1430849"/>
                  </a:lnTo>
                  <a:lnTo>
                    <a:pt x="3459" y="1421048"/>
                  </a:lnTo>
                  <a:lnTo>
                    <a:pt x="3955" y="1411248"/>
                  </a:lnTo>
                  <a:lnTo>
                    <a:pt x="4483" y="1401448"/>
                  </a:lnTo>
                  <a:lnTo>
                    <a:pt x="5034" y="1391647"/>
                  </a:lnTo>
                  <a:lnTo>
                    <a:pt x="5628" y="1381847"/>
                  </a:lnTo>
                  <a:lnTo>
                    <a:pt x="6234" y="1372047"/>
                  </a:lnTo>
                  <a:lnTo>
                    <a:pt x="6890" y="1362246"/>
                  </a:lnTo>
                  <a:lnTo>
                    <a:pt x="7559" y="1352446"/>
                  </a:lnTo>
                  <a:lnTo>
                    <a:pt x="8264" y="1342646"/>
                  </a:lnTo>
                  <a:lnTo>
                    <a:pt x="8993" y="1332845"/>
                  </a:lnTo>
                  <a:lnTo>
                    <a:pt x="9745" y="1323045"/>
                  </a:lnTo>
                  <a:lnTo>
                    <a:pt x="10531" y="1313245"/>
                  </a:lnTo>
                  <a:lnTo>
                    <a:pt x="11328" y="1303444"/>
                  </a:lnTo>
                  <a:lnTo>
                    <a:pt x="12167" y="1293644"/>
                  </a:lnTo>
                  <a:lnTo>
                    <a:pt x="13016" y="1283844"/>
                  </a:lnTo>
                  <a:lnTo>
                    <a:pt x="13895" y="1274043"/>
                  </a:lnTo>
                  <a:lnTo>
                    <a:pt x="14792" y="1264243"/>
                  </a:lnTo>
                  <a:lnTo>
                    <a:pt x="15709" y="1254442"/>
                  </a:lnTo>
                  <a:lnTo>
                    <a:pt x="16649" y="1244642"/>
                  </a:lnTo>
                  <a:lnTo>
                    <a:pt x="17600" y="1234842"/>
                  </a:lnTo>
                  <a:lnTo>
                    <a:pt x="18581" y="1225041"/>
                  </a:lnTo>
                  <a:lnTo>
                    <a:pt x="19569" y="1215241"/>
                  </a:lnTo>
                  <a:lnTo>
                    <a:pt x="20580" y="1205441"/>
                  </a:lnTo>
                  <a:lnTo>
                    <a:pt x="21602" y="1195640"/>
                  </a:lnTo>
                  <a:lnTo>
                    <a:pt x="22639" y="1185840"/>
                  </a:lnTo>
                  <a:lnTo>
                    <a:pt x="23690" y="1176040"/>
                  </a:lnTo>
                  <a:lnTo>
                    <a:pt x="24750" y="1166239"/>
                  </a:lnTo>
                  <a:lnTo>
                    <a:pt x="25827" y="1156439"/>
                  </a:lnTo>
                  <a:lnTo>
                    <a:pt x="26908" y="1146639"/>
                  </a:lnTo>
                  <a:lnTo>
                    <a:pt x="28004" y="1136838"/>
                  </a:lnTo>
                  <a:lnTo>
                    <a:pt x="29105" y="1127038"/>
                  </a:lnTo>
                  <a:lnTo>
                    <a:pt x="30215" y="1117238"/>
                  </a:lnTo>
                  <a:lnTo>
                    <a:pt x="31331" y="1107437"/>
                  </a:lnTo>
                  <a:lnTo>
                    <a:pt x="32451" y="1097637"/>
                  </a:lnTo>
                  <a:lnTo>
                    <a:pt x="33577" y="1087837"/>
                  </a:lnTo>
                  <a:lnTo>
                    <a:pt x="34705" y="1078036"/>
                  </a:lnTo>
                  <a:lnTo>
                    <a:pt x="35838" y="1068236"/>
                  </a:lnTo>
                  <a:lnTo>
                    <a:pt x="36971" y="1058436"/>
                  </a:lnTo>
                  <a:lnTo>
                    <a:pt x="38105" y="1048635"/>
                  </a:lnTo>
                  <a:lnTo>
                    <a:pt x="39240" y="1038835"/>
                  </a:lnTo>
                  <a:lnTo>
                    <a:pt x="40373" y="1029035"/>
                  </a:lnTo>
                  <a:lnTo>
                    <a:pt x="41504" y="1019234"/>
                  </a:lnTo>
                  <a:lnTo>
                    <a:pt x="42634" y="1009434"/>
                  </a:lnTo>
                  <a:lnTo>
                    <a:pt x="43758" y="999634"/>
                  </a:lnTo>
                  <a:lnTo>
                    <a:pt x="44880" y="989833"/>
                  </a:lnTo>
                  <a:lnTo>
                    <a:pt x="45996" y="980033"/>
                  </a:lnTo>
                  <a:lnTo>
                    <a:pt x="47106" y="970233"/>
                  </a:lnTo>
                  <a:lnTo>
                    <a:pt x="48211" y="960432"/>
                  </a:lnTo>
                  <a:lnTo>
                    <a:pt x="49307" y="950632"/>
                  </a:lnTo>
                  <a:lnTo>
                    <a:pt x="50398" y="940832"/>
                  </a:lnTo>
                  <a:lnTo>
                    <a:pt x="51476" y="931031"/>
                  </a:lnTo>
                  <a:lnTo>
                    <a:pt x="52549" y="921231"/>
                  </a:lnTo>
                  <a:lnTo>
                    <a:pt x="53609" y="911431"/>
                  </a:lnTo>
                  <a:lnTo>
                    <a:pt x="54660" y="901630"/>
                  </a:lnTo>
                  <a:lnTo>
                    <a:pt x="55701" y="891830"/>
                  </a:lnTo>
                  <a:lnTo>
                    <a:pt x="56728" y="882030"/>
                  </a:lnTo>
                  <a:lnTo>
                    <a:pt x="57748" y="872229"/>
                  </a:lnTo>
                  <a:lnTo>
                    <a:pt x="58748" y="862429"/>
                  </a:lnTo>
                  <a:lnTo>
                    <a:pt x="59743" y="852629"/>
                  </a:lnTo>
                  <a:lnTo>
                    <a:pt x="60718" y="842828"/>
                  </a:lnTo>
                  <a:lnTo>
                    <a:pt x="61683" y="833028"/>
                  </a:lnTo>
                  <a:lnTo>
                    <a:pt x="62634" y="823228"/>
                  </a:lnTo>
                  <a:lnTo>
                    <a:pt x="63568" y="813427"/>
                  </a:lnTo>
                  <a:lnTo>
                    <a:pt x="64493" y="803627"/>
                  </a:lnTo>
                  <a:lnTo>
                    <a:pt x="65394" y="793827"/>
                  </a:lnTo>
                  <a:lnTo>
                    <a:pt x="66289" y="784026"/>
                  </a:lnTo>
                  <a:lnTo>
                    <a:pt x="67160" y="774226"/>
                  </a:lnTo>
                  <a:lnTo>
                    <a:pt x="68021" y="764426"/>
                  </a:lnTo>
                  <a:lnTo>
                    <a:pt x="68864" y="754625"/>
                  </a:lnTo>
                  <a:lnTo>
                    <a:pt x="69690" y="744825"/>
                  </a:lnTo>
                  <a:lnTo>
                    <a:pt x="70504" y="735025"/>
                  </a:lnTo>
                  <a:lnTo>
                    <a:pt x="71295" y="725224"/>
                  </a:lnTo>
                  <a:lnTo>
                    <a:pt x="72079" y="715424"/>
                  </a:lnTo>
                  <a:lnTo>
                    <a:pt x="72835" y="705624"/>
                  </a:lnTo>
                  <a:lnTo>
                    <a:pt x="73582" y="695823"/>
                  </a:lnTo>
                  <a:lnTo>
                    <a:pt x="74309" y="686023"/>
                  </a:lnTo>
                  <a:lnTo>
                    <a:pt x="75020" y="676223"/>
                  </a:lnTo>
                  <a:lnTo>
                    <a:pt x="75717" y="666422"/>
                  </a:lnTo>
                  <a:lnTo>
                    <a:pt x="76392" y="656622"/>
                  </a:lnTo>
                  <a:lnTo>
                    <a:pt x="77060" y="646822"/>
                  </a:lnTo>
                  <a:lnTo>
                    <a:pt x="77699" y="637021"/>
                  </a:lnTo>
                  <a:lnTo>
                    <a:pt x="78331" y="627221"/>
                  </a:lnTo>
                  <a:lnTo>
                    <a:pt x="78941" y="617421"/>
                  </a:lnTo>
                  <a:lnTo>
                    <a:pt x="79538" y="607620"/>
                  </a:lnTo>
                  <a:lnTo>
                    <a:pt x="80120" y="597820"/>
                  </a:lnTo>
                  <a:lnTo>
                    <a:pt x="80681" y="588020"/>
                  </a:lnTo>
                  <a:lnTo>
                    <a:pt x="81235" y="578219"/>
                  </a:lnTo>
                  <a:lnTo>
                    <a:pt x="81762" y="568419"/>
                  </a:lnTo>
                  <a:lnTo>
                    <a:pt x="82283" y="558619"/>
                  </a:lnTo>
                  <a:lnTo>
                    <a:pt x="82782" y="548818"/>
                  </a:lnTo>
                  <a:lnTo>
                    <a:pt x="83270" y="539018"/>
                  </a:lnTo>
                  <a:lnTo>
                    <a:pt x="83743" y="529218"/>
                  </a:lnTo>
                  <a:lnTo>
                    <a:pt x="84199" y="519417"/>
                  </a:lnTo>
                  <a:lnTo>
                    <a:pt x="84646" y="509617"/>
                  </a:lnTo>
                  <a:lnTo>
                    <a:pt x="85071" y="499817"/>
                  </a:lnTo>
                  <a:lnTo>
                    <a:pt x="85490" y="490016"/>
                  </a:lnTo>
                  <a:lnTo>
                    <a:pt x="85888" y="480216"/>
                  </a:lnTo>
                  <a:lnTo>
                    <a:pt x="86278" y="470416"/>
                  </a:lnTo>
                  <a:lnTo>
                    <a:pt x="86653" y="460615"/>
                  </a:lnTo>
                  <a:lnTo>
                    <a:pt x="87014" y="450815"/>
                  </a:lnTo>
                  <a:lnTo>
                    <a:pt x="87366" y="441015"/>
                  </a:lnTo>
                  <a:lnTo>
                    <a:pt x="87700" y="431214"/>
                  </a:lnTo>
                  <a:lnTo>
                    <a:pt x="88029" y="421414"/>
                  </a:lnTo>
                  <a:lnTo>
                    <a:pt x="88339" y="411614"/>
                  </a:lnTo>
                  <a:lnTo>
                    <a:pt x="88643" y="401813"/>
                  </a:lnTo>
                  <a:lnTo>
                    <a:pt x="88933" y="392013"/>
                  </a:lnTo>
                  <a:lnTo>
                    <a:pt x="89212" y="382213"/>
                  </a:lnTo>
                  <a:lnTo>
                    <a:pt x="89483" y="372412"/>
                  </a:lnTo>
                  <a:lnTo>
                    <a:pt x="89740" y="362612"/>
                  </a:lnTo>
                  <a:lnTo>
                    <a:pt x="89992" y="352812"/>
                  </a:lnTo>
                  <a:lnTo>
                    <a:pt x="90227" y="343011"/>
                  </a:lnTo>
                  <a:lnTo>
                    <a:pt x="90458" y="333211"/>
                  </a:lnTo>
                  <a:lnTo>
                    <a:pt x="90678" y="323411"/>
                  </a:lnTo>
                  <a:lnTo>
                    <a:pt x="90889" y="313610"/>
                  </a:lnTo>
                  <a:lnTo>
                    <a:pt x="91092" y="303810"/>
                  </a:lnTo>
                  <a:lnTo>
                    <a:pt x="91285" y="294010"/>
                  </a:lnTo>
                  <a:lnTo>
                    <a:pt x="91473" y="284209"/>
                  </a:lnTo>
                  <a:lnTo>
                    <a:pt x="91648" y="274409"/>
                  </a:lnTo>
                  <a:lnTo>
                    <a:pt x="91820" y="264609"/>
                  </a:lnTo>
                  <a:lnTo>
                    <a:pt x="91982" y="254808"/>
                  </a:lnTo>
                  <a:lnTo>
                    <a:pt x="92138" y="245008"/>
                  </a:lnTo>
                  <a:lnTo>
                    <a:pt x="92287" y="235208"/>
                  </a:lnTo>
                  <a:lnTo>
                    <a:pt x="92428" y="225407"/>
                  </a:lnTo>
                  <a:lnTo>
                    <a:pt x="92566" y="215607"/>
                  </a:lnTo>
                  <a:lnTo>
                    <a:pt x="92693" y="205807"/>
                  </a:lnTo>
                  <a:lnTo>
                    <a:pt x="92818" y="196006"/>
                  </a:lnTo>
                  <a:lnTo>
                    <a:pt x="92935" y="186206"/>
                  </a:lnTo>
                  <a:lnTo>
                    <a:pt x="93047" y="176406"/>
                  </a:lnTo>
                  <a:lnTo>
                    <a:pt x="93154" y="166605"/>
                  </a:lnTo>
                  <a:lnTo>
                    <a:pt x="93255" y="156805"/>
                  </a:lnTo>
                  <a:lnTo>
                    <a:pt x="93353" y="147005"/>
                  </a:lnTo>
                  <a:lnTo>
                    <a:pt x="93444" y="137204"/>
                  </a:lnTo>
                  <a:lnTo>
                    <a:pt x="93533" y="127404"/>
                  </a:lnTo>
                  <a:lnTo>
                    <a:pt x="93615" y="117604"/>
                  </a:lnTo>
                  <a:lnTo>
                    <a:pt x="93694" y="107803"/>
                  </a:lnTo>
                  <a:lnTo>
                    <a:pt x="93769" y="98003"/>
                  </a:lnTo>
                  <a:lnTo>
                    <a:pt x="93840" y="88203"/>
                  </a:lnTo>
                  <a:lnTo>
                    <a:pt x="93908" y="78402"/>
                  </a:lnTo>
                  <a:lnTo>
                    <a:pt x="93971" y="68602"/>
                  </a:lnTo>
                  <a:lnTo>
                    <a:pt x="94033" y="58802"/>
                  </a:lnTo>
                  <a:lnTo>
                    <a:pt x="94089" y="49001"/>
                  </a:lnTo>
                  <a:lnTo>
                    <a:pt x="94144" y="39201"/>
                  </a:lnTo>
                  <a:lnTo>
                    <a:pt x="94196" y="29401"/>
                  </a:lnTo>
                  <a:lnTo>
                    <a:pt x="94244" y="19600"/>
                  </a:lnTo>
                  <a:lnTo>
                    <a:pt x="94291" y="9800"/>
                  </a:lnTo>
                  <a:lnTo>
                    <a:pt x="94334" y="0"/>
                  </a:lnTo>
                  <a:lnTo>
                    <a:pt x="95667" y="0"/>
                  </a:lnTo>
                  <a:lnTo>
                    <a:pt x="95710" y="9800"/>
                  </a:lnTo>
                  <a:lnTo>
                    <a:pt x="95757" y="19600"/>
                  </a:lnTo>
                  <a:lnTo>
                    <a:pt x="95805" y="29401"/>
                  </a:lnTo>
                  <a:lnTo>
                    <a:pt x="95856" y="39201"/>
                  </a:lnTo>
                  <a:lnTo>
                    <a:pt x="95911" y="49001"/>
                  </a:lnTo>
                  <a:lnTo>
                    <a:pt x="95968" y="58802"/>
                  </a:lnTo>
                  <a:lnTo>
                    <a:pt x="96029" y="68602"/>
                  </a:lnTo>
                  <a:lnTo>
                    <a:pt x="96093" y="78402"/>
                  </a:lnTo>
                  <a:lnTo>
                    <a:pt x="96161" y="88203"/>
                  </a:lnTo>
                  <a:lnTo>
                    <a:pt x="96232" y="98003"/>
                  </a:lnTo>
                  <a:lnTo>
                    <a:pt x="96307" y="107803"/>
                  </a:lnTo>
                  <a:lnTo>
                    <a:pt x="96386" y="117604"/>
                  </a:lnTo>
                  <a:lnTo>
                    <a:pt x="96468" y="127404"/>
                  </a:lnTo>
                  <a:lnTo>
                    <a:pt x="96557" y="137204"/>
                  </a:lnTo>
                  <a:lnTo>
                    <a:pt x="96648" y="147005"/>
                  </a:lnTo>
                  <a:lnTo>
                    <a:pt x="96746" y="156805"/>
                  </a:lnTo>
                  <a:lnTo>
                    <a:pt x="96847" y="166605"/>
                  </a:lnTo>
                  <a:lnTo>
                    <a:pt x="96954" y="176406"/>
                  </a:lnTo>
                  <a:lnTo>
                    <a:pt x="97066" y="186206"/>
                  </a:lnTo>
                  <a:lnTo>
                    <a:pt x="97183" y="196006"/>
                  </a:lnTo>
                  <a:lnTo>
                    <a:pt x="97308" y="205807"/>
                  </a:lnTo>
                  <a:lnTo>
                    <a:pt x="97435" y="215607"/>
                  </a:lnTo>
                  <a:lnTo>
                    <a:pt x="97573" y="225407"/>
                  </a:lnTo>
                  <a:lnTo>
                    <a:pt x="97714" y="235208"/>
                  </a:lnTo>
                  <a:lnTo>
                    <a:pt x="97863" y="245008"/>
                  </a:lnTo>
                  <a:lnTo>
                    <a:pt x="98019" y="254808"/>
                  </a:lnTo>
                  <a:lnTo>
                    <a:pt x="98181" y="264609"/>
                  </a:lnTo>
                  <a:lnTo>
                    <a:pt x="98352" y="274409"/>
                  </a:lnTo>
                  <a:lnTo>
                    <a:pt x="98527" y="284209"/>
                  </a:lnTo>
                  <a:lnTo>
                    <a:pt x="98716" y="294010"/>
                  </a:lnTo>
                  <a:lnTo>
                    <a:pt x="98909" y="303810"/>
                  </a:lnTo>
                  <a:lnTo>
                    <a:pt x="99112" y="313610"/>
                  </a:lnTo>
                  <a:lnTo>
                    <a:pt x="99323" y="323411"/>
                  </a:lnTo>
                  <a:lnTo>
                    <a:pt x="99542" y="333211"/>
                  </a:lnTo>
                  <a:lnTo>
                    <a:pt x="99773" y="343011"/>
                  </a:lnTo>
                  <a:lnTo>
                    <a:pt x="100009" y="352812"/>
                  </a:lnTo>
                  <a:lnTo>
                    <a:pt x="100261" y="362612"/>
                  </a:lnTo>
                  <a:lnTo>
                    <a:pt x="100518" y="372412"/>
                  </a:lnTo>
                  <a:lnTo>
                    <a:pt x="100789" y="382213"/>
                  </a:lnTo>
                  <a:lnTo>
                    <a:pt x="101068" y="392013"/>
                  </a:lnTo>
                  <a:lnTo>
                    <a:pt x="101358" y="401813"/>
                  </a:lnTo>
                  <a:lnTo>
                    <a:pt x="101662" y="411614"/>
                  </a:lnTo>
                  <a:lnTo>
                    <a:pt x="101972" y="421414"/>
                  </a:lnTo>
                  <a:lnTo>
                    <a:pt x="102301" y="431214"/>
                  </a:lnTo>
                  <a:lnTo>
                    <a:pt x="102635" y="441015"/>
                  </a:lnTo>
                  <a:lnTo>
                    <a:pt x="102987" y="450815"/>
                  </a:lnTo>
                  <a:lnTo>
                    <a:pt x="103348" y="460615"/>
                  </a:lnTo>
                  <a:lnTo>
                    <a:pt x="103723" y="470416"/>
                  </a:lnTo>
                  <a:lnTo>
                    <a:pt x="104112" y="480216"/>
                  </a:lnTo>
                  <a:lnTo>
                    <a:pt x="104511" y="490016"/>
                  </a:lnTo>
                  <a:lnTo>
                    <a:pt x="104930" y="499817"/>
                  </a:lnTo>
                  <a:lnTo>
                    <a:pt x="105354" y="509617"/>
                  </a:lnTo>
                  <a:lnTo>
                    <a:pt x="105802" y="519417"/>
                  </a:lnTo>
                  <a:lnTo>
                    <a:pt x="106258" y="529218"/>
                  </a:lnTo>
                  <a:lnTo>
                    <a:pt x="106730" y="539018"/>
                  </a:lnTo>
                  <a:lnTo>
                    <a:pt x="107218" y="548818"/>
                  </a:lnTo>
                  <a:lnTo>
                    <a:pt x="107718" y="558619"/>
                  </a:lnTo>
                  <a:lnTo>
                    <a:pt x="108239" y="568419"/>
                  </a:lnTo>
                  <a:lnTo>
                    <a:pt x="108766" y="578219"/>
                  </a:lnTo>
                  <a:lnTo>
                    <a:pt x="109320" y="588020"/>
                  </a:lnTo>
                  <a:lnTo>
                    <a:pt x="109881" y="597820"/>
                  </a:lnTo>
                  <a:lnTo>
                    <a:pt x="110463" y="607620"/>
                  </a:lnTo>
                  <a:lnTo>
                    <a:pt x="111059" y="617421"/>
                  </a:lnTo>
                  <a:lnTo>
                    <a:pt x="111670" y="627221"/>
                  </a:lnTo>
                  <a:lnTo>
                    <a:pt x="112302" y="637021"/>
                  </a:lnTo>
                  <a:lnTo>
                    <a:pt x="112941" y="646822"/>
                  </a:lnTo>
                  <a:lnTo>
                    <a:pt x="113608" y="656622"/>
                  </a:lnTo>
                  <a:lnTo>
                    <a:pt x="114283" y="666422"/>
                  </a:lnTo>
                  <a:lnTo>
                    <a:pt x="114981" y="676223"/>
                  </a:lnTo>
                  <a:lnTo>
                    <a:pt x="115692" y="686023"/>
                  </a:lnTo>
                  <a:lnTo>
                    <a:pt x="116419" y="695823"/>
                  </a:lnTo>
                  <a:lnTo>
                    <a:pt x="117166" y="705624"/>
                  </a:lnTo>
                  <a:lnTo>
                    <a:pt x="117922" y="715424"/>
                  </a:lnTo>
                  <a:lnTo>
                    <a:pt x="118706" y="725224"/>
                  </a:lnTo>
                  <a:lnTo>
                    <a:pt x="119496" y="735025"/>
                  </a:lnTo>
                  <a:lnTo>
                    <a:pt x="120311" y="744825"/>
                  </a:lnTo>
                  <a:lnTo>
                    <a:pt x="121137" y="754625"/>
                  </a:lnTo>
                  <a:lnTo>
                    <a:pt x="121979" y="764426"/>
                  </a:lnTo>
                  <a:lnTo>
                    <a:pt x="122841" y="774226"/>
                  </a:lnTo>
                  <a:lnTo>
                    <a:pt x="123711" y="784026"/>
                  </a:lnTo>
                  <a:lnTo>
                    <a:pt x="124607" y="793827"/>
                  </a:lnTo>
                  <a:lnTo>
                    <a:pt x="125508" y="803627"/>
                  </a:lnTo>
                  <a:lnTo>
                    <a:pt x="126433" y="813427"/>
                  </a:lnTo>
                  <a:lnTo>
                    <a:pt x="127367" y="823228"/>
                  </a:lnTo>
                  <a:lnTo>
                    <a:pt x="128318" y="833028"/>
                  </a:lnTo>
                  <a:lnTo>
                    <a:pt x="129283" y="842828"/>
                  </a:lnTo>
                  <a:lnTo>
                    <a:pt x="130258" y="852629"/>
                  </a:lnTo>
                  <a:lnTo>
                    <a:pt x="131253" y="862429"/>
                  </a:lnTo>
                  <a:lnTo>
                    <a:pt x="132253" y="872229"/>
                  </a:lnTo>
                  <a:lnTo>
                    <a:pt x="133273" y="882030"/>
                  </a:lnTo>
                  <a:lnTo>
                    <a:pt x="134300" y="891830"/>
                  </a:lnTo>
                  <a:lnTo>
                    <a:pt x="135341" y="901630"/>
                  </a:lnTo>
                  <a:lnTo>
                    <a:pt x="136392" y="911431"/>
                  </a:lnTo>
                  <a:lnTo>
                    <a:pt x="137452" y="921231"/>
                  </a:lnTo>
                  <a:lnTo>
                    <a:pt x="138525" y="931031"/>
                  </a:lnTo>
                  <a:lnTo>
                    <a:pt x="139602" y="940832"/>
                  </a:lnTo>
                  <a:lnTo>
                    <a:pt x="140694" y="950632"/>
                  </a:lnTo>
                  <a:lnTo>
                    <a:pt x="141790" y="960432"/>
                  </a:lnTo>
                  <a:lnTo>
                    <a:pt x="142894" y="970233"/>
                  </a:lnTo>
                  <a:lnTo>
                    <a:pt x="144005" y="980033"/>
                  </a:lnTo>
                  <a:lnTo>
                    <a:pt x="145120" y="989833"/>
                  </a:lnTo>
                  <a:lnTo>
                    <a:pt x="146242" y="999634"/>
                  </a:lnTo>
                  <a:lnTo>
                    <a:pt x="147367" y="1009434"/>
                  </a:lnTo>
                  <a:lnTo>
                    <a:pt x="148497" y="1019234"/>
                  </a:lnTo>
                  <a:lnTo>
                    <a:pt x="149628" y="1029035"/>
                  </a:lnTo>
                  <a:lnTo>
                    <a:pt x="150761" y="1038835"/>
                  </a:lnTo>
                  <a:lnTo>
                    <a:pt x="151895" y="1048635"/>
                  </a:lnTo>
                  <a:lnTo>
                    <a:pt x="153030" y="1058436"/>
                  </a:lnTo>
                  <a:lnTo>
                    <a:pt x="154163" y="1068236"/>
                  </a:lnTo>
                  <a:lnTo>
                    <a:pt x="155295" y="1078036"/>
                  </a:lnTo>
                  <a:lnTo>
                    <a:pt x="156424" y="1087837"/>
                  </a:lnTo>
                  <a:lnTo>
                    <a:pt x="157550" y="1097637"/>
                  </a:lnTo>
                  <a:lnTo>
                    <a:pt x="158670" y="1107437"/>
                  </a:lnTo>
                  <a:lnTo>
                    <a:pt x="159786" y="1117238"/>
                  </a:lnTo>
                  <a:lnTo>
                    <a:pt x="160896" y="1127038"/>
                  </a:lnTo>
                  <a:lnTo>
                    <a:pt x="161996" y="1136838"/>
                  </a:lnTo>
                  <a:lnTo>
                    <a:pt x="163092" y="1146639"/>
                  </a:lnTo>
                  <a:lnTo>
                    <a:pt x="164174" y="1156439"/>
                  </a:lnTo>
                  <a:lnTo>
                    <a:pt x="165251" y="1166239"/>
                  </a:lnTo>
                  <a:lnTo>
                    <a:pt x="166310" y="1176040"/>
                  </a:lnTo>
                  <a:lnTo>
                    <a:pt x="167362" y="1185840"/>
                  </a:lnTo>
                  <a:lnTo>
                    <a:pt x="168399" y="1195640"/>
                  </a:lnTo>
                  <a:lnTo>
                    <a:pt x="169421" y="1205441"/>
                  </a:lnTo>
                  <a:lnTo>
                    <a:pt x="170432" y="1215241"/>
                  </a:lnTo>
                  <a:lnTo>
                    <a:pt x="171420" y="1225041"/>
                  </a:lnTo>
                  <a:lnTo>
                    <a:pt x="172400" y="1234842"/>
                  </a:lnTo>
                  <a:lnTo>
                    <a:pt x="173352" y="1244642"/>
                  </a:lnTo>
                  <a:lnTo>
                    <a:pt x="174292" y="1254442"/>
                  </a:lnTo>
                  <a:lnTo>
                    <a:pt x="175209" y="1264243"/>
                  </a:lnTo>
                  <a:lnTo>
                    <a:pt x="176106" y="1274043"/>
                  </a:lnTo>
                  <a:lnTo>
                    <a:pt x="176985" y="1283844"/>
                  </a:lnTo>
                  <a:lnTo>
                    <a:pt x="177833" y="1293644"/>
                  </a:lnTo>
                  <a:lnTo>
                    <a:pt x="178673" y="1303444"/>
                  </a:lnTo>
                  <a:lnTo>
                    <a:pt x="179470" y="1313245"/>
                  </a:lnTo>
                  <a:lnTo>
                    <a:pt x="180256" y="1323045"/>
                  </a:lnTo>
                  <a:lnTo>
                    <a:pt x="181008" y="1332845"/>
                  </a:lnTo>
                  <a:lnTo>
                    <a:pt x="181737" y="1342646"/>
                  </a:lnTo>
                  <a:lnTo>
                    <a:pt x="182442" y="1352446"/>
                  </a:lnTo>
                  <a:lnTo>
                    <a:pt x="183111" y="1362246"/>
                  </a:lnTo>
                  <a:lnTo>
                    <a:pt x="183767" y="1372047"/>
                  </a:lnTo>
                  <a:lnTo>
                    <a:pt x="184373" y="1381847"/>
                  </a:lnTo>
                  <a:lnTo>
                    <a:pt x="184967" y="1391647"/>
                  </a:lnTo>
                  <a:lnTo>
                    <a:pt x="185518" y="1401448"/>
                  </a:lnTo>
                  <a:lnTo>
                    <a:pt x="186046" y="1411248"/>
                  </a:lnTo>
                  <a:lnTo>
                    <a:pt x="186542" y="1421048"/>
                  </a:lnTo>
                  <a:lnTo>
                    <a:pt x="187001" y="1430849"/>
                  </a:lnTo>
                  <a:lnTo>
                    <a:pt x="187441" y="1440649"/>
                  </a:lnTo>
                  <a:lnTo>
                    <a:pt x="187829" y="1450449"/>
                  </a:lnTo>
                  <a:lnTo>
                    <a:pt x="188204" y="1460250"/>
                  </a:lnTo>
                  <a:lnTo>
                    <a:pt x="188528" y="1470050"/>
                  </a:lnTo>
                  <a:lnTo>
                    <a:pt x="188830" y="1479850"/>
                  </a:lnTo>
                  <a:lnTo>
                    <a:pt x="189096" y="1489651"/>
                  </a:lnTo>
                  <a:lnTo>
                    <a:pt x="189324" y="1499451"/>
                  </a:lnTo>
                  <a:lnTo>
                    <a:pt x="189530" y="1509251"/>
                  </a:lnTo>
                  <a:lnTo>
                    <a:pt x="189684" y="1519052"/>
                  </a:lnTo>
                  <a:lnTo>
                    <a:pt x="189824" y="1528852"/>
                  </a:lnTo>
                  <a:lnTo>
                    <a:pt x="189910" y="1538652"/>
                  </a:lnTo>
                  <a:lnTo>
                    <a:pt x="189976" y="1548453"/>
                  </a:lnTo>
                  <a:lnTo>
                    <a:pt x="190001" y="1558253"/>
                  </a:lnTo>
                  <a:lnTo>
                    <a:pt x="189993" y="1568053"/>
                  </a:lnTo>
                  <a:lnTo>
                    <a:pt x="189959" y="1577854"/>
                  </a:lnTo>
                  <a:lnTo>
                    <a:pt x="189878" y="1587654"/>
                  </a:lnTo>
                  <a:lnTo>
                    <a:pt x="189782" y="1597454"/>
                  </a:lnTo>
                  <a:lnTo>
                    <a:pt x="189631" y="1607255"/>
                  </a:lnTo>
                  <a:lnTo>
                    <a:pt x="189464" y="1617055"/>
                  </a:lnTo>
                  <a:lnTo>
                    <a:pt x="189256" y="1626855"/>
                  </a:lnTo>
                  <a:lnTo>
                    <a:pt x="189019" y="1636656"/>
                  </a:lnTo>
                  <a:lnTo>
                    <a:pt x="188755" y="1646456"/>
                  </a:lnTo>
                  <a:lnTo>
                    <a:pt x="188450" y="1656256"/>
                  </a:lnTo>
                  <a:lnTo>
                    <a:pt x="188131" y="1666057"/>
                  </a:lnTo>
                  <a:lnTo>
                    <a:pt x="187760" y="1675857"/>
                  </a:lnTo>
                  <a:lnTo>
                    <a:pt x="187377" y="1685657"/>
                  </a:lnTo>
                  <a:lnTo>
                    <a:pt x="186955" y="1695458"/>
                  </a:lnTo>
                  <a:lnTo>
                    <a:pt x="186510" y="1705258"/>
                  </a:lnTo>
                  <a:lnTo>
                    <a:pt x="186039" y="1715058"/>
                  </a:lnTo>
                  <a:lnTo>
                    <a:pt x="185535" y="1724859"/>
                  </a:lnTo>
                  <a:lnTo>
                    <a:pt x="185017" y="1734659"/>
                  </a:lnTo>
                  <a:lnTo>
                    <a:pt x="184457" y="1744459"/>
                  </a:lnTo>
                  <a:lnTo>
                    <a:pt x="183887" y="1754260"/>
                  </a:lnTo>
                  <a:lnTo>
                    <a:pt x="183283" y="1764060"/>
                  </a:lnTo>
                  <a:lnTo>
                    <a:pt x="182662" y="1773860"/>
                  </a:lnTo>
                  <a:lnTo>
                    <a:pt x="182018" y="1783661"/>
                  </a:lnTo>
                  <a:lnTo>
                    <a:pt x="181351" y="1793461"/>
                  </a:lnTo>
                  <a:lnTo>
                    <a:pt x="180670" y="1803261"/>
                  </a:lnTo>
                  <a:lnTo>
                    <a:pt x="179960" y="1813062"/>
                  </a:lnTo>
                  <a:lnTo>
                    <a:pt x="179242" y="1822862"/>
                  </a:lnTo>
                  <a:lnTo>
                    <a:pt x="178496" y="1832662"/>
                  </a:lnTo>
                  <a:lnTo>
                    <a:pt x="177741" y="1842463"/>
                  </a:lnTo>
                  <a:lnTo>
                    <a:pt x="176968" y="1852263"/>
                  </a:lnTo>
                  <a:lnTo>
                    <a:pt x="176180" y="1862063"/>
                  </a:lnTo>
                  <a:lnTo>
                    <a:pt x="175381" y="1871864"/>
                  </a:lnTo>
                  <a:lnTo>
                    <a:pt x="174565" y="1881664"/>
                  </a:lnTo>
                  <a:lnTo>
                    <a:pt x="173743" y="1891464"/>
                  </a:lnTo>
                  <a:lnTo>
                    <a:pt x="172904" y="1901265"/>
                  </a:lnTo>
                  <a:lnTo>
                    <a:pt x="172060" y="1911065"/>
                  </a:lnTo>
                  <a:lnTo>
                    <a:pt x="171206" y="1920865"/>
                  </a:lnTo>
                  <a:lnTo>
                    <a:pt x="170344" y="1930666"/>
                  </a:lnTo>
                  <a:lnTo>
                    <a:pt x="169477" y="1940466"/>
                  </a:lnTo>
                  <a:lnTo>
                    <a:pt x="168602" y="1950266"/>
                  </a:lnTo>
                  <a:lnTo>
                    <a:pt x="167724" y="1960067"/>
                  </a:lnTo>
                  <a:lnTo>
                    <a:pt x="166841" y="1969867"/>
                  </a:lnTo>
                  <a:lnTo>
                    <a:pt x="165956" y="1979667"/>
                  </a:lnTo>
                  <a:lnTo>
                    <a:pt x="165069" y="1989468"/>
                  </a:lnTo>
                  <a:lnTo>
                    <a:pt x="164182" y="1999268"/>
                  </a:lnTo>
                  <a:lnTo>
                    <a:pt x="163294" y="2009068"/>
                  </a:lnTo>
                  <a:lnTo>
                    <a:pt x="162408" y="2018869"/>
                  </a:lnTo>
                  <a:lnTo>
                    <a:pt x="161523" y="2028669"/>
                  </a:lnTo>
                  <a:lnTo>
                    <a:pt x="160642" y="2038469"/>
                  </a:lnTo>
                  <a:lnTo>
                    <a:pt x="159764" y="2048270"/>
                  </a:lnTo>
                  <a:lnTo>
                    <a:pt x="158891" y="2058070"/>
                  </a:lnTo>
                  <a:lnTo>
                    <a:pt x="158023" y="2067870"/>
                  </a:lnTo>
                  <a:lnTo>
                    <a:pt x="157161" y="2077671"/>
                  </a:lnTo>
                  <a:lnTo>
                    <a:pt x="156308" y="2087471"/>
                  </a:lnTo>
                  <a:lnTo>
                    <a:pt x="155459" y="2097271"/>
                  </a:lnTo>
                  <a:lnTo>
                    <a:pt x="154625" y="2107072"/>
                  </a:lnTo>
                  <a:lnTo>
                    <a:pt x="153794" y="2116872"/>
                  </a:lnTo>
                  <a:lnTo>
                    <a:pt x="152978" y="2126672"/>
                  </a:lnTo>
                  <a:lnTo>
                    <a:pt x="152170" y="2136473"/>
                  </a:lnTo>
                  <a:lnTo>
                    <a:pt x="151374" y="2146273"/>
                  </a:lnTo>
                  <a:lnTo>
                    <a:pt x="150592" y="2156073"/>
                  </a:lnTo>
                  <a:lnTo>
                    <a:pt x="149818" y="2165874"/>
                  </a:lnTo>
                  <a:lnTo>
                    <a:pt x="149065" y="2175674"/>
                  </a:lnTo>
                  <a:lnTo>
                    <a:pt x="148318" y="2185474"/>
                  </a:lnTo>
                  <a:lnTo>
                    <a:pt x="147594" y="2195275"/>
                  </a:lnTo>
                  <a:lnTo>
                    <a:pt x="146879" y="2205075"/>
                  </a:lnTo>
                  <a:lnTo>
                    <a:pt x="146182" y="2214875"/>
                  </a:lnTo>
                  <a:lnTo>
                    <a:pt x="145502" y="2224676"/>
                  </a:lnTo>
                  <a:lnTo>
                    <a:pt x="144834" y="2234476"/>
                  </a:lnTo>
                  <a:lnTo>
                    <a:pt x="144191" y="2244276"/>
                  </a:lnTo>
                  <a:lnTo>
                    <a:pt x="143555" y="2254077"/>
                  </a:lnTo>
                  <a:lnTo>
                    <a:pt x="142949" y="2263877"/>
                  </a:lnTo>
                  <a:lnTo>
                    <a:pt x="142353" y="2273677"/>
                  </a:lnTo>
                  <a:lnTo>
                    <a:pt x="141779" y="2283478"/>
                  </a:lnTo>
                  <a:lnTo>
                    <a:pt x="141224" y="2293278"/>
                  </a:lnTo>
                  <a:lnTo>
                    <a:pt x="140684" y="2303078"/>
                  </a:lnTo>
                  <a:lnTo>
                    <a:pt x="140171" y="2312879"/>
                  </a:lnTo>
                  <a:lnTo>
                    <a:pt x="139667" y="2322679"/>
                  </a:lnTo>
                  <a:lnTo>
                    <a:pt x="139197" y="2332479"/>
                  </a:lnTo>
                  <a:lnTo>
                    <a:pt x="138736" y="2342280"/>
                  </a:lnTo>
                  <a:lnTo>
                    <a:pt x="138302" y="2352080"/>
                  </a:lnTo>
                  <a:lnTo>
                    <a:pt x="137885" y="2361880"/>
                  </a:lnTo>
                  <a:lnTo>
                    <a:pt x="137487" y="2371681"/>
                  </a:lnTo>
                  <a:lnTo>
                    <a:pt x="137116" y="2381481"/>
                  </a:lnTo>
                  <a:lnTo>
                    <a:pt x="136754" y="2391281"/>
                  </a:lnTo>
                  <a:lnTo>
                    <a:pt x="136428" y="2401082"/>
                  </a:lnTo>
                  <a:lnTo>
                    <a:pt x="136111" y="2410882"/>
                  </a:lnTo>
                  <a:lnTo>
                    <a:pt x="135823" y="2420682"/>
                  </a:lnTo>
                  <a:lnTo>
                    <a:pt x="135552" y="2430483"/>
                  </a:lnTo>
                  <a:lnTo>
                    <a:pt x="135301" y="2440283"/>
                  </a:lnTo>
                  <a:lnTo>
                    <a:pt x="135074" y="2450083"/>
                  </a:lnTo>
                  <a:lnTo>
                    <a:pt x="134860" y="2459884"/>
                  </a:lnTo>
                  <a:lnTo>
                    <a:pt x="134679" y="2469684"/>
                  </a:lnTo>
                  <a:lnTo>
                    <a:pt x="134506" y="2479484"/>
                  </a:lnTo>
                  <a:lnTo>
                    <a:pt x="134364" y="2489285"/>
                  </a:lnTo>
                  <a:lnTo>
                    <a:pt x="134235" y="2499085"/>
                  </a:lnTo>
                  <a:lnTo>
                    <a:pt x="134129" y="2508885"/>
                  </a:lnTo>
                  <a:lnTo>
                    <a:pt x="134044" y="2518686"/>
                  </a:lnTo>
                  <a:lnTo>
                    <a:pt x="133972" y="2528486"/>
                  </a:lnTo>
                  <a:lnTo>
                    <a:pt x="133929" y="2538286"/>
                  </a:lnTo>
                  <a:lnTo>
                    <a:pt x="133895" y="2548087"/>
                  </a:lnTo>
                  <a:lnTo>
                    <a:pt x="133891" y="2557887"/>
                  </a:lnTo>
                  <a:lnTo>
                    <a:pt x="133897" y="2567688"/>
                  </a:lnTo>
                  <a:lnTo>
                    <a:pt x="133925" y="2577488"/>
                  </a:lnTo>
                  <a:lnTo>
                    <a:pt x="133972" y="2587288"/>
                  </a:lnTo>
                  <a:lnTo>
                    <a:pt x="134032" y="2597089"/>
                  </a:lnTo>
                  <a:lnTo>
                    <a:pt x="134116" y="2606889"/>
                  </a:lnTo>
                  <a:lnTo>
                    <a:pt x="134208" y="2616689"/>
                  </a:lnTo>
                  <a:lnTo>
                    <a:pt x="134328" y="2626490"/>
                  </a:lnTo>
                  <a:lnTo>
                    <a:pt x="134455" y="2636290"/>
                  </a:lnTo>
                  <a:lnTo>
                    <a:pt x="134604" y="2646090"/>
                  </a:lnTo>
                  <a:lnTo>
                    <a:pt x="134766" y="2655891"/>
                  </a:lnTo>
                  <a:lnTo>
                    <a:pt x="134941" y="2665691"/>
                  </a:lnTo>
                  <a:lnTo>
                    <a:pt x="135135" y="2675491"/>
                  </a:lnTo>
                  <a:lnTo>
                    <a:pt x="135336" y="2685292"/>
                  </a:lnTo>
                  <a:lnTo>
                    <a:pt x="135561" y="2695092"/>
                  </a:lnTo>
                  <a:lnTo>
                    <a:pt x="135792" y="2704892"/>
                  </a:lnTo>
                  <a:lnTo>
                    <a:pt x="136040" y="2714693"/>
                  </a:lnTo>
                  <a:lnTo>
                    <a:pt x="136298" y="2724493"/>
                  </a:lnTo>
                  <a:lnTo>
                    <a:pt x="136568" y="2734293"/>
                  </a:lnTo>
                  <a:lnTo>
                    <a:pt x="136851" y="2744094"/>
                  </a:lnTo>
                  <a:lnTo>
                    <a:pt x="137141" y="2753894"/>
                  </a:lnTo>
                  <a:lnTo>
                    <a:pt x="137448" y="2763694"/>
                  </a:lnTo>
                  <a:lnTo>
                    <a:pt x="137759" y="2773495"/>
                  </a:lnTo>
                  <a:lnTo>
                    <a:pt x="138084" y="2783295"/>
                  </a:lnTo>
                  <a:lnTo>
                    <a:pt x="138415" y="2793095"/>
                  </a:lnTo>
                  <a:lnTo>
                    <a:pt x="138755" y="2802896"/>
                  </a:lnTo>
                  <a:lnTo>
                    <a:pt x="139103" y="2812696"/>
                  </a:lnTo>
                  <a:lnTo>
                    <a:pt x="139457" y="2822496"/>
                  </a:lnTo>
                  <a:lnTo>
                    <a:pt x="139821" y="2832297"/>
                  </a:lnTo>
                  <a:lnTo>
                    <a:pt x="140187" y="2842097"/>
                  </a:lnTo>
                  <a:lnTo>
                    <a:pt x="140563" y="2851897"/>
                  </a:lnTo>
                  <a:lnTo>
                    <a:pt x="140941" y="2861698"/>
                  </a:lnTo>
                  <a:lnTo>
                    <a:pt x="141324" y="2871498"/>
                  </a:lnTo>
                  <a:lnTo>
                    <a:pt x="141712" y="2881298"/>
                  </a:lnTo>
                  <a:lnTo>
                    <a:pt x="142102" y="2891099"/>
                  </a:lnTo>
                  <a:lnTo>
                    <a:pt x="142496" y="2900899"/>
                  </a:lnTo>
                  <a:lnTo>
                    <a:pt x="142892" y="2910699"/>
                  </a:lnTo>
                  <a:lnTo>
                    <a:pt x="143290" y="2920500"/>
                  </a:lnTo>
                  <a:lnTo>
                    <a:pt x="143688" y="2930300"/>
                  </a:lnTo>
                  <a:lnTo>
                    <a:pt x="144088" y="2940100"/>
                  </a:lnTo>
                  <a:lnTo>
                    <a:pt x="144487" y="2949901"/>
                  </a:lnTo>
                  <a:lnTo>
                    <a:pt x="144885" y="2959701"/>
                  </a:lnTo>
                  <a:lnTo>
                    <a:pt x="145282" y="2969501"/>
                  </a:lnTo>
                  <a:lnTo>
                    <a:pt x="145679" y="2979302"/>
                  </a:lnTo>
                  <a:lnTo>
                    <a:pt x="146071" y="2989102"/>
                  </a:lnTo>
                  <a:lnTo>
                    <a:pt x="146462" y="2998902"/>
                  </a:lnTo>
                  <a:lnTo>
                    <a:pt x="146849" y="3008703"/>
                  </a:lnTo>
                  <a:lnTo>
                    <a:pt x="147232" y="3018503"/>
                  </a:lnTo>
                  <a:lnTo>
                    <a:pt x="147612" y="3028303"/>
                  </a:lnTo>
                  <a:lnTo>
                    <a:pt x="147984" y="3038104"/>
                  </a:lnTo>
                  <a:lnTo>
                    <a:pt x="148354" y="3047904"/>
                  </a:lnTo>
                  <a:lnTo>
                    <a:pt x="148714" y="3057704"/>
                  </a:lnTo>
                  <a:lnTo>
                    <a:pt x="149071" y="3067505"/>
                  </a:lnTo>
                  <a:lnTo>
                    <a:pt x="149417" y="3077305"/>
                  </a:lnTo>
                  <a:lnTo>
                    <a:pt x="149758" y="3087105"/>
                  </a:lnTo>
                  <a:lnTo>
                    <a:pt x="150091" y="3096906"/>
                  </a:lnTo>
                  <a:lnTo>
                    <a:pt x="150413" y="3106706"/>
                  </a:lnTo>
                  <a:lnTo>
                    <a:pt x="150730" y="3116506"/>
                  </a:lnTo>
                  <a:lnTo>
                    <a:pt x="151032" y="3126307"/>
                  </a:lnTo>
                  <a:lnTo>
                    <a:pt x="151329" y="3136107"/>
                  </a:lnTo>
                  <a:lnTo>
                    <a:pt x="151611" y="3145907"/>
                  </a:lnTo>
                  <a:lnTo>
                    <a:pt x="151885" y="3155708"/>
                  </a:lnTo>
                  <a:lnTo>
                    <a:pt x="152146" y="3165508"/>
                  </a:lnTo>
                  <a:lnTo>
                    <a:pt x="152395" y="3175308"/>
                  </a:lnTo>
                  <a:lnTo>
                    <a:pt x="152635" y="3185109"/>
                  </a:lnTo>
                  <a:lnTo>
                    <a:pt x="152856" y="3194909"/>
                  </a:lnTo>
                  <a:lnTo>
                    <a:pt x="153072" y="3204709"/>
                  </a:lnTo>
                  <a:lnTo>
                    <a:pt x="153267" y="3214510"/>
                  </a:lnTo>
                  <a:lnTo>
                    <a:pt x="153453" y="3224310"/>
                  </a:lnTo>
                  <a:lnTo>
                    <a:pt x="153623" y="3234110"/>
                  </a:lnTo>
                  <a:lnTo>
                    <a:pt x="153777" y="3243911"/>
                  </a:lnTo>
                  <a:lnTo>
                    <a:pt x="153922" y="3253711"/>
                  </a:lnTo>
                  <a:lnTo>
                    <a:pt x="154044" y="3263511"/>
                  </a:lnTo>
                  <a:lnTo>
                    <a:pt x="154160" y="3273312"/>
                  </a:lnTo>
                  <a:lnTo>
                    <a:pt x="154250" y="3283112"/>
                  </a:lnTo>
                  <a:lnTo>
                    <a:pt x="154332" y="3292912"/>
                  </a:lnTo>
                  <a:lnTo>
                    <a:pt x="154393" y="3302713"/>
                  </a:lnTo>
                  <a:lnTo>
                    <a:pt x="154440" y="3312513"/>
                  </a:lnTo>
                  <a:lnTo>
                    <a:pt x="154473" y="3322313"/>
                  </a:lnTo>
                  <a:lnTo>
                    <a:pt x="154483" y="3332114"/>
                  </a:lnTo>
                  <a:lnTo>
                    <a:pt x="154487" y="3341914"/>
                  </a:lnTo>
                  <a:lnTo>
                    <a:pt x="154460" y="3351714"/>
                  </a:lnTo>
                  <a:lnTo>
                    <a:pt x="154426" y="3361515"/>
                  </a:lnTo>
                  <a:lnTo>
                    <a:pt x="154370" y="3371315"/>
                  </a:lnTo>
                  <a:lnTo>
                    <a:pt x="154299" y="3381115"/>
                  </a:lnTo>
                  <a:lnTo>
                    <a:pt x="154212" y="3390916"/>
                  </a:lnTo>
                  <a:lnTo>
                    <a:pt x="154103" y="3400716"/>
                  </a:lnTo>
                  <a:lnTo>
                    <a:pt x="153985" y="3410516"/>
                  </a:lnTo>
                  <a:lnTo>
                    <a:pt x="153838" y="3420317"/>
                  </a:lnTo>
                  <a:lnTo>
                    <a:pt x="153684" y="3430117"/>
                  </a:lnTo>
                  <a:lnTo>
                    <a:pt x="153505" y="3439917"/>
                  </a:lnTo>
                  <a:lnTo>
                    <a:pt x="153313" y="3449718"/>
                  </a:lnTo>
                  <a:lnTo>
                    <a:pt x="153104" y="3459518"/>
                  </a:lnTo>
                  <a:lnTo>
                    <a:pt x="152874" y="3469318"/>
                  </a:lnTo>
                  <a:lnTo>
                    <a:pt x="152635" y="3479119"/>
                  </a:lnTo>
                  <a:lnTo>
                    <a:pt x="152369" y="3488919"/>
                  </a:lnTo>
                  <a:lnTo>
                    <a:pt x="152095" y="3498719"/>
                  </a:lnTo>
                  <a:lnTo>
                    <a:pt x="151797" y="3508520"/>
                  </a:lnTo>
                  <a:lnTo>
                    <a:pt x="151488" y="3518320"/>
                  </a:lnTo>
                  <a:lnTo>
                    <a:pt x="151161" y="3528120"/>
                  </a:lnTo>
                  <a:lnTo>
                    <a:pt x="150816" y="3537921"/>
                  </a:lnTo>
                  <a:lnTo>
                    <a:pt x="150461" y="3547721"/>
                  </a:lnTo>
                  <a:lnTo>
                    <a:pt x="150083" y="3557521"/>
                  </a:lnTo>
                  <a:lnTo>
                    <a:pt x="149698" y="3567322"/>
                  </a:lnTo>
                  <a:lnTo>
                    <a:pt x="149290" y="3577122"/>
                  </a:lnTo>
                  <a:lnTo>
                    <a:pt x="148873" y="3586922"/>
                  </a:lnTo>
                  <a:lnTo>
                    <a:pt x="148439" y="3596723"/>
                  </a:lnTo>
                  <a:lnTo>
                    <a:pt x="147991" y="3606523"/>
                  </a:lnTo>
                  <a:lnTo>
                    <a:pt x="147532" y="3616323"/>
                  </a:lnTo>
                  <a:lnTo>
                    <a:pt x="147055" y="3626124"/>
                  </a:lnTo>
                  <a:lnTo>
                    <a:pt x="146572" y="3635924"/>
                  </a:lnTo>
                  <a:lnTo>
                    <a:pt x="146068" y="3645724"/>
                  </a:lnTo>
                  <a:lnTo>
                    <a:pt x="145559" y="3655525"/>
                  </a:lnTo>
                  <a:lnTo>
                    <a:pt x="145034" y="3665325"/>
                  </a:lnTo>
                  <a:lnTo>
                    <a:pt x="144499" y="3675125"/>
                  </a:lnTo>
                  <a:lnTo>
                    <a:pt x="143955" y="3684926"/>
                  </a:lnTo>
                  <a:lnTo>
                    <a:pt x="143397" y="3694726"/>
                  </a:lnTo>
                  <a:lnTo>
                    <a:pt x="142834" y="3704526"/>
                  </a:lnTo>
                  <a:lnTo>
                    <a:pt x="142255" y="3714327"/>
                  </a:lnTo>
                  <a:lnTo>
                    <a:pt x="141672" y="3724127"/>
                  </a:lnTo>
                  <a:lnTo>
                    <a:pt x="141077" y="3733927"/>
                  </a:lnTo>
                  <a:lnTo>
                    <a:pt x="140475" y="3743728"/>
                  </a:lnTo>
                  <a:lnTo>
                    <a:pt x="139866" y="3753528"/>
                  </a:lnTo>
                  <a:lnTo>
                    <a:pt x="139249" y="3763328"/>
                  </a:lnTo>
                  <a:lnTo>
                    <a:pt x="138627" y="3773129"/>
                  </a:lnTo>
                  <a:lnTo>
                    <a:pt x="137996" y="3782929"/>
                  </a:lnTo>
                  <a:lnTo>
                    <a:pt x="137361" y="3792729"/>
                  </a:lnTo>
                  <a:lnTo>
                    <a:pt x="136720" y="3802530"/>
                  </a:lnTo>
                  <a:lnTo>
                    <a:pt x="136074" y="3812330"/>
                  </a:lnTo>
                  <a:lnTo>
                    <a:pt x="135425" y="3822131"/>
                  </a:lnTo>
                  <a:lnTo>
                    <a:pt x="134771" y="3831931"/>
                  </a:lnTo>
                  <a:lnTo>
                    <a:pt x="134114" y="3841731"/>
                  </a:lnTo>
                  <a:lnTo>
                    <a:pt x="133454" y="3851532"/>
                  </a:lnTo>
                  <a:lnTo>
                    <a:pt x="132792" y="3861332"/>
                  </a:lnTo>
                  <a:lnTo>
                    <a:pt x="132127" y="3871132"/>
                  </a:lnTo>
                  <a:lnTo>
                    <a:pt x="131462" y="3880933"/>
                  </a:lnTo>
                  <a:lnTo>
                    <a:pt x="130795" y="3890733"/>
                  </a:lnTo>
                  <a:lnTo>
                    <a:pt x="130129" y="3900533"/>
                  </a:lnTo>
                  <a:lnTo>
                    <a:pt x="129461" y="3910334"/>
                  </a:lnTo>
                  <a:lnTo>
                    <a:pt x="128795" y="3920134"/>
                  </a:lnTo>
                  <a:lnTo>
                    <a:pt x="128129" y="3929934"/>
                  </a:lnTo>
                  <a:lnTo>
                    <a:pt x="127465" y="3939735"/>
                  </a:lnTo>
                  <a:lnTo>
                    <a:pt x="126802" y="3949535"/>
                  </a:lnTo>
                  <a:lnTo>
                    <a:pt x="126141" y="3959335"/>
                  </a:lnTo>
                  <a:lnTo>
                    <a:pt x="125483" y="3969136"/>
                  </a:lnTo>
                  <a:lnTo>
                    <a:pt x="124828" y="3978936"/>
                  </a:lnTo>
                  <a:lnTo>
                    <a:pt x="124177" y="3988736"/>
                  </a:lnTo>
                  <a:lnTo>
                    <a:pt x="123527" y="3998537"/>
                  </a:lnTo>
                  <a:lnTo>
                    <a:pt x="122885" y="4008337"/>
                  </a:lnTo>
                  <a:lnTo>
                    <a:pt x="122245" y="4018137"/>
                  </a:lnTo>
                  <a:lnTo>
                    <a:pt x="121611" y="4027938"/>
                  </a:lnTo>
                  <a:lnTo>
                    <a:pt x="120981" y="4037738"/>
                  </a:lnTo>
                  <a:lnTo>
                    <a:pt x="120356" y="4047538"/>
                  </a:lnTo>
                  <a:lnTo>
                    <a:pt x="119739" y="4057339"/>
                  </a:lnTo>
                  <a:lnTo>
                    <a:pt x="119125" y="4067139"/>
                  </a:lnTo>
                  <a:lnTo>
                    <a:pt x="118521" y="4076939"/>
                  </a:lnTo>
                  <a:lnTo>
                    <a:pt x="117921" y="4086740"/>
                  </a:lnTo>
                  <a:lnTo>
                    <a:pt x="117329" y="4096540"/>
                  </a:lnTo>
                  <a:lnTo>
                    <a:pt x="116744" y="4106340"/>
                  </a:lnTo>
                  <a:lnTo>
                    <a:pt x="116166" y="4116141"/>
                  </a:lnTo>
                  <a:lnTo>
                    <a:pt x="115596" y="4125941"/>
                  </a:lnTo>
                  <a:lnTo>
                    <a:pt x="115032" y="4135741"/>
                  </a:lnTo>
                  <a:lnTo>
                    <a:pt x="114480" y="4145542"/>
                  </a:lnTo>
                  <a:lnTo>
                    <a:pt x="113931" y="4155342"/>
                  </a:lnTo>
                  <a:lnTo>
                    <a:pt x="113395" y="4165142"/>
                  </a:lnTo>
                  <a:lnTo>
                    <a:pt x="112865" y="4174943"/>
                  </a:lnTo>
                  <a:lnTo>
                    <a:pt x="112344" y="4184743"/>
                  </a:lnTo>
                  <a:lnTo>
                    <a:pt x="111833" y="4194543"/>
                  </a:lnTo>
                  <a:lnTo>
                    <a:pt x="111328" y="4204344"/>
                  </a:lnTo>
                  <a:lnTo>
                    <a:pt x="110836" y="4214144"/>
                  </a:lnTo>
                  <a:lnTo>
                    <a:pt x="110348" y="4223944"/>
                  </a:lnTo>
                  <a:lnTo>
                    <a:pt x="109875" y="4233745"/>
                  </a:lnTo>
                  <a:lnTo>
                    <a:pt x="109407" y="4243545"/>
                  </a:lnTo>
                  <a:lnTo>
                    <a:pt x="108950" y="4253345"/>
                  </a:lnTo>
                  <a:lnTo>
                    <a:pt x="108502" y="4263146"/>
                  </a:lnTo>
                  <a:lnTo>
                    <a:pt x="108062" y="4272946"/>
                  </a:lnTo>
                  <a:lnTo>
                    <a:pt x="107635" y="4282746"/>
                  </a:lnTo>
                  <a:lnTo>
                    <a:pt x="107212" y="4292547"/>
                  </a:lnTo>
                  <a:lnTo>
                    <a:pt x="106804" y="4302347"/>
                  </a:lnTo>
                  <a:lnTo>
                    <a:pt x="106402" y="4312147"/>
                  </a:lnTo>
                  <a:lnTo>
                    <a:pt x="106011" y="4321948"/>
                  </a:lnTo>
                  <a:lnTo>
                    <a:pt x="105628" y="4331748"/>
                  </a:lnTo>
                  <a:lnTo>
                    <a:pt x="105254" y="4341548"/>
                  </a:lnTo>
                  <a:lnTo>
                    <a:pt x="104892" y="4351349"/>
                  </a:lnTo>
                  <a:lnTo>
                    <a:pt x="104534" y="4361149"/>
                  </a:lnTo>
                  <a:lnTo>
                    <a:pt x="104192" y="4370949"/>
                  </a:lnTo>
                  <a:lnTo>
                    <a:pt x="103853" y="4380750"/>
                  </a:lnTo>
                  <a:lnTo>
                    <a:pt x="103527" y="4390550"/>
                  </a:lnTo>
                  <a:lnTo>
                    <a:pt x="103208" y="4400350"/>
                  </a:lnTo>
                  <a:lnTo>
                    <a:pt x="102898" y="4410151"/>
                  </a:lnTo>
                  <a:lnTo>
                    <a:pt x="102598" y="4419951"/>
                  </a:lnTo>
                  <a:lnTo>
                    <a:pt x="102303" y="4429751"/>
                  </a:lnTo>
                  <a:lnTo>
                    <a:pt x="102022" y="4439552"/>
                  </a:lnTo>
                  <a:lnTo>
                    <a:pt x="101744" y="4449352"/>
                  </a:lnTo>
                  <a:lnTo>
                    <a:pt x="101478" y="4459152"/>
                  </a:lnTo>
                  <a:lnTo>
                    <a:pt x="101219" y="4468953"/>
                  </a:lnTo>
                  <a:lnTo>
                    <a:pt x="100967" y="4478753"/>
                  </a:lnTo>
                  <a:lnTo>
                    <a:pt x="100725" y="4488553"/>
                  </a:lnTo>
                  <a:lnTo>
                    <a:pt x="100487" y="4498354"/>
                  </a:lnTo>
                  <a:lnTo>
                    <a:pt x="100262" y="4508154"/>
                  </a:lnTo>
                  <a:lnTo>
                    <a:pt x="100039" y="4517954"/>
                  </a:lnTo>
                  <a:lnTo>
                    <a:pt x="99828" y="4527755"/>
                  </a:lnTo>
                  <a:lnTo>
                    <a:pt x="99622" y="4537555"/>
                  </a:lnTo>
                  <a:lnTo>
                    <a:pt x="99423" y="4547355"/>
                  </a:lnTo>
                  <a:lnTo>
                    <a:pt x="99231" y="4557156"/>
                  </a:lnTo>
                  <a:lnTo>
                    <a:pt x="99044" y="4566956"/>
                  </a:lnTo>
                  <a:lnTo>
                    <a:pt x="98868" y="4576756"/>
                  </a:lnTo>
                  <a:lnTo>
                    <a:pt x="98693" y="4586557"/>
                  </a:lnTo>
                  <a:lnTo>
                    <a:pt x="98529" y="4596357"/>
                  </a:lnTo>
                  <a:lnTo>
                    <a:pt x="98368" y="4606157"/>
                  </a:lnTo>
                  <a:lnTo>
                    <a:pt x="98215" y="4615958"/>
                  </a:lnTo>
                  <a:lnTo>
                    <a:pt x="98067" y="4625758"/>
                  </a:lnTo>
                  <a:lnTo>
                    <a:pt x="97924" y="4635558"/>
                  </a:lnTo>
                  <a:lnTo>
                    <a:pt x="97788" y="4645359"/>
                  </a:lnTo>
                  <a:lnTo>
                    <a:pt x="97654" y="4655159"/>
                  </a:lnTo>
                  <a:lnTo>
                    <a:pt x="97530" y="4664959"/>
                  </a:lnTo>
                  <a:lnTo>
                    <a:pt x="97408" y="4674760"/>
                  </a:lnTo>
                  <a:lnTo>
                    <a:pt x="97292" y="4684560"/>
                  </a:lnTo>
                  <a:lnTo>
                    <a:pt x="97180" y="4694360"/>
                  </a:lnTo>
                  <a:lnTo>
                    <a:pt x="97072" y="4704161"/>
                  </a:lnTo>
                  <a:lnTo>
                    <a:pt x="96971" y="4713961"/>
                  </a:lnTo>
                  <a:lnTo>
                    <a:pt x="96871" y="4723761"/>
                  </a:lnTo>
                  <a:lnTo>
                    <a:pt x="96778" y="4733562"/>
                  </a:lnTo>
                  <a:lnTo>
                    <a:pt x="96687" y="4743362"/>
                  </a:lnTo>
                  <a:lnTo>
                    <a:pt x="96602" y="4753162"/>
                  </a:lnTo>
                  <a:lnTo>
                    <a:pt x="96520" y="4762963"/>
                  </a:lnTo>
                  <a:lnTo>
                    <a:pt x="96441" y="4772763"/>
                  </a:lnTo>
                  <a:lnTo>
                    <a:pt x="96366" y="4782563"/>
                  </a:lnTo>
                  <a:lnTo>
                    <a:pt x="96293" y="4792364"/>
                  </a:lnTo>
                  <a:lnTo>
                    <a:pt x="96226" y="4802164"/>
                  </a:lnTo>
                  <a:lnTo>
                    <a:pt x="96160" y="4811964"/>
                  </a:lnTo>
                  <a:lnTo>
                    <a:pt x="96098" y="4821765"/>
                  </a:lnTo>
                  <a:lnTo>
                    <a:pt x="96038" y="4831565"/>
                  </a:lnTo>
                  <a:lnTo>
                    <a:pt x="95982" y="4841365"/>
                  </a:lnTo>
                  <a:lnTo>
                    <a:pt x="95928" y="4851166"/>
                  </a:lnTo>
                  <a:lnTo>
                    <a:pt x="95876" y="4860966"/>
                  </a:lnTo>
                  <a:lnTo>
                    <a:pt x="95828" y="4870766"/>
                  </a:lnTo>
                  <a:lnTo>
                    <a:pt x="95781" y="4880567"/>
                  </a:lnTo>
                  <a:lnTo>
                    <a:pt x="95738" y="4890367"/>
                  </a:lnTo>
                  <a:lnTo>
                    <a:pt x="95696" y="4900167"/>
                  </a:lnTo>
                  <a:lnTo>
                    <a:pt x="95656" y="4909968"/>
                  </a:lnTo>
                  <a:lnTo>
                    <a:pt x="95619" y="4919768"/>
                  </a:lnTo>
                  <a:lnTo>
                    <a:pt x="95582" y="4929568"/>
                  </a:lnTo>
                  <a:lnTo>
                    <a:pt x="95549" y="4939369"/>
                  </a:lnTo>
                  <a:lnTo>
                    <a:pt x="95516" y="4949169"/>
                  </a:lnTo>
                  <a:lnTo>
                    <a:pt x="95486" y="4958969"/>
                  </a:lnTo>
                  <a:lnTo>
                    <a:pt x="95457" y="4968770"/>
                  </a:lnTo>
                  <a:lnTo>
                    <a:pt x="95430" y="4978570"/>
                  </a:lnTo>
                  <a:lnTo>
                    <a:pt x="95404" y="4988370"/>
                  </a:lnTo>
                  <a:lnTo>
                    <a:pt x="95379" y="4998171"/>
                  </a:lnTo>
                  <a:lnTo>
                    <a:pt x="95357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6044209" y="1793483"/>
              <a:ext cx="268543" cy="3825400"/>
            </a:xfrm>
            <a:custGeom>
              <a:avLst/>
              <a:pathLst>
                <a:path w="268543" h="3825400">
                  <a:moveTo>
                    <a:pt x="133767" y="3825400"/>
                  </a:moveTo>
                  <a:lnTo>
                    <a:pt x="133723" y="3817913"/>
                  </a:lnTo>
                  <a:lnTo>
                    <a:pt x="133675" y="3810427"/>
                  </a:lnTo>
                  <a:lnTo>
                    <a:pt x="133626" y="3802941"/>
                  </a:lnTo>
                  <a:lnTo>
                    <a:pt x="133570" y="3795455"/>
                  </a:lnTo>
                  <a:lnTo>
                    <a:pt x="133512" y="3787969"/>
                  </a:lnTo>
                  <a:lnTo>
                    <a:pt x="133449" y="3780483"/>
                  </a:lnTo>
                  <a:lnTo>
                    <a:pt x="133381" y="3772997"/>
                  </a:lnTo>
                  <a:lnTo>
                    <a:pt x="133310" y="3765511"/>
                  </a:lnTo>
                  <a:lnTo>
                    <a:pt x="133232" y="3758025"/>
                  </a:lnTo>
                  <a:lnTo>
                    <a:pt x="133149" y="3750538"/>
                  </a:lnTo>
                  <a:lnTo>
                    <a:pt x="133062" y="3743052"/>
                  </a:lnTo>
                  <a:lnTo>
                    <a:pt x="132965" y="3735566"/>
                  </a:lnTo>
                  <a:lnTo>
                    <a:pt x="132864" y="3728080"/>
                  </a:lnTo>
                  <a:lnTo>
                    <a:pt x="132757" y="3720594"/>
                  </a:lnTo>
                  <a:lnTo>
                    <a:pt x="132641" y="3713108"/>
                  </a:lnTo>
                  <a:lnTo>
                    <a:pt x="132519" y="3705622"/>
                  </a:lnTo>
                  <a:lnTo>
                    <a:pt x="132389" y="3698136"/>
                  </a:lnTo>
                  <a:lnTo>
                    <a:pt x="132249" y="3690650"/>
                  </a:lnTo>
                  <a:lnTo>
                    <a:pt x="132103" y="3683164"/>
                  </a:lnTo>
                  <a:lnTo>
                    <a:pt x="131945" y="3675677"/>
                  </a:lnTo>
                  <a:lnTo>
                    <a:pt x="131778" y="3668191"/>
                  </a:lnTo>
                  <a:lnTo>
                    <a:pt x="131604" y="3660705"/>
                  </a:lnTo>
                  <a:lnTo>
                    <a:pt x="131414" y="3653219"/>
                  </a:lnTo>
                  <a:lnTo>
                    <a:pt x="131217" y="3645733"/>
                  </a:lnTo>
                  <a:lnTo>
                    <a:pt x="131008" y="3638247"/>
                  </a:lnTo>
                  <a:lnTo>
                    <a:pt x="130785" y="3630761"/>
                  </a:lnTo>
                  <a:lnTo>
                    <a:pt x="130553" y="3623275"/>
                  </a:lnTo>
                  <a:lnTo>
                    <a:pt x="130305" y="3615789"/>
                  </a:lnTo>
                  <a:lnTo>
                    <a:pt x="130043" y="3608302"/>
                  </a:lnTo>
                  <a:lnTo>
                    <a:pt x="129773" y="3600816"/>
                  </a:lnTo>
                  <a:lnTo>
                    <a:pt x="129480" y="3593330"/>
                  </a:lnTo>
                  <a:lnTo>
                    <a:pt x="129176" y="3585844"/>
                  </a:lnTo>
                  <a:lnTo>
                    <a:pt x="128859" y="3578358"/>
                  </a:lnTo>
                  <a:lnTo>
                    <a:pt x="128520" y="3570872"/>
                  </a:lnTo>
                  <a:lnTo>
                    <a:pt x="128169" y="3563386"/>
                  </a:lnTo>
                  <a:lnTo>
                    <a:pt x="127799" y="3555900"/>
                  </a:lnTo>
                  <a:lnTo>
                    <a:pt x="127410" y="3548414"/>
                  </a:lnTo>
                  <a:lnTo>
                    <a:pt x="127009" y="3540928"/>
                  </a:lnTo>
                  <a:lnTo>
                    <a:pt x="126581" y="3533441"/>
                  </a:lnTo>
                  <a:lnTo>
                    <a:pt x="126137" y="3525955"/>
                  </a:lnTo>
                  <a:lnTo>
                    <a:pt x="125678" y="3518469"/>
                  </a:lnTo>
                  <a:lnTo>
                    <a:pt x="125189" y="3510983"/>
                  </a:lnTo>
                  <a:lnTo>
                    <a:pt x="124686" y="3503497"/>
                  </a:lnTo>
                  <a:lnTo>
                    <a:pt x="124162" y="3496011"/>
                  </a:lnTo>
                  <a:lnTo>
                    <a:pt x="123611" y="3488525"/>
                  </a:lnTo>
                  <a:lnTo>
                    <a:pt x="123046" y="3481039"/>
                  </a:lnTo>
                  <a:lnTo>
                    <a:pt x="122452" y="3473553"/>
                  </a:lnTo>
                  <a:lnTo>
                    <a:pt x="121836" y="3466066"/>
                  </a:lnTo>
                  <a:lnTo>
                    <a:pt x="121205" y="3458580"/>
                  </a:lnTo>
                  <a:lnTo>
                    <a:pt x="120538" y="3451094"/>
                  </a:lnTo>
                  <a:lnTo>
                    <a:pt x="119854" y="3443608"/>
                  </a:lnTo>
                  <a:lnTo>
                    <a:pt x="119148" y="3436122"/>
                  </a:lnTo>
                  <a:lnTo>
                    <a:pt x="118410" y="3428636"/>
                  </a:lnTo>
                  <a:lnTo>
                    <a:pt x="117656" y="3421150"/>
                  </a:lnTo>
                  <a:lnTo>
                    <a:pt x="116873" y="3413664"/>
                  </a:lnTo>
                  <a:lnTo>
                    <a:pt x="116064" y="3406178"/>
                  </a:lnTo>
                  <a:lnTo>
                    <a:pt x="115238" y="3398692"/>
                  </a:lnTo>
                  <a:lnTo>
                    <a:pt x="114377" y="3391205"/>
                  </a:lnTo>
                  <a:lnTo>
                    <a:pt x="113495" y="3383719"/>
                  </a:lnTo>
                  <a:lnTo>
                    <a:pt x="112595" y="3376233"/>
                  </a:lnTo>
                  <a:lnTo>
                    <a:pt x="111659" y="3368747"/>
                  </a:lnTo>
                  <a:lnTo>
                    <a:pt x="110706" y="3361261"/>
                  </a:lnTo>
                  <a:lnTo>
                    <a:pt x="109729" y="3353775"/>
                  </a:lnTo>
                  <a:lnTo>
                    <a:pt x="108723" y="3346289"/>
                  </a:lnTo>
                  <a:lnTo>
                    <a:pt x="107701" y="3338803"/>
                  </a:lnTo>
                  <a:lnTo>
                    <a:pt x="106650" y="3331317"/>
                  </a:lnTo>
                  <a:lnTo>
                    <a:pt x="105577" y="3323830"/>
                  </a:lnTo>
                  <a:lnTo>
                    <a:pt x="104489" y="3316344"/>
                  </a:lnTo>
                  <a:lnTo>
                    <a:pt x="103368" y="3308858"/>
                  </a:lnTo>
                  <a:lnTo>
                    <a:pt x="102232" y="3301372"/>
                  </a:lnTo>
                  <a:lnTo>
                    <a:pt x="101079" y="3293886"/>
                  </a:lnTo>
                  <a:lnTo>
                    <a:pt x="99899" y="3286400"/>
                  </a:lnTo>
                  <a:lnTo>
                    <a:pt x="98707" y="3278914"/>
                  </a:lnTo>
                  <a:lnTo>
                    <a:pt x="97495" y="3271428"/>
                  </a:lnTo>
                  <a:lnTo>
                    <a:pt x="96264" y="3263942"/>
                  </a:lnTo>
                  <a:lnTo>
                    <a:pt x="95022" y="3256456"/>
                  </a:lnTo>
                  <a:lnTo>
                    <a:pt x="93760" y="3248969"/>
                  </a:lnTo>
                  <a:lnTo>
                    <a:pt x="92487" y="3241483"/>
                  </a:lnTo>
                  <a:lnTo>
                    <a:pt x="91204" y="3233997"/>
                  </a:lnTo>
                  <a:lnTo>
                    <a:pt x="89904" y="3226511"/>
                  </a:lnTo>
                  <a:lnTo>
                    <a:pt x="88598" y="3219025"/>
                  </a:lnTo>
                  <a:lnTo>
                    <a:pt x="87282" y="3211539"/>
                  </a:lnTo>
                  <a:lnTo>
                    <a:pt x="85958" y="3204053"/>
                  </a:lnTo>
                  <a:lnTo>
                    <a:pt x="84630" y="3196567"/>
                  </a:lnTo>
                  <a:lnTo>
                    <a:pt x="83296" y="3189081"/>
                  </a:lnTo>
                  <a:lnTo>
                    <a:pt x="81959" y="3181594"/>
                  </a:lnTo>
                  <a:lnTo>
                    <a:pt x="80621" y="3174108"/>
                  </a:lnTo>
                  <a:lnTo>
                    <a:pt x="79283" y="3166622"/>
                  </a:lnTo>
                  <a:lnTo>
                    <a:pt x="77946" y="3159136"/>
                  </a:lnTo>
                  <a:lnTo>
                    <a:pt x="76612" y="3151650"/>
                  </a:lnTo>
                  <a:lnTo>
                    <a:pt x="75284" y="3144164"/>
                  </a:lnTo>
                  <a:lnTo>
                    <a:pt x="73962" y="3136678"/>
                  </a:lnTo>
                  <a:lnTo>
                    <a:pt x="72647" y="3129192"/>
                  </a:lnTo>
                  <a:lnTo>
                    <a:pt x="71344" y="3121706"/>
                  </a:lnTo>
                  <a:lnTo>
                    <a:pt x="70049" y="3114220"/>
                  </a:lnTo>
                  <a:lnTo>
                    <a:pt x="68771" y="3106733"/>
                  </a:lnTo>
                  <a:lnTo>
                    <a:pt x="67507" y="3099247"/>
                  </a:lnTo>
                  <a:lnTo>
                    <a:pt x="66254" y="3091761"/>
                  </a:lnTo>
                  <a:lnTo>
                    <a:pt x="65029" y="3084275"/>
                  </a:lnTo>
                  <a:lnTo>
                    <a:pt x="63817" y="3076789"/>
                  </a:lnTo>
                  <a:lnTo>
                    <a:pt x="62625" y="3069303"/>
                  </a:lnTo>
                  <a:lnTo>
                    <a:pt x="61463" y="3061817"/>
                  </a:lnTo>
                  <a:lnTo>
                    <a:pt x="60317" y="3054331"/>
                  </a:lnTo>
                  <a:lnTo>
                    <a:pt x="59203" y="3046845"/>
                  </a:lnTo>
                  <a:lnTo>
                    <a:pt x="58116" y="3039358"/>
                  </a:lnTo>
                  <a:lnTo>
                    <a:pt x="57049" y="3031872"/>
                  </a:lnTo>
                  <a:lnTo>
                    <a:pt x="56027" y="3024386"/>
                  </a:lnTo>
                  <a:lnTo>
                    <a:pt x="55029" y="3016900"/>
                  </a:lnTo>
                  <a:lnTo>
                    <a:pt x="54058" y="3009414"/>
                  </a:lnTo>
                  <a:lnTo>
                    <a:pt x="53135" y="3001928"/>
                  </a:lnTo>
                  <a:lnTo>
                    <a:pt x="52235" y="2994442"/>
                  </a:lnTo>
                  <a:lnTo>
                    <a:pt x="51376" y="2986956"/>
                  </a:lnTo>
                  <a:lnTo>
                    <a:pt x="50559" y="2979470"/>
                  </a:lnTo>
                  <a:lnTo>
                    <a:pt x="49768" y="2971983"/>
                  </a:lnTo>
                  <a:lnTo>
                    <a:pt x="49031" y="2964497"/>
                  </a:lnTo>
                  <a:lnTo>
                    <a:pt x="48329" y="2957011"/>
                  </a:lnTo>
                  <a:lnTo>
                    <a:pt x="47655" y="2949525"/>
                  </a:lnTo>
                  <a:lnTo>
                    <a:pt x="47045" y="2942039"/>
                  </a:lnTo>
                  <a:lnTo>
                    <a:pt x="46464" y="2934553"/>
                  </a:lnTo>
                  <a:lnTo>
                    <a:pt x="45924" y="2927067"/>
                  </a:lnTo>
                  <a:lnTo>
                    <a:pt x="45439" y="2919581"/>
                  </a:lnTo>
                  <a:lnTo>
                    <a:pt x="44982" y="2912095"/>
                  </a:lnTo>
                  <a:lnTo>
                    <a:pt x="44579" y="2904609"/>
                  </a:lnTo>
                  <a:lnTo>
                    <a:pt x="44221" y="2897122"/>
                  </a:lnTo>
                  <a:lnTo>
                    <a:pt x="43892" y="2889636"/>
                  </a:lnTo>
                  <a:lnTo>
                    <a:pt x="43628" y="2882150"/>
                  </a:lnTo>
                  <a:lnTo>
                    <a:pt x="43398" y="2874664"/>
                  </a:lnTo>
                  <a:lnTo>
                    <a:pt x="43204" y="2867178"/>
                  </a:lnTo>
                  <a:lnTo>
                    <a:pt x="43072" y="2859692"/>
                  </a:lnTo>
                  <a:lnTo>
                    <a:pt x="42968" y="2852206"/>
                  </a:lnTo>
                  <a:lnTo>
                    <a:pt x="42911" y="2844720"/>
                  </a:lnTo>
                  <a:lnTo>
                    <a:pt x="42902" y="2837234"/>
                  </a:lnTo>
                  <a:lnTo>
                    <a:pt x="42922" y="2829747"/>
                  </a:lnTo>
                  <a:lnTo>
                    <a:pt x="42997" y="2822261"/>
                  </a:lnTo>
                  <a:lnTo>
                    <a:pt x="43109" y="2814775"/>
                  </a:lnTo>
                  <a:lnTo>
                    <a:pt x="43248" y="2807289"/>
                  </a:lnTo>
                  <a:lnTo>
                    <a:pt x="43448" y="2799803"/>
                  </a:lnTo>
                  <a:lnTo>
                    <a:pt x="43673" y="2792317"/>
                  </a:lnTo>
                  <a:lnTo>
                    <a:pt x="43933" y="2784831"/>
                  </a:lnTo>
                  <a:lnTo>
                    <a:pt x="44240" y="2777345"/>
                  </a:lnTo>
                  <a:lnTo>
                    <a:pt x="44571" y="2769859"/>
                  </a:lnTo>
                  <a:lnTo>
                    <a:pt x="44943" y="2762373"/>
                  </a:lnTo>
                  <a:lnTo>
                    <a:pt x="45350" y="2754886"/>
                  </a:lnTo>
                  <a:lnTo>
                    <a:pt x="45777" y="2747400"/>
                  </a:lnTo>
                  <a:lnTo>
                    <a:pt x="46250" y="2739914"/>
                  </a:lnTo>
                  <a:lnTo>
                    <a:pt x="46745" y="2732428"/>
                  </a:lnTo>
                  <a:lnTo>
                    <a:pt x="47264" y="2724942"/>
                  </a:lnTo>
                  <a:lnTo>
                    <a:pt x="47821" y="2717456"/>
                  </a:lnTo>
                  <a:lnTo>
                    <a:pt x="48395" y="2709970"/>
                  </a:lnTo>
                  <a:lnTo>
                    <a:pt x="48996" y="2702484"/>
                  </a:lnTo>
                  <a:lnTo>
                    <a:pt x="49624" y="2694998"/>
                  </a:lnTo>
                  <a:lnTo>
                    <a:pt x="50266" y="2687511"/>
                  </a:lnTo>
                  <a:lnTo>
                    <a:pt x="50935" y="2680025"/>
                  </a:lnTo>
                  <a:lnTo>
                    <a:pt x="51621" y="2672539"/>
                  </a:lnTo>
                  <a:lnTo>
                    <a:pt x="52320" y="2665053"/>
                  </a:lnTo>
                  <a:lnTo>
                    <a:pt x="53045" y="2657567"/>
                  </a:lnTo>
                  <a:lnTo>
                    <a:pt x="53780" y="2650081"/>
                  </a:lnTo>
                  <a:lnTo>
                    <a:pt x="54527" y="2642595"/>
                  </a:lnTo>
                  <a:lnTo>
                    <a:pt x="55291" y="2635109"/>
                  </a:lnTo>
                  <a:lnTo>
                    <a:pt x="56063" y="2627623"/>
                  </a:lnTo>
                  <a:lnTo>
                    <a:pt x="56846" y="2620137"/>
                  </a:lnTo>
                  <a:lnTo>
                    <a:pt x="57639" y="2612650"/>
                  </a:lnTo>
                  <a:lnTo>
                    <a:pt x="58437" y="2605164"/>
                  </a:lnTo>
                  <a:lnTo>
                    <a:pt x="59244" y="2597678"/>
                  </a:lnTo>
                  <a:lnTo>
                    <a:pt x="60055" y="2590192"/>
                  </a:lnTo>
                  <a:lnTo>
                    <a:pt x="60870" y="2582706"/>
                  </a:lnTo>
                  <a:lnTo>
                    <a:pt x="61689" y="2575220"/>
                  </a:lnTo>
                  <a:lnTo>
                    <a:pt x="62510" y="2567734"/>
                  </a:lnTo>
                  <a:lnTo>
                    <a:pt x="63331" y="2560248"/>
                  </a:lnTo>
                  <a:lnTo>
                    <a:pt x="64153" y="2552762"/>
                  </a:lnTo>
                  <a:lnTo>
                    <a:pt x="64974" y="2545275"/>
                  </a:lnTo>
                  <a:lnTo>
                    <a:pt x="65794" y="2537789"/>
                  </a:lnTo>
                  <a:lnTo>
                    <a:pt x="66610" y="2530303"/>
                  </a:lnTo>
                  <a:lnTo>
                    <a:pt x="67425" y="2522817"/>
                  </a:lnTo>
                  <a:lnTo>
                    <a:pt x="68233" y="2515331"/>
                  </a:lnTo>
                  <a:lnTo>
                    <a:pt x="69038" y="2507845"/>
                  </a:lnTo>
                  <a:lnTo>
                    <a:pt x="69838" y="2500359"/>
                  </a:lnTo>
                  <a:lnTo>
                    <a:pt x="70630" y="2492873"/>
                  </a:lnTo>
                  <a:lnTo>
                    <a:pt x="71417" y="2485387"/>
                  </a:lnTo>
                  <a:lnTo>
                    <a:pt x="72196" y="2477901"/>
                  </a:lnTo>
                  <a:lnTo>
                    <a:pt x="72966" y="2470414"/>
                  </a:lnTo>
                  <a:lnTo>
                    <a:pt x="73731" y="2462928"/>
                  </a:lnTo>
                  <a:lnTo>
                    <a:pt x="74484" y="2455442"/>
                  </a:lnTo>
                  <a:lnTo>
                    <a:pt x="75230" y="2447956"/>
                  </a:lnTo>
                  <a:lnTo>
                    <a:pt x="75968" y="2440470"/>
                  </a:lnTo>
                  <a:lnTo>
                    <a:pt x="76692" y="2432984"/>
                  </a:lnTo>
                  <a:lnTo>
                    <a:pt x="77410" y="2425498"/>
                  </a:lnTo>
                  <a:lnTo>
                    <a:pt x="78117" y="2418012"/>
                  </a:lnTo>
                  <a:lnTo>
                    <a:pt x="78811" y="2410526"/>
                  </a:lnTo>
                  <a:lnTo>
                    <a:pt x="79499" y="2403039"/>
                  </a:lnTo>
                  <a:lnTo>
                    <a:pt x="80173" y="2395553"/>
                  </a:lnTo>
                  <a:lnTo>
                    <a:pt x="80837" y="2388067"/>
                  </a:lnTo>
                  <a:lnTo>
                    <a:pt x="81494" y="2380581"/>
                  </a:lnTo>
                  <a:lnTo>
                    <a:pt x="82134" y="2373095"/>
                  </a:lnTo>
                  <a:lnTo>
                    <a:pt x="82766" y="2365609"/>
                  </a:lnTo>
                  <a:lnTo>
                    <a:pt x="83389" y="2358123"/>
                  </a:lnTo>
                  <a:lnTo>
                    <a:pt x="83997" y="2350637"/>
                  </a:lnTo>
                  <a:lnTo>
                    <a:pt x="84598" y="2343151"/>
                  </a:lnTo>
                  <a:lnTo>
                    <a:pt x="85187" y="2335665"/>
                  </a:lnTo>
                  <a:lnTo>
                    <a:pt x="85764" y="2328178"/>
                  </a:lnTo>
                  <a:lnTo>
                    <a:pt x="86335" y="2320692"/>
                  </a:lnTo>
                  <a:lnTo>
                    <a:pt x="86890" y="2313206"/>
                  </a:lnTo>
                  <a:lnTo>
                    <a:pt x="87438" y="2305720"/>
                  </a:lnTo>
                  <a:lnTo>
                    <a:pt x="87977" y="2298234"/>
                  </a:lnTo>
                  <a:lnTo>
                    <a:pt x="88502" y="2290748"/>
                  </a:lnTo>
                  <a:lnTo>
                    <a:pt x="89020" y="2283262"/>
                  </a:lnTo>
                  <a:lnTo>
                    <a:pt x="89529" y="2275776"/>
                  </a:lnTo>
                  <a:lnTo>
                    <a:pt x="90026" y="2268290"/>
                  </a:lnTo>
                  <a:lnTo>
                    <a:pt x="90517" y="2260803"/>
                  </a:lnTo>
                  <a:lnTo>
                    <a:pt x="90996" y="2253317"/>
                  </a:lnTo>
                  <a:lnTo>
                    <a:pt x="91467" y="2245831"/>
                  </a:lnTo>
                  <a:lnTo>
                    <a:pt x="91932" y="2238345"/>
                  </a:lnTo>
                  <a:lnTo>
                    <a:pt x="92384" y="2230859"/>
                  </a:lnTo>
                  <a:lnTo>
                    <a:pt x="92830" y="2223373"/>
                  </a:lnTo>
                  <a:lnTo>
                    <a:pt x="93269" y="2215887"/>
                  </a:lnTo>
                  <a:lnTo>
                    <a:pt x="93697" y="2208401"/>
                  </a:lnTo>
                  <a:lnTo>
                    <a:pt x="94120" y="2200915"/>
                  </a:lnTo>
                  <a:lnTo>
                    <a:pt x="94534" y="2193428"/>
                  </a:lnTo>
                  <a:lnTo>
                    <a:pt x="94940" y="2185942"/>
                  </a:lnTo>
                  <a:lnTo>
                    <a:pt x="95341" y="2178456"/>
                  </a:lnTo>
                  <a:lnTo>
                    <a:pt x="95732" y="2170970"/>
                  </a:lnTo>
                  <a:lnTo>
                    <a:pt x="96117" y="2163484"/>
                  </a:lnTo>
                  <a:lnTo>
                    <a:pt x="96497" y="2155998"/>
                  </a:lnTo>
                  <a:lnTo>
                    <a:pt x="96867" y="2148512"/>
                  </a:lnTo>
                  <a:lnTo>
                    <a:pt x="97232" y="2141026"/>
                  </a:lnTo>
                  <a:lnTo>
                    <a:pt x="97591" y="2133540"/>
                  </a:lnTo>
                  <a:lnTo>
                    <a:pt x="97941" y="2126054"/>
                  </a:lnTo>
                  <a:lnTo>
                    <a:pt x="98288" y="2118567"/>
                  </a:lnTo>
                  <a:lnTo>
                    <a:pt x="98626" y="2111081"/>
                  </a:lnTo>
                  <a:lnTo>
                    <a:pt x="98958" y="2103595"/>
                  </a:lnTo>
                  <a:lnTo>
                    <a:pt x="99286" y="2096109"/>
                  </a:lnTo>
                  <a:lnTo>
                    <a:pt x="99605" y="2088623"/>
                  </a:lnTo>
                  <a:lnTo>
                    <a:pt x="99919" y="2081137"/>
                  </a:lnTo>
                  <a:lnTo>
                    <a:pt x="100228" y="2073651"/>
                  </a:lnTo>
                  <a:lnTo>
                    <a:pt x="100528" y="2066165"/>
                  </a:lnTo>
                  <a:lnTo>
                    <a:pt x="100824" y="2058679"/>
                  </a:lnTo>
                  <a:lnTo>
                    <a:pt x="101114" y="2051192"/>
                  </a:lnTo>
                  <a:lnTo>
                    <a:pt x="101396" y="2043706"/>
                  </a:lnTo>
                  <a:lnTo>
                    <a:pt x="101675" y="2036220"/>
                  </a:lnTo>
                  <a:lnTo>
                    <a:pt x="101944" y="2028734"/>
                  </a:lnTo>
                  <a:lnTo>
                    <a:pt x="102209" y="2021248"/>
                  </a:lnTo>
                  <a:lnTo>
                    <a:pt x="102468" y="2013762"/>
                  </a:lnTo>
                  <a:lnTo>
                    <a:pt x="102719" y="2006276"/>
                  </a:lnTo>
                  <a:lnTo>
                    <a:pt x="102964" y="1998790"/>
                  </a:lnTo>
                  <a:lnTo>
                    <a:pt x="103204" y="1991304"/>
                  </a:lnTo>
                  <a:lnTo>
                    <a:pt x="103434" y="1983818"/>
                  </a:lnTo>
                  <a:lnTo>
                    <a:pt x="103661" y="1976331"/>
                  </a:lnTo>
                  <a:lnTo>
                    <a:pt x="103879" y="1968845"/>
                  </a:lnTo>
                  <a:lnTo>
                    <a:pt x="104090" y="1961359"/>
                  </a:lnTo>
                  <a:lnTo>
                    <a:pt x="104296" y="1953873"/>
                  </a:lnTo>
                  <a:lnTo>
                    <a:pt x="104492" y="1946387"/>
                  </a:lnTo>
                  <a:lnTo>
                    <a:pt x="104682" y="1938901"/>
                  </a:lnTo>
                  <a:lnTo>
                    <a:pt x="104866" y="1931415"/>
                  </a:lnTo>
                  <a:lnTo>
                    <a:pt x="105039" y="1923929"/>
                  </a:lnTo>
                  <a:lnTo>
                    <a:pt x="105208" y="1916443"/>
                  </a:lnTo>
                  <a:lnTo>
                    <a:pt x="105367" y="1908956"/>
                  </a:lnTo>
                  <a:lnTo>
                    <a:pt x="105518" y="1901470"/>
                  </a:lnTo>
                  <a:lnTo>
                    <a:pt x="105663" y="1893984"/>
                  </a:lnTo>
                  <a:lnTo>
                    <a:pt x="105796" y="1886498"/>
                  </a:lnTo>
                  <a:lnTo>
                    <a:pt x="105923" y="1879012"/>
                  </a:lnTo>
                  <a:lnTo>
                    <a:pt x="106043" y="1871526"/>
                  </a:lnTo>
                  <a:lnTo>
                    <a:pt x="106150" y="1864040"/>
                  </a:lnTo>
                  <a:lnTo>
                    <a:pt x="106251" y="1856554"/>
                  </a:lnTo>
                  <a:lnTo>
                    <a:pt x="106342" y="1849068"/>
                  </a:lnTo>
                  <a:lnTo>
                    <a:pt x="106422" y="1841582"/>
                  </a:lnTo>
                  <a:lnTo>
                    <a:pt x="106496" y="1834095"/>
                  </a:lnTo>
                  <a:lnTo>
                    <a:pt x="106558" y="1826609"/>
                  </a:lnTo>
                  <a:lnTo>
                    <a:pt x="106610" y="1819123"/>
                  </a:lnTo>
                  <a:lnTo>
                    <a:pt x="106655" y="1811637"/>
                  </a:lnTo>
                  <a:lnTo>
                    <a:pt x="106685" y="1804151"/>
                  </a:lnTo>
                  <a:lnTo>
                    <a:pt x="106707" y="1796665"/>
                  </a:lnTo>
                  <a:lnTo>
                    <a:pt x="106719" y="1789179"/>
                  </a:lnTo>
                  <a:lnTo>
                    <a:pt x="106717" y="1781693"/>
                  </a:lnTo>
                  <a:lnTo>
                    <a:pt x="106707" y="1774207"/>
                  </a:lnTo>
                  <a:lnTo>
                    <a:pt x="106685" y="1766720"/>
                  </a:lnTo>
                  <a:lnTo>
                    <a:pt x="106649" y="1759234"/>
                  </a:lnTo>
                  <a:lnTo>
                    <a:pt x="106606" y="1751748"/>
                  </a:lnTo>
                  <a:lnTo>
                    <a:pt x="106546" y="1744262"/>
                  </a:lnTo>
                  <a:lnTo>
                    <a:pt x="106475" y="1736776"/>
                  </a:lnTo>
                  <a:lnTo>
                    <a:pt x="106395" y="1729290"/>
                  </a:lnTo>
                  <a:lnTo>
                    <a:pt x="106295" y="1721804"/>
                  </a:lnTo>
                  <a:lnTo>
                    <a:pt x="106187" y="1714318"/>
                  </a:lnTo>
                  <a:lnTo>
                    <a:pt x="106065" y="1706832"/>
                  </a:lnTo>
                  <a:lnTo>
                    <a:pt x="105926" y="1699346"/>
                  </a:lnTo>
                  <a:lnTo>
                    <a:pt x="105777" y="1691859"/>
                  </a:lnTo>
                  <a:lnTo>
                    <a:pt x="105611" y="1684373"/>
                  </a:lnTo>
                  <a:lnTo>
                    <a:pt x="105430" y="1676887"/>
                  </a:lnTo>
                  <a:lnTo>
                    <a:pt x="105239" y="1669401"/>
                  </a:lnTo>
                  <a:lnTo>
                    <a:pt x="105025" y="1661915"/>
                  </a:lnTo>
                  <a:lnTo>
                    <a:pt x="104799" y="1654429"/>
                  </a:lnTo>
                  <a:lnTo>
                    <a:pt x="104559" y="1646943"/>
                  </a:lnTo>
                  <a:lnTo>
                    <a:pt x="104296" y="1639457"/>
                  </a:lnTo>
                  <a:lnTo>
                    <a:pt x="104022" y="1631971"/>
                  </a:lnTo>
                  <a:lnTo>
                    <a:pt x="103729" y="1624484"/>
                  </a:lnTo>
                  <a:lnTo>
                    <a:pt x="103415" y="1616998"/>
                  </a:lnTo>
                  <a:lnTo>
                    <a:pt x="103090" y="1609512"/>
                  </a:lnTo>
                  <a:lnTo>
                    <a:pt x="102739" y="1602026"/>
                  </a:lnTo>
                  <a:lnTo>
                    <a:pt x="102371" y="1594540"/>
                  </a:lnTo>
                  <a:lnTo>
                    <a:pt x="101990" y="1587054"/>
                  </a:lnTo>
                  <a:lnTo>
                    <a:pt x="101577" y="1579568"/>
                  </a:lnTo>
                  <a:lnTo>
                    <a:pt x="101151" y="1572082"/>
                  </a:lnTo>
                  <a:lnTo>
                    <a:pt x="100706" y="1564596"/>
                  </a:lnTo>
                  <a:lnTo>
                    <a:pt x="100232" y="1557110"/>
                  </a:lnTo>
                  <a:lnTo>
                    <a:pt x="99744" y="1549623"/>
                  </a:lnTo>
                  <a:lnTo>
                    <a:pt x="99229" y="1542137"/>
                  </a:lnTo>
                  <a:lnTo>
                    <a:pt x="98690" y="1534651"/>
                  </a:lnTo>
                  <a:lnTo>
                    <a:pt x="98136" y="1527165"/>
                  </a:lnTo>
                  <a:lnTo>
                    <a:pt x="97547" y="1519679"/>
                  </a:lnTo>
                  <a:lnTo>
                    <a:pt x="96939" y="1512193"/>
                  </a:lnTo>
                  <a:lnTo>
                    <a:pt x="96311" y="1504707"/>
                  </a:lnTo>
                  <a:lnTo>
                    <a:pt x="95646" y="1497221"/>
                  </a:lnTo>
                  <a:lnTo>
                    <a:pt x="94965" y="1489735"/>
                  </a:lnTo>
                  <a:lnTo>
                    <a:pt x="94255" y="1482248"/>
                  </a:lnTo>
                  <a:lnTo>
                    <a:pt x="93514" y="1474762"/>
                  </a:lnTo>
                  <a:lnTo>
                    <a:pt x="92755" y="1467276"/>
                  </a:lnTo>
                  <a:lnTo>
                    <a:pt x="91959" y="1459790"/>
                  </a:lnTo>
                  <a:lnTo>
                    <a:pt x="91138" y="1452304"/>
                  </a:lnTo>
                  <a:lnTo>
                    <a:pt x="90298" y="1444818"/>
                  </a:lnTo>
                  <a:lnTo>
                    <a:pt x="89413" y="1437332"/>
                  </a:lnTo>
                  <a:lnTo>
                    <a:pt x="88508" y="1429846"/>
                  </a:lnTo>
                  <a:lnTo>
                    <a:pt x="87576" y="1422360"/>
                  </a:lnTo>
                  <a:lnTo>
                    <a:pt x="86606" y="1414873"/>
                  </a:lnTo>
                  <a:lnTo>
                    <a:pt x="85615" y="1407387"/>
                  </a:lnTo>
                  <a:lnTo>
                    <a:pt x="84589" y="1399901"/>
                  </a:lnTo>
                  <a:lnTo>
                    <a:pt x="83531" y="1392415"/>
                  </a:lnTo>
                  <a:lnTo>
                    <a:pt x="82454" y="1384929"/>
                  </a:lnTo>
                  <a:lnTo>
                    <a:pt x="81332" y="1377443"/>
                  </a:lnTo>
                  <a:lnTo>
                    <a:pt x="80186" y="1369957"/>
                  </a:lnTo>
                  <a:lnTo>
                    <a:pt x="79016" y="1362471"/>
                  </a:lnTo>
                  <a:lnTo>
                    <a:pt x="77803" y="1354985"/>
                  </a:lnTo>
                  <a:lnTo>
                    <a:pt x="76570" y="1347499"/>
                  </a:lnTo>
                  <a:lnTo>
                    <a:pt x="75305" y="1340012"/>
                  </a:lnTo>
                  <a:lnTo>
                    <a:pt x="74006" y="1332526"/>
                  </a:lnTo>
                  <a:lnTo>
                    <a:pt x="72688" y="1325040"/>
                  </a:lnTo>
                  <a:lnTo>
                    <a:pt x="71332" y="1317554"/>
                  </a:lnTo>
                  <a:lnTo>
                    <a:pt x="69951" y="1310068"/>
                  </a:lnTo>
                  <a:lnTo>
                    <a:pt x="68551" y="1302582"/>
                  </a:lnTo>
                  <a:lnTo>
                    <a:pt x="67109" y="1295096"/>
                  </a:lnTo>
                  <a:lnTo>
                    <a:pt x="65651" y="1287610"/>
                  </a:lnTo>
                  <a:lnTo>
                    <a:pt x="64169" y="1280124"/>
                  </a:lnTo>
                  <a:lnTo>
                    <a:pt x="62655" y="1272637"/>
                  </a:lnTo>
                  <a:lnTo>
                    <a:pt x="61127" y="1265151"/>
                  </a:lnTo>
                  <a:lnTo>
                    <a:pt x="59573" y="1257665"/>
                  </a:lnTo>
                  <a:lnTo>
                    <a:pt x="57997" y="1250179"/>
                  </a:lnTo>
                  <a:lnTo>
                    <a:pt x="56409" y="1242693"/>
                  </a:lnTo>
                  <a:lnTo>
                    <a:pt x="54794" y="1235207"/>
                  </a:lnTo>
                  <a:lnTo>
                    <a:pt x="53168" y="1227721"/>
                  </a:lnTo>
                  <a:lnTo>
                    <a:pt x="51529" y="1220235"/>
                  </a:lnTo>
                  <a:lnTo>
                    <a:pt x="49872" y="1212749"/>
                  </a:lnTo>
                  <a:lnTo>
                    <a:pt x="48208" y="1205263"/>
                  </a:lnTo>
                  <a:lnTo>
                    <a:pt x="46533" y="1197776"/>
                  </a:lnTo>
                  <a:lnTo>
                    <a:pt x="44851" y="1190290"/>
                  </a:lnTo>
                  <a:lnTo>
                    <a:pt x="43165" y="1182804"/>
                  </a:lnTo>
                  <a:lnTo>
                    <a:pt x="41474" y="1175318"/>
                  </a:lnTo>
                  <a:lnTo>
                    <a:pt x="39784" y="1167832"/>
                  </a:lnTo>
                  <a:lnTo>
                    <a:pt x="38094" y="1160346"/>
                  </a:lnTo>
                  <a:lnTo>
                    <a:pt x="36409" y="1152860"/>
                  </a:lnTo>
                  <a:lnTo>
                    <a:pt x="34730" y="1145374"/>
                  </a:lnTo>
                  <a:lnTo>
                    <a:pt x="33058" y="1137888"/>
                  </a:lnTo>
                  <a:lnTo>
                    <a:pt x="31402" y="1130401"/>
                  </a:lnTo>
                  <a:lnTo>
                    <a:pt x="29755" y="1122915"/>
                  </a:lnTo>
                  <a:lnTo>
                    <a:pt x="28126" y="1115429"/>
                  </a:lnTo>
                  <a:lnTo>
                    <a:pt x="26520" y="1107943"/>
                  </a:lnTo>
                  <a:lnTo>
                    <a:pt x="24927" y="1100457"/>
                  </a:lnTo>
                  <a:lnTo>
                    <a:pt x="23369" y="1092971"/>
                  </a:lnTo>
                  <a:lnTo>
                    <a:pt x="21835" y="1085485"/>
                  </a:lnTo>
                  <a:lnTo>
                    <a:pt x="20323" y="1077999"/>
                  </a:lnTo>
                  <a:lnTo>
                    <a:pt x="18860" y="1070513"/>
                  </a:lnTo>
                  <a:lnTo>
                    <a:pt x="17422" y="1063027"/>
                  </a:lnTo>
                  <a:lnTo>
                    <a:pt x="16023" y="1055540"/>
                  </a:lnTo>
                  <a:lnTo>
                    <a:pt x="14674" y="1048054"/>
                  </a:lnTo>
                  <a:lnTo>
                    <a:pt x="13355" y="1040568"/>
                  </a:lnTo>
                  <a:lnTo>
                    <a:pt x="12095" y="1033082"/>
                  </a:lnTo>
                  <a:lnTo>
                    <a:pt x="10884" y="1025596"/>
                  </a:lnTo>
                  <a:lnTo>
                    <a:pt x="9706" y="1018110"/>
                  </a:lnTo>
                  <a:lnTo>
                    <a:pt x="8613" y="1010624"/>
                  </a:lnTo>
                  <a:lnTo>
                    <a:pt x="7561" y="1003138"/>
                  </a:lnTo>
                  <a:lnTo>
                    <a:pt x="6561" y="995652"/>
                  </a:lnTo>
                  <a:lnTo>
                    <a:pt x="5644" y="988165"/>
                  </a:lnTo>
                  <a:lnTo>
                    <a:pt x="4771" y="980679"/>
                  </a:lnTo>
                  <a:lnTo>
                    <a:pt x="3973" y="973193"/>
                  </a:lnTo>
                  <a:lnTo>
                    <a:pt x="3250" y="965707"/>
                  </a:lnTo>
                  <a:lnTo>
                    <a:pt x="2573" y="958221"/>
                  </a:lnTo>
                  <a:lnTo>
                    <a:pt x="1997" y="950735"/>
                  </a:lnTo>
                  <a:lnTo>
                    <a:pt x="1483" y="943249"/>
                  </a:lnTo>
                  <a:lnTo>
                    <a:pt x="1026" y="935763"/>
                  </a:lnTo>
                  <a:lnTo>
                    <a:pt x="681" y="928277"/>
                  </a:lnTo>
                  <a:lnTo>
                    <a:pt x="389" y="920791"/>
                  </a:lnTo>
                  <a:lnTo>
                    <a:pt x="176" y="913304"/>
                  </a:lnTo>
                  <a:lnTo>
                    <a:pt x="61" y="905818"/>
                  </a:lnTo>
                  <a:lnTo>
                    <a:pt x="0" y="898332"/>
                  </a:lnTo>
                  <a:lnTo>
                    <a:pt x="41" y="890846"/>
                  </a:lnTo>
                  <a:lnTo>
                    <a:pt x="162" y="883360"/>
                  </a:lnTo>
                  <a:lnTo>
                    <a:pt x="336" y="875874"/>
                  </a:lnTo>
                  <a:lnTo>
                    <a:pt x="636" y="868388"/>
                  </a:lnTo>
                  <a:lnTo>
                    <a:pt x="994" y="860902"/>
                  </a:lnTo>
                  <a:lnTo>
                    <a:pt x="1423" y="853416"/>
                  </a:lnTo>
                  <a:lnTo>
                    <a:pt x="1963" y="845929"/>
                  </a:lnTo>
                  <a:lnTo>
                    <a:pt x="2556" y="838443"/>
                  </a:lnTo>
                  <a:lnTo>
                    <a:pt x="3240" y="830957"/>
                  </a:lnTo>
                  <a:lnTo>
                    <a:pt x="4011" y="823471"/>
                  </a:lnTo>
                  <a:lnTo>
                    <a:pt x="4834" y="815985"/>
                  </a:lnTo>
                  <a:lnTo>
                    <a:pt x="5764" y="808499"/>
                  </a:lnTo>
                  <a:lnTo>
                    <a:pt x="6756" y="801013"/>
                  </a:lnTo>
                  <a:lnTo>
                    <a:pt x="7804" y="793527"/>
                  </a:lnTo>
                  <a:lnTo>
                    <a:pt x="8960" y="786041"/>
                  </a:lnTo>
                  <a:lnTo>
                    <a:pt x="10161" y="778555"/>
                  </a:lnTo>
                  <a:lnTo>
                    <a:pt x="11432" y="771068"/>
                  </a:lnTo>
                  <a:lnTo>
                    <a:pt x="12784" y="763582"/>
                  </a:lnTo>
                  <a:lnTo>
                    <a:pt x="14178" y="756096"/>
                  </a:lnTo>
                  <a:lnTo>
                    <a:pt x="15651" y="748610"/>
                  </a:lnTo>
                  <a:lnTo>
                    <a:pt x="17180" y="741124"/>
                  </a:lnTo>
                  <a:lnTo>
                    <a:pt x="18747" y="733638"/>
                  </a:lnTo>
                  <a:lnTo>
                    <a:pt x="20397" y="726152"/>
                  </a:lnTo>
                  <a:lnTo>
                    <a:pt x="22083" y="718666"/>
                  </a:lnTo>
                  <a:lnTo>
                    <a:pt x="23811" y="711180"/>
                  </a:lnTo>
                  <a:lnTo>
                    <a:pt x="25602" y="703693"/>
                  </a:lnTo>
                  <a:lnTo>
                    <a:pt x="27420" y="696207"/>
                  </a:lnTo>
                  <a:lnTo>
                    <a:pt x="29284" y="688721"/>
                  </a:lnTo>
                  <a:lnTo>
                    <a:pt x="31188" y="681235"/>
                  </a:lnTo>
                  <a:lnTo>
                    <a:pt x="33114" y="673749"/>
                  </a:lnTo>
                  <a:lnTo>
                    <a:pt x="35083" y="666263"/>
                  </a:lnTo>
                  <a:lnTo>
                    <a:pt x="37075" y="658777"/>
                  </a:lnTo>
                  <a:lnTo>
                    <a:pt x="39085" y="651291"/>
                  </a:lnTo>
                  <a:lnTo>
                    <a:pt x="41127" y="643805"/>
                  </a:lnTo>
                  <a:lnTo>
                    <a:pt x="43181" y="636318"/>
                  </a:lnTo>
                  <a:lnTo>
                    <a:pt x="45250" y="628832"/>
                  </a:lnTo>
                  <a:lnTo>
                    <a:pt x="47334" y="621346"/>
                  </a:lnTo>
                  <a:lnTo>
                    <a:pt x="49423" y="613860"/>
                  </a:lnTo>
                  <a:lnTo>
                    <a:pt x="51522" y="606374"/>
                  </a:lnTo>
                  <a:lnTo>
                    <a:pt x="53622" y="598888"/>
                  </a:lnTo>
                  <a:lnTo>
                    <a:pt x="55723" y="591402"/>
                  </a:lnTo>
                  <a:lnTo>
                    <a:pt x="57821" y="583916"/>
                  </a:lnTo>
                  <a:lnTo>
                    <a:pt x="59915" y="576430"/>
                  </a:lnTo>
                  <a:lnTo>
                    <a:pt x="62002" y="568944"/>
                  </a:lnTo>
                  <a:lnTo>
                    <a:pt x="64075" y="561457"/>
                  </a:lnTo>
                  <a:lnTo>
                    <a:pt x="66140" y="553971"/>
                  </a:lnTo>
                  <a:lnTo>
                    <a:pt x="68188" y="546485"/>
                  </a:lnTo>
                  <a:lnTo>
                    <a:pt x="70216" y="538999"/>
                  </a:lnTo>
                  <a:lnTo>
                    <a:pt x="72231" y="531513"/>
                  </a:lnTo>
                  <a:lnTo>
                    <a:pt x="74217" y="524027"/>
                  </a:lnTo>
                  <a:lnTo>
                    <a:pt x="76181" y="516541"/>
                  </a:lnTo>
                  <a:lnTo>
                    <a:pt x="78129" y="509055"/>
                  </a:lnTo>
                  <a:lnTo>
                    <a:pt x="80034" y="501569"/>
                  </a:lnTo>
                  <a:lnTo>
                    <a:pt x="81920" y="494082"/>
                  </a:lnTo>
                  <a:lnTo>
                    <a:pt x="83777" y="486596"/>
                  </a:lnTo>
                  <a:lnTo>
                    <a:pt x="85593" y="479110"/>
                  </a:lnTo>
                  <a:lnTo>
                    <a:pt x="87387" y="471624"/>
                  </a:lnTo>
                  <a:lnTo>
                    <a:pt x="89139" y="464138"/>
                  </a:lnTo>
                  <a:lnTo>
                    <a:pt x="90855" y="456652"/>
                  </a:lnTo>
                  <a:lnTo>
                    <a:pt x="92548" y="449166"/>
                  </a:lnTo>
                  <a:lnTo>
                    <a:pt x="94184" y="441680"/>
                  </a:lnTo>
                  <a:lnTo>
                    <a:pt x="95792" y="434194"/>
                  </a:lnTo>
                  <a:lnTo>
                    <a:pt x="97368" y="426708"/>
                  </a:lnTo>
                  <a:lnTo>
                    <a:pt x="98888" y="419221"/>
                  </a:lnTo>
                  <a:lnTo>
                    <a:pt x="100383" y="411735"/>
                  </a:lnTo>
                  <a:lnTo>
                    <a:pt x="101833" y="404249"/>
                  </a:lnTo>
                  <a:lnTo>
                    <a:pt x="103237" y="396763"/>
                  </a:lnTo>
                  <a:lnTo>
                    <a:pt x="104615" y="389277"/>
                  </a:lnTo>
                  <a:lnTo>
                    <a:pt x="105937" y="381791"/>
                  </a:lnTo>
                  <a:lnTo>
                    <a:pt x="107224" y="374305"/>
                  </a:lnTo>
                  <a:lnTo>
                    <a:pt x="108482" y="366819"/>
                  </a:lnTo>
                  <a:lnTo>
                    <a:pt x="109678" y="359333"/>
                  </a:lnTo>
                  <a:lnTo>
                    <a:pt x="110848" y="351846"/>
                  </a:lnTo>
                  <a:lnTo>
                    <a:pt x="111979" y="344360"/>
                  </a:lnTo>
                  <a:lnTo>
                    <a:pt x="113061" y="336874"/>
                  </a:lnTo>
                  <a:lnTo>
                    <a:pt x="114116" y="329388"/>
                  </a:lnTo>
                  <a:lnTo>
                    <a:pt x="115124" y="321902"/>
                  </a:lnTo>
                  <a:lnTo>
                    <a:pt x="116094" y="314416"/>
                  </a:lnTo>
                  <a:lnTo>
                    <a:pt x="117039" y="306930"/>
                  </a:lnTo>
                  <a:lnTo>
                    <a:pt x="117930" y="299444"/>
                  </a:lnTo>
                  <a:lnTo>
                    <a:pt x="118793" y="291958"/>
                  </a:lnTo>
                  <a:lnTo>
                    <a:pt x="119627" y="284472"/>
                  </a:lnTo>
                  <a:lnTo>
                    <a:pt x="120413" y="276985"/>
                  </a:lnTo>
                  <a:lnTo>
                    <a:pt x="121176" y="269499"/>
                  </a:lnTo>
                  <a:lnTo>
                    <a:pt x="121903" y="262013"/>
                  </a:lnTo>
                  <a:lnTo>
                    <a:pt x="122594" y="254527"/>
                  </a:lnTo>
                  <a:lnTo>
                    <a:pt x="123263" y="247041"/>
                  </a:lnTo>
                  <a:lnTo>
                    <a:pt x="123892" y="239555"/>
                  </a:lnTo>
                  <a:lnTo>
                    <a:pt x="124494" y="232069"/>
                  </a:lnTo>
                  <a:lnTo>
                    <a:pt x="125077" y="224583"/>
                  </a:lnTo>
                  <a:lnTo>
                    <a:pt x="125616" y="217097"/>
                  </a:lnTo>
                  <a:lnTo>
                    <a:pt x="126138" y="209610"/>
                  </a:lnTo>
                  <a:lnTo>
                    <a:pt x="126636" y="202124"/>
                  </a:lnTo>
                  <a:lnTo>
                    <a:pt x="127101" y="194638"/>
                  </a:lnTo>
                  <a:lnTo>
                    <a:pt x="127550" y="187152"/>
                  </a:lnTo>
                  <a:lnTo>
                    <a:pt x="127971" y="179666"/>
                  </a:lnTo>
                  <a:lnTo>
                    <a:pt x="128369" y="172180"/>
                  </a:lnTo>
                  <a:lnTo>
                    <a:pt x="128752" y="164694"/>
                  </a:lnTo>
                  <a:lnTo>
                    <a:pt x="129106" y="157208"/>
                  </a:lnTo>
                  <a:lnTo>
                    <a:pt x="129444" y="149722"/>
                  </a:lnTo>
                  <a:lnTo>
                    <a:pt x="129767" y="142236"/>
                  </a:lnTo>
                  <a:lnTo>
                    <a:pt x="130063" y="134749"/>
                  </a:lnTo>
                  <a:lnTo>
                    <a:pt x="130349" y="127263"/>
                  </a:lnTo>
                  <a:lnTo>
                    <a:pt x="130617" y="119777"/>
                  </a:lnTo>
                  <a:lnTo>
                    <a:pt x="130866" y="112291"/>
                  </a:lnTo>
                  <a:lnTo>
                    <a:pt x="131105" y="104805"/>
                  </a:lnTo>
                  <a:lnTo>
                    <a:pt x="131325" y="97319"/>
                  </a:lnTo>
                  <a:lnTo>
                    <a:pt x="131533" y="89833"/>
                  </a:lnTo>
                  <a:lnTo>
                    <a:pt x="131732" y="82347"/>
                  </a:lnTo>
                  <a:lnTo>
                    <a:pt x="131912" y="74861"/>
                  </a:lnTo>
                  <a:lnTo>
                    <a:pt x="132084" y="67374"/>
                  </a:lnTo>
                  <a:lnTo>
                    <a:pt x="132246" y="59888"/>
                  </a:lnTo>
                  <a:lnTo>
                    <a:pt x="132394" y="52402"/>
                  </a:lnTo>
                  <a:lnTo>
                    <a:pt x="132536" y="44916"/>
                  </a:lnTo>
                  <a:lnTo>
                    <a:pt x="132666" y="37430"/>
                  </a:lnTo>
                  <a:lnTo>
                    <a:pt x="132787" y="29944"/>
                  </a:lnTo>
                  <a:lnTo>
                    <a:pt x="132903" y="22458"/>
                  </a:lnTo>
                  <a:lnTo>
                    <a:pt x="133007" y="14972"/>
                  </a:lnTo>
                  <a:lnTo>
                    <a:pt x="133106" y="7486"/>
                  </a:lnTo>
                  <a:lnTo>
                    <a:pt x="133199" y="0"/>
                  </a:lnTo>
                  <a:lnTo>
                    <a:pt x="135344" y="0"/>
                  </a:lnTo>
                  <a:lnTo>
                    <a:pt x="135437" y="7486"/>
                  </a:lnTo>
                  <a:lnTo>
                    <a:pt x="135536" y="14972"/>
                  </a:lnTo>
                  <a:lnTo>
                    <a:pt x="135640" y="22458"/>
                  </a:lnTo>
                  <a:lnTo>
                    <a:pt x="135756" y="29944"/>
                  </a:lnTo>
                  <a:lnTo>
                    <a:pt x="135877" y="37430"/>
                  </a:lnTo>
                  <a:lnTo>
                    <a:pt x="136007" y="44916"/>
                  </a:lnTo>
                  <a:lnTo>
                    <a:pt x="136149" y="52402"/>
                  </a:lnTo>
                  <a:lnTo>
                    <a:pt x="136297" y="59888"/>
                  </a:lnTo>
                  <a:lnTo>
                    <a:pt x="136459" y="67374"/>
                  </a:lnTo>
                  <a:lnTo>
                    <a:pt x="136631" y="74861"/>
                  </a:lnTo>
                  <a:lnTo>
                    <a:pt x="136811" y="82347"/>
                  </a:lnTo>
                  <a:lnTo>
                    <a:pt x="137010" y="89833"/>
                  </a:lnTo>
                  <a:lnTo>
                    <a:pt x="137218" y="97319"/>
                  </a:lnTo>
                  <a:lnTo>
                    <a:pt x="137438" y="104805"/>
                  </a:lnTo>
                  <a:lnTo>
                    <a:pt x="137677" y="112291"/>
                  </a:lnTo>
                  <a:lnTo>
                    <a:pt x="137926" y="119777"/>
                  </a:lnTo>
                  <a:lnTo>
                    <a:pt x="138194" y="127263"/>
                  </a:lnTo>
                  <a:lnTo>
                    <a:pt x="138480" y="134749"/>
                  </a:lnTo>
                  <a:lnTo>
                    <a:pt x="138776" y="142236"/>
                  </a:lnTo>
                  <a:lnTo>
                    <a:pt x="139099" y="149722"/>
                  </a:lnTo>
                  <a:lnTo>
                    <a:pt x="139437" y="157208"/>
                  </a:lnTo>
                  <a:lnTo>
                    <a:pt x="139791" y="164694"/>
                  </a:lnTo>
                  <a:lnTo>
                    <a:pt x="140174" y="172180"/>
                  </a:lnTo>
                  <a:lnTo>
                    <a:pt x="140572" y="179666"/>
                  </a:lnTo>
                  <a:lnTo>
                    <a:pt x="140993" y="187152"/>
                  </a:lnTo>
                  <a:lnTo>
                    <a:pt x="141442" y="194638"/>
                  </a:lnTo>
                  <a:lnTo>
                    <a:pt x="141907" y="202124"/>
                  </a:lnTo>
                  <a:lnTo>
                    <a:pt x="142405" y="209610"/>
                  </a:lnTo>
                  <a:lnTo>
                    <a:pt x="142927" y="217097"/>
                  </a:lnTo>
                  <a:lnTo>
                    <a:pt x="143466" y="224583"/>
                  </a:lnTo>
                  <a:lnTo>
                    <a:pt x="144049" y="232069"/>
                  </a:lnTo>
                  <a:lnTo>
                    <a:pt x="144651" y="239555"/>
                  </a:lnTo>
                  <a:lnTo>
                    <a:pt x="145280" y="247041"/>
                  </a:lnTo>
                  <a:lnTo>
                    <a:pt x="145949" y="254527"/>
                  </a:lnTo>
                  <a:lnTo>
                    <a:pt x="146640" y="262013"/>
                  </a:lnTo>
                  <a:lnTo>
                    <a:pt x="147367" y="269499"/>
                  </a:lnTo>
                  <a:lnTo>
                    <a:pt x="148130" y="276985"/>
                  </a:lnTo>
                  <a:lnTo>
                    <a:pt x="148916" y="284472"/>
                  </a:lnTo>
                  <a:lnTo>
                    <a:pt x="149750" y="291958"/>
                  </a:lnTo>
                  <a:lnTo>
                    <a:pt x="150613" y="299444"/>
                  </a:lnTo>
                  <a:lnTo>
                    <a:pt x="151504" y="306930"/>
                  </a:lnTo>
                  <a:lnTo>
                    <a:pt x="152449" y="314416"/>
                  </a:lnTo>
                  <a:lnTo>
                    <a:pt x="153419" y="321902"/>
                  </a:lnTo>
                  <a:lnTo>
                    <a:pt x="154427" y="329388"/>
                  </a:lnTo>
                  <a:lnTo>
                    <a:pt x="155482" y="336874"/>
                  </a:lnTo>
                  <a:lnTo>
                    <a:pt x="156563" y="344360"/>
                  </a:lnTo>
                  <a:lnTo>
                    <a:pt x="157695" y="351846"/>
                  </a:lnTo>
                  <a:lnTo>
                    <a:pt x="158865" y="359333"/>
                  </a:lnTo>
                  <a:lnTo>
                    <a:pt x="160061" y="366819"/>
                  </a:lnTo>
                  <a:lnTo>
                    <a:pt x="161319" y="374305"/>
                  </a:lnTo>
                  <a:lnTo>
                    <a:pt x="162606" y="381791"/>
                  </a:lnTo>
                  <a:lnTo>
                    <a:pt x="163928" y="389277"/>
                  </a:lnTo>
                  <a:lnTo>
                    <a:pt x="165306" y="396763"/>
                  </a:lnTo>
                  <a:lnTo>
                    <a:pt x="166710" y="404249"/>
                  </a:lnTo>
                  <a:lnTo>
                    <a:pt x="168160" y="411735"/>
                  </a:lnTo>
                  <a:lnTo>
                    <a:pt x="169655" y="419221"/>
                  </a:lnTo>
                  <a:lnTo>
                    <a:pt x="171175" y="426708"/>
                  </a:lnTo>
                  <a:lnTo>
                    <a:pt x="172751" y="434194"/>
                  </a:lnTo>
                  <a:lnTo>
                    <a:pt x="174359" y="441680"/>
                  </a:lnTo>
                  <a:lnTo>
                    <a:pt x="175995" y="449166"/>
                  </a:lnTo>
                  <a:lnTo>
                    <a:pt x="177688" y="456652"/>
                  </a:lnTo>
                  <a:lnTo>
                    <a:pt x="179404" y="464138"/>
                  </a:lnTo>
                  <a:lnTo>
                    <a:pt x="181156" y="471624"/>
                  </a:lnTo>
                  <a:lnTo>
                    <a:pt x="182950" y="479110"/>
                  </a:lnTo>
                  <a:lnTo>
                    <a:pt x="184766" y="486596"/>
                  </a:lnTo>
                  <a:lnTo>
                    <a:pt x="186623" y="494082"/>
                  </a:lnTo>
                  <a:lnTo>
                    <a:pt x="188509" y="501569"/>
                  </a:lnTo>
                  <a:lnTo>
                    <a:pt x="190414" y="509055"/>
                  </a:lnTo>
                  <a:lnTo>
                    <a:pt x="192362" y="516541"/>
                  </a:lnTo>
                  <a:lnTo>
                    <a:pt x="194326" y="524027"/>
                  </a:lnTo>
                  <a:lnTo>
                    <a:pt x="196312" y="531513"/>
                  </a:lnTo>
                  <a:lnTo>
                    <a:pt x="198327" y="538999"/>
                  </a:lnTo>
                  <a:lnTo>
                    <a:pt x="200355" y="546485"/>
                  </a:lnTo>
                  <a:lnTo>
                    <a:pt x="202403" y="553971"/>
                  </a:lnTo>
                  <a:lnTo>
                    <a:pt x="204468" y="561457"/>
                  </a:lnTo>
                  <a:lnTo>
                    <a:pt x="206541" y="568944"/>
                  </a:lnTo>
                  <a:lnTo>
                    <a:pt x="208628" y="576430"/>
                  </a:lnTo>
                  <a:lnTo>
                    <a:pt x="210722" y="583916"/>
                  </a:lnTo>
                  <a:lnTo>
                    <a:pt x="212820" y="591402"/>
                  </a:lnTo>
                  <a:lnTo>
                    <a:pt x="214921" y="598888"/>
                  </a:lnTo>
                  <a:lnTo>
                    <a:pt x="217021" y="606374"/>
                  </a:lnTo>
                  <a:lnTo>
                    <a:pt x="219119" y="613860"/>
                  </a:lnTo>
                  <a:lnTo>
                    <a:pt x="221209" y="621346"/>
                  </a:lnTo>
                  <a:lnTo>
                    <a:pt x="223293" y="628832"/>
                  </a:lnTo>
                  <a:lnTo>
                    <a:pt x="225362" y="636318"/>
                  </a:lnTo>
                  <a:lnTo>
                    <a:pt x="227416" y="643805"/>
                  </a:lnTo>
                  <a:lnTo>
                    <a:pt x="229458" y="651291"/>
                  </a:lnTo>
                  <a:lnTo>
                    <a:pt x="231468" y="658777"/>
                  </a:lnTo>
                  <a:lnTo>
                    <a:pt x="233460" y="666263"/>
                  </a:lnTo>
                  <a:lnTo>
                    <a:pt x="235429" y="673749"/>
                  </a:lnTo>
                  <a:lnTo>
                    <a:pt x="237355" y="681235"/>
                  </a:lnTo>
                  <a:lnTo>
                    <a:pt x="239259" y="688721"/>
                  </a:lnTo>
                  <a:lnTo>
                    <a:pt x="241123" y="696207"/>
                  </a:lnTo>
                  <a:lnTo>
                    <a:pt x="242941" y="703693"/>
                  </a:lnTo>
                  <a:lnTo>
                    <a:pt x="244732" y="711180"/>
                  </a:lnTo>
                  <a:lnTo>
                    <a:pt x="246460" y="718666"/>
                  </a:lnTo>
                  <a:lnTo>
                    <a:pt x="248146" y="726152"/>
                  </a:lnTo>
                  <a:lnTo>
                    <a:pt x="249796" y="733638"/>
                  </a:lnTo>
                  <a:lnTo>
                    <a:pt x="251363" y="741124"/>
                  </a:lnTo>
                  <a:lnTo>
                    <a:pt x="252892" y="748610"/>
                  </a:lnTo>
                  <a:lnTo>
                    <a:pt x="254365" y="756096"/>
                  </a:lnTo>
                  <a:lnTo>
                    <a:pt x="255759" y="763582"/>
                  </a:lnTo>
                  <a:lnTo>
                    <a:pt x="257111" y="771068"/>
                  </a:lnTo>
                  <a:lnTo>
                    <a:pt x="258382" y="778555"/>
                  </a:lnTo>
                  <a:lnTo>
                    <a:pt x="259583" y="786041"/>
                  </a:lnTo>
                  <a:lnTo>
                    <a:pt x="260739" y="793527"/>
                  </a:lnTo>
                  <a:lnTo>
                    <a:pt x="261787" y="801013"/>
                  </a:lnTo>
                  <a:lnTo>
                    <a:pt x="262779" y="808499"/>
                  </a:lnTo>
                  <a:lnTo>
                    <a:pt x="263709" y="815985"/>
                  </a:lnTo>
                  <a:lnTo>
                    <a:pt x="264532" y="823471"/>
                  </a:lnTo>
                  <a:lnTo>
                    <a:pt x="265303" y="830957"/>
                  </a:lnTo>
                  <a:lnTo>
                    <a:pt x="265987" y="838443"/>
                  </a:lnTo>
                  <a:lnTo>
                    <a:pt x="266580" y="845929"/>
                  </a:lnTo>
                  <a:lnTo>
                    <a:pt x="267120" y="853416"/>
                  </a:lnTo>
                  <a:lnTo>
                    <a:pt x="267549" y="860902"/>
                  </a:lnTo>
                  <a:lnTo>
                    <a:pt x="267907" y="868388"/>
                  </a:lnTo>
                  <a:lnTo>
                    <a:pt x="268207" y="875874"/>
                  </a:lnTo>
                  <a:lnTo>
                    <a:pt x="268381" y="883360"/>
                  </a:lnTo>
                  <a:lnTo>
                    <a:pt x="268502" y="890846"/>
                  </a:lnTo>
                  <a:lnTo>
                    <a:pt x="268543" y="898332"/>
                  </a:lnTo>
                  <a:lnTo>
                    <a:pt x="268482" y="905818"/>
                  </a:lnTo>
                  <a:lnTo>
                    <a:pt x="268367" y="913304"/>
                  </a:lnTo>
                  <a:lnTo>
                    <a:pt x="268154" y="920791"/>
                  </a:lnTo>
                  <a:lnTo>
                    <a:pt x="267861" y="928277"/>
                  </a:lnTo>
                  <a:lnTo>
                    <a:pt x="267517" y="935763"/>
                  </a:lnTo>
                  <a:lnTo>
                    <a:pt x="267060" y="943249"/>
                  </a:lnTo>
                  <a:lnTo>
                    <a:pt x="266546" y="950735"/>
                  </a:lnTo>
                  <a:lnTo>
                    <a:pt x="265970" y="958221"/>
                  </a:lnTo>
                  <a:lnTo>
                    <a:pt x="265293" y="965707"/>
                  </a:lnTo>
                  <a:lnTo>
                    <a:pt x="264570" y="973193"/>
                  </a:lnTo>
                  <a:lnTo>
                    <a:pt x="263772" y="980679"/>
                  </a:lnTo>
                  <a:lnTo>
                    <a:pt x="262899" y="988165"/>
                  </a:lnTo>
                  <a:lnTo>
                    <a:pt x="261982" y="995652"/>
                  </a:lnTo>
                  <a:lnTo>
                    <a:pt x="260982" y="1003138"/>
                  </a:lnTo>
                  <a:lnTo>
                    <a:pt x="259930" y="1010624"/>
                  </a:lnTo>
                  <a:lnTo>
                    <a:pt x="258837" y="1018110"/>
                  </a:lnTo>
                  <a:lnTo>
                    <a:pt x="257659" y="1025596"/>
                  </a:lnTo>
                  <a:lnTo>
                    <a:pt x="256448" y="1033082"/>
                  </a:lnTo>
                  <a:lnTo>
                    <a:pt x="255188" y="1040568"/>
                  </a:lnTo>
                  <a:lnTo>
                    <a:pt x="253869" y="1048054"/>
                  </a:lnTo>
                  <a:lnTo>
                    <a:pt x="252520" y="1055540"/>
                  </a:lnTo>
                  <a:lnTo>
                    <a:pt x="251121" y="1063027"/>
                  </a:lnTo>
                  <a:lnTo>
                    <a:pt x="249683" y="1070513"/>
                  </a:lnTo>
                  <a:lnTo>
                    <a:pt x="248220" y="1077999"/>
                  </a:lnTo>
                  <a:lnTo>
                    <a:pt x="246708" y="1085485"/>
                  </a:lnTo>
                  <a:lnTo>
                    <a:pt x="245174" y="1092971"/>
                  </a:lnTo>
                  <a:lnTo>
                    <a:pt x="243616" y="1100457"/>
                  </a:lnTo>
                  <a:lnTo>
                    <a:pt x="242023" y="1107943"/>
                  </a:lnTo>
                  <a:lnTo>
                    <a:pt x="240417" y="1115429"/>
                  </a:lnTo>
                  <a:lnTo>
                    <a:pt x="238788" y="1122915"/>
                  </a:lnTo>
                  <a:lnTo>
                    <a:pt x="237141" y="1130401"/>
                  </a:lnTo>
                  <a:lnTo>
                    <a:pt x="235485" y="1137888"/>
                  </a:lnTo>
                  <a:lnTo>
                    <a:pt x="233813" y="1145374"/>
                  </a:lnTo>
                  <a:lnTo>
                    <a:pt x="232134" y="1152860"/>
                  </a:lnTo>
                  <a:lnTo>
                    <a:pt x="230449" y="1160346"/>
                  </a:lnTo>
                  <a:lnTo>
                    <a:pt x="228759" y="1167832"/>
                  </a:lnTo>
                  <a:lnTo>
                    <a:pt x="227069" y="1175318"/>
                  </a:lnTo>
                  <a:lnTo>
                    <a:pt x="225378" y="1182804"/>
                  </a:lnTo>
                  <a:lnTo>
                    <a:pt x="223692" y="1190290"/>
                  </a:lnTo>
                  <a:lnTo>
                    <a:pt x="222010" y="1197776"/>
                  </a:lnTo>
                  <a:lnTo>
                    <a:pt x="220335" y="1205263"/>
                  </a:lnTo>
                  <a:lnTo>
                    <a:pt x="218671" y="1212749"/>
                  </a:lnTo>
                  <a:lnTo>
                    <a:pt x="217014" y="1220235"/>
                  </a:lnTo>
                  <a:lnTo>
                    <a:pt x="215375" y="1227721"/>
                  </a:lnTo>
                  <a:lnTo>
                    <a:pt x="213748" y="1235207"/>
                  </a:lnTo>
                  <a:lnTo>
                    <a:pt x="212134" y="1242693"/>
                  </a:lnTo>
                  <a:lnTo>
                    <a:pt x="210546" y="1250179"/>
                  </a:lnTo>
                  <a:lnTo>
                    <a:pt x="208970" y="1257665"/>
                  </a:lnTo>
                  <a:lnTo>
                    <a:pt x="207416" y="1265151"/>
                  </a:lnTo>
                  <a:lnTo>
                    <a:pt x="205888" y="1272637"/>
                  </a:lnTo>
                  <a:lnTo>
                    <a:pt x="204374" y="1280124"/>
                  </a:lnTo>
                  <a:lnTo>
                    <a:pt x="202892" y="1287610"/>
                  </a:lnTo>
                  <a:lnTo>
                    <a:pt x="201434" y="1295096"/>
                  </a:lnTo>
                  <a:lnTo>
                    <a:pt x="199992" y="1302582"/>
                  </a:lnTo>
                  <a:lnTo>
                    <a:pt x="198592" y="1310068"/>
                  </a:lnTo>
                  <a:lnTo>
                    <a:pt x="197211" y="1317554"/>
                  </a:lnTo>
                  <a:lnTo>
                    <a:pt x="195855" y="1325040"/>
                  </a:lnTo>
                  <a:lnTo>
                    <a:pt x="194537" y="1332526"/>
                  </a:lnTo>
                  <a:lnTo>
                    <a:pt x="193238" y="1340012"/>
                  </a:lnTo>
                  <a:lnTo>
                    <a:pt x="191973" y="1347499"/>
                  </a:lnTo>
                  <a:lnTo>
                    <a:pt x="190740" y="1354985"/>
                  </a:lnTo>
                  <a:lnTo>
                    <a:pt x="189527" y="1362471"/>
                  </a:lnTo>
                  <a:lnTo>
                    <a:pt x="188357" y="1369957"/>
                  </a:lnTo>
                  <a:lnTo>
                    <a:pt x="187211" y="1377443"/>
                  </a:lnTo>
                  <a:lnTo>
                    <a:pt x="186089" y="1384929"/>
                  </a:lnTo>
                  <a:lnTo>
                    <a:pt x="185012" y="1392415"/>
                  </a:lnTo>
                  <a:lnTo>
                    <a:pt x="183954" y="1399901"/>
                  </a:lnTo>
                  <a:lnTo>
                    <a:pt x="182928" y="1407387"/>
                  </a:lnTo>
                  <a:lnTo>
                    <a:pt x="181937" y="1414873"/>
                  </a:lnTo>
                  <a:lnTo>
                    <a:pt x="180967" y="1422360"/>
                  </a:lnTo>
                  <a:lnTo>
                    <a:pt x="180035" y="1429846"/>
                  </a:lnTo>
                  <a:lnTo>
                    <a:pt x="179130" y="1437332"/>
                  </a:lnTo>
                  <a:lnTo>
                    <a:pt x="178245" y="1444818"/>
                  </a:lnTo>
                  <a:lnTo>
                    <a:pt x="177405" y="1452304"/>
                  </a:lnTo>
                  <a:lnTo>
                    <a:pt x="176584" y="1459790"/>
                  </a:lnTo>
                  <a:lnTo>
                    <a:pt x="175788" y="1467276"/>
                  </a:lnTo>
                  <a:lnTo>
                    <a:pt x="175029" y="1474762"/>
                  </a:lnTo>
                  <a:lnTo>
                    <a:pt x="174288" y="1482248"/>
                  </a:lnTo>
                  <a:lnTo>
                    <a:pt x="173578" y="1489735"/>
                  </a:lnTo>
                  <a:lnTo>
                    <a:pt x="172897" y="1497221"/>
                  </a:lnTo>
                  <a:lnTo>
                    <a:pt x="172232" y="1504707"/>
                  </a:lnTo>
                  <a:lnTo>
                    <a:pt x="171604" y="1512193"/>
                  </a:lnTo>
                  <a:lnTo>
                    <a:pt x="170996" y="1519679"/>
                  </a:lnTo>
                  <a:lnTo>
                    <a:pt x="170407" y="1527165"/>
                  </a:lnTo>
                  <a:lnTo>
                    <a:pt x="169853" y="1534651"/>
                  </a:lnTo>
                  <a:lnTo>
                    <a:pt x="169314" y="1542137"/>
                  </a:lnTo>
                  <a:lnTo>
                    <a:pt x="168799" y="1549623"/>
                  </a:lnTo>
                  <a:lnTo>
                    <a:pt x="168311" y="1557110"/>
                  </a:lnTo>
                  <a:lnTo>
                    <a:pt x="167837" y="1564596"/>
                  </a:lnTo>
                  <a:lnTo>
                    <a:pt x="167392" y="1572082"/>
                  </a:lnTo>
                  <a:lnTo>
                    <a:pt x="166966" y="1579568"/>
                  </a:lnTo>
                  <a:lnTo>
                    <a:pt x="166553" y="1587054"/>
                  </a:lnTo>
                  <a:lnTo>
                    <a:pt x="166172" y="1594540"/>
                  </a:lnTo>
                  <a:lnTo>
                    <a:pt x="165804" y="1602026"/>
                  </a:lnTo>
                  <a:lnTo>
                    <a:pt x="165453" y="1609512"/>
                  </a:lnTo>
                  <a:lnTo>
                    <a:pt x="165128" y="1616998"/>
                  </a:lnTo>
                  <a:lnTo>
                    <a:pt x="164814" y="1624484"/>
                  </a:lnTo>
                  <a:lnTo>
                    <a:pt x="164521" y="1631971"/>
                  </a:lnTo>
                  <a:lnTo>
                    <a:pt x="164247" y="1639457"/>
                  </a:lnTo>
                  <a:lnTo>
                    <a:pt x="163984" y="1646943"/>
                  </a:lnTo>
                  <a:lnTo>
                    <a:pt x="163744" y="1654429"/>
                  </a:lnTo>
                  <a:lnTo>
                    <a:pt x="163518" y="1661915"/>
                  </a:lnTo>
                  <a:lnTo>
                    <a:pt x="163304" y="1669401"/>
                  </a:lnTo>
                  <a:lnTo>
                    <a:pt x="163113" y="1676887"/>
                  </a:lnTo>
                  <a:lnTo>
                    <a:pt x="162932" y="1684373"/>
                  </a:lnTo>
                  <a:lnTo>
                    <a:pt x="162766" y="1691859"/>
                  </a:lnTo>
                  <a:lnTo>
                    <a:pt x="162617" y="1699346"/>
                  </a:lnTo>
                  <a:lnTo>
                    <a:pt x="162478" y="1706832"/>
                  </a:lnTo>
                  <a:lnTo>
                    <a:pt x="162356" y="1714318"/>
                  </a:lnTo>
                  <a:lnTo>
                    <a:pt x="162248" y="1721804"/>
                  </a:lnTo>
                  <a:lnTo>
                    <a:pt x="162148" y="1729290"/>
                  </a:lnTo>
                  <a:lnTo>
                    <a:pt x="162068" y="1736776"/>
                  </a:lnTo>
                  <a:lnTo>
                    <a:pt x="161997" y="1744262"/>
                  </a:lnTo>
                  <a:lnTo>
                    <a:pt x="161937" y="1751748"/>
                  </a:lnTo>
                  <a:lnTo>
                    <a:pt x="161894" y="1759234"/>
                  </a:lnTo>
                  <a:lnTo>
                    <a:pt x="161858" y="1766720"/>
                  </a:lnTo>
                  <a:lnTo>
                    <a:pt x="161836" y="1774207"/>
                  </a:lnTo>
                  <a:lnTo>
                    <a:pt x="161826" y="1781693"/>
                  </a:lnTo>
                  <a:lnTo>
                    <a:pt x="161824" y="1789179"/>
                  </a:lnTo>
                  <a:lnTo>
                    <a:pt x="161836" y="1796665"/>
                  </a:lnTo>
                  <a:lnTo>
                    <a:pt x="161858" y="1804151"/>
                  </a:lnTo>
                  <a:lnTo>
                    <a:pt x="161888" y="1811637"/>
                  </a:lnTo>
                  <a:lnTo>
                    <a:pt x="161933" y="1819123"/>
                  </a:lnTo>
                  <a:lnTo>
                    <a:pt x="161985" y="1826609"/>
                  </a:lnTo>
                  <a:lnTo>
                    <a:pt x="162047" y="1834095"/>
                  </a:lnTo>
                  <a:lnTo>
                    <a:pt x="162121" y="1841582"/>
                  </a:lnTo>
                  <a:lnTo>
                    <a:pt x="162201" y="1849068"/>
                  </a:lnTo>
                  <a:lnTo>
                    <a:pt x="162292" y="1856554"/>
                  </a:lnTo>
                  <a:lnTo>
                    <a:pt x="162393" y="1864040"/>
                  </a:lnTo>
                  <a:lnTo>
                    <a:pt x="162500" y="1871526"/>
                  </a:lnTo>
                  <a:lnTo>
                    <a:pt x="162620" y="1879012"/>
                  </a:lnTo>
                  <a:lnTo>
                    <a:pt x="162747" y="1886498"/>
                  </a:lnTo>
                  <a:lnTo>
                    <a:pt x="162880" y="1893984"/>
                  </a:lnTo>
                  <a:lnTo>
                    <a:pt x="163025" y="1901470"/>
                  </a:lnTo>
                  <a:lnTo>
                    <a:pt x="163176" y="1908956"/>
                  </a:lnTo>
                  <a:lnTo>
                    <a:pt x="163335" y="1916443"/>
                  </a:lnTo>
                  <a:lnTo>
                    <a:pt x="163504" y="1923929"/>
                  </a:lnTo>
                  <a:lnTo>
                    <a:pt x="163677" y="1931415"/>
                  </a:lnTo>
                  <a:lnTo>
                    <a:pt x="163861" y="1938901"/>
                  </a:lnTo>
                  <a:lnTo>
                    <a:pt x="164051" y="1946387"/>
                  </a:lnTo>
                  <a:lnTo>
                    <a:pt x="164247" y="1953873"/>
                  </a:lnTo>
                  <a:lnTo>
                    <a:pt x="164453" y="1961359"/>
                  </a:lnTo>
                  <a:lnTo>
                    <a:pt x="164664" y="1968845"/>
                  </a:lnTo>
                  <a:lnTo>
                    <a:pt x="164882" y="1976331"/>
                  </a:lnTo>
                  <a:lnTo>
                    <a:pt x="165108" y="1983818"/>
                  </a:lnTo>
                  <a:lnTo>
                    <a:pt x="165339" y="1991304"/>
                  </a:lnTo>
                  <a:lnTo>
                    <a:pt x="165579" y="1998790"/>
                  </a:lnTo>
                  <a:lnTo>
                    <a:pt x="165824" y="2006276"/>
                  </a:lnTo>
                  <a:lnTo>
                    <a:pt x="166075" y="2013762"/>
                  </a:lnTo>
                  <a:lnTo>
                    <a:pt x="166334" y="2021248"/>
                  </a:lnTo>
                  <a:lnTo>
                    <a:pt x="166599" y="2028734"/>
                  </a:lnTo>
                  <a:lnTo>
                    <a:pt x="166868" y="2036220"/>
                  </a:lnTo>
                  <a:lnTo>
                    <a:pt x="167147" y="2043706"/>
                  </a:lnTo>
                  <a:lnTo>
                    <a:pt x="167429" y="2051192"/>
                  </a:lnTo>
                  <a:lnTo>
                    <a:pt x="167719" y="2058679"/>
                  </a:lnTo>
                  <a:lnTo>
                    <a:pt x="168015" y="2066165"/>
                  </a:lnTo>
                  <a:lnTo>
                    <a:pt x="168315" y="2073651"/>
                  </a:lnTo>
                  <a:lnTo>
                    <a:pt x="168624" y="2081137"/>
                  </a:lnTo>
                  <a:lnTo>
                    <a:pt x="168938" y="2088623"/>
                  </a:lnTo>
                  <a:lnTo>
                    <a:pt x="169257" y="2096109"/>
                  </a:lnTo>
                  <a:lnTo>
                    <a:pt x="169585" y="2103595"/>
                  </a:lnTo>
                  <a:lnTo>
                    <a:pt x="169917" y="2111081"/>
                  </a:lnTo>
                  <a:lnTo>
                    <a:pt x="170255" y="2118567"/>
                  </a:lnTo>
                  <a:lnTo>
                    <a:pt x="170602" y="2126054"/>
                  </a:lnTo>
                  <a:lnTo>
                    <a:pt x="170952" y="2133540"/>
                  </a:lnTo>
                  <a:lnTo>
                    <a:pt x="171311" y="2141026"/>
                  </a:lnTo>
                  <a:lnTo>
                    <a:pt x="171676" y="2148512"/>
                  </a:lnTo>
                  <a:lnTo>
                    <a:pt x="172046" y="2155998"/>
                  </a:lnTo>
                  <a:lnTo>
                    <a:pt x="172426" y="2163484"/>
                  </a:lnTo>
                  <a:lnTo>
                    <a:pt x="172811" y="2170970"/>
                  </a:lnTo>
                  <a:lnTo>
                    <a:pt x="173202" y="2178456"/>
                  </a:lnTo>
                  <a:lnTo>
                    <a:pt x="173603" y="2185942"/>
                  </a:lnTo>
                  <a:lnTo>
                    <a:pt x="174009" y="2193428"/>
                  </a:lnTo>
                  <a:lnTo>
                    <a:pt x="174423" y="2200915"/>
                  </a:lnTo>
                  <a:lnTo>
                    <a:pt x="174846" y="2208401"/>
                  </a:lnTo>
                  <a:lnTo>
                    <a:pt x="175274" y="2215887"/>
                  </a:lnTo>
                  <a:lnTo>
                    <a:pt x="175713" y="2223373"/>
                  </a:lnTo>
                  <a:lnTo>
                    <a:pt x="176159" y="2230859"/>
                  </a:lnTo>
                  <a:lnTo>
                    <a:pt x="176611" y="2238345"/>
                  </a:lnTo>
                  <a:lnTo>
                    <a:pt x="177076" y="2245831"/>
                  </a:lnTo>
                  <a:lnTo>
                    <a:pt x="177547" y="2253317"/>
                  </a:lnTo>
                  <a:lnTo>
                    <a:pt x="178026" y="2260803"/>
                  </a:lnTo>
                  <a:lnTo>
                    <a:pt x="178517" y="2268290"/>
                  </a:lnTo>
                  <a:lnTo>
                    <a:pt x="179014" y="2275776"/>
                  </a:lnTo>
                  <a:lnTo>
                    <a:pt x="179523" y="2283262"/>
                  </a:lnTo>
                  <a:lnTo>
                    <a:pt x="180041" y="2290748"/>
                  </a:lnTo>
                  <a:lnTo>
                    <a:pt x="180566" y="2298234"/>
                  </a:lnTo>
                  <a:lnTo>
                    <a:pt x="181105" y="2305720"/>
                  </a:lnTo>
                  <a:lnTo>
                    <a:pt x="181653" y="2313206"/>
                  </a:lnTo>
                  <a:lnTo>
                    <a:pt x="182208" y="2320692"/>
                  </a:lnTo>
                  <a:lnTo>
                    <a:pt x="182779" y="2328178"/>
                  </a:lnTo>
                  <a:lnTo>
                    <a:pt x="183356" y="2335665"/>
                  </a:lnTo>
                  <a:lnTo>
                    <a:pt x="183945" y="2343151"/>
                  </a:lnTo>
                  <a:lnTo>
                    <a:pt x="184546" y="2350637"/>
                  </a:lnTo>
                  <a:lnTo>
                    <a:pt x="185154" y="2358123"/>
                  </a:lnTo>
                  <a:lnTo>
                    <a:pt x="185777" y="2365609"/>
                  </a:lnTo>
                  <a:lnTo>
                    <a:pt x="186409" y="2373095"/>
                  </a:lnTo>
                  <a:lnTo>
                    <a:pt x="187049" y="2380581"/>
                  </a:lnTo>
                  <a:lnTo>
                    <a:pt x="187706" y="2388067"/>
                  </a:lnTo>
                  <a:lnTo>
                    <a:pt x="188370" y="2395553"/>
                  </a:lnTo>
                  <a:lnTo>
                    <a:pt x="189044" y="2403039"/>
                  </a:lnTo>
                  <a:lnTo>
                    <a:pt x="189731" y="2410526"/>
                  </a:lnTo>
                  <a:lnTo>
                    <a:pt x="190426" y="2418012"/>
                  </a:lnTo>
                  <a:lnTo>
                    <a:pt x="191133" y="2425498"/>
                  </a:lnTo>
                  <a:lnTo>
                    <a:pt x="191851" y="2432984"/>
                  </a:lnTo>
                  <a:lnTo>
                    <a:pt x="192575" y="2440470"/>
                  </a:lnTo>
                  <a:lnTo>
                    <a:pt x="193313" y="2447956"/>
                  </a:lnTo>
                  <a:lnTo>
                    <a:pt x="194059" y="2455442"/>
                  </a:lnTo>
                  <a:lnTo>
                    <a:pt x="194812" y="2462928"/>
                  </a:lnTo>
                  <a:lnTo>
                    <a:pt x="195577" y="2470414"/>
                  </a:lnTo>
                  <a:lnTo>
                    <a:pt x="196347" y="2477901"/>
                  </a:lnTo>
                  <a:lnTo>
                    <a:pt x="197126" y="2485387"/>
                  </a:lnTo>
                  <a:lnTo>
                    <a:pt x="197913" y="2492873"/>
                  </a:lnTo>
                  <a:lnTo>
                    <a:pt x="198705" y="2500359"/>
                  </a:lnTo>
                  <a:lnTo>
                    <a:pt x="199505" y="2507845"/>
                  </a:lnTo>
                  <a:lnTo>
                    <a:pt x="200310" y="2515331"/>
                  </a:lnTo>
                  <a:lnTo>
                    <a:pt x="201118" y="2522817"/>
                  </a:lnTo>
                  <a:lnTo>
                    <a:pt x="201933" y="2530303"/>
                  </a:lnTo>
                  <a:lnTo>
                    <a:pt x="202749" y="2537789"/>
                  </a:lnTo>
                  <a:lnTo>
                    <a:pt x="203568" y="2545275"/>
                  </a:lnTo>
                  <a:lnTo>
                    <a:pt x="204390" y="2552762"/>
                  </a:lnTo>
                  <a:lnTo>
                    <a:pt x="205211" y="2560248"/>
                  </a:lnTo>
                  <a:lnTo>
                    <a:pt x="206033" y="2567734"/>
                  </a:lnTo>
                  <a:lnTo>
                    <a:pt x="206854" y="2575220"/>
                  </a:lnTo>
                  <a:lnTo>
                    <a:pt x="207673" y="2582706"/>
                  </a:lnTo>
                  <a:lnTo>
                    <a:pt x="208488" y="2590192"/>
                  </a:lnTo>
                  <a:lnTo>
                    <a:pt x="209299" y="2597678"/>
                  </a:lnTo>
                  <a:lnTo>
                    <a:pt x="210106" y="2605164"/>
                  </a:lnTo>
                  <a:lnTo>
                    <a:pt x="210904" y="2612650"/>
                  </a:lnTo>
                  <a:lnTo>
                    <a:pt x="211697" y="2620137"/>
                  </a:lnTo>
                  <a:lnTo>
                    <a:pt x="212480" y="2627623"/>
                  </a:lnTo>
                  <a:lnTo>
                    <a:pt x="213252" y="2635109"/>
                  </a:lnTo>
                  <a:lnTo>
                    <a:pt x="214016" y="2642595"/>
                  </a:lnTo>
                  <a:lnTo>
                    <a:pt x="214763" y="2650081"/>
                  </a:lnTo>
                  <a:lnTo>
                    <a:pt x="215498" y="2657567"/>
                  </a:lnTo>
                  <a:lnTo>
                    <a:pt x="216223" y="2665053"/>
                  </a:lnTo>
                  <a:lnTo>
                    <a:pt x="216921" y="2672539"/>
                  </a:lnTo>
                  <a:lnTo>
                    <a:pt x="217608" y="2680025"/>
                  </a:lnTo>
                  <a:lnTo>
                    <a:pt x="218277" y="2687511"/>
                  </a:lnTo>
                  <a:lnTo>
                    <a:pt x="218919" y="2694998"/>
                  </a:lnTo>
                  <a:lnTo>
                    <a:pt x="219547" y="2702484"/>
                  </a:lnTo>
                  <a:lnTo>
                    <a:pt x="220147" y="2709970"/>
                  </a:lnTo>
                  <a:lnTo>
                    <a:pt x="220722" y="2717456"/>
                  </a:lnTo>
                  <a:lnTo>
                    <a:pt x="221279" y="2724942"/>
                  </a:lnTo>
                  <a:lnTo>
                    <a:pt x="221798" y="2732428"/>
                  </a:lnTo>
                  <a:lnTo>
                    <a:pt x="222293" y="2739914"/>
                  </a:lnTo>
                  <a:lnTo>
                    <a:pt x="222766" y="2747400"/>
                  </a:lnTo>
                  <a:lnTo>
                    <a:pt x="223193" y="2754886"/>
                  </a:lnTo>
                  <a:lnTo>
                    <a:pt x="223600" y="2762373"/>
                  </a:lnTo>
                  <a:lnTo>
                    <a:pt x="223972" y="2769859"/>
                  </a:lnTo>
                  <a:lnTo>
                    <a:pt x="224302" y="2777345"/>
                  </a:lnTo>
                  <a:lnTo>
                    <a:pt x="224610" y="2784831"/>
                  </a:lnTo>
                  <a:lnTo>
                    <a:pt x="224870" y="2792317"/>
                  </a:lnTo>
                  <a:lnTo>
                    <a:pt x="225095" y="2799803"/>
                  </a:lnTo>
                  <a:lnTo>
                    <a:pt x="225295" y="2807289"/>
                  </a:lnTo>
                  <a:lnTo>
                    <a:pt x="225434" y="2814775"/>
                  </a:lnTo>
                  <a:lnTo>
                    <a:pt x="225546" y="2822261"/>
                  </a:lnTo>
                  <a:lnTo>
                    <a:pt x="225621" y="2829747"/>
                  </a:lnTo>
                  <a:lnTo>
                    <a:pt x="225640" y="2837234"/>
                  </a:lnTo>
                  <a:lnTo>
                    <a:pt x="225632" y="2844720"/>
                  </a:lnTo>
                  <a:lnTo>
                    <a:pt x="225575" y="2852206"/>
                  </a:lnTo>
                  <a:lnTo>
                    <a:pt x="225471" y="2859692"/>
                  </a:lnTo>
                  <a:lnTo>
                    <a:pt x="225339" y="2867178"/>
                  </a:lnTo>
                  <a:lnTo>
                    <a:pt x="225145" y="2874664"/>
                  </a:lnTo>
                  <a:lnTo>
                    <a:pt x="224914" y="2882150"/>
                  </a:lnTo>
                  <a:lnTo>
                    <a:pt x="224651" y="2889636"/>
                  </a:lnTo>
                  <a:lnTo>
                    <a:pt x="224322" y="2897122"/>
                  </a:lnTo>
                  <a:lnTo>
                    <a:pt x="223964" y="2904609"/>
                  </a:lnTo>
                  <a:lnTo>
                    <a:pt x="223561" y="2912095"/>
                  </a:lnTo>
                  <a:lnTo>
                    <a:pt x="223104" y="2919581"/>
                  </a:lnTo>
                  <a:lnTo>
                    <a:pt x="222619" y="2927067"/>
                  </a:lnTo>
                  <a:lnTo>
                    <a:pt x="222079" y="2934553"/>
                  </a:lnTo>
                  <a:lnTo>
                    <a:pt x="221497" y="2942039"/>
                  </a:lnTo>
                  <a:lnTo>
                    <a:pt x="220888" y="2949525"/>
                  </a:lnTo>
                  <a:lnTo>
                    <a:pt x="220214" y="2957011"/>
                  </a:lnTo>
                  <a:lnTo>
                    <a:pt x="219512" y="2964497"/>
                  </a:lnTo>
                  <a:lnTo>
                    <a:pt x="218775" y="2971983"/>
                  </a:lnTo>
                  <a:lnTo>
                    <a:pt x="217984" y="2979470"/>
                  </a:lnTo>
                  <a:lnTo>
                    <a:pt x="217167" y="2986956"/>
                  </a:lnTo>
                  <a:lnTo>
                    <a:pt x="216308" y="2994442"/>
                  </a:lnTo>
                  <a:lnTo>
                    <a:pt x="215408" y="3001928"/>
                  </a:lnTo>
                  <a:lnTo>
                    <a:pt x="214485" y="3009414"/>
                  </a:lnTo>
                  <a:lnTo>
                    <a:pt x="213514" y="3016900"/>
                  </a:lnTo>
                  <a:lnTo>
                    <a:pt x="212516" y="3024386"/>
                  </a:lnTo>
                  <a:lnTo>
                    <a:pt x="211494" y="3031872"/>
                  </a:lnTo>
                  <a:lnTo>
                    <a:pt x="210427" y="3039358"/>
                  </a:lnTo>
                  <a:lnTo>
                    <a:pt x="209340" y="3046845"/>
                  </a:lnTo>
                  <a:lnTo>
                    <a:pt x="208226" y="3054331"/>
                  </a:lnTo>
                  <a:lnTo>
                    <a:pt x="207080" y="3061817"/>
                  </a:lnTo>
                  <a:lnTo>
                    <a:pt x="205918" y="3069303"/>
                  </a:lnTo>
                  <a:lnTo>
                    <a:pt x="204726" y="3076789"/>
                  </a:lnTo>
                  <a:lnTo>
                    <a:pt x="203514" y="3084275"/>
                  </a:lnTo>
                  <a:lnTo>
                    <a:pt x="202289" y="3091761"/>
                  </a:lnTo>
                  <a:lnTo>
                    <a:pt x="201036" y="3099247"/>
                  </a:lnTo>
                  <a:lnTo>
                    <a:pt x="199772" y="3106733"/>
                  </a:lnTo>
                  <a:lnTo>
                    <a:pt x="198494" y="3114220"/>
                  </a:lnTo>
                  <a:lnTo>
                    <a:pt x="197198" y="3121706"/>
                  </a:lnTo>
                  <a:lnTo>
                    <a:pt x="195896" y="3129192"/>
                  </a:lnTo>
                  <a:lnTo>
                    <a:pt x="194581" y="3136678"/>
                  </a:lnTo>
                  <a:lnTo>
                    <a:pt x="193259" y="3144164"/>
                  </a:lnTo>
                  <a:lnTo>
                    <a:pt x="191931" y="3151650"/>
                  </a:lnTo>
                  <a:lnTo>
                    <a:pt x="190597" y="3159136"/>
                  </a:lnTo>
                  <a:lnTo>
                    <a:pt x="189260" y="3166622"/>
                  </a:lnTo>
                  <a:lnTo>
                    <a:pt x="187922" y="3174108"/>
                  </a:lnTo>
                  <a:lnTo>
                    <a:pt x="186584" y="3181594"/>
                  </a:lnTo>
                  <a:lnTo>
                    <a:pt x="185247" y="3189081"/>
                  </a:lnTo>
                  <a:lnTo>
                    <a:pt x="183913" y="3196567"/>
                  </a:lnTo>
                  <a:lnTo>
                    <a:pt x="182585" y="3204053"/>
                  </a:lnTo>
                  <a:lnTo>
                    <a:pt x="181261" y="3211539"/>
                  </a:lnTo>
                  <a:lnTo>
                    <a:pt x="179945" y="3219025"/>
                  </a:lnTo>
                  <a:lnTo>
                    <a:pt x="178639" y="3226511"/>
                  </a:lnTo>
                  <a:lnTo>
                    <a:pt x="177339" y="3233997"/>
                  </a:lnTo>
                  <a:lnTo>
                    <a:pt x="176056" y="3241483"/>
                  </a:lnTo>
                  <a:lnTo>
                    <a:pt x="174783" y="3248969"/>
                  </a:lnTo>
                  <a:lnTo>
                    <a:pt x="173521" y="3256456"/>
                  </a:lnTo>
                  <a:lnTo>
                    <a:pt x="172279" y="3263942"/>
                  </a:lnTo>
                  <a:lnTo>
                    <a:pt x="171048" y="3271428"/>
                  </a:lnTo>
                  <a:lnTo>
                    <a:pt x="169836" y="3278914"/>
                  </a:lnTo>
                  <a:lnTo>
                    <a:pt x="168644" y="3286400"/>
                  </a:lnTo>
                  <a:lnTo>
                    <a:pt x="167464" y="3293886"/>
                  </a:lnTo>
                  <a:lnTo>
                    <a:pt x="166311" y="3301372"/>
                  </a:lnTo>
                  <a:lnTo>
                    <a:pt x="165175" y="3308858"/>
                  </a:lnTo>
                  <a:lnTo>
                    <a:pt x="164054" y="3316344"/>
                  </a:lnTo>
                  <a:lnTo>
                    <a:pt x="162966" y="3323830"/>
                  </a:lnTo>
                  <a:lnTo>
                    <a:pt x="161893" y="3331317"/>
                  </a:lnTo>
                  <a:lnTo>
                    <a:pt x="160842" y="3338803"/>
                  </a:lnTo>
                  <a:lnTo>
                    <a:pt x="159820" y="3346289"/>
                  </a:lnTo>
                  <a:lnTo>
                    <a:pt x="158814" y="3353775"/>
                  </a:lnTo>
                  <a:lnTo>
                    <a:pt x="157837" y="3361261"/>
                  </a:lnTo>
                  <a:lnTo>
                    <a:pt x="156884" y="3368747"/>
                  </a:lnTo>
                  <a:lnTo>
                    <a:pt x="155948" y="3376233"/>
                  </a:lnTo>
                  <a:lnTo>
                    <a:pt x="155048" y="3383719"/>
                  </a:lnTo>
                  <a:lnTo>
                    <a:pt x="154166" y="3391205"/>
                  </a:lnTo>
                  <a:lnTo>
                    <a:pt x="153305" y="3398692"/>
                  </a:lnTo>
                  <a:lnTo>
                    <a:pt x="152479" y="3406178"/>
                  </a:lnTo>
                  <a:lnTo>
                    <a:pt x="151670" y="3413664"/>
                  </a:lnTo>
                  <a:lnTo>
                    <a:pt x="150887" y="3421150"/>
                  </a:lnTo>
                  <a:lnTo>
                    <a:pt x="150133" y="3428636"/>
                  </a:lnTo>
                  <a:lnTo>
                    <a:pt x="149395" y="3436122"/>
                  </a:lnTo>
                  <a:lnTo>
                    <a:pt x="148689" y="3443608"/>
                  </a:lnTo>
                  <a:lnTo>
                    <a:pt x="148005" y="3451094"/>
                  </a:lnTo>
                  <a:lnTo>
                    <a:pt x="147338" y="3458580"/>
                  </a:lnTo>
                  <a:lnTo>
                    <a:pt x="146707" y="3466066"/>
                  </a:lnTo>
                  <a:lnTo>
                    <a:pt x="146091" y="3473553"/>
                  </a:lnTo>
                  <a:lnTo>
                    <a:pt x="145497" y="3481039"/>
                  </a:lnTo>
                  <a:lnTo>
                    <a:pt x="144932" y="3488525"/>
                  </a:lnTo>
                  <a:lnTo>
                    <a:pt x="144381" y="3496011"/>
                  </a:lnTo>
                  <a:lnTo>
                    <a:pt x="143857" y="3503497"/>
                  </a:lnTo>
                  <a:lnTo>
                    <a:pt x="143354" y="3510983"/>
                  </a:lnTo>
                  <a:lnTo>
                    <a:pt x="142865" y="3518469"/>
                  </a:lnTo>
                  <a:lnTo>
                    <a:pt x="142406" y="3525955"/>
                  </a:lnTo>
                  <a:lnTo>
                    <a:pt x="141962" y="3533441"/>
                  </a:lnTo>
                  <a:lnTo>
                    <a:pt x="141534" y="3540928"/>
                  </a:lnTo>
                  <a:lnTo>
                    <a:pt x="141133" y="3548414"/>
                  </a:lnTo>
                  <a:lnTo>
                    <a:pt x="140743" y="3555900"/>
                  </a:lnTo>
                  <a:lnTo>
                    <a:pt x="140373" y="3563386"/>
                  </a:lnTo>
                  <a:lnTo>
                    <a:pt x="140023" y="3570872"/>
                  </a:lnTo>
                  <a:lnTo>
                    <a:pt x="139684" y="3578358"/>
                  </a:lnTo>
                  <a:lnTo>
                    <a:pt x="139367" y="3585844"/>
                  </a:lnTo>
                  <a:lnTo>
                    <a:pt x="139063" y="3593330"/>
                  </a:lnTo>
                  <a:lnTo>
                    <a:pt x="138770" y="3600816"/>
                  </a:lnTo>
                  <a:lnTo>
                    <a:pt x="138500" y="3608302"/>
                  </a:lnTo>
                  <a:lnTo>
                    <a:pt x="138238" y="3615789"/>
                  </a:lnTo>
                  <a:lnTo>
                    <a:pt x="137990" y="3623275"/>
                  </a:lnTo>
                  <a:lnTo>
                    <a:pt x="137758" y="3630761"/>
                  </a:lnTo>
                  <a:lnTo>
                    <a:pt x="137535" y="3638247"/>
                  </a:lnTo>
                  <a:lnTo>
                    <a:pt x="137326" y="3645733"/>
                  </a:lnTo>
                  <a:lnTo>
                    <a:pt x="137129" y="3653219"/>
                  </a:lnTo>
                  <a:lnTo>
                    <a:pt x="136939" y="3660705"/>
                  </a:lnTo>
                  <a:lnTo>
                    <a:pt x="136765" y="3668191"/>
                  </a:lnTo>
                  <a:lnTo>
                    <a:pt x="136598" y="3675677"/>
                  </a:lnTo>
                  <a:lnTo>
                    <a:pt x="136440" y="3683164"/>
                  </a:lnTo>
                  <a:lnTo>
                    <a:pt x="136294" y="3690650"/>
                  </a:lnTo>
                  <a:lnTo>
                    <a:pt x="136154" y="3698136"/>
                  </a:lnTo>
                  <a:lnTo>
                    <a:pt x="136024" y="3705622"/>
                  </a:lnTo>
                  <a:lnTo>
                    <a:pt x="135902" y="3713108"/>
                  </a:lnTo>
                  <a:lnTo>
                    <a:pt x="135786" y="3720594"/>
                  </a:lnTo>
                  <a:lnTo>
                    <a:pt x="135679" y="3728080"/>
                  </a:lnTo>
                  <a:lnTo>
                    <a:pt x="135578" y="3735566"/>
                  </a:lnTo>
                  <a:lnTo>
                    <a:pt x="135481" y="3743052"/>
                  </a:lnTo>
                  <a:lnTo>
                    <a:pt x="135394" y="3750538"/>
                  </a:lnTo>
                  <a:lnTo>
                    <a:pt x="135311" y="3758025"/>
                  </a:lnTo>
                  <a:lnTo>
                    <a:pt x="135233" y="3765511"/>
                  </a:lnTo>
                  <a:lnTo>
                    <a:pt x="135162" y="3772997"/>
                  </a:lnTo>
                  <a:lnTo>
                    <a:pt x="135094" y="3780483"/>
                  </a:lnTo>
                  <a:lnTo>
                    <a:pt x="135031" y="3787969"/>
                  </a:lnTo>
                  <a:lnTo>
                    <a:pt x="134973" y="3795455"/>
                  </a:lnTo>
                  <a:lnTo>
                    <a:pt x="134917" y="3802941"/>
                  </a:lnTo>
                  <a:lnTo>
                    <a:pt x="134868" y="3810427"/>
                  </a:lnTo>
                  <a:lnTo>
                    <a:pt x="134820" y="3817913"/>
                  </a:lnTo>
                  <a:lnTo>
                    <a:pt x="134776" y="382540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75569" y="2631356"/>
              <a:ext cx="0" cy="5395"/>
            </a:xfrm>
            <a:custGeom>
              <a:avLst/>
              <a:pathLst>
                <a:path w="0" h="5395">
                  <a:moveTo>
                    <a:pt x="0" y="539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675569" y="2814810"/>
              <a:ext cx="0" cy="172662"/>
            </a:xfrm>
            <a:custGeom>
              <a:avLst/>
              <a:pathLst>
                <a:path w="0" h="172662">
                  <a:moveTo>
                    <a:pt x="0" y="0"/>
                  </a:moveTo>
                  <a:lnTo>
                    <a:pt x="0" y="17266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3612996" y="2636752"/>
              <a:ext cx="125145" cy="178058"/>
            </a:xfrm>
            <a:custGeom>
              <a:avLst/>
              <a:pathLst>
                <a:path w="125145" h="178058">
                  <a:moveTo>
                    <a:pt x="0" y="0"/>
                  </a:moveTo>
                  <a:lnTo>
                    <a:pt x="0" y="178058"/>
                  </a:lnTo>
                  <a:lnTo>
                    <a:pt x="125145" y="178058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612996" y="2642147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27025" y="2631356"/>
              <a:ext cx="0" cy="53957"/>
            </a:xfrm>
            <a:custGeom>
              <a:avLst/>
              <a:pathLst>
                <a:path w="0" h="53957">
                  <a:moveTo>
                    <a:pt x="0" y="5395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927025" y="4408705"/>
              <a:ext cx="0" cy="365829"/>
            </a:xfrm>
            <a:custGeom>
              <a:avLst/>
              <a:pathLst>
                <a:path w="0" h="365829">
                  <a:moveTo>
                    <a:pt x="0" y="0"/>
                  </a:moveTo>
                  <a:lnTo>
                    <a:pt x="0" y="36582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4864452" y="2685313"/>
              <a:ext cx="125145" cy="1723392"/>
            </a:xfrm>
            <a:custGeom>
              <a:avLst/>
              <a:pathLst>
                <a:path w="125145" h="1723392">
                  <a:moveTo>
                    <a:pt x="0" y="0"/>
                  </a:moveTo>
                  <a:lnTo>
                    <a:pt x="0" y="1723392"/>
                  </a:lnTo>
                  <a:lnTo>
                    <a:pt x="125145" y="1723392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864452" y="2888192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178481" y="2629198"/>
              <a:ext cx="0" cy="21582"/>
            </a:xfrm>
            <a:custGeom>
              <a:avLst/>
              <a:pathLst>
                <a:path w="0" h="21582">
                  <a:moveTo>
                    <a:pt x="0" y="2158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178481" y="4547915"/>
              <a:ext cx="0" cy="235253"/>
            </a:xfrm>
            <a:custGeom>
              <a:avLst/>
              <a:pathLst>
                <a:path w="0" h="235253">
                  <a:moveTo>
                    <a:pt x="0" y="0"/>
                  </a:moveTo>
                  <a:lnTo>
                    <a:pt x="0" y="23525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6115908" y="2650781"/>
              <a:ext cx="125145" cy="1897134"/>
            </a:xfrm>
            <a:custGeom>
              <a:avLst/>
              <a:pathLst>
                <a:path w="125145" h="1897134">
                  <a:moveTo>
                    <a:pt x="0" y="0"/>
                  </a:moveTo>
                  <a:lnTo>
                    <a:pt x="0" y="1897134"/>
                  </a:lnTo>
                  <a:lnTo>
                    <a:pt x="125145" y="1897134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115908" y="3210856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6134077" y="2718424"/>
              <a:ext cx="37376" cy="3737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6323982" y="4453609"/>
              <a:ext cx="33215" cy="332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6327752" y="4425781"/>
              <a:ext cx="15488" cy="154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4692146" y="4745802"/>
              <a:ext cx="57465" cy="57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6043236" y="4290124"/>
              <a:ext cx="27808" cy="278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4832300" y="2862575"/>
              <a:ext cx="51233" cy="512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938047" y="4241211"/>
              <a:ext cx="30670" cy="306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303956" y="2583416"/>
              <a:ext cx="100196" cy="10019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987546" y="4189516"/>
              <a:ext cx="90894" cy="908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4662001" y="2572234"/>
              <a:ext cx="148459" cy="14845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293885" y="2607441"/>
              <a:ext cx="90996" cy="9099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332645" y="3183523"/>
              <a:ext cx="91357" cy="913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215126" y="4749061"/>
              <a:ext cx="68213" cy="682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235675" y="4759920"/>
              <a:ext cx="46496" cy="464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193804" y="2857823"/>
              <a:ext cx="155702" cy="1557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982673" y="4254122"/>
              <a:ext cx="91179" cy="911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925466" y="2913294"/>
              <a:ext cx="44761" cy="447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339872" y="4724765"/>
              <a:ext cx="90906" cy="909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388438" y="3878775"/>
              <a:ext cx="38990" cy="389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304029" y="2933123"/>
              <a:ext cx="91435" cy="9143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946596" y="2590019"/>
              <a:ext cx="91307" cy="913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4956575" y="2764702"/>
              <a:ext cx="113167" cy="1131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039478" y="4610556"/>
              <a:ext cx="90546" cy="905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123005" y="2623557"/>
              <a:ext cx="45813" cy="4581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330803" y="2583744"/>
              <a:ext cx="90906" cy="9090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216774" y="2620081"/>
              <a:ext cx="117514" cy="11751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280235" y="4422617"/>
              <a:ext cx="90883" cy="908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369929" y="4621175"/>
              <a:ext cx="90891" cy="908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035883" y="4758696"/>
              <a:ext cx="48943" cy="489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6341595" y="4763368"/>
              <a:ext cx="18017" cy="180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201620" y="4726869"/>
              <a:ext cx="91015" cy="910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6241341" y="3155155"/>
              <a:ext cx="139459" cy="1394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963011" y="3408155"/>
              <a:ext cx="91015" cy="910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6122854" y="4517530"/>
              <a:ext cx="90984" cy="909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020209" y="3062662"/>
              <a:ext cx="91350" cy="913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6312072" y="2641337"/>
              <a:ext cx="31837" cy="318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6122180" y="2612329"/>
              <a:ext cx="85535" cy="8553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6207515" y="2651363"/>
              <a:ext cx="63584" cy="6358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6290592" y="4353450"/>
              <a:ext cx="91085" cy="910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051754" y="3233213"/>
              <a:ext cx="151690" cy="1516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6152500" y="3507219"/>
              <a:ext cx="91450" cy="914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027232" y="4465574"/>
              <a:ext cx="91299" cy="912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373116" y="3530131"/>
              <a:ext cx="106058" cy="1060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129260" y="2600978"/>
              <a:ext cx="90972" cy="9097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206114" y="3354481"/>
              <a:ext cx="99083" cy="990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5921486" y="3919658"/>
              <a:ext cx="91039" cy="910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130271" y="2568911"/>
              <a:ext cx="120574" cy="12057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6344785" y="4675662"/>
              <a:ext cx="89830" cy="898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6153607" y="2693852"/>
              <a:ext cx="90836" cy="908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5957859" y="4659933"/>
              <a:ext cx="91074" cy="910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6148307" y="2605266"/>
              <a:ext cx="78079" cy="7807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257088" y="2858189"/>
              <a:ext cx="60006" cy="6000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4737283" y="2672822"/>
              <a:ext cx="137214" cy="13721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6149711" y="4733240"/>
              <a:ext cx="91221" cy="912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5999344" y="4760626"/>
              <a:ext cx="45084" cy="450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265463" y="4515250"/>
              <a:ext cx="91229" cy="912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247138" y="4318880"/>
              <a:ext cx="91159" cy="911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355294" y="3347234"/>
              <a:ext cx="91995" cy="919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005060" y="2661306"/>
              <a:ext cx="91179" cy="9117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389130" y="4747007"/>
              <a:ext cx="50739" cy="507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205435" y="4137579"/>
              <a:ext cx="65271" cy="652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6324403" y="2687309"/>
              <a:ext cx="90972" cy="9097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6109919" y="4515300"/>
              <a:ext cx="91128" cy="911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043704" y="4737979"/>
              <a:ext cx="90378" cy="903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278965" y="3151123"/>
              <a:ext cx="91408" cy="9140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6189417" y="4027818"/>
              <a:ext cx="90546" cy="905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6292199" y="3860602"/>
              <a:ext cx="96918" cy="969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6209521" y="3024092"/>
              <a:ext cx="90793" cy="9079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6304487" y="2680899"/>
              <a:ext cx="90844" cy="9084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236984" y="4515444"/>
              <a:ext cx="90840" cy="908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4806291" y="2661416"/>
              <a:ext cx="125493" cy="12549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5018619" y="3976262"/>
              <a:ext cx="150494" cy="1504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6168288" y="4480974"/>
              <a:ext cx="90715" cy="907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6198047" y="4498227"/>
              <a:ext cx="90742" cy="907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6032457" y="2650651"/>
              <a:ext cx="90906" cy="9090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108207" y="4012462"/>
              <a:ext cx="91043" cy="910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152122" y="4718119"/>
              <a:ext cx="91249" cy="912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6033435" y="4422648"/>
              <a:ext cx="90820" cy="908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5941469" y="2605351"/>
              <a:ext cx="90859" cy="9085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6121700" y="2588170"/>
              <a:ext cx="90687" cy="9068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5891544" y="2588090"/>
              <a:ext cx="90848" cy="908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6348709" y="3878687"/>
              <a:ext cx="90965" cy="909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6102622" y="4159601"/>
              <a:ext cx="42810" cy="428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6077418" y="4759914"/>
              <a:ext cx="37874" cy="378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5988610" y="2585689"/>
              <a:ext cx="91334" cy="9133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333762" y="2575877"/>
              <a:ext cx="110957" cy="1109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6292849" y="2585724"/>
              <a:ext cx="91264" cy="9126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5900654" y="4696852"/>
              <a:ext cx="90617" cy="906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6267829" y="4656024"/>
              <a:ext cx="29825" cy="298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6225290" y="4321068"/>
              <a:ext cx="91101" cy="911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6248378" y="4532761"/>
              <a:ext cx="90738" cy="907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5913058" y="4727005"/>
              <a:ext cx="90742" cy="907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905495" y="4618504"/>
              <a:ext cx="66016" cy="660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6336104" y="2588049"/>
              <a:ext cx="90930" cy="9093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6292490" y="2585848"/>
              <a:ext cx="91015" cy="9101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6251464" y="4613790"/>
              <a:ext cx="58178" cy="581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6128450" y="2641711"/>
              <a:ext cx="35405" cy="3540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6274482" y="2638899"/>
              <a:ext cx="66928" cy="669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6328759" y="2641905"/>
              <a:ext cx="91132" cy="9113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6246286" y="2708735"/>
              <a:ext cx="117187" cy="11718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6356640" y="2585805"/>
              <a:ext cx="91101" cy="9110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125059" y="2901034"/>
              <a:ext cx="90863" cy="908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6012776" y="4746252"/>
              <a:ext cx="47932" cy="479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5944701" y="2900845"/>
              <a:ext cx="91241" cy="912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6195383" y="2723945"/>
              <a:ext cx="91081" cy="9108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6083123" y="3082332"/>
              <a:ext cx="90859" cy="908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6147509" y="3718585"/>
              <a:ext cx="74476" cy="7447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6093960" y="4743873"/>
              <a:ext cx="39741" cy="397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6380514" y="4330221"/>
              <a:ext cx="33945" cy="339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894840" y="4051276"/>
              <a:ext cx="91113" cy="911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909760" y="2618355"/>
              <a:ext cx="108016" cy="10801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6052239" y="2586098"/>
              <a:ext cx="90515" cy="9051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230745" y="2590999"/>
              <a:ext cx="80713" cy="8071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033798" y="2642112"/>
              <a:ext cx="90719" cy="9071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217388" y="2590073"/>
              <a:ext cx="91198" cy="9119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111102" y="2583534"/>
              <a:ext cx="91326" cy="9132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5934736" y="2628597"/>
              <a:ext cx="31418" cy="3141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6325017" y="2588041"/>
              <a:ext cx="90945" cy="909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6296611" y="2610573"/>
              <a:ext cx="45881" cy="4588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6264542" y="2788960"/>
              <a:ext cx="90550" cy="905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6235816" y="3748873"/>
              <a:ext cx="147714" cy="1477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6011164" y="4498227"/>
              <a:ext cx="90742" cy="907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6371894" y="4159018"/>
              <a:ext cx="91458" cy="91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5984642" y="2951407"/>
              <a:ext cx="123930" cy="1239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6038218" y="2625702"/>
              <a:ext cx="15624" cy="156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6375940" y="2623270"/>
              <a:ext cx="55022" cy="5502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6265797" y="4455096"/>
              <a:ext cx="25923" cy="259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5889287" y="2650645"/>
              <a:ext cx="90918" cy="9091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6118338" y="2672414"/>
              <a:ext cx="90546" cy="905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311042" y="2607497"/>
              <a:ext cx="90883" cy="9088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367928" y="4035940"/>
              <a:ext cx="52721" cy="527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4798138" y="4639687"/>
              <a:ext cx="118615" cy="1186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6264585" y="2671676"/>
              <a:ext cx="31591" cy="3159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5924851" y="2611709"/>
              <a:ext cx="86776" cy="8677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6299234" y="2624783"/>
              <a:ext cx="90844" cy="9084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153296" y="4721505"/>
              <a:ext cx="54259" cy="542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5985828" y="3917468"/>
              <a:ext cx="91101" cy="911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5067813" y="4434011"/>
              <a:ext cx="141476" cy="1414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6259988" y="4325503"/>
              <a:ext cx="90863" cy="908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6093726" y="2644364"/>
              <a:ext cx="43048" cy="430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6045113" y="2583630"/>
              <a:ext cx="91136" cy="911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6053018" y="2583813"/>
              <a:ext cx="90769" cy="9076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6367481" y="2599904"/>
              <a:ext cx="58586" cy="5858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6107559" y="2594433"/>
              <a:ext cx="91113" cy="9111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6023181" y="3602384"/>
              <a:ext cx="91050" cy="910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6160003" y="4658964"/>
              <a:ext cx="84378" cy="843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6219688" y="4615899"/>
              <a:ext cx="110076" cy="1100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6321588" y="4726958"/>
              <a:ext cx="90836" cy="908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5962851" y="2650772"/>
              <a:ext cx="90664" cy="9066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6352456" y="4630090"/>
              <a:ext cx="47162" cy="471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6081191" y="4720262"/>
              <a:ext cx="91280" cy="912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316715" y="2583885"/>
              <a:ext cx="90625" cy="906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6332597" y="4582279"/>
              <a:ext cx="90984" cy="909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184732" y="2583696"/>
              <a:ext cx="91004" cy="9100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6062008" y="2576801"/>
              <a:ext cx="104792" cy="10479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6121424" y="2650552"/>
              <a:ext cx="43623" cy="4362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000378" y="2606119"/>
              <a:ext cx="50473" cy="5047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5950504" y="4614569"/>
              <a:ext cx="86836" cy="868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6121824" y="3632593"/>
              <a:ext cx="30633" cy="306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5936668" y="2585811"/>
              <a:ext cx="91089" cy="9108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6200103" y="2600890"/>
              <a:ext cx="91148" cy="911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6134561" y="3207992"/>
              <a:ext cx="59685" cy="596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4774477" y="4239221"/>
              <a:ext cx="146880" cy="1468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5978857" y="3744057"/>
              <a:ext cx="75332" cy="753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6014345" y="2598798"/>
              <a:ext cx="91015" cy="9101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6065056" y="4692568"/>
              <a:ext cx="64651" cy="64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3435085" y="2556344"/>
              <a:ext cx="171607" cy="1716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5973192" y="2594649"/>
              <a:ext cx="90680" cy="906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6140105" y="2589007"/>
              <a:ext cx="80381" cy="8038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6198969" y="2619626"/>
              <a:ext cx="66625" cy="666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6024450" y="4025507"/>
              <a:ext cx="90851" cy="908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5943910" y="4734184"/>
              <a:ext cx="76384" cy="763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6083919" y="4765352"/>
              <a:ext cx="35632" cy="356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5994217" y="2594514"/>
              <a:ext cx="90949" cy="9094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6119932" y="4633884"/>
              <a:ext cx="91373" cy="913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6078866" y="2599006"/>
              <a:ext cx="60383" cy="6038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5918152" y="2596576"/>
              <a:ext cx="95460" cy="954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6309443" y="3149348"/>
              <a:ext cx="90640" cy="9064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5889418" y="2592274"/>
              <a:ext cx="91113" cy="9111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5928413" y="4733429"/>
              <a:ext cx="90844" cy="908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6274386" y="4450760"/>
              <a:ext cx="90711" cy="907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6157107" y="2590200"/>
              <a:ext cx="90945" cy="909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5999852" y="2595581"/>
              <a:ext cx="84498" cy="8449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6217477" y="2592432"/>
              <a:ext cx="90797" cy="9079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6362603" y="2578485"/>
              <a:ext cx="105741" cy="1057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6257360" y="2687066"/>
              <a:ext cx="13760" cy="137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6158302" y="3951807"/>
              <a:ext cx="22424" cy="22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5967584" y="3232538"/>
              <a:ext cx="66708" cy="6670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6400533" y="2605443"/>
              <a:ext cx="56143" cy="561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5945735" y="4742685"/>
              <a:ext cx="63699" cy="636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6256988" y="2857507"/>
              <a:ext cx="91586" cy="9158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6055136" y="4583260"/>
              <a:ext cx="54489" cy="544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6058670" y="4616718"/>
              <a:ext cx="91171" cy="911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6091295" y="4685365"/>
              <a:ext cx="96324" cy="963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6051670" y="2935667"/>
              <a:ext cx="116562" cy="1165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6168990" y="3462780"/>
              <a:ext cx="59464" cy="594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6202540" y="2584705"/>
              <a:ext cx="93301" cy="9330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3673096" y="2552945"/>
              <a:ext cx="156821" cy="15682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5900492" y="2624433"/>
              <a:ext cx="91543" cy="915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5888311" y="4733451"/>
              <a:ext cx="90801" cy="908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4741187" y="2568377"/>
              <a:ext cx="125958" cy="12595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6027873" y="3025291"/>
              <a:ext cx="45228" cy="452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4967508" y="2570851"/>
              <a:ext cx="151226" cy="15122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6266565" y="4476350"/>
              <a:ext cx="91330" cy="913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5995087" y="2599673"/>
              <a:ext cx="136747" cy="13674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5989668" y="4681662"/>
              <a:ext cx="90781" cy="907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6116201" y="4754737"/>
              <a:ext cx="48228" cy="482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6242341" y="2680778"/>
              <a:ext cx="91085" cy="910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6201341" y="2609533"/>
              <a:ext cx="91128" cy="911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4701766" y="4742921"/>
              <a:ext cx="58910" cy="589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6286065" y="4709420"/>
              <a:ext cx="91381" cy="913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6383676" y="4176477"/>
              <a:ext cx="34957" cy="349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5897298" y="4729123"/>
              <a:ext cx="90824" cy="908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6350832" y="2726240"/>
              <a:ext cx="90809" cy="9080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3720805" y="2915159"/>
              <a:ext cx="144629" cy="144629"/>
            </a:xfrm>
            <a:custGeom>
              <a:avLst/>
              <a:pathLst>
                <a:path w="144629" h="144629">
                  <a:moveTo>
                    <a:pt x="0" y="72314"/>
                  </a:moveTo>
                  <a:lnTo>
                    <a:pt x="72314" y="0"/>
                  </a:lnTo>
                  <a:lnTo>
                    <a:pt x="144629" y="72314"/>
                  </a:lnTo>
                  <a:lnTo>
                    <a:pt x="72314" y="14462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4802215" y="2579219"/>
              <a:ext cx="130173" cy="13017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5986332" y="2573209"/>
              <a:ext cx="116294" cy="11629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6265051" y="2599158"/>
              <a:ext cx="90295" cy="9029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6062691" y="3866114"/>
              <a:ext cx="98845" cy="988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5915713" y="4724984"/>
              <a:ext cx="90468" cy="90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6296501" y="2588036"/>
              <a:ext cx="90957" cy="909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5988708" y="2627533"/>
              <a:ext cx="46495" cy="4649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tx241"/>
            <p:cNvSpPr/>
            <p:nvPr/>
          </p:nvSpPr>
          <p:spPr>
            <a:xfrm>
              <a:off x="3702631" y="2914522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chr5:112843756</a:t>
              </a:r>
            </a:p>
          </p:txBody>
        </p:sp>
        <p:sp>
          <p:nvSpPr>
            <p:cNvPr id="242" name="pl242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tx243"/>
            <p:cNvSpPr/>
            <p:nvPr/>
          </p:nvSpPr>
          <p:spPr>
            <a:xfrm>
              <a:off x="2448133" y="6344324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-0.75</a:t>
              </a:r>
            </a:p>
          </p:txBody>
        </p:sp>
        <p:sp>
          <p:nvSpPr>
            <p:cNvPr id="244" name="tx244"/>
            <p:cNvSpPr/>
            <p:nvPr/>
          </p:nvSpPr>
          <p:spPr>
            <a:xfrm>
              <a:off x="2448133" y="5804752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-0.50</a:t>
              </a:r>
            </a:p>
          </p:txBody>
        </p:sp>
        <p:sp>
          <p:nvSpPr>
            <p:cNvPr id="245" name="tx245"/>
            <p:cNvSpPr/>
            <p:nvPr/>
          </p:nvSpPr>
          <p:spPr>
            <a:xfrm>
              <a:off x="2448133" y="5265181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246" name="tx246"/>
            <p:cNvSpPr/>
            <p:nvPr/>
          </p:nvSpPr>
          <p:spPr>
            <a:xfrm>
              <a:off x="2503125" y="4725609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47" name="tx247"/>
            <p:cNvSpPr/>
            <p:nvPr/>
          </p:nvSpPr>
          <p:spPr>
            <a:xfrm>
              <a:off x="2503125" y="4186037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248" name="tx248"/>
            <p:cNvSpPr/>
            <p:nvPr/>
          </p:nvSpPr>
          <p:spPr>
            <a:xfrm>
              <a:off x="2503125" y="3646466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249" name="tx249"/>
            <p:cNvSpPr/>
            <p:nvPr/>
          </p:nvSpPr>
          <p:spPr>
            <a:xfrm>
              <a:off x="2503125" y="3106894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250" name="tx250"/>
            <p:cNvSpPr/>
            <p:nvPr/>
          </p:nvSpPr>
          <p:spPr>
            <a:xfrm>
              <a:off x="2503125" y="2567322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251" name="pl251"/>
            <p:cNvSpPr/>
            <p:nvPr/>
          </p:nvSpPr>
          <p:spPr>
            <a:xfrm>
              <a:off x="2880411" y="640404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2"/>
            <p:cNvSpPr/>
            <p:nvPr/>
          </p:nvSpPr>
          <p:spPr>
            <a:xfrm>
              <a:off x="2880411" y="586447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3"/>
            <p:cNvSpPr/>
            <p:nvPr/>
          </p:nvSpPr>
          <p:spPr>
            <a:xfrm>
              <a:off x="2880411" y="532489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4"/>
            <p:cNvSpPr/>
            <p:nvPr/>
          </p:nvSpPr>
          <p:spPr>
            <a:xfrm>
              <a:off x="2880411" y="478532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5"/>
            <p:cNvSpPr/>
            <p:nvPr/>
          </p:nvSpPr>
          <p:spPr>
            <a:xfrm>
              <a:off x="2880411" y="424575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6"/>
            <p:cNvSpPr/>
            <p:nvPr/>
          </p:nvSpPr>
          <p:spPr>
            <a:xfrm>
              <a:off x="2880411" y="370618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7"/>
            <p:cNvSpPr/>
            <p:nvPr/>
          </p:nvSpPr>
          <p:spPr>
            <a:xfrm>
              <a:off x="2880411" y="316661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8"/>
            <p:cNvSpPr/>
            <p:nvPr/>
          </p:nvSpPr>
          <p:spPr>
            <a:xfrm>
              <a:off x="2880411" y="262703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9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60"/>
            <p:cNvSpPr/>
            <p:nvPr/>
          </p:nvSpPr>
          <p:spPr>
            <a:xfrm>
              <a:off x="3675569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1"/>
            <p:cNvSpPr/>
            <p:nvPr/>
          </p:nvSpPr>
          <p:spPr>
            <a:xfrm>
              <a:off x="492702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2"/>
            <p:cNvSpPr/>
            <p:nvPr/>
          </p:nvSpPr>
          <p:spPr>
            <a:xfrm>
              <a:off x="6178481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tx263"/>
            <p:cNvSpPr/>
            <p:nvPr/>
          </p:nvSpPr>
          <p:spPr>
            <a:xfrm>
              <a:off x="3349524" y="6514792"/>
              <a:ext cx="652090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[0, 0.01]</a:t>
              </a:r>
            </a:p>
          </p:txBody>
        </p:sp>
        <p:sp>
          <p:nvSpPr>
            <p:cNvPr id="264" name="tx264"/>
            <p:cNvSpPr/>
            <p:nvPr/>
          </p:nvSpPr>
          <p:spPr>
            <a:xfrm>
              <a:off x="452827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265" name="tx265"/>
            <p:cNvSpPr/>
            <p:nvPr/>
          </p:nvSpPr>
          <p:spPr>
            <a:xfrm>
              <a:off x="5900917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266" name="tx266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267" name="tx267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268" name="tx268"/>
            <p:cNvSpPr/>
            <p:nvPr/>
          </p:nvSpPr>
          <p:spPr>
            <a:xfrm>
              <a:off x="7106490" y="2038670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269" name="pt269"/>
            <p:cNvSpPr/>
            <p:nvPr/>
          </p:nvSpPr>
          <p:spPr>
            <a:xfrm>
              <a:off x="7179089" y="239039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7179089" y="2585248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7179089" y="2780097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tx272"/>
            <p:cNvSpPr/>
            <p:nvPr/>
          </p:nvSpPr>
          <p:spPr>
            <a:xfrm>
              <a:off x="7389908" y="2323286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273" name="tx273"/>
            <p:cNvSpPr/>
            <p:nvPr/>
          </p:nvSpPr>
          <p:spPr>
            <a:xfrm>
              <a:off x="7389908" y="2518136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274" name="tx274"/>
            <p:cNvSpPr/>
            <p:nvPr/>
          </p:nvSpPr>
          <p:spPr>
            <a:xfrm>
              <a:off x="7389908" y="2712985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275" name="tx275"/>
            <p:cNvSpPr/>
            <p:nvPr/>
          </p:nvSpPr>
          <p:spPr>
            <a:xfrm>
              <a:off x="7106490" y="3097976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276" name="pt276"/>
            <p:cNvSpPr/>
            <p:nvPr/>
          </p:nvSpPr>
          <p:spPr>
            <a:xfrm>
              <a:off x="7168203" y="3387611"/>
              <a:ext cx="88932" cy="8893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7208169" y="3622426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7168203" y="3777309"/>
              <a:ext cx="88932" cy="8893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7151648" y="3955604"/>
              <a:ext cx="122041" cy="12204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7138945" y="4137751"/>
              <a:ext cx="147447" cy="14744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7128236" y="4330645"/>
              <a:ext cx="168865" cy="16886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tx282"/>
            <p:cNvSpPr/>
            <p:nvPr/>
          </p:nvSpPr>
          <p:spPr>
            <a:xfrm>
              <a:off x="7407416" y="3376527"/>
              <a:ext cx="15195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283" name="tx283"/>
            <p:cNvSpPr/>
            <p:nvPr/>
          </p:nvSpPr>
          <p:spPr>
            <a:xfrm>
              <a:off x="7407416" y="3567209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84" name="tx284"/>
            <p:cNvSpPr/>
            <p:nvPr/>
          </p:nvSpPr>
          <p:spPr>
            <a:xfrm>
              <a:off x="7407416" y="3766226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85" name="tx285"/>
            <p:cNvSpPr/>
            <p:nvPr/>
          </p:nvSpPr>
          <p:spPr>
            <a:xfrm>
              <a:off x="7407416" y="3959066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286" name="tx286"/>
            <p:cNvSpPr/>
            <p:nvPr/>
          </p:nvSpPr>
          <p:spPr>
            <a:xfrm>
              <a:off x="7407416" y="4151757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287" name="tx287"/>
            <p:cNvSpPr/>
            <p:nvPr/>
          </p:nvSpPr>
          <p:spPr>
            <a:xfrm>
              <a:off x="7407416" y="4359528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288" name="tx288"/>
            <p:cNvSpPr/>
            <p:nvPr/>
          </p:nvSpPr>
          <p:spPr>
            <a:xfrm>
              <a:off x="7106490" y="4694919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289" name="pt289"/>
            <p:cNvSpPr/>
            <p:nvPr/>
          </p:nvSpPr>
          <p:spPr>
            <a:xfrm>
              <a:off x="7179089" y="502615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7179089" y="5221009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tx291"/>
            <p:cNvSpPr/>
            <p:nvPr/>
          </p:nvSpPr>
          <p:spPr>
            <a:xfrm>
              <a:off x="7389908" y="4988589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292" name="tx292"/>
            <p:cNvSpPr/>
            <p:nvPr/>
          </p:nvSpPr>
          <p:spPr>
            <a:xfrm>
              <a:off x="7389908" y="5183438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293" name="tx293"/>
            <p:cNvSpPr/>
            <p:nvPr/>
          </p:nvSpPr>
          <p:spPr>
            <a:xfrm>
              <a:off x="2924695" y="619487"/>
              <a:ext cx="7187703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APC,Rare cancer,Polyphen Score,Variants by P Value Category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112414" y="2308523"/>
              <a:ext cx="1126310" cy="941294"/>
            </a:xfrm>
            <a:custGeom>
              <a:avLst/>
              <a:pathLst>
                <a:path w="1126310" h="941294">
                  <a:moveTo>
                    <a:pt x="559996" y="941294"/>
                  </a:moveTo>
                  <a:lnTo>
                    <a:pt x="559815" y="939452"/>
                  </a:lnTo>
                  <a:lnTo>
                    <a:pt x="559618" y="937610"/>
                  </a:lnTo>
                  <a:lnTo>
                    <a:pt x="559418" y="935768"/>
                  </a:lnTo>
                  <a:lnTo>
                    <a:pt x="559201" y="933925"/>
                  </a:lnTo>
                  <a:lnTo>
                    <a:pt x="558978" y="932083"/>
                  </a:lnTo>
                  <a:lnTo>
                    <a:pt x="558741" y="930241"/>
                  </a:lnTo>
                  <a:lnTo>
                    <a:pt x="558494" y="928399"/>
                  </a:lnTo>
                  <a:lnTo>
                    <a:pt x="558235" y="926557"/>
                  </a:lnTo>
                  <a:lnTo>
                    <a:pt x="557962" y="924715"/>
                  </a:lnTo>
                  <a:lnTo>
                    <a:pt x="557680" y="922873"/>
                  </a:lnTo>
                  <a:lnTo>
                    <a:pt x="557377" y="921031"/>
                  </a:lnTo>
                  <a:lnTo>
                    <a:pt x="557070" y="919189"/>
                  </a:lnTo>
                  <a:lnTo>
                    <a:pt x="556737" y="917347"/>
                  </a:lnTo>
                  <a:lnTo>
                    <a:pt x="556399" y="915505"/>
                  </a:lnTo>
                  <a:lnTo>
                    <a:pt x="556036" y="913663"/>
                  </a:lnTo>
                  <a:lnTo>
                    <a:pt x="555664" y="911821"/>
                  </a:lnTo>
                  <a:lnTo>
                    <a:pt x="555271" y="909979"/>
                  </a:lnTo>
                  <a:lnTo>
                    <a:pt x="554862" y="908137"/>
                  </a:lnTo>
                  <a:lnTo>
                    <a:pt x="554437" y="906294"/>
                  </a:lnTo>
                  <a:lnTo>
                    <a:pt x="553988" y="904452"/>
                  </a:lnTo>
                  <a:lnTo>
                    <a:pt x="553529" y="902610"/>
                  </a:lnTo>
                  <a:lnTo>
                    <a:pt x="553038" y="900768"/>
                  </a:lnTo>
                  <a:lnTo>
                    <a:pt x="552540" y="898926"/>
                  </a:lnTo>
                  <a:lnTo>
                    <a:pt x="552006" y="897084"/>
                  </a:lnTo>
                  <a:lnTo>
                    <a:pt x="551462" y="895242"/>
                  </a:lnTo>
                  <a:lnTo>
                    <a:pt x="550886" y="893400"/>
                  </a:lnTo>
                  <a:lnTo>
                    <a:pt x="550294" y="891558"/>
                  </a:lnTo>
                  <a:lnTo>
                    <a:pt x="549675" y="889716"/>
                  </a:lnTo>
                  <a:lnTo>
                    <a:pt x="549030" y="887874"/>
                  </a:lnTo>
                  <a:lnTo>
                    <a:pt x="548366" y="886032"/>
                  </a:lnTo>
                  <a:lnTo>
                    <a:pt x="547666" y="884190"/>
                  </a:lnTo>
                  <a:lnTo>
                    <a:pt x="546954" y="882348"/>
                  </a:lnTo>
                  <a:lnTo>
                    <a:pt x="546195" y="880506"/>
                  </a:lnTo>
                  <a:lnTo>
                    <a:pt x="545427" y="878664"/>
                  </a:lnTo>
                  <a:lnTo>
                    <a:pt x="544612" y="876821"/>
                  </a:lnTo>
                  <a:lnTo>
                    <a:pt x="543782" y="874979"/>
                  </a:lnTo>
                  <a:lnTo>
                    <a:pt x="542912" y="873137"/>
                  </a:lnTo>
                  <a:lnTo>
                    <a:pt x="542016" y="871295"/>
                  </a:lnTo>
                  <a:lnTo>
                    <a:pt x="541088" y="869453"/>
                  </a:lnTo>
                  <a:lnTo>
                    <a:pt x="540123" y="867611"/>
                  </a:lnTo>
                  <a:lnTo>
                    <a:pt x="539136" y="865769"/>
                  </a:lnTo>
                  <a:lnTo>
                    <a:pt x="538098" y="863927"/>
                  </a:lnTo>
                  <a:lnTo>
                    <a:pt x="537049" y="862085"/>
                  </a:lnTo>
                  <a:lnTo>
                    <a:pt x="535936" y="860243"/>
                  </a:lnTo>
                  <a:lnTo>
                    <a:pt x="534811" y="858401"/>
                  </a:lnTo>
                  <a:lnTo>
                    <a:pt x="533631" y="856559"/>
                  </a:lnTo>
                  <a:lnTo>
                    <a:pt x="532427" y="854717"/>
                  </a:lnTo>
                  <a:lnTo>
                    <a:pt x="531178" y="852875"/>
                  </a:lnTo>
                  <a:lnTo>
                    <a:pt x="529892" y="851033"/>
                  </a:lnTo>
                  <a:lnTo>
                    <a:pt x="528572" y="849191"/>
                  </a:lnTo>
                  <a:lnTo>
                    <a:pt x="527201" y="847348"/>
                  </a:lnTo>
                  <a:lnTo>
                    <a:pt x="525808" y="845506"/>
                  </a:lnTo>
                  <a:lnTo>
                    <a:pt x="524350" y="843664"/>
                  </a:lnTo>
                  <a:lnTo>
                    <a:pt x="522879" y="841822"/>
                  </a:lnTo>
                  <a:lnTo>
                    <a:pt x="521335" y="839980"/>
                  </a:lnTo>
                  <a:lnTo>
                    <a:pt x="519774" y="838138"/>
                  </a:lnTo>
                  <a:lnTo>
                    <a:pt x="518152" y="836296"/>
                  </a:lnTo>
                  <a:lnTo>
                    <a:pt x="516498" y="834454"/>
                  </a:lnTo>
                  <a:lnTo>
                    <a:pt x="514797" y="832612"/>
                  </a:lnTo>
                  <a:lnTo>
                    <a:pt x="513049" y="830770"/>
                  </a:lnTo>
                  <a:lnTo>
                    <a:pt x="511268" y="828928"/>
                  </a:lnTo>
                  <a:lnTo>
                    <a:pt x="509425" y="827086"/>
                  </a:lnTo>
                  <a:lnTo>
                    <a:pt x="507562" y="825244"/>
                  </a:lnTo>
                  <a:lnTo>
                    <a:pt x="505623" y="823402"/>
                  </a:lnTo>
                  <a:lnTo>
                    <a:pt x="503669" y="821560"/>
                  </a:lnTo>
                  <a:lnTo>
                    <a:pt x="501642" y="819718"/>
                  </a:lnTo>
                  <a:lnTo>
                    <a:pt x="499592" y="817875"/>
                  </a:lnTo>
                  <a:lnTo>
                    <a:pt x="497481" y="816033"/>
                  </a:lnTo>
                  <a:lnTo>
                    <a:pt x="495334" y="814191"/>
                  </a:lnTo>
                  <a:lnTo>
                    <a:pt x="493142" y="812349"/>
                  </a:lnTo>
                  <a:lnTo>
                    <a:pt x="490898" y="810507"/>
                  </a:lnTo>
                  <a:lnTo>
                    <a:pt x="488624" y="808665"/>
                  </a:lnTo>
                  <a:lnTo>
                    <a:pt x="486284" y="806823"/>
                  </a:lnTo>
                  <a:lnTo>
                    <a:pt x="483929" y="804981"/>
                  </a:lnTo>
                  <a:lnTo>
                    <a:pt x="481495" y="803139"/>
                  </a:lnTo>
                  <a:lnTo>
                    <a:pt x="479047" y="801297"/>
                  </a:lnTo>
                  <a:lnTo>
                    <a:pt x="476533" y="799455"/>
                  </a:lnTo>
                  <a:lnTo>
                    <a:pt x="473994" y="797613"/>
                  </a:lnTo>
                  <a:lnTo>
                    <a:pt x="471404" y="795771"/>
                  </a:lnTo>
                  <a:lnTo>
                    <a:pt x="468776" y="793929"/>
                  </a:lnTo>
                  <a:lnTo>
                    <a:pt x="466112" y="792087"/>
                  </a:lnTo>
                  <a:lnTo>
                    <a:pt x="463398" y="790245"/>
                  </a:lnTo>
                  <a:lnTo>
                    <a:pt x="460662" y="788402"/>
                  </a:lnTo>
                  <a:lnTo>
                    <a:pt x="457867" y="786560"/>
                  </a:lnTo>
                  <a:lnTo>
                    <a:pt x="455060" y="784718"/>
                  </a:lnTo>
                  <a:lnTo>
                    <a:pt x="452191" y="782876"/>
                  </a:lnTo>
                  <a:lnTo>
                    <a:pt x="449308" y="781034"/>
                  </a:lnTo>
                  <a:lnTo>
                    <a:pt x="446378" y="779192"/>
                  </a:lnTo>
                  <a:lnTo>
                    <a:pt x="443425" y="777350"/>
                  </a:lnTo>
                  <a:lnTo>
                    <a:pt x="440437" y="775508"/>
                  </a:lnTo>
                  <a:lnTo>
                    <a:pt x="437421" y="773666"/>
                  </a:lnTo>
                  <a:lnTo>
                    <a:pt x="434381" y="771824"/>
                  </a:lnTo>
                  <a:lnTo>
                    <a:pt x="431307" y="769982"/>
                  </a:lnTo>
                  <a:lnTo>
                    <a:pt x="428220" y="768140"/>
                  </a:lnTo>
                  <a:lnTo>
                    <a:pt x="425095" y="766298"/>
                  </a:lnTo>
                  <a:lnTo>
                    <a:pt x="421964" y="764456"/>
                  </a:lnTo>
                  <a:lnTo>
                    <a:pt x="418800" y="762614"/>
                  </a:lnTo>
                  <a:lnTo>
                    <a:pt x="415629" y="760772"/>
                  </a:lnTo>
                  <a:lnTo>
                    <a:pt x="412436" y="758929"/>
                  </a:lnTo>
                  <a:lnTo>
                    <a:pt x="409233" y="757087"/>
                  </a:lnTo>
                  <a:lnTo>
                    <a:pt x="406017" y="755245"/>
                  </a:lnTo>
                  <a:lnTo>
                    <a:pt x="402792" y="753403"/>
                  </a:lnTo>
                  <a:lnTo>
                    <a:pt x="399560" y="751561"/>
                  </a:lnTo>
                  <a:lnTo>
                    <a:pt x="396322" y="749719"/>
                  </a:lnTo>
                  <a:lnTo>
                    <a:pt x="393082" y="747877"/>
                  </a:lnTo>
                  <a:lnTo>
                    <a:pt x="389841" y="746035"/>
                  </a:lnTo>
                  <a:lnTo>
                    <a:pt x="386602" y="744193"/>
                  </a:lnTo>
                  <a:lnTo>
                    <a:pt x="383368" y="742351"/>
                  </a:lnTo>
                  <a:lnTo>
                    <a:pt x="380139" y="740509"/>
                  </a:lnTo>
                  <a:lnTo>
                    <a:pt x="376920" y="738667"/>
                  </a:lnTo>
                  <a:lnTo>
                    <a:pt x="373713" y="736825"/>
                  </a:lnTo>
                  <a:lnTo>
                    <a:pt x="370518" y="734983"/>
                  </a:lnTo>
                  <a:lnTo>
                    <a:pt x="367344" y="733141"/>
                  </a:lnTo>
                  <a:lnTo>
                    <a:pt x="364181" y="731299"/>
                  </a:lnTo>
                  <a:lnTo>
                    <a:pt x="361052" y="729456"/>
                  </a:lnTo>
                  <a:lnTo>
                    <a:pt x="357930" y="727614"/>
                  </a:lnTo>
                  <a:lnTo>
                    <a:pt x="354857" y="725772"/>
                  </a:lnTo>
                  <a:lnTo>
                    <a:pt x="351795" y="723930"/>
                  </a:lnTo>
                  <a:lnTo>
                    <a:pt x="348779" y="722088"/>
                  </a:lnTo>
                  <a:lnTo>
                    <a:pt x="345788" y="720246"/>
                  </a:lnTo>
                  <a:lnTo>
                    <a:pt x="342839" y="718404"/>
                  </a:lnTo>
                  <a:lnTo>
                    <a:pt x="339932" y="716562"/>
                  </a:lnTo>
                  <a:lnTo>
                    <a:pt x="337058" y="714720"/>
                  </a:lnTo>
                  <a:lnTo>
                    <a:pt x="334246" y="712878"/>
                  </a:lnTo>
                  <a:lnTo>
                    <a:pt x="331457" y="711036"/>
                  </a:lnTo>
                  <a:lnTo>
                    <a:pt x="328752" y="709194"/>
                  </a:lnTo>
                  <a:lnTo>
                    <a:pt x="326064" y="707352"/>
                  </a:lnTo>
                  <a:lnTo>
                    <a:pt x="323468" y="705510"/>
                  </a:lnTo>
                  <a:lnTo>
                    <a:pt x="320901" y="703668"/>
                  </a:lnTo>
                  <a:lnTo>
                    <a:pt x="318415" y="701826"/>
                  </a:lnTo>
                  <a:lnTo>
                    <a:pt x="315980" y="699983"/>
                  </a:lnTo>
                  <a:lnTo>
                    <a:pt x="313611" y="698141"/>
                  </a:lnTo>
                  <a:lnTo>
                    <a:pt x="311319" y="696299"/>
                  </a:lnTo>
                  <a:lnTo>
                    <a:pt x="309075" y="694457"/>
                  </a:lnTo>
                  <a:lnTo>
                    <a:pt x="306935" y="692615"/>
                  </a:lnTo>
                  <a:lnTo>
                    <a:pt x="304823" y="690773"/>
                  </a:lnTo>
                  <a:lnTo>
                    <a:pt x="302846" y="688931"/>
                  </a:lnTo>
                  <a:lnTo>
                    <a:pt x="300895" y="687089"/>
                  </a:lnTo>
                  <a:lnTo>
                    <a:pt x="299068" y="685247"/>
                  </a:lnTo>
                  <a:lnTo>
                    <a:pt x="297290" y="683405"/>
                  </a:lnTo>
                  <a:lnTo>
                    <a:pt x="295615" y="681563"/>
                  </a:lnTo>
                  <a:lnTo>
                    <a:pt x="294018" y="679721"/>
                  </a:lnTo>
                  <a:lnTo>
                    <a:pt x="292500" y="677879"/>
                  </a:lnTo>
                  <a:lnTo>
                    <a:pt x="291091" y="676037"/>
                  </a:lnTo>
                  <a:lnTo>
                    <a:pt x="289736" y="674195"/>
                  </a:lnTo>
                  <a:lnTo>
                    <a:pt x="288522" y="672352"/>
                  </a:lnTo>
                  <a:lnTo>
                    <a:pt x="287338" y="670510"/>
                  </a:lnTo>
                  <a:lnTo>
                    <a:pt x="286320" y="668668"/>
                  </a:lnTo>
                  <a:lnTo>
                    <a:pt x="285337" y="666826"/>
                  </a:lnTo>
                  <a:lnTo>
                    <a:pt x="284493" y="664984"/>
                  </a:lnTo>
                  <a:lnTo>
                    <a:pt x="283715" y="663142"/>
                  </a:lnTo>
                  <a:lnTo>
                    <a:pt x="283047" y="661300"/>
                  </a:lnTo>
                  <a:lnTo>
                    <a:pt x="282478" y="659458"/>
                  </a:lnTo>
                  <a:lnTo>
                    <a:pt x="281989" y="657616"/>
                  </a:lnTo>
                  <a:lnTo>
                    <a:pt x="281630" y="655774"/>
                  </a:lnTo>
                  <a:lnTo>
                    <a:pt x="281320" y="653932"/>
                  </a:lnTo>
                  <a:lnTo>
                    <a:pt x="281173" y="652090"/>
                  </a:lnTo>
                  <a:lnTo>
                    <a:pt x="281058" y="650248"/>
                  </a:lnTo>
                  <a:lnTo>
                    <a:pt x="281108" y="648406"/>
                  </a:lnTo>
                  <a:lnTo>
                    <a:pt x="281204" y="646564"/>
                  </a:lnTo>
                  <a:lnTo>
                    <a:pt x="281433" y="644722"/>
                  </a:lnTo>
                  <a:lnTo>
                    <a:pt x="281739" y="642879"/>
                  </a:lnTo>
                  <a:lnTo>
                    <a:pt x="282145" y="641037"/>
                  </a:lnTo>
                  <a:lnTo>
                    <a:pt x="282658" y="639195"/>
                  </a:lnTo>
                  <a:lnTo>
                    <a:pt x="283239" y="637353"/>
                  </a:lnTo>
                  <a:lnTo>
                    <a:pt x="283955" y="635511"/>
                  </a:lnTo>
                  <a:lnTo>
                    <a:pt x="284708" y="633669"/>
                  </a:lnTo>
                  <a:lnTo>
                    <a:pt x="285623" y="631827"/>
                  </a:lnTo>
                  <a:lnTo>
                    <a:pt x="286566" y="629985"/>
                  </a:lnTo>
                  <a:lnTo>
                    <a:pt x="287651" y="628143"/>
                  </a:lnTo>
                  <a:lnTo>
                    <a:pt x="288785" y="626301"/>
                  </a:lnTo>
                  <a:lnTo>
                    <a:pt x="290028" y="624459"/>
                  </a:lnTo>
                  <a:lnTo>
                    <a:pt x="291346" y="622617"/>
                  </a:lnTo>
                  <a:lnTo>
                    <a:pt x="292742" y="620775"/>
                  </a:lnTo>
                  <a:lnTo>
                    <a:pt x="294235" y="618933"/>
                  </a:lnTo>
                  <a:lnTo>
                    <a:pt x="295778" y="617091"/>
                  </a:lnTo>
                  <a:lnTo>
                    <a:pt x="297437" y="615249"/>
                  </a:lnTo>
                  <a:lnTo>
                    <a:pt x="299121" y="613406"/>
                  </a:lnTo>
                  <a:lnTo>
                    <a:pt x="300934" y="611564"/>
                  </a:lnTo>
                  <a:lnTo>
                    <a:pt x="302771" y="609722"/>
                  </a:lnTo>
                  <a:lnTo>
                    <a:pt x="304707" y="607880"/>
                  </a:lnTo>
                  <a:lnTo>
                    <a:pt x="306686" y="606038"/>
                  </a:lnTo>
                  <a:lnTo>
                    <a:pt x="308738" y="604196"/>
                  </a:lnTo>
                  <a:lnTo>
                    <a:pt x="310847" y="602354"/>
                  </a:lnTo>
                  <a:lnTo>
                    <a:pt x="313004" y="600512"/>
                  </a:lnTo>
                  <a:lnTo>
                    <a:pt x="315230" y="598670"/>
                  </a:lnTo>
                  <a:lnTo>
                    <a:pt x="317483" y="596828"/>
                  </a:lnTo>
                  <a:lnTo>
                    <a:pt x="319814" y="594986"/>
                  </a:lnTo>
                  <a:lnTo>
                    <a:pt x="322159" y="593144"/>
                  </a:lnTo>
                  <a:lnTo>
                    <a:pt x="324574" y="591302"/>
                  </a:lnTo>
                  <a:lnTo>
                    <a:pt x="327005" y="589460"/>
                  </a:lnTo>
                  <a:lnTo>
                    <a:pt x="329485" y="587618"/>
                  </a:lnTo>
                  <a:lnTo>
                    <a:pt x="331988" y="585776"/>
                  </a:lnTo>
                  <a:lnTo>
                    <a:pt x="334522" y="583933"/>
                  </a:lnTo>
                  <a:lnTo>
                    <a:pt x="337081" y="582091"/>
                  </a:lnTo>
                  <a:lnTo>
                    <a:pt x="339658" y="580249"/>
                  </a:lnTo>
                  <a:lnTo>
                    <a:pt x="342259" y="578407"/>
                  </a:lnTo>
                  <a:lnTo>
                    <a:pt x="344867" y="576565"/>
                  </a:lnTo>
                  <a:lnTo>
                    <a:pt x="347494" y="574723"/>
                  </a:lnTo>
                  <a:lnTo>
                    <a:pt x="350123" y="572881"/>
                  </a:lnTo>
                  <a:lnTo>
                    <a:pt x="352759" y="571039"/>
                  </a:lnTo>
                  <a:lnTo>
                    <a:pt x="355394" y="569197"/>
                  </a:lnTo>
                  <a:lnTo>
                    <a:pt x="358026" y="567355"/>
                  </a:lnTo>
                  <a:lnTo>
                    <a:pt x="360650" y="565513"/>
                  </a:lnTo>
                  <a:lnTo>
                    <a:pt x="363266" y="563671"/>
                  </a:lnTo>
                  <a:lnTo>
                    <a:pt x="365864" y="561829"/>
                  </a:lnTo>
                  <a:lnTo>
                    <a:pt x="368453" y="559987"/>
                  </a:lnTo>
                  <a:lnTo>
                    <a:pt x="371008" y="558145"/>
                  </a:lnTo>
                  <a:lnTo>
                    <a:pt x="373557" y="556303"/>
                  </a:lnTo>
                  <a:lnTo>
                    <a:pt x="376054" y="554460"/>
                  </a:lnTo>
                  <a:lnTo>
                    <a:pt x="378540" y="552618"/>
                  </a:lnTo>
                  <a:lnTo>
                    <a:pt x="380975" y="550776"/>
                  </a:lnTo>
                  <a:lnTo>
                    <a:pt x="383383" y="548934"/>
                  </a:lnTo>
                  <a:lnTo>
                    <a:pt x="385743" y="547092"/>
                  </a:lnTo>
                  <a:lnTo>
                    <a:pt x="388057" y="545250"/>
                  </a:lnTo>
                  <a:lnTo>
                    <a:pt x="390331" y="543408"/>
                  </a:lnTo>
                  <a:lnTo>
                    <a:pt x="392536" y="541566"/>
                  </a:lnTo>
                  <a:lnTo>
                    <a:pt x="394713" y="539724"/>
                  </a:lnTo>
                  <a:lnTo>
                    <a:pt x="396793" y="537882"/>
                  </a:lnTo>
                  <a:lnTo>
                    <a:pt x="398854" y="536040"/>
                  </a:lnTo>
                  <a:lnTo>
                    <a:pt x="400804" y="534198"/>
                  </a:lnTo>
                  <a:lnTo>
                    <a:pt x="402722" y="532356"/>
                  </a:lnTo>
                  <a:lnTo>
                    <a:pt x="404542" y="530514"/>
                  </a:lnTo>
                  <a:lnTo>
                    <a:pt x="406304" y="528672"/>
                  </a:lnTo>
                  <a:lnTo>
                    <a:pt x="407985" y="526830"/>
                  </a:lnTo>
                  <a:lnTo>
                    <a:pt x="409577" y="524987"/>
                  </a:lnTo>
                  <a:lnTo>
                    <a:pt x="411108" y="523145"/>
                  </a:lnTo>
                  <a:lnTo>
                    <a:pt x="412517" y="521303"/>
                  </a:lnTo>
                  <a:lnTo>
                    <a:pt x="413889" y="519461"/>
                  </a:lnTo>
                  <a:lnTo>
                    <a:pt x="415103" y="517619"/>
                  </a:lnTo>
                  <a:lnTo>
                    <a:pt x="416286" y="515777"/>
                  </a:lnTo>
                  <a:lnTo>
                    <a:pt x="417313" y="513935"/>
                  </a:lnTo>
                  <a:lnTo>
                    <a:pt x="418286" y="512093"/>
                  </a:lnTo>
                  <a:lnTo>
                    <a:pt x="419129" y="510251"/>
                  </a:lnTo>
                  <a:lnTo>
                    <a:pt x="419881" y="508409"/>
                  </a:lnTo>
                  <a:lnTo>
                    <a:pt x="420531" y="506567"/>
                  </a:lnTo>
                  <a:lnTo>
                    <a:pt x="421051" y="504725"/>
                  </a:lnTo>
                  <a:lnTo>
                    <a:pt x="421502" y="502883"/>
                  </a:lnTo>
                  <a:lnTo>
                    <a:pt x="421781" y="501041"/>
                  </a:lnTo>
                  <a:lnTo>
                    <a:pt x="422024" y="499199"/>
                  </a:lnTo>
                  <a:lnTo>
                    <a:pt x="422055" y="497357"/>
                  </a:lnTo>
                  <a:lnTo>
                    <a:pt x="422046" y="495514"/>
                  </a:lnTo>
                  <a:lnTo>
                    <a:pt x="421857" y="493672"/>
                  </a:lnTo>
                  <a:lnTo>
                    <a:pt x="421589" y="491830"/>
                  </a:lnTo>
                  <a:lnTo>
                    <a:pt x="421177" y="489988"/>
                  </a:lnTo>
                  <a:lnTo>
                    <a:pt x="420643" y="488146"/>
                  </a:lnTo>
                  <a:lnTo>
                    <a:pt x="420002" y="486304"/>
                  </a:lnTo>
                  <a:lnTo>
                    <a:pt x="419196" y="484462"/>
                  </a:lnTo>
                  <a:lnTo>
                    <a:pt x="418321" y="482620"/>
                  </a:lnTo>
                  <a:lnTo>
                    <a:pt x="417239" y="480778"/>
                  </a:lnTo>
                  <a:lnTo>
                    <a:pt x="416114" y="478936"/>
                  </a:lnTo>
                  <a:lnTo>
                    <a:pt x="414765" y="477094"/>
                  </a:lnTo>
                  <a:lnTo>
                    <a:pt x="413358" y="475252"/>
                  </a:lnTo>
                  <a:lnTo>
                    <a:pt x="411768" y="473410"/>
                  </a:lnTo>
                  <a:lnTo>
                    <a:pt x="410077" y="471568"/>
                  </a:lnTo>
                  <a:lnTo>
                    <a:pt x="408244" y="469726"/>
                  </a:lnTo>
                  <a:lnTo>
                    <a:pt x="406268" y="467884"/>
                  </a:lnTo>
                  <a:lnTo>
                    <a:pt x="404191" y="466041"/>
                  </a:lnTo>
                  <a:lnTo>
                    <a:pt x="401928" y="464199"/>
                  </a:lnTo>
                  <a:lnTo>
                    <a:pt x="399608" y="462357"/>
                  </a:lnTo>
                  <a:lnTo>
                    <a:pt x="397060" y="460515"/>
                  </a:lnTo>
                  <a:lnTo>
                    <a:pt x="394469" y="458673"/>
                  </a:lnTo>
                  <a:lnTo>
                    <a:pt x="391665" y="456831"/>
                  </a:lnTo>
                  <a:lnTo>
                    <a:pt x="388791" y="454989"/>
                  </a:lnTo>
                  <a:lnTo>
                    <a:pt x="385748" y="453147"/>
                  </a:lnTo>
                  <a:lnTo>
                    <a:pt x="382594" y="451305"/>
                  </a:lnTo>
                  <a:lnTo>
                    <a:pt x="379315" y="449463"/>
                  </a:lnTo>
                  <a:lnTo>
                    <a:pt x="375886" y="447621"/>
                  </a:lnTo>
                  <a:lnTo>
                    <a:pt x="372374" y="445779"/>
                  </a:lnTo>
                  <a:lnTo>
                    <a:pt x="368676" y="443937"/>
                  </a:lnTo>
                  <a:lnTo>
                    <a:pt x="364937" y="442095"/>
                  </a:lnTo>
                  <a:lnTo>
                    <a:pt x="360976" y="440253"/>
                  </a:lnTo>
                  <a:lnTo>
                    <a:pt x="356977" y="438410"/>
                  </a:lnTo>
                  <a:lnTo>
                    <a:pt x="352799" y="436568"/>
                  </a:lnTo>
                  <a:lnTo>
                    <a:pt x="348549" y="434726"/>
                  </a:lnTo>
                  <a:lnTo>
                    <a:pt x="344163" y="432884"/>
                  </a:lnTo>
                  <a:lnTo>
                    <a:pt x="339671" y="431042"/>
                  </a:lnTo>
                  <a:lnTo>
                    <a:pt x="335083" y="429200"/>
                  </a:lnTo>
                  <a:lnTo>
                    <a:pt x="330361" y="427358"/>
                  </a:lnTo>
                  <a:lnTo>
                    <a:pt x="325582" y="425516"/>
                  </a:lnTo>
                  <a:lnTo>
                    <a:pt x="320642" y="423674"/>
                  </a:lnTo>
                  <a:lnTo>
                    <a:pt x="315671" y="421832"/>
                  </a:lnTo>
                  <a:lnTo>
                    <a:pt x="310536" y="419990"/>
                  </a:lnTo>
                  <a:lnTo>
                    <a:pt x="305365" y="418148"/>
                  </a:lnTo>
                  <a:lnTo>
                    <a:pt x="300070" y="416306"/>
                  </a:lnTo>
                  <a:lnTo>
                    <a:pt x="294714" y="414464"/>
                  </a:lnTo>
                  <a:lnTo>
                    <a:pt x="289270" y="412622"/>
                  </a:lnTo>
                  <a:lnTo>
                    <a:pt x="283747" y="410780"/>
                  </a:lnTo>
                  <a:lnTo>
                    <a:pt x="278167" y="408937"/>
                  </a:lnTo>
                  <a:lnTo>
                    <a:pt x="272494" y="407095"/>
                  </a:lnTo>
                  <a:lnTo>
                    <a:pt x="266791" y="405253"/>
                  </a:lnTo>
                  <a:lnTo>
                    <a:pt x="260987" y="403411"/>
                  </a:lnTo>
                  <a:lnTo>
                    <a:pt x="255166" y="401569"/>
                  </a:lnTo>
                  <a:lnTo>
                    <a:pt x="249262" y="399727"/>
                  </a:lnTo>
                  <a:lnTo>
                    <a:pt x="243336" y="397885"/>
                  </a:lnTo>
                  <a:lnTo>
                    <a:pt x="237354" y="396043"/>
                  </a:lnTo>
                  <a:lnTo>
                    <a:pt x="231345" y="394201"/>
                  </a:lnTo>
                  <a:lnTo>
                    <a:pt x="225302" y="392359"/>
                  </a:lnTo>
                  <a:lnTo>
                    <a:pt x="219230" y="390517"/>
                  </a:lnTo>
                  <a:lnTo>
                    <a:pt x="213143" y="388675"/>
                  </a:lnTo>
                  <a:lnTo>
                    <a:pt x="207034" y="386833"/>
                  </a:lnTo>
                  <a:lnTo>
                    <a:pt x="200919" y="384991"/>
                  </a:lnTo>
                  <a:lnTo>
                    <a:pt x="194795" y="383149"/>
                  </a:lnTo>
                  <a:lnTo>
                    <a:pt x="188673" y="381307"/>
                  </a:lnTo>
                  <a:lnTo>
                    <a:pt x="182558" y="379464"/>
                  </a:lnTo>
                  <a:lnTo>
                    <a:pt x="176453" y="377622"/>
                  </a:lnTo>
                  <a:lnTo>
                    <a:pt x="170365" y="375780"/>
                  </a:lnTo>
                  <a:lnTo>
                    <a:pt x="164301" y="373938"/>
                  </a:lnTo>
                  <a:lnTo>
                    <a:pt x="158260" y="372096"/>
                  </a:lnTo>
                  <a:lnTo>
                    <a:pt x="152263" y="370254"/>
                  </a:lnTo>
                  <a:lnTo>
                    <a:pt x="146287" y="368412"/>
                  </a:lnTo>
                  <a:lnTo>
                    <a:pt x="140384" y="366570"/>
                  </a:lnTo>
                  <a:lnTo>
                    <a:pt x="134496" y="364728"/>
                  </a:lnTo>
                  <a:lnTo>
                    <a:pt x="128707" y="362886"/>
                  </a:lnTo>
                  <a:lnTo>
                    <a:pt x="122945" y="361044"/>
                  </a:lnTo>
                  <a:lnTo>
                    <a:pt x="117278" y="359202"/>
                  </a:lnTo>
                  <a:lnTo>
                    <a:pt x="111667" y="357360"/>
                  </a:lnTo>
                  <a:lnTo>
                    <a:pt x="106141" y="355518"/>
                  </a:lnTo>
                  <a:lnTo>
                    <a:pt x="100707" y="353676"/>
                  </a:lnTo>
                  <a:lnTo>
                    <a:pt x="95341" y="351834"/>
                  </a:lnTo>
                  <a:lnTo>
                    <a:pt x="90108" y="349991"/>
                  </a:lnTo>
                  <a:lnTo>
                    <a:pt x="84920" y="348149"/>
                  </a:lnTo>
                  <a:lnTo>
                    <a:pt x="79914" y="346307"/>
                  </a:lnTo>
                  <a:lnTo>
                    <a:pt x="74943" y="344465"/>
                  </a:lnTo>
                  <a:lnTo>
                    <a:pt x="70165" y="342623"/>
                  </a:lnTo>
                  <a:lnTo>
                    <a:pt x="65450" y="340781"/>
                  </a:lnTo>
                  <a:lnTo>
                    <a:pt x="60902" y="338939"/>
                  </a:lnTo>
                  <a:lnTo>
                    <a:pt x="56466" y="337097"/>
                  </a:lnTo>
                  <a:lnTo>
                    <a:pt x="52165" y="335255"/>
                  </a:lnTo>
                  <a:lnTo>
                    <a:pt x="48029" y="333413"/>
                  </a:lnTo>
                  <a:lnTo>
                    <a:pt x="43989" y="331571"/>
                  </a:lnTo>
                  <a:lnTo>
                    <a:pt x="40173" y="329729"/>
                  </a:lnTo>
                  <a:lnTo>
                    <a:pt x="36411" y="327887"/>
                  </a:lnTo>
                  <a:lnTo>
                    <a:pt x="32934" y="326045"/>
                  </a:lnTo>
                  <a:lnTo>
                    <a:pt x="29511" y="324203"/>
                  </a:lnTo>
                  <a:lnTo>
                    <a:pt x="26342" y="322361"/>
                  </a:lnTo>
                  <a:lnTo>
                    <a:pt x="23280" y="320518"/>
                  </a:lnTo>
                  <a:lnTo>
                    <a:pt x="20427" y="318676"/>
                  </a:lnTo>
                  <a:lnTo>
                    <a:pt x="17740" y="316834"/>
                  </a:lnTo>
                  <a:lnTo>
                    <a:pt x="15213" y="314992"/>
                  </a:lnTo>
                  <a:lnTo>
                    <a:pt x="12917" y="313150"/>
                  </a:lnTo>
                  <a:lnTo>
                    <a:pt x="10726" y="311308"/>
                  </a:lnTo>
                  <a:lnTo>
                    <a:pt x="8831" y="309466"/>
                  </a:lnTo>
                  <a:lnTo>
                    <a:pt x="6998" y="307624"/>
                  </a:lnTo>
                  <a:lnTo>
                    <a:pt x="5502" y="305782"/>
                  </a:lnTo>
                  <a:lnTo>
                    <a:pt x="4083" y="303940"/>
                  </a:lnTo>
                  <a:lnTo>
                    <a:pt x="2944" y="302098"/>
                  </a:lnTo>
                  <a:lnTo>
                    <a:pt x="1946" y="300256"/>
                  </a:lnTo>
                  <a:lnTo>
                    <a:pt x="1169" y="298414"/>
                  </a:lnTo>
                  <a:lnTo>
                    <a:pt x="598" y="296572"/>
                  </a:lnTo>
                  <a:lnTo>
                    <a:pt x="186" y="294730"/>
                  </a:lnTo>
                  <a:lnTo>
                    <a:pt x="45" y="292888"/>
                  </a:lnTo>
                  <a:lnTo>
                    <a:pt x="0" y="291045"/>
                  </a:lnTo>
                  <a:lnTo>
                    <a:pt x="291" y="289203"/>
                  </a:lnTo>
                  <a:lnTo>
                    <a:pt x="647" y="287361"/>
                  </a:lnTo>
                  <a:lnTo>
                    <a:pt x="1335" y="285519"/>
                  </a:lnTo>
                  <a:lnTo>
                    <a:pt x="2122" y="283677"/>
                  </a:lnTo>
                  <a:lnTo>
                    <a:pt x="3173" y="281835"/>
                  </a:lnTo>
                  <a:lnTo>
                    <a:pt x="4387" y="279993"/>
                  </a:lnTo>
                  <a:lnTo>
                    <a:pt x="5799" y="278151"/>
                  </a:lnTo>
                  <a:lnTo>
                    <a:pt x="7434" y="276309"/>
                  </a:lnTo>
                  <a:lnTo>
                    <a:pt x="9202" y="274467"/>
                  </a:lnTo>
                  <a:lnTo>
                    <a:pt x="11250" y="272625"/>
                  </a:lnTo>
                  <a:lnTo>
                    <a:pt x="13369" y="270783"/>
                  </a:lnTo>
                  <a:lnTo>
                    <a:pt x="15821" y="268941"/>
                  </a:lnTo>
                  <a:lnTo>
                    <a:pt x="18332" y="267099"/>
                  </a:lnTo>
                  <a:lnTo>
                    <a:pt x="21127" y="265257"/>
                  </a:lnTo>
                  <a:lnTo>
                    <a:pt x="24028" y="263415"/>
                  </a:lnTo>
                  <a:lnTo>
                    <a:pt x="27147" y="261572"/>
                  </a:lnTo>
                  <a:lnTo>
                    <a:pt x="30424" y="259730"/>
                  </a:lnTo>
                  <a:lnTo>
                    <a:pt x="33857" y="257888"/>
                  </a:lnTo>
                  <a:lnTo>
                    <a:pt x="37495" y="256046"/>
                  </a:lnTo>
                  <a:lnTo>
                    <a:pt x="41230" y="254204"/>
                  </a:lnTo>
                  <a:lnTo>
                    <a:pt x="45212" y="252362"/>
                  </a:lnTo>
                  <a:lnTo>
                    <a:pt x="49244" y="250520"/>
                  </a:lnTo>
                  <a:lnTo>
                    <a:pt x="53544" y="248678"/>
                  </a:lnTo>
                  <a:lnTo>
                    <a:pt x="57898" y="246836"/>
                  </a:lnTo>
                  <a:lnTo>
                    <a:pt x="62458" y="244994"/>
                  </a:lnTo>
                  <a:lnTo>
                    <a:pt x="67114" y="243152"/>
                  </a:lnTo>
                  <a:lnTo>
                    <a:pt x="71921" y="241310"/>
                  </a:lnTo>
                  <a:lnTo>
                    <a:pt x="76857" y="239468"/>
                  </a:lnTo>
                  <a:lnTo>
                    <a:pt x="81894" y="237626"/>
                  </a:lnTo>
                  <a:lnTo>
                    <a:pt x="87090" y="235784"/>
                  </a:lnTo>
                  <a:lnTo>
                    <a:pt x="92341" y="233942"/>
                  </a:lnTo>
                  <a:lnTo>
                    <a:pt x="97773" y="232099"/>
                  </a:lnTo>
                  <a:lnTo>
                    <a:pt x="103239" y="230257"/>
                  </a:lnTo>
                  <a:lnTo>
                    <a:pt x="108869" y="228415"/>
                  </a:lnTo>
                  <a:lnTo>
                    <a:pt x="114542" y="226573"/>
                  </a:lnTo>
                  <a:lnTo>
                    <a:pt x="120335" y="224731"/>
                  </a:lnTo>
                  <a:lnTo>
                    <a:pt x="126193" y="222889"/>
                  </a:lnTo>
                  <a:lnTo>
                    <a:pt x="132132" y="221047"/>
                  </a:lnTo>
                  <a:lnTo>
                    <a:pt x="138150" y="219205"/>
                  </a:lnTo>
                  <a:lnTo>
                    <a:pt x="144217" y="217363"/>
                  </a:lnTo>
                  <a:lnTo>
                    <a:pt x="150372" y="215521"/>
                  </a:lnTo>
                  <a:lnTo>
                    <a:pt x="156549" y="213679"/>
                  </a:lnTo>
                  <a:lnTo>
                    <a:pt x="162817" y="211837"/>
                  </a:lnTo>
                  <a:lnTo>
                    <a:pt x="169098" y="209995"/>
                  </a:lnTo>
                  <a:lnTo>
                    <a:pt x="175444" y="208153"/>
                  </a:lnTo>
                  <a:lnTo>
                    <a:pt x="181809" y="206311"/>
                  </a:lnTo>
                  <a:lnTo>
                    <a:pt x="188213" y="204468"/>
                  </a:lnTo>
                  <a:lnTo>
                    <a:pt x="194638" y="202626"/>
                  </a:lnTo>
                  <a:lnTo>
                    <a:pt x="201084" y="200784"/>
                  </a:lnTo>
                  <a:lnTo>
                    <a:pt x="207547" y="198942"/>
                  </a:lnTo>
                  <a:lnTo>
                    <a:pt x="214017" y="197100"/>
                  </a:lnTo>
                  <a:lnTo>
                    <a:pt x="220496" y="195258"/>
                  </a:lnTo>
                  <a:lnTo>
                    <a:pt x="226975" y="193416"/>
                  </a:lnTo>
                  <a:lnTo>
                    <a:pt x="233448" y="191574"/>
                  </a:lnTo>
                  <a:lnTo>
                    <a:pt x="239917" y="189732"/>
                  </a:lnTo>
                  <a:lnTo>
                    <a:pt x="246369" y="187890"/>
                  </a:lnTo>
                  <a:lnTo>
                    <a:pt x="252807" y="186048"/>
                  </a:lnTo>
                  <a:lnTo>
                    <a:pt x="259222" y="184206"/>
                  </a:lnTo>
                  <a:lnTo>
                    <a:pt x="265610" y="182364"/>
                  </a:lnTo>
                  <a:lnTo>
                    <a:pt x="271976" y="180522"/>
                  </a:lnTo>
                  <a:lnTo>
                    <a:pt x="278295" y="178680"/>
                  </a:lnTo>
                  <a:lnTo>
                    <a:pt x="284598" y="176838"/>
                  </a:lnTo>
                  <a:lnTo>
                    <a:pt x="290833" y="174995"/>
                  </a:lnTo>
                  <a:lnTo>
                    <a:pt x="297054" y="173153"/>
                  </a:lnTo>
                  <a:lnTo>
                    <a:pt x="303195" y="171311"/>
                  </a:lnTo>
                  <a:lnTo>
                    <a:pt x="309312" y="169469"/>
                  </a:lnTo>
                  <a:lnTo>
                    <a:pt x="315355" y="167627"/>
                  </a:lnTo>
                  <a:lnTo>
                    <a:pt x="321353" y="165785"/>
                  </a:lnTo>
                  <a:lnTo>
                    <a:pt x="327289" y="163943"/>
                  </a:lnTo>
                  <a:lnTo>
                    <a:pt x="333155" y="162101"/>
                  </a:lnTo>
                  <a:lnTo>
                    <a:pt x="338975" y="160259"/>
                  </a:lnTo>
                  <a:lnTo>
                    <a:pt x="344697" y="158417"/>
                  </a:lnTo>
                  <a:lnTo>
                    <a:pt x="350392" y="156575"/>
                  </a:lnTo>
                  <a:lnTo>
                    <a:pt x="355960" y="154733"/>
                  </a:lnTo>
                  <a:lnTo>
                    <a:pt x="361504" y="152891"/>
                  </a:lnTo>
                  <a:lnTo>
                    <a:pt x="366928" y="151049"/>
                  </a:lnTo>
                  <a:lnTo>
                    <a:pt x="372306" y="149207"/>
                  </a:lnTo>
                  <a:lnTo>
                    <a:pt x="377585" y="147365"/>
                  </a:lnTo>
                  <a:lnTo>
                    <a:pt x="382791" y="145522"/>
                  </a:lnTo>
                  <a:lnTo>
                    <a:pt x="387920" y="143680"/>
                  </a:lnTo>
                  <a:lnTo>
                    <a:pt x="392946" y="141838"/>
                  </a:lnTo>
                  <a:lnTo>
                    <a:pt x="397921" y="139996"/>
                  </a:lnTo>
                  <a:lnTo>
                    <a:pt x="402763" y="138154"/>
                  </a:lnTo>
                  <a:lnTo>
                    <a:pt x="407577" y="136312"/>
                  </a:lnTo>
                  <a:lnTo>
                    <a:pt x="412233" y="134470"/>
                  </a:lnTo>
                  <a:lnTo>
                    <a:pt x="416858" y="132628"/>
                  </a:lnTo>
                  <a:lnTo>
                    <a:pt x="421352" y="130786"/>
                  </a:lnTo>
                  <a:lnTo>
                    <a:pt x="425785" y="128944"/>
                  </a:lnTo>
                  <a:lnTo>
                    <a:pt x="430114" y="127102"/>
                  </a:lnTo>
                  <a:lnTo>
                    <a:pt x="434354" y="125260"/>
                  </a:lnTo>
                  <a:lnTo>
                    <a:pt x="438519" y="123418"/>
                  </a:lnTo>
                  <a:lnTo>
                    <a:pt x="442564" y="121576"/>
                  </a:lnTo>
                  <a:lnTo>
                    <a:pt x="446564" y="119734"/>
                  </a:lnTo>
                  <a:lnTo>
                    <a:pt x="450416" y="117892"/>
                  </a:lnTo>
                  <a:lnTo>
                    <a:pt x="454239" y="116049"/>
                  </a:lnTo>
                  <a:lnTo>
                    <a:pt x="457911" y="114207"/>
                  </a:lnTo>
                  <a:lnTo>
                    <a:pt x="461542" y="112365"/>
                  </a:lnTo>
                  <a:lnTo>
                    <a:pt x="465052" y="110523"/>
                  </a:lnTo>
                  <a:lnTo>
                    <a:pt x="468493" y="108681"/>
                  </a:lnTo>
                  <a:lnTo>
                    <a:pt x="471843" y="106839"/>
                  </a:lnTo>
                  <a:lnTo>
                    <a:pt x="475097" y="104997"/>
                  </a:lnTo>
                  <a:lnTo>
                    <a:pt x="478289" y="103155"/>
                  </a:lnTo>
                  <a:lnTo>
                    <a:pt x="481361" y="101313"/>
                  </a:lnTo>
                  <a:lnTo>
                    <a:pt x="484398" y="99471"/>
                  </a:lnTo>
                  <a:lnTo>
                    <a:pt x="487290" y="97629"/>
                  </a:lnTo>
                  <a:lnTo>
                    <a:pt x="490156" y="95787"/>
                  </a:lnTo>
                  <a:lnTo>
                    <a:pt x="492894" y="93945"/>
                  </a:lnTo>
                  <a:lnTo>
                    <a:pt x="495586" y="92103"/>
                  </a:lnTo>
                  <a:lnTo>
                    <a:pt x="498179" y="90261"/>
                  </a:lnTo>
                  <a:lnTo>
                    <a:pt x="500704" y="88419"/>
                  </a:lnTo>
                  <a:lnTo>
                    <a:pt x="503157" y="86576"/>
                  </a:lnTo>
                  <a:lnTo>
                    <a:pt x="505519" y="84734"/>
                  </a:lnTo>
                  <a:lnTo>
                    <a:pt x="507835" y="82892"/>
                  </a:lnTo>
                  <a:lnTo>
                    <a:pt x="510041" y="81050"/>
                  </a:lnTo>
                  <a:lnTo>
                    <a:pt x="512224" y="79208"/>
                  </a:lnTo>
                  <a:lnTo>
                    <a:pt x="514281" y="77366"/>
                  </a:lnTo>
                  <a:lnTo>
                    <a:pt x="516315" y="75524"/>
                  </a:lnTo>
                  <a:lnTo>
                    <a:pt x="518249" y="73682"/>
                  </a:lnTo>
                  <a:lnTo>
                    <a:pt x="520140" y="71840"/>
                  </a:lnTo>
                  <a:lnTo>
                    <a:pt x="521956" y="69998"/>
                  </a:lnTo>
                  <a:lnTo>
                    <a:pt x="523711" y="68156"/>
                  </a:lnTo>
                  <a:lnTo>
                    <a:pt x="525414" y="66314"/>
                  </a:lnTo>
                  <a:lnTo>
                    <a:pt x="527039" y="64472"/>
                  </a:lnTo>
                  <a:lnTo>
                    <a:pt x="528634" y="62630"/>
                  </a:lnTo>
                  <a:lnTo>
                    <a:pt x="530136" y="60788"/>
                  </a:lnTo>
                  <a:lnTo>
                    <a:pt x="531620" y="58946"/>
                  </a:lnTo>
                  <a:lnTo>
                    <a:pt x="533012" y="57103"/>
                  </a:lnTo>
                  <a:lnTo>
                    <a:pt x="534380" y="55261"/>
                  </a:lnTo>
                  <a:lnTo>
                    <a:pt x="535678" y="53419"/>
                  </a:lnTo>
                  <a:lnTo>
                    <a:pt x="536938" y="51577"/>
                  </a:lnTo>
                  <a:lnTo>
                    <a:pt x="538147" y="49735"/>
                  </a:lnTo>
                  <a:lnTo>
                    <a:pt x="539304" y="47893"/>
                  </a:lnTo>
                  <a:lnTo>
                    <a:pt x="540428" y="46051"/>
                  </a:lnTo>
                  <a:lnTo>
                    <a:pt x="541489" y="44209"/>
                  </a:lnTo>
                  <a:lnTo>
                    <a:pt x="542532" y="42367"/>
                  </a:lnTo>
                  <a:lnTo>
                    <a:pt x="543503" y="40525"/>
                  </a:lnTo>
                  <a:lnTo>
                    <a:pt x="544461" y="38683"/>
                  </a:lnTo>
                  <a:lnTo>
                    <a:pt x="545357" y="36841"/>
                  </a:lnTo>
                  <a:lnTo>
                    <a:pt x="546232" y="34999"/>
                  </a:lnTo>
                  <a:lnTo>
                    <a:pt x="547060" y="33157"/>
                  </a:lnTo>
                  <a:lnTo>
                    <a:pt x="547858" y="31315"/>
                  </a:lnTo>
                  <a:lnTo>
                    <a:pt x="548622" y="29473"/>
                  </a:lnTo>
                  <a:lnTo>
                    <a:pt x="549348" y="27630"/>
                  </a:lnTo>
                  <a:lnTo>
                    <a:pt x="550053" y="25788"/>
                  </a:lnTo>
                  <a:lnTo>
                    <a:pt x="550712" y="23946"/>
                  </a:lnTo>
                  <a:lnTo>
                    <a:pt x="551361" y="22104"/>
                  </a:lnTo>
                  <a:lnTo>
                    <a:pt x="551958" y="20262"/>
                  </a:lnTo>
                  <a:lnTo>
                    <a:pt x="552546" y="18420"/>
                  </a:lnTo>
                  <a:lnTo>
                    <a:pt x="553094" y="16578"/>
                  </a:lnTo>
                  <a:lnTo>
                    <a:pt x="553626" y="14736"/>
                  </a:lnTo>
                  <a:lnTo>
                    <a:pt x="554129" y="12894"/>
                  </a:lnTo>
                  <a:lnTo>
                    <a:pt x="554609" y="11052"/>
                  </a:lnTo>
                  <a:lnTo>
                    <a:pt x="555070" y="9210"/>
                  </a:lnTo>
                  <a:lnTo>
                    <a:pt x="555503" y="7368"/>
                  </a:lnTo>
                  <a:lnTo>
                    <a:pt x="555924" y="5526"/>
                  </a:lnTo>
                  <a:lnTo>
                    <a:pt x="556313" y="3684"/>
                  </a:lnTo>
                  <a:lnTo>
                    <a:pt x="556696" y="1842"/>
                  </a:lnTo>
                  <a:lnTo>
                    <a:pt x="557047" y="0"/>
                  </a:lnTo>
                  <a:lnTo>
                    <a:pt x="569262" y="0"/>
                  </a:lnTo>
                  <a:lnTo>
                    <a:pt x="569614" y="1842"/>
                  </a:lnTo>
                  <a:lnTo>
                    <a:pt x="569996" y="3684"/>
                  </a:lnTo>
                  <a:lnTo>
                    <a:pt x="570385" y="5526"/>
                  </a:lnTo>
                  <a:lnTo>
                    <a:pt x="570807" y="7368"/>
                  </a:lnTo>
                  <a:lnTo>
                    <a:pt x="571239" y="9210"/>
                  </a:lnTo>
                  <a:lnTo>
                    <a:pt x="571700" y="11052"/>
                  </a:lnTo>
                  <a:lnTo>
                    <a:pt x="572180" y="12894"/>
                  </a:lnTo>
                  <a:lnTo>
                    <a:pt x="572683" y="14736"/>
                  </a:lnTo>
                  <a:lnTo>
                    <a:pt x="573215" y="16578"/>
                  </a:lnTo>
                  <a:lnTo>
                    <a:pt x="573764" y="18420"/>
                  </a:lnTo>
                  <a:lnTo>
                    <a:pt x="574352" y="20262"/>
                  </a:lnTo>
                  <a:lnTo>
                    <a:pt x="574949" y="22104"/>
                  </a:lnTo>
                  <a:lnTo>
                    <a:pt x="575598" y="23946"/>
                  </a:lnTo>
                  <a:lnTo>
                    <a:pt x="576257" y="25788"/>
                  </a:lnTo>
                  <a:lnTo>
                    <a:pt x="576962" y="27630"/>
                  </a:lnTo>
                  <a:lnTo>
                    <a:pt x="577687" y="29473"/>
                  </a:lnTo>
                  <a:lnTo>
                    <a:pt x="578452" y="31315"/>
                  </a:lnTo>
                  <a:lnTo>
                    <a:pt x="579250" y="33157"/>
                  </a:lnTo>
                  <a:lnTo>
                    <a:pt x="580078" y="34999"/>
                  </a:lnTo>
                  <a:lnTo>
                    <a:pt x="580953" y="36841"/>
                  </a:lnTo>
                  <a:lnTo>
                    <a:pt x="581848" y="38683"/>
                  </a:lnTo>
                  <a:lnTo>
                    <a:pt x="582806" y="40525"/>
                  </a:lnTo>
                  <a:lnTo>
                    <a:pt x="583777" y="42367"/>
                  </a:lnTo>
                  <a:lnTo>
                    <a:pt x="584820" y="44209"/>
                  </a:lnTo>
                  <a:lnTo>
                    <a:pt x="585882" y="46051"/>
                  </a:lnTo>
                  <a:lnTo>
                    <a:pt x="587005" y="47893"/>
                  </a:lnTo>
                  <a:lnTo>
                    <a:pt x="588163" y="49735"/>
                  </a:lnTo>
                  <a:lnTo>
                    <a:pt x="589371" y="51577"/>
                  </a:lnTo>
                  <a:lnTo>
                    <a:pt x="590631" y="53419"/>
                  </a:lnTo>
                  <a:lnTo>
                    <a:pt x="591929" y="55261"/>
                  </a:lnTo>
                  <a:lnTo>
                    <a:pt x="593298" y="57103"/>
                  </a:lnTo>
                  <a:lnTo>
                    <a:pt x="594690" y="58946"/>
                  </a:lnTo>
                  <a:lnTo>
                    <a:pt x="596174" y="60788"/>
                  </a:lnTo>
                  <a:lnTo>
                    <a:pt x="597676" y="62630"/>
                  </a:lnTo>
                  <a:lnTo>
                    <a:pt x="599270" y="64472"/>
                  </a:lnTo>
                  <a:lnTo>
                    <a:pt x="600896" y="66314"/>
                  </a:lnTo>
                  <a:lnTo>
                    <a:pt x="602598" y="68156"/>
                  </a:lnTo>
                  <a:lnTo>
                    <a:pt x="604353" y="69998"/>
                  </a:lnTo>
                  <a:lnTo>
                    <a:pt x="606170" y="71840"/>
                  </a:lnTo>
                  <a:lnTo>
                    <a:pt x="608061" y="73682"/>
                  </a:lnTo>
                  <a:lnTo>
                    <a:pt x="609995" y="75524"/>
                  </a:lnTo>
                  <a:lnTo>
                    <a:pt x="612029" y="77366"/>
                  </a:lnTo>
                  <a:lnTo>
                    <a:pt x="614086" y="79208"/>
                  </a:lnTo>
                  <a:lnTo>
                    <a:pt x="616268" y="81050"/>
                  </a:lnTo>
                  <a:lnTo>
                    <a:pt x="618474" y="82892"/>
                  </a:lnTo>
                  <a:lnTo>
                    <a:pt x="620790" y="84734"/>
                  </a:lnTo>
                  <a:lnTo>
                    <a:pt x="623153" y="86576"/>
                  </a:lnTo>
                  <a:lnTo>
                    <a:pt x="625605" y="88419"/>
                  </a:lnTo>
                  <a:lnTo>
                    <a:pt x="628130" y="90261"/>
                  </a:lnTo>
                  <a:lnTo>
                    <a:pt x="630723" y="92103"/>
                  </a:lnTo>
                  <a:lnTo>
                    <a:pt x="633416" y="93945"/>
                  </a:lnTo>
                  <a:lnTo>
                    <a:pt x="636153" y="95787"/>
                  </a:lnTo>
                  <a:lnTo>
                    <a:pt x="639019" y="97629"/>
                  </a:lnTo>
                  <a:lnTo>
                    <a:pt x="641912" y="99471"/>
                  </a:lnTo>
                  <a:lnTo>
                    <a:pt x="644949" y="101313"/>
                  </a:lnTo>
                  <a:lnTo>
                    <a:pt x="648020" y="103155"/>
                  </a:lnTo>
                  <a:lnTo>
                    <a:pt x="651212" y="104997"/>
                  </a:lnTo>
                  <a:lnTo>
                    <a:pt x="654467" y="106839"/>
                  </a:lnTo>
                  <a:lnTo>
                    <a:pt x="657816" y="108681"/>
                  </a:lnTo>
                  <a:lnTo>
                    <a:pt x="661258" y="110523"/>
                  </a:lnTo>
                  <a:lnTo>
                    <a:pt x="664768" y="112365"/>
                  </a:lnTo>
                  <a:lnTo>
                    <a:pt x="668399" y="114207"/>
                  </a:lnTo>
                  <a:lnTo>
                    <a:pt x="672070" y="116049"/>
                  </a:lnTo>
                  <a:lnTo>
                    <a:pt x="675893" y="117892"/>
                  </a:lnTo>
                  <a:lnTo>
                    <a:pt x="679745" y="119734"/>
                  </a:lnTo>
                  <a:lnTo>
                    <a:pt x="683745" y="121576"/>
                  </a:lnTo>
                  <a:lnTo>
                    <a:pt x="687791" y="123418"/>
                  </a:lnTo>
                  <a:lnTo>
                    <a:pt x="691956" y="125260"/>
                  </a:lnTo>
                  <a:lnTo>
                    <a:pt x="696195" y="127102"/>
                  </a:lnTo>
                  <a:lnTo>
                    <a:pt x="700525" y="128944"/>
                  </a:lnTo>
                  <a:lnTo>
                    <a:pt x="704958" y="130786"/>
                  </a:lnTo>
                  <a:lnTo>
                    <a:pt x="709451" y="132628"/>
                  </a:lnTo>
                  <a:lnTo>
                    <a:pt x="714076" y="134470"/>
                  </a:lnTo>
                  <a:lnTo>
                    <a:pt x="718733" y="136312"/>
                  </a:lnTo>
                  <a:lnTo>
                    <a:pt x="723547" y="138154"/>
                  </a:lnTo>
                  <a:lnTo>
                    <a:pt x="728389" y="139996"/>
                  </a:lnTo>
                  <a:lnTo>
                    <a:pt x="733363" y="141838"/>
                  </a:lnTo>
                  <a:lnTo>
                    <a:pt x="738390" y="143680"/>
                  </a:lnTo>
                  <a:lnTo>
                    <a:pt x="743519" y="145522"/>
                  </a:lnTo>
                  <a:lnTo>
                    <a:pt x="748724" y="147365"/>
                  </a:lnTo>
                  <a:lnTo>
                    <a:pt x="754003" y="149207"/>
                  </a:lnTo>
                  <a:lnTo>
                    <a:pt x="759382" y="151049"/>
                  </a:lnTo>
                  <a:lnTo>
                    <a:pt x="764806" y="152891"/>
                  </a:lnTo>
                  <a:lnTo>
                    <a:pt x="770349" y="154733"/>
                  </a:lnTo>
                  <a:lnTo>
                    <a:pt x="775917" y="156575"/>
                  </a:lnTo>
                  <a:lnTo>
                    <a:pt x="781613" y="158417"/>
                  </a:lnTo>
                  <a:lnTo>
                    <a:pt x="787335" y="160259"/>
                  </a:lnTo>
                  <a:lnTo>
                    <a:pt x="793155" y="162101"/>
                  </a:lnTo>
                  <a:lnTo>
                    <a:pt x="799020" y="163943"/>
                  </a:lnTo>
                  <a:lnTo>
                    <a:pt x="804957" y="165785"/>
                  </a:lnTo>
                  <a:lnTo>
                    <a:pt x="810954" y="167627"/>
                  </a:lnTo>
                  <a:lnTo>
                    <a:pt x="816998" y="169469"/>
                  </a:lnTo>
                  <a:lnTo>
                    <a:pt x="823114" y="171311"/>
                  </a:lnTo>
                  <a:lnTo>
                    <a:pt x="829255" y="173153"/>
                  </a:lnTo>
                  <a:lnTo>
                    <a:pt x="835476" y="174995"/>
                  </a:lnTo>
                  <a:lnTo>
                    <a:pt x="841711" y="176838"/>
                  </a:lnTo>
                  <a:lnTo>
                    <a:pt x="848014" y="178680"/>
                  </a:lnTo>
                  <a:lnTo>
                    <a:pt x="854334" y="180522"/>
                  </a:lnTo>
                  <a:lnTo>
                    <a:pt x="860700" y="182364"/>
                  </a:lnTo>
                  <a:lnTo>
                    <a:pt x="867088" y="184206"/>
                  </a:lnTo>
                  <a:lnTo>
                    <a:pt x="873503" y="186048"/>
                  </a:lnTo>
                  <a:lnTo>
                    <a:pt x="879941" y="187890"/>
                  </a:lnTo>
                  <a:lnTo>
                    <a:pt x="886392" y="189732"/>
                  </a:lnTo>
                  <a:lnTo>
                    <a:pt x="892861" y="191574"/>
                  </a:lnTo>
                  <a:lnTo>
                    <a:pt x="899334" y="193416"/>
                  </a:lnTo>
                  <a:lnTo>
                    <a:pt x="905814" y="195258"/>
                  </a:lnTo>
                  <a:lnTo>
                    <a:pt x="912292" y="197100"/>
                  </a:lnTo>
                  <a:lnTo>
                    <a:pt x="918763" y="198942"/>
                  </a:lnTo>
                  <a:lnTo>
                    <a:pt x="925225" y="200784"/>
                  </a:lnTo>
                  <a:lnTo>
                    <a:pt x="931671" y="202626"/>
                  </a:lnTo>
                  <a:lnTo>
                    <a:pt x="938096" y="204468"/>
                  </a:lnTo>
                  <a:lnTo>
                    <a:pt x="944501" y="206311"/>
                  </a:lnTo>
                  <a:lnTo>
                    <a:pt x="950865" y="208153"/>
                  </a:lnTo>
                  <a:lnTo>
                    <a:pt x="957211" y="209995"/>
                  </a:lnTo>
                  <a:lnTo>
                    <a:pt x="963493" y="211837"/>
                  </a:lnTo>
                  <a:lnTo>
                    <a:pt x="969760" y="213679"/>
                  </a:lnTo>
                  <a:lnTo>
                    <a:pt x="975938" y="215521"/>
                  </a:lnTo>
                  <a:lnTo>
                    <a:pt x="982093" y="217363"/>
                  </a:lnTo>
                  <a:lnTo>
                    <a:pt x="988160" y="219205"/>
                  </a:lnTo>
                  <a:lnTo>
                    <a:pt x="994178" y="221047"/>
                  </a:lnTo>
                  <a:lnTo>
                    <a:pt x="1000117" y="222889"/>
                  </a:lnTo>
                  <a:lnTo>
                    <a:pt x="1005974" y="224731"/>
                  </a:lnTo>
                  <a:lnTo>
                    <a:pt x="1011767" y="226573"/>
                  </a:lnTo>
                  <a:lnTo>
                    <a:pt x="1017441" y="228415"/>
                  </a:lnTo>
                  <a:lnTo>
                    <a:pt x="1023071" y="230257"/>
                  </a:lnTo>
                  <a:lnTo>
                    <a:pt x="1028536" y="232099"/>
                  </a:lnTo>
                  <a:lnTo>
                    <a:pt x="1033968" y="233942"/>
                  </a:lnTo>
                  <a:lnTo>
                    <a:pt x="1039220" y="235784"/>
                  </a:lnTo>
                  <a:lnTo>
                    <a:pt x="1044415" y="237626"/>
                  </a:lnTo>
                  <a:lnTo>
                    <a:pt x="1049453" y="239468"/>
                  </a:lnTo>
                  <a:lnTo>
                    <a:pt x="1054389" y="241310"/>
                  </a:lnTo>
                  <a:lnTo>
                    <a:pt x="1059196" y="243152"/>
                  </a:lnTo>
                  <a:lnTo>
                    <a:pt x="1063851" y="244994"/>
                  </a:lnTo>
                  <a:lnTo>
                    <a:pt x="1068412" y="246836"/>
                  </a:lnTo>
                  <a:lnTo>
                    <a:pt x="1072766" y="248678"/>
                  </a:lnTo>
                  <a:lnTo>
                    <a:pt x="1077065" y="250520"/>
                  </a:lnTo>
                  <a:lnTo>
                    <a:pt x="1081098" y="252362"/>
                  </a:lnTo>
                  <a:lnTo>
                    <a:pt x="1085080" y="254204"/>
                  </a:lnTo>
                  <a:lnTo>
                    <a:pt x="1088814" y="256046"/>
                  </a:lnTo>
                  <a:lnTo>
                    <a:pt x="1092452" y="257888"/>
                  </a:lnTo>
                  <a:lnTo>
                    <a:pt x="1095885" y="259730"/>
                  </a:lnTo>
                  <a:lnTo>
                    <a:pt x="1099162" y="261572"/>
                  </a:lnTo>
                  <a:lnTo>
                    <a:pt x="1102281" y="263415"/>
                  </a:lnTo>
                  <a:lnTo>
                    <a:pt x="1105182" y="265257"/>
                  </a:lnTo>
                  <a:lnTo>
                    <a:pt x="1107977" y="267099"/>
                  </a:lnTo>
                  <a:lnTo>
                    <a:pt x="1110488" y="268941"/>
                  </a:lnTo>
                  <a:lnTo>
                    <a:pt x="1112941" y="270783"/>
                  </a:lnTo>
                  <a:lnTo>
                    <a:pt x="1115059" y="272625"/>
                  </a:lnTo>
                  <a:lnTo>
                    <a:pt x="1117107" y="274467"/>
                  </a:lnTo>
                  <a:lnTo>
                    <a:pt x="1118876" y="276309"/>
                  </a:lnTo>
                  <a:lnTo>
                    <a:pt x="1120510" y="278151"/>
                  </a:lnTo>
                  <a:lnTo>
                    <a:pt x="1121923" y="279993"/>
                  </a:lnTo>
                  <a:lnTo>
                    <a:pt x="1123136" y="281835"/>
                  </a:lnTo>
                  <a:lnTo>
                    <a:pt x="1124188" y="283677"/>
                  </a:lnTo>
                  <a:lnTo>
                    <a:pt x="1124974" y="285519"/>
                  </a:lnTo>
                  <a:lnTo>
                    <a:pt x="1125662" y="287361"/>
                  </a:lnTo>
                  <a:lnTo>
                    <a:pt x="1126018" y="289203"/>
                  </a:lnTo>
                  <a:lnTo>
                    <a:pt x="1126310" y="291045"/>
                  </a:lnTo>
                  <a:lnTo>
                    <a:pt x="1126264" y="292888"/>
                  </a:lnTo>
                  <a:lnTo>
                    <a:pt x="1126124" y="294730"/>
                  </a:lnTo>
                  <a:lnTo>
                    <a:pt x="1125711" y="296572"/>
                  </a:lnTo>
                  <a:lnTo>
                    <a:pt x="1125141" y="298414"/>
                  </a:lnTo>
                  <a:lnTo>
                    <a:pt x="1124363" y="300256"/>
                  </a:lnTo>
                  <a:lnTo>
                    <a:pt x="1123366" y="302098"/>
                  </a:lnTo>
                  <a:lnTo>
                    <a:pt x="1122227" y="303940"/>
                  </a:lnTo>
                  <a:lnTo>
                    <a:pt x="1120808" y="305782"/>
                  </a:lnTo>
                  <a:lnTo>
                    <a:pt x="1119311" y="307624"/>
                  </a:lnTo>
                  <a:lnTo>
                    <a:pt x="1117478" y="309466"/>
                  </a:lnTo>
                  <a:lnTo>
                    <a:pt x="1115584" y="311308"/>
                  </a:lnTo>
                  <a:lnTo>
                    <a:pt x="1113392" y="313150"/>
                  </a:lnTo>
                  <a:lnTo>
                    <a:pt x="1111096" y="314992"/>
                  </a:lnTo>
                  <a:lnTo>
                    <a:pt x="1108569" y="316834"/>
                  </a:lnTo>
                  <a:lnTo>
                    <a:pt x="1105883" y="318676"/>
                  </a:lnTo>
                  <a:lnTo>
                    <a:pt x="1103030" y="320518"/>
                  </a:lnTo>
                  <a:lnTo>
                    <a:pt x="1099967" y="322361"/>
                  </a:lnTo>
                  <a:lnTo>
                    <a:pt x="1096799" y="324203"/>
                  </a:lnTo>
                  <a:lnTo>
                    <a:pt x="1093375" y="326045"/>
                  </a:lnTo>
                  <a:lnTo>
                    <a:pt x="1089899" y="327887"/>
                  </a:lnTo>
                  <a:lnTo>
                    <a:pt x="1086136" y="329729"/>
                  </a:lnTo>
                  <a:lnTo>
                    <a:pt x="1082320" y="331571"/>
                  </a:lnTo>
                  <a:lnTo>
                    <a:pt x="1078281" y="333413"/>
                  </a:lnTo>
                  <a:lnTo>
                    <a:pt x="1074145" y="335255"/>
                  </a:lnTo>
                  <a:lnTo>
                    <a:pt x="1069843" y="337097"/>
                  </a:lnTo>
                  <a:lnTo>
                    <a:pt x="1065407" y="338939"/>
                  </a:lnTo>
                  <a:lnTo>
                    <a:pt x="1060859" y="340781"/>
                  </a:lnTo>
                  <a:lnTo>
                    <a:pt x="1056145" y="342623"/>
                  </a:lnTo>
                  <a:lnTo>
                    <a:pt x="1051366" y="344465"/>
                  </a:lnTo>
                  <a:lnTo>
                    <a:pt x="1046396" y="346307"/>
                  </a:lnTo>
                  <a:lnTo>
                    <a:pt x="1041389" y="348149"/>
                  </a:lnTo>
                  <a:lnTo>
                    <a:pt x="1036201" y="349991"/>
                  </a:lnTo>
                  <a:lnTo>
                    <a:pt x="1030969" y="351834"/>
                  </a:lnTo>
                  <a:lnTo>
                    <a:pt x="1025603" y="353676"/>
                  </a:lnTo>
                  <a:lnTo>
                    <a:pt x="1020169" y="355518"/>
                  </a:lnTo>
                  <a:lnTo>
                    <a:pt x="1014643" y="357360"/>
                  </a:lnTo>
                  <a:lnTo>
                    <a:pt x="1009032" y="359202"/>
                  </a:lnTo>
                  <a:lnTo>
                    <a:pt x="1003365" y="361044"/>
                  </a:lnTo>
                  <a:lnTo>
                    <a:pt x="997603" y="362886"/>
                  </a:lnTo>
                  <a:lnTo>
                    <a:pt x="991814" y="364728"/>
                  </a:lnTo>
                  <a:lnTo>
                    <a:pt x="985926" y="366570"/>
                  </a:lnTo>
                  <a:lnTo>
                    <a:pt x="980023" y="368412"/>
                  </a:lnTo>
                  <a:lnTo>
                    <a:pt x="974046" y="370254"/>
                  </a:lnTo>
                  <a:lnTo>
                    <a:pt x="968050" y="372096"/>
                  </a:lnTo>
                  <a:lnTo>
                    <a:pt x="962008" y="373938"/>
                  </a:lnTo>
                  <a:lnTo>
                    <a:pt x="955945" y="375780"/>
                  </a:lnTo>
                  <a:lnTo>
                    <a:pt x="949857" y="377622"/>
                  </a:lnTo>
                  <a:lnTo>
                    <a:pt x="943751" y="379464"/>
                  </a:lnTo>
                  <a:lnTo>
                    <a:pt x="937636" y="381307"/>
                  </a:lnTo>
                  <a:lnTo>
                    <a:pt x="931514" y="383149"/>
                  </a:lnTo>
                  <a:lnTo>
                    <a:pt x="925390" y="384991"/>
                  </a:lnTo>
                  <a:lnTo>
                    <a:pt x="919276" y="386833"/>
                  </a:lnTo>
                  <a:lnTo>
                    <a:pt x="913166" y="388675"/>
                  </a:lnTo>
                  <a:lnTo>
                    <a:pt x="907079" y="390517"/>
                  </a:lnTo>
                  <a:lnTo>
                    <a:pt x="901008" y="392359"/>
                  </a:lnTo>
                  <a:lnTo>
                    <a:pt x="894965" y="394201"/>
                  </a:lnTo>
                  <a:lnTo>
                    <a:pt x="888955" y="396043"/>
                  </a:lnTo>
                  <a:lnTo>
                    <a:pt x="882973" y="397885"/>
                  </a:lnTo>
                  <a:lnTo>
                    <a:pt x="877047" y="399727"/>
                  </a:lnTo>
                  <a:lnTo>
                    <a:pt x="871143" y="401569"/>
                  </a:lnTo>
                  <a:lnTo>
                    <a:pt x="865322" y="403411"/>
                  </a:lnTo>
                  <a:lnTo>
                    <a:pt x="859519" y="405253"/>
                  </a:lnTo>
                  <a:lnTo>
                    <a:pt x="853816" y="407095"/>
                  </a:lnTo>
                  <a:lnTo>
                    <a:pt x="848143" y="408937"/>
                  </a:lnTo>
                  <a:lnTo>
                    <a:pt x="842563" y="410780"/>
                  </a:lnTo>
                  <a:lnTo>
                    <a:pt x="837039" y="412622"/>
                  </a:lnTo>
                  <a:lnTo>
                    <a:pt x="831595" y="414464"/>
                  </a:lnTo>
                  <a:lnTo>
                    <a:pt x="826240" y="416306"/>
                  </a:lnTo>
                  <a:lnTo>
                    <a:pt x="820944" y="418148"/>
                  </a:lnTo>
                  <a:lnTo>
                    <a:pt x="815773" y="419990"/>
                  </a:lnTo>
                  <a:lnTo>
                    <a:pt x="810639" y="421832"/>
                  </a:lnTo>
                  <a:lnTo>
                    <a:pt x="805668" y="423674"/>
                  </a:lnTo>
                  <a:lnTo>
                    <a:pt x="800728" y="425516"/>
                  </a:lnTo>
                  <a:lnTo>
                    <a:pt x="795948" y="427358"/>
                  </a:lnTo>
                  <a:lnTo>
                    <a:pt x="791226" y="429200"/>
                  </a:lnTo>
                  <a:lnTo>
                    <a:pt x="786639" y="431042"/>
                  </a:lnTo>
                  <a:lnTo>
                    <a:pt x="782147" y="432884"/>
                  </a:lnTo>
                  <a:lnTo>
                    <a:pt x="777760" y="434726"/>
                  </a:lnTo>
                  <a:lnTo>
                    <a:pt x="773510" y="436568"/>
                  </a:lnTo>
                  <a:lnTo>
                    <a:pt x="769333" y="438410"/>
                  </a:lnTo>
                  <a:lnTo>
                    <a:pt x="765334" y="440253"/>
                  </a:lnTo>
                  <a:lnTo>
                    <a:pt x="761373" y="442095"/>
                  </a:lnTo>
                  <a:lnTo>
                    <a:pt x="757634" y="443937"/>
                  </a:lnTo>
                  <a:lnTo>
                    <a:pt x="753935" y="445779"/>
                  </a:lnTo>
                  <a:lnTo>
                    <a:pt x="750424" y="447621"/>
                  </a:lnTo>
                  <a:lnTo>
                    <a:pt x="746995" y="449463"/>
                  </a:lnTo>
                  <a:lnTo>
                    <a:pt x="743715" y="451305"/>
                  </a:lnTo>
                  <a:lnTo>
                    <a:pt x="740562" y="453147"/>
                  </a:lnTo>
                  <a:lnTo>
                    <a:pt x="737518" y="454989"/>
                  </a:lnTo>
                  <a:lnTo>
                    <a:pt x="734644" y="456831"/>
                  </a:lnTo>
                  <a:lnTo>
                    <a:pt x="731840" y="458673"/>
                  </a:lnTo>
                  <a:lnTo>
                    <a:pt x="729249" y="460515"/>
                  </a:lnTo>
                  <a:lnTo>
                    <a:pt x="726701" y="462357"/>
                  </a:lnTo>
                  <a:lnTo>
                    <a:pt x="724381" y="464199"/>
                  </a:lnTo>
                  <a:lnTo>
                    <a:pt x="722118" y="466041"/>
                  </a:lnTo>
                  <a:lnTo>
                    <a:pt x="720042" y="467884"/>
                  </a:lnTo>
                  <a:lnTo>
                    <a:pt x="718065" y="469726"/>
                  </a:lnTo>
                  <a:lnTo>
                    <a:pt x="716232" y="471568"/>
                  </a:lnTo>
                  <a:lnTo>
                    <a:pt x="714542" y="473410"/>
                  </a:lnTo>
                  <a:lnTo>
                    <a:pt x="712951" y="475252"/>
                  </a:lnTo>
                  <a:lnTo>
                    <a:pt x="711545" y="477094"/>
                  </a:lnTo>
                  <a:lnTo>
                    <a:pt x="710196" y="478936"/>
                  </a:lnTo>
                  <a:lnTo>
                    <a:pt x="709071" y="480778"/>
                  </a:lnTo>
                  <a:lnTo>
                    <a:pt x="707988" y="482620"/>
                  </a:lnTo>
                  <a:lnTo>
                    <a:pt x="707114" y="484462"/>
                  </a:lnTo>
                  <a:lnTo>
                    <a:pt x="706308" y="486304"/>
                  </a:lnTo>
                  <a:lnTo>
                    <a:pt x="705667" y="488146"/>
                  </a:lnTo>
                  <a:lnTo>
                    <a:pt x="705133" y="489988"/>
                  </a:lnTo>
                  <a:lnTo>
                    <a:pt x="704720" y="491830"/>
                  </a:lnTo>
                  <a:lnTo>
                    <a:pt x="704452" y="493672"/>
                  </a:lnTo>
                  <a:lnTo>
                    <a:pt x="704264" y="495514"/>
                  </a:lnTo>
                  <a:lnTo>
                    <a:pt x="704255" y="497357"/>
                  </a:lnTo>
                  <a:lnTo>
                    <a:pt x="704285" y="499199"/>
                  </a:lnTo>
                  <a:lnTo>
                    <a:pt x="704528" y="501041"/>
                  </a:lnTo>
                  <a:lnTo>
                    <a:pt x="704808" y="502883"/>
                  </a:lnTo>
                  <a:lnTo>
                    <a:pt x="705258" y="504725"/>
                  </a:lnTo>
                  <a:lnTo>
                    <a:pt x="705778" y="506567"/>
                  </a:lnTo>
                  <a:lnTo>
                    <a:pt x="706429" y="508409"/>
                  </a:lnTo>
                  <a:lnTo>
                    <a:pt x="707180" y="510251"/>
                  </a:lnTo>
                  <a:lnTo>
                    <a:pt x="708023" y="512093"/>
                  </a:lnTo>
                  <a:lnTo>
                    <a:pt x="708996" y="513935"/>
                  </a:lnTo>
                  <a:lnTo>
                    <a:pt x="710024" y="515777"/>
                  </a:lnTo>
                  <a:lnTo>
                    <a:pt x="711207" y="517619"/>
                  </a:lnTo>
                  <a:lnTo>
                    <a:pt x="712420" y="519461"/>
                  </a:lnTo>
                  <a:lnTo>
                    <a:pt x="713793" y="521303"/>
                  </a:lnTo>
                  <a:lnTo>
                    <a:pt x="715201" y="523145"/>
                  </a:lnTo>
                  <a:lnTo>
                    <a:pt x="716733" y="524987"/>
                  </a:lnTo>
                  <a:lnTo>
                    <a:pt x="718325" y="526830"/>
                  </a:lnTo>
                  <a:lnTo>
                    <a:pt x="720005" y="528672"/>
                  </a:lnTo>
                  <a:lnTo>
                    <a:pt x="721767" y="530514"/>
                  </a:lnTo>
                  <a:lnTo>
                    <a:pt x="723588" y="532356"/>
                  </a:lnTo>
                  <a:lnTo>
                    <a:pt x="725506" y="534198"/>
                  </a:lnTo>
                  <a:lnTo>
                    <a:pt x="727456" y="536040"/>
                  </a:lnTo>
                  <a:lnTo>
                    <a:pt x="729516" y="537882"/>
                  </a:lnTo>
                  <a:lnTo>
                    <a:pt x="731597" y="539724"/>
                  </a:lnTo>
                  <a:lnTo>
                    <a:pt x="733774" y="541566"/>
                  </a:lnTo>
                  <a:lnTo>
                    <a:pt x="735978" y="543408"/>
                  </a:lnTo>
                  <a:lnTo>
                    <a:pt x="738253" y="545250"/>
                  </a:lnTo>
                  <a:lnTo>
                    <a:pt x="740566" y="547092"/>
                  </a:lnTo>
                  <a:lnTo>
                    <a:pt x="742927" y="548934"/>
                  </a:lnTo>
                  <a:lnTo>
                    <a:pt x="745334" y="550776"/>
                  </a:lnTo>
                  <a:lnTo>
                    <a:pt x="747769" y="552618"/>
                  </a:lnTo>
                  <a:lnTo>
                    <a:pt x="750255" y="554460"/>
                  </a:lnTo>
                  <a:lnTo>
                    <a:pt x="752753" y="556303"/>
                  </a:lnTo>
                  <a:lnTo>
                    <a:pt x="755301" y="558145"/>
                  </a:lnTo>
                  <a:lnTo>
                    <a:pt x="757857" y="559987"/>
                  </a:lnTo>
                  <a:lnTo>
                    <a:pt x="760445" y="561829"/>
                  </a:lnTo>
                  <a:lnTo>
                    <a:pt x="763043" y="563671"/>
                  </a:lnTo>
                  <a:lnTo>
                    <a:pt x="765660" y="565513"/>
                  </a:lnTo>
                  <a:lnTo>
                    <a:pt x="768284" y="567355"/>
                  </a:lnTo>
                  <a:lnTo>
                    <a:pt x="770916" y="569197"/>
                  </a:lnTo>
                  <a:lnTo>
                    <a:pt x="773550" y="571039"/>
                  </a:lnTo>
                  <a:lnTo>
                    <a:pt x="776186" y="572881"/>
                  </a:lnTo>
                  <a:lnTo>
                    <a:pt x="778815" y="574723"/>
                  </a:lnTo>
                  <a:lnTo>
                    <a:pt x="781442" y="576565"/>
                  </a:lnTo>
                  <a:lnTo>
                    <a:pt x="784050" y="578407"/>
                  </a:lnTo>
                  <a:lnTo>
                    <a:pt x="786651" y="580249"/>
                  </a:lnTo>
                  <a:lnTo>
                    <a:pt x="789228" y="582091"/>
                  </a:lnTo>
                  <a:lnTo>
                    <a:pt x="791788" y="583933"/>
                  </a:lnTo>
                  <a:lnTo>
                    <a:pt x="794322" y="585776"/>
                  </a:lnTo>
                  <a:lnTo>
                    <a:pt x="796825" y="587618"/>
                  </a:lnTo>
                  <a:lnTo>
                    <a:pt x="799305" y="589460"/>
                  </a:lnTo>
                  <a:lnTo>
                    <a:pt x="801736" y="591302"/>
                  </a:lnTo>
                  <a:lnTo>
                    <a:pt x="804151" y="593144"/>
                  </a:lnTo>
                  <a:lnTo>
                    <a:pt x="806496" y="594986"/>
                  </a:lnTo>
                  <a:lnTo>
                    <a:pt x="808826" y="596828"/>
                  </a:lnTo>
                  <a:lnTo>
                    <a:pt x="811079" y="598670"/>
                  </a:lnTo>
                  <a:lnTo>
                    <a:pt x="813306" y="600512"/>
                  </a:lnTo>
                  <a:lnTo>
                    <a:pt x="815463" y="602354"/>
                  </a:lnTo>
                  <a:lnTo>
                    <a:pt x="817572" y="604196"/>
                  </a:lnTo>
                  <a:lnTo>
                    <a:pt x="819623" y="606038"/>
                  </a:lnTo>
                  <a:lnTo>
                    <a:pt x="821602" y="607880"/>
                  </a:lnTo>
                  <a:lnTo>
                    <a:pt x="823539" y="609722"/>
                  </a:lnTo>
                  <a:lnTo>
                    <a:pt x="825376" y="611564"/>
                  </a:lnTo>
                  <a:lnTo>
                    <a:pt x="827189" y="613406"/>
                  </a:lnTo>
                  <a:lnTo>
                    <a:pt x="828873" y="615249"/>
                  </a:lnTo>
                  <a:lnTo>
                    <a:pt x="830532" y="617091"/>
                  </a:lnTo>
                  <a:lnTo>
                    <a:pt x="832074" y="618933"/>
                  </a:lnTo>
                  <a:lnTo>
                    <a:pt x="833567" y="620775"/>
                  </a:lnTo>
                  <a:lnTo>
                    <a:pt x="834963" y="622617"/>
                  </a:lnTo>
                  <a:lnTo>
                    <a:pt x="836281" y="624459"/>
                  </a:lnTo>
                  <a:lnTo>
                    <a:pt x="837524" y="626301"/>
                  </a:lnTo>
                  <a:lnTo>
                    <a:pt x="838659" y="628143"/>
                  </a:lnTo>
                  <a:lnTo>
                    <a:pt x="839743" y="629985"/>
                  </a:lnTo>
                  <a:lnTo>
                    <a:pt x="840687" y="631827"/>
                  </a:lnTo>
                  <a:lnTo>
                    <a:pt x="841601" y="633669"/>
                  </a:lnTo>
                  <a:lnTo>
                    <a:pt x="842354" y="635511"/>
                  </a:lnTo>
                  <a:lnTo>
                    <a:pt x="843070" y="637353"/>
                  </a:lnTo>
                  <a:lnTo>
                    <a:pt x="843652" y="639195"/>
                  </a:lnTo>
                  <a:lnTo>
                    <a:pt x="844164" y="641037"/>
                  </a:lnTo>
                  <a:lnTo>
                    <a:pt x="844571" y="642879"/>
                  </a:lnTo>
                  <a:lnTo>
                    <a:pt x="844876" y="644722"/>
                  </a:lnTo>
                  <a:lnTo>
                    <a:pt x="845105" y="646564"/>
                  </a:lnTo>
                  <a:lnTo>
                    <a:pt x="845201" y="648406"/>
                  </a:lnTo>
                  <a:lnTo>
                    <a:pt x="845251" y="650248"/>
                  </a:lnTo>
                  <a:lnTo>
                    <a:pt x="845136" y="652090"/>
                  </a:lnTo>
                  <a:lnTo>
                    <a:pt x="844989" y="653932"/>
                  </a:lnTo>
                  <a:lnTo>
                    <a:pt x="844679" y="655774"/>
                  </a:lnTo>
                  <a:lnTo>
                    <a:pt x="844321" y="657616"/>
                  </a:lnTo>
                  <a:lnTo>
                    <a:pt x="843831" y="659458"/>
                  </a:lnTo>
                  <a:lnTo>
                    <a:pt x="843262" y="661300"/>
                  </a:lnTo>
                  <a:lnTo>
                    <a:pt x="842595" y="663142"/>
                  </a:lnTo>
                  <a:lnTo>
                    <a:pt x="841817" y="664984"/>
                  </a:lnTo>
                  <a:lnTo>
                    <a:pt x="840973" y="666826"/>
                  </a:lnTo>
                  <a:lnTo>
                    <a:pt x="839990" y="668668"/>
                  </a:lnTo>
                  <a:lnTo>
                    <a:pt x="838972" y="670510"/>
                  </a:lnTo>
                  <a:lnTo>
                    <a:pt x="837787" y="672352"/>
                  </a:lnTo>
                  <a:lnTo>
                    <a:pt x="836574" y="674195"/>
                  </a:lnTo>
                  <a:lnTo>
                    <a:pt x="835218" y="676037"/>
                  </a:lnTo>
                  <a:lnTo>
                    <a:pt x="833810" y="677879"/>
                  </a:lnTo>
                  <a:lnTo>
                    <a:pt x="832292" y="679721"/>
                  </a:lnTo>
                  <a:lnTo>
                    <a:pt x="830695" y="681563"/>
                  </a:lnTo>
                  <a:lnTo>
                    <a:pt x="829020" y="683405"/>
                  </a:lnTo>
                  <a:lnTo>
                    <a:pt x="827242" y="685247"/>
                  </a:lnTo>
                  <a:lnTo>
                    <a:pt x="825415" y="687089"/>
                  </a:lnTo>
                  <a:lnTo>
                    <a:pt x="823463" y="688931"/>
                  </a:lnTo>
                  <a:lnTo>
                    <a:pt x="821486" y="690773"/>
                  </a:lnTo>
                  <a:lnTo>
                    <a:pt x="819374" y="692615"/>
                  </a:lnTo>
                  <a:lnTo>
                    <a:pt x="817235" y="694457"/>
                  </a:lnTo>
                  <a:lnTo>
                    <a:pt x="814991" y="696299"/>
                  </a:lnTo>
                  <a:lnTo>
                    <a:pt x="812699" y="698141"/>
                  </a:lnTo>
                  <a:lnTo>
                    <a:pt x="810330" y="699983"/>
                  </a:lnTo>
                  <a:lnTo>
                    <a:pt x="807895" y="701826"/>
                  </a:lnTo>
                  <a:lnTo>
                    <a:pt x="805408" y="703668"/>
                  </a:lnTo>
                  <a:lnTo>
                    <a:pt x="802841" y="705510"/>
                  </a:lnTo>
                  <a:lnTo>
                    <a:pt x="800246" y="707352"/>
                  </a:lnTo>
                  <a:lnTo>
                    <a:pt x="797558" y="709194"/>
                  </a:lnTo>
                  <a:lnTo>
                    <a:pt x="794853" y="711036"/>
                  </a:lnTo>
                  <a:lnTo>
                    <a:pt x="792063" y="712878"/>
                  </a:lnTo>
                  <a:lnTo>
                    <a:pt x="789251" y="714720"/>
                  </a:lnTo>
                  <a:lnTo>
                    <a:pt x="786377" y="716562"/>
                  </a:lnTo>
                  <a:lnTo>
                    <a:pt x="783470" y="718404"/>
                  </a:lnTo>
                  <a:lnTo>
                    <a:pt x="780521" y="720246"/>
                  </a:lnTo>
                  <a:lnTo>
                    <a:pt x="777531" y="722088"/>
                  </a:lnTo>
                  <a:lnTo>
                    <a:pt x="774515" y="723930"/>
                  </a:lnTo>
                  <a:lnTo>
                    <a:pt x="771453" y="725772"/>
                  </a:lnTo>
                  <a:lnTo>
                    <a:pt x="768379" y="727614"/>
                  </a:lnTo>
                  <a:lnTo>
                    <a:pt x="765258" y="729456"/>
                  </a:lnTo>
                  <a:lnTo>
                    <a:pt x="762129" y="731299"/>
                  </a:lnTo>
                  <a:lnTo>
                    <a:pt x="758965" y="733141"/>
                  </a:lnTo>
                  <a:lnTo>
                    <a:pt x="755791" y="734983"/>
                  </a:lnTo>
                  <a:lnTo>
                    <a:pt x="752596" y="736825"/>
                  </a:lnTo>
                  <a:lnTo>
                    <a:pt x="749389" y="738667"/>
                  </a:lnTo>
                  <a:lnTo>
                    <a:pt x="746170" y="740509"/>
                  </a:lnTo>
                  <a:lnTo>
                    <a:pt x="742942" y="742351"/>
                  </a:lnTo>
                  <a:lnTo>
                    <a:pt x="739708" y="744193"/>
                  </a:lnTo>
                  <a:lnTo>
                    <a:pt x="736468" y="746035"/>
                  </a:lnTo>
                  <a:lnTo>
                    <a:pt x="733227" y="747877"/>
                  </a:lnTo>
                  <a:lnTo>
                    <a:pt x="729988" y="749719"/>
                  </a:lnTo>
                  <a:lnTo>
                    <a:pt x="726749" y="751561"/>
                  </a:lnTo>
                  <a:lnTo>
                    <a:pt x="723518" y="753403"/>
                  </a:lnTo>
                  <a:lnTo>
                    <a:pt x="720292" y="755245"/>
                  </a:lnTo>
                  <a:lnTo>
                    <a:pt x="717077" y="757087"/>
                  </a:lnTo>
                  <a:lnTo>
                    <a:pt x="713874" y="758929"/>
                  </a:lnTo>
                  <a:lnTo>
                    <a:pt x="710681" y="760772"/>
                  </a:lnTo>
                  <a:lnTo>
                    <a:pt x="707509" y="762614"/>
                  </a:lnTo>
                  <a:lnTo>
                    <a:pt x="704345" y="764456"/>
                  </a:lnTo>
                  <a:lnTo>
                    <a:pt x="701214" y="766298"/>
                  </a:lnTo>
                  <a:lnTo>
                    <a:pt x="698089" y="768140"/>
                  </a:lnTo>
                  <a:lnTo>
                    <a:pt x="695003" y="769982"/>
                  </a:lnTo>
                  <a:lnTo>
                    <a:pt x="691928" y="771824"/>
                  </a:lnTo>
                  <a:lnTo>
                    <a:pt x="688889" y="773666"/>
                  </a:lnTo>
                  <a:lnTo>
                    <a:pt x="685872" y="775508"/>
                  </a:lnTo>
                  <a:lnTo>
                    <a:pt x="682885" y="777350"/>
                  </a:lnTo>
                  <a:lnTo>
                    <a:pt x="679932" y="779192"/>
                  </a:lnTo>
                  <a:lnTo>
                    <a:pt x="677001" y="781034"/>
                  </a:lnTo>
                  <a:lnTo>
                    <a:pt x="674119" y="782876"/>
                  </a:lnTo>
                  <a:lnTo>
                    <a:pt x="671249" y="784718"/>
                  </a:lnTo>
                  <a:lnTo>
                    <a:pt x="668442" y="786560"/>
                  </a:lnTo>
                  <a:lnTo>
                    <a:pt x="665647" y="788402"/>
                  </a:lnTo>
                  <a:lnTo>
                    <a:pt x="662911" y="790245"/>
                  </a:lnTo>
                  <a:lnTo>
                    <a:pt x="660198" y="792087"/>
                  </a:lnTo>
                  <a:lnTo>
                    <a:pt x="657533" y="793929"/>
                  </a:lnTo>
                  <a:lnTo>
                    <a:pt x="654905" y="795771"/>
                  </a:lnTo>
                  <a:lnTo>
                    <a:pt x="652315" y="797613"/>
                  </a:lnTo>
                  <a:lnTo>
                    <a:pt x="649776" y="799455"/>
                  </a:lnTo>
                  <a:lnTo>
                    <a:pt x="647262" y="801297"/>
                  </a:lnTo>
                  <a:lnTo>
                    <a:pt x="644815" y="803139"/>
                  </a:lnTo>
                  <a:lnTo>
                    <a:pt x="642381" y="804981"/>
                  </a:lnTo>
                  <a:lnTo>
                    <a:pt x="640026" y="806823"/>
                  </a:lnTo>
                  <a:lnTo>
                    <a:pt x="637686" y="808665"/>
                  </a:lnTo>
                  <a:lnTo>
                    <a:pt x="635412" y="810507"/>
                  </a:lnTo>
                  <a:lnTo>
                    <a:pt x="633168" y="812349"/>
                  </a:lnTo>
                  <a:lnTo>
                    <a:pt x="630975" y="814191"/>
                  </a:lnTo>
                  <a:lnTo>
                    <a:pt x="628828" y="816033"/>
                  </a:lnTo>
                  <a:lnTo>
                    <a:pt x="626718" y="817875"/>
                  </a:lnTo>
                  <a:lnTo>
                    <a:pt x="624668" y="819718"/>
                  </a:lnTo>
                  <a:lnTo>
                    <a:pt x="622640" y="821560"/>
                  </a:lnTo>
                  <a:lnTo>
                    <a:pt x="620687" y="823402"/>
                  </a:lnTo>
                  <a:lnTo>
                    <a:pt x="618748" y="825244"/>
                  </a:lnTo>
                  <a:lnTo>
                    <a:pt x="616885" y="827086"/>
                  </a:lnTo>
                  <a:lnTo>
                    <a:pt x="615042" y="828928"/>
                  </a:lnTo>
                  <a:lnTo>
                    <a:pt x="613260" y="830770"/>
                  </a:lnTo>
                  <a:lnTo>
                    <a:pt x="611513" y="832612"/>
                  </a:lnTo>
                  <a:lnTo>
                    <a:pt x="609811" y="834454"/>
                  </a:lnTo>
                  <a:lnTo>
                    <a:pt x="608158" y="836296"/>
                  </a:lnTo>
                  <a:lnTo>
                    <a:pt x="606536" y="838138"/>
                  </a:lnTo>
                  <a:lnTo>
                    <a:pt x="604974" y="839980"/>
                  </a:lnTo>
                  <a:lnTo>
                    <a:pt x="603430" y="841822"/>
                  </a:lnTo>
                  <a:lnTo>
                    <a:pt x="601959" y="843664"/>
                  </a:lnTo>
                  <a:lnTo>
                    <a:pt x="600501" y="845506"/>
                  </a:lnTo>
                  <a:lnTo>
                    <a:pt x="599108" y="847348"/>
                  </a:lnTo>
                  <a:lnTo>
                    <a:pt x="597737" y="849191"/>
                  </a:lnTo>
                  <a:lnTo>
                    <a:pt x="596417" y="851033"/>
                  </a:lnTo>
                  <a:lnTo>
                    <a:pt x="595131" y="852875"/>
                  </a:lnTo>
                  <a:lnTo>
                    <a:pt x="593882" y="854717"/>
                  </a:lnTo>
                  <a:lnTo>
                    <a:pt x="592678" y="856559"/>
                  </a:lnTo>
                  <a:lnTo>
                    <a:pt x="591498" y="858401"/>
                  </a:lnTo>
                  <a:lnTo>
                    <a:pt x="590373" y="860243"/>
                  </a:lnTo>
                  <a:lnTo>
                    <a:pt x="589260" y="862085"/>
                  </a:lnTo>
                  <a:lnTo>
                    <a:pt x="588211" y="863927"/>
                  </a:lnTo>
                  <a:lnTo>
                    <a:pt x="587174" y="865769"/>
                  </a:lnTo>
                  <a:lnTo>
                    <a:pt x="586187" y="867611"/>
                  </a:lnTo>
                  <a:lnTo>
                    <a:pt x="585221" y="869453"/>
                  </a:lnTo>
                  <a:lnTo>
                    <a:pt x="584294" y="871295"/>
                  </a:lnTo>
                  <a:lnTo>
                    <a:pt x="583398" y="873137"/>
                  </a:lnTo>
                  <a:lnTo>
                    <a:pt x="582528" y="874979"/>
                  </a:lnTo>
                  <a:lnTo>
                    <a:pt x="581697" y="876821"/>
                  </a:lnTo>
                  <a:lnTo>
                    <a:pt x="580882" y="878664"/>
                  </a:lnTo>
                  <a:lnTo>
                    <a:pt x="580115" y="880506"/>
                  </a:lnTo>
                  <a:lnTo>
                    <a:pt x="579356" y="882348"/>
                  </a:lnTo>
                  <a:lnTo>
                    <a:pt x="578644" y="884190"/>
                  </a:lnTo>
                  <a:lnTo>
                    <a:pt x="577944" y="886032"/>
                  </a:lnTo>
                  <a:lnTo>
                    <a:pt x="577279" y="887874"/>
                  </a:lnTo>
                  <a:lnTo>
                    <a:pt x="576635" y="889716"/>
                  </a:lnTo>
                  <a:lnTo>
                    <a:pt x="576016" y="891558"/>
                  </a:lnTo>
                  <a:lnTo>
                    <a:pt x="575423" y="893400"/>
                  </a:lnTo>
                  <a:lnTo>
                    <a:pt x="574848" y="895242"/>
                  </a:lnTo>
                  <a:lnTo>
                    <a:pt x="574304" y="897084"/>
                  </a:lnTo>
                  <a:lnTo>
                    <a:pt x="573769" y="898926"/>
                  </a:lnTo>
                  <a:lnTo>
                    <a:pt x="573272" y="900768"/>
                  </a:lnTo>
                  <a:lnTo>
                    <a:pt x="572780" y="902610"/>
                  </a:lnTo>
                  <a:lnTo>
                    <a:pt x="572321" y="904452"/>
                  </a:lnTo>
                  <a:lnTo>
                    <a:pt x="571872" y="906294"/>
                  </a:lnTo>
                  <a:lnTo>
                    <a:pt x="571447" y="908137"/>
                  </a:lnTo>
                  <a:lnTo>
                    <a:pt x="571038" y="909979"/>
                  </a:lnTo>
                  <a:lnTo>
                    <a:pt x="570646" y="911821"/>
                  </a:lnTo>
                  <a:lnTo>
                    <a:pt x="570273" y="913663"/>
                  </a:lnTo>
                  <a:lnTo>
                    <a:pt x="569911" y="915505"/>
                  </a:lnTo>
                  <a:lnTo>
                    <a:pt x="569573" y="917347"/>
                  </a:lnTo>
                  <a:lnTo>
                    <a:pt x="569239" y="919189"/>
                  </a:lnTo>
                  <a:lnTo>
                    <a:pt x="568932" y="921031"/>
                  </a:lnTo>
                  <a:lnTo>
                    <a:pt x="568630" y="922873"/>
                  </a:lnTo>
                  <a:lnTo>
                    <a:pt x="568348" y="924715"/>
                  </a:lnTo>
                  <a:lnTo>
                    <a:pt x="568074" y="926557"/>
                  </a:lnTo>
                  <a:lnTo>
                    <a:pt x="567816" y="928399"/>
                  </a:lnTo>
                  <a:lnTo>
                    <a:pt x="567568" y="930241"/>
                  </a:lnTo>
                  <a:lnTo>
                    <a:pt x="567331" y="932083"/>
                  </a:lnTo>
                  <a:lnTo>
                    <a:pt x="567109" y="933925"/>
                  </a:lnTo>
                  <a:lnTo>
                    <a:pt x="566892" y="935768"/>
                  </a:lnTo>
                  <a:lnTo>
                    <a:pt x="566691" y="937610"/>
                  </a:lnTo>
                  <a:lnTo>
                    <a:pt x="566494" y="939452"/>
                  </a:lnTo>
                  <a:lnTo>
                    <a:pt x="566313" y="9412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822008" y="1198960"/>
              <a:ext cx="210033" cy="5007971"/>
            </a:xfrm>
            <a:custGeom>
              <a:avLst/>
              <a:pathLst>
                <a:path w="210033" h="5007971">
                  <a:moveTo>
                    <a:pt x="104625" y="5007971"/>
                  </a:moveTo>
                  <a:lnTo>
                    <a:pt x="104599" y="4998171"/>
                  </a:lnTo>
                  <a:lnTo>
                    <a:pt x="104571" y="4988370"/>
                  </a:lnTo>
                  <a:lnTo>
                    <a:pt x="104542" y="4978570"/>
                  </a:lnTo>
                  <a:lnTo>
                    <a:pt x="104511" y="4968770"/>
                  </a:lnTo>
                  <a:lnTo>
                    <a:pt x="104478" y="4958969"/>
                  </a:lnTo>
                  <a:lnTo>
                    <a:pt x="104444" y="4949169"/>
                  </a:lnTo>
                  <a:lnTo>
                    <a:pt x="104407" y="4939369"/>
                  </a:lnTo>
                  <a:lnTo>
                    <a:pt x="104369" y="4929568"/>
                  </a:lnTo>
                  <a:lnTo>
                    <a:pt x="104328" y="4919768"/>
                  </a:lnTo>
                  <a:lnTo>
                    <a:pt x="104285" y="4909968"/>
                  </a:lnTo>
                  <a:lnTo>
                    <a:pt x="104240" y="4900167"/>
                  </a:lnTo>
                  <a:lnTo>
                    <a:pt x="104192" y="4890367"/>
                  </a:lnTo>
                  <a:lnTo>
                    <a:pt x="104142" y="4880567"/>
                  </a:lnTo>
                  <a:lnTo>
                    <a:pt x="104088" y="4870766"/>
                  </a:lnTo>
                  <a:lnTo>
                    <a:pt x="104033" y="4860966"/>
                  </a:lnTo>
                  <a:lnTo>
                    <a:pt x="103974" y="4851166"/>
                  </a:lnTo>
                  <a:lnTo>
                    <a:pt x="103912" y="4841365"/>
                  </a:lnTo>
                  <a:lnTo>
                    <a:pt x="103848" y="4831565"/>
                  </a:lnTo>
                  <a:lnTo>
                    <a:pt x="103779" y="4821765"/>
                  </a:lnTo>
                  <a:lnTo>
                    <a:pt x="103709" y="4811964"/>
                  </a:lnTo>
                  <a:lnTo>
                    <a:pt x="103633" y="4802164"/>
                  </a:lnTo>
                  <a:lnTo>
                    <a:pt x="103555" y="4792364"/>
                  </a:lnTo>
                  <a:lnTo>
                    <a:pt x="103472" y="4782563"/>
                  </a:lnTo>
                  <a:lnTo>
                    <a:pt x="103385" y="4772763"/>
                  </a:lnTo>
                  <a:lnTo>
                    <a:pt x="103296" y="4762963"/>
                  </a:lnTo>
                  <a:lnTo>
                    <a:pt x="103200" y="4753162"/>
                  </a:lnTo>
                  <a:lnTo>
                    <a:pt x="103102" y="4743362"/>
                  </a:lnTo>
                  <a:lnTo>
                    <a:pt x="102998" y="4733562"/>
                  </a:lnTo>
                  <a:lnTo>
                    <a:pt x="102890" y="4723761"/>
                  </a:lnTo>
                  <a:lnTo>
                    <a:pt x="102777" y="4713961"/>
                  </a:lnTo>
                  <a:lnTo>
                    <a:pt x="102658" y="4704161"/>
                  </a:lnTo>
                  <a:lnTo>
                    <a:pt x="102537" y="4694360"/>
                  </a:lnTo>
                  <a:lnTo>
                    <a:pt x="102407" y="4684560"/>
                  </a:lnTo>
                  <a:lnTo>
                    <a:pt x="102274" y="4674760"/>
                  </a:lnTo>
                  <a:lnTo>
                    <a:pt x="102134" y="4664959"/>
                  </a:lnTo>
                  <a:lnTo>
                    <a:pt x="101989" y="4655159"/>
                  </a:lnTo>
                  <a:lnTo>
                    <a:pt x="101838" y="4645359"/>
                  </a:lnTo>
                  <a:lnTo>
                    <a:pt x="101680" y="4635558"/>
                  </a:lnTo>
                  <a:lnTo>
                    <a:pt x="101518" y="4625758"/>
                  </a:lnTo>
                  <a:lnTo>
                    <a:pt x="101346" y="4615958"/>
                  </a:lnTo>
                  <a:lnTo>
                    <a:pt x="101171" y="4606157"/>
                  </a:lnTo>
                  <a:lnTo>
                    <a:pt x="100987" y="4596357"/>
                  </a:lnTo>
                  <a:lnTo>
                    <a:pt x="100797" y="4586557"/>
                  </a:lnTo>
                  <a:lnTo>
                    <a:pt x="100601" y="4576756"/>
                  </a:lnTo>
                  <a:lnTo>
                    <a:pt x="100395" y="4566956"/>
                  </a:lnTo>
                  <a:lnTo>
                    <a:pt x="100186" y="4557156"/>
                  </a:lnTo>
                  <a:lnTo>
                    <a:pt x="99964" y="4547355"/>
                  </a:lnTo>
                  <a:lnTo>
                    <a:pt x="99738" y="4537555"/>
                  </a:lnTo>
                  <a:lnTo>
                    <a:pt x="99503" y="4527755"/>
                  </a:lnTo>
                  <a:lnTo>
                    <a:pt x="99260" y="4517954"/>
                  </a:lnTo>
                  <a:lnTo>
                    <a:pt x="99010" y="4508154"/>
                  </a:lnTo>
                  <a:lnTo>
                    <a:pt x="98750" y="4498354"/>
                  </a:lnTo>
                  <a:lnTo>
                    <a:pt x="98485" y="4488553"/>
                  </a:lnTo>
                  <a:lnTo>
                    <a:pt x="98207" y="4478753"/>
                  </a:lnTo>
                  <a:lnTo>
                    <a:pt x="97924" y="4468953"/>
                  </a:lnTo>
                  <a:lnTo>
                    <a:pt x="97630" y="4459152"/>
                  </a:lnTo>
                  <a:lnTo>
                    <a:pt x="97328" y="4449352"/>
                  </a:lnTo>
                  <a:lnTo>
                    <a:pt x="97019" y="4439552"/>
                  </a:lnTo>
                  <a:lnTo>
                    <a:pt x="96697" y="4429751"/>
                  </a:lnTo>
                  <a:lnTo>
                    <a:pt x="96371" y="4419951"/>
                  </a:lnTo>
                  <a:lnTo>
                    <a:pt x="96031" y="4410151"/>
                  </a:lnTo>
                  <a:lnTo>
                    <a:pt x="95685" y="4400350"/>
                  </a:lnTo>
                  <a:lnTo>
                    <a:pt x="95328" y="4390550"/>
                  </a:lnTo>
                  <a:lnTo>
                    <a:pt x="94962" y="4380750"/>
                  </a:lnTo>
                  <a:lnTo>
                    <a:pt x="94589" y="4370949"/>
                  </a:lnTo>
                  <a:lnTo>
                    <a:pt x="94202" y="4361149"/>
                  </a:lnTo>
                  <a:lnTo>
                    <a:pt x="93811" y="4351349"/>
                  </a:lnTo>
                  <a:lnTo>
                    <a:pt x="93406" y="4341548"/>
                  </a:lnTo>
                  <a:lnTo>
                    <a:pt x="92994" y="4331748"/>
                  </a:lnTo>
                  <a:lnTo>
                    <a:pt x="92573" y="4321948"/>
                  </a:lnTo>
                  <a:lnTo>
                    <a:pt x="92141" y="4312147"/>
                  </a:lnTo>
                  <a:lnTo>
                    <a:pt x="91703" y="4302347"/>
                  </a:lnTo>
                  <a:lnTo>
                    <a:pt x="91251" y="4292547"/>
                  </a:lnTo>
                  <a:lnTo>
                    <a:pt x="90795" y="4282746"/>
                  </a:lnTo>
                  <a:lnTo>
                    <a:pt x="90325" y="4272946"/>
                  </a:lnTo>
                  <a:lnTo>
                    <a:pt x="89849" y="4263146"/>
                  </a:lnTo>
                  <a:lnTo>
                    <a:pt x="89364" y="4253345"/>
                  </a:lnTo>
                  <a:lnTo>
                    <a:pt x="88869" y="4243545"/>
                  </a:lnTo>
                  <a:lnTo>
                    <a:pt x="88369" y="4233745"/>
                  </a:lnTo>
                  <a:lnTo>
                    <a:pt x="87856" y="4223944"/>
                  </a:lnTo>
                  <a:lnTo>
                    <a:pt x="87338" y="4214144"/>
                  </a:lnTo>
                  <a:lnTo>
                    <a:pt x="86810" y="4204344"/>
                  </a:lnTo>
                  <a:lnTo>
                    <a:pt x="86275" y="4194543"/>
                  </a:lnTo>
                  <a:lnTo>
                    <a:pt x="85733" y="4184743"/>
                  </a:lnTo>
                  <a:lnTo>
                    <a:pt x="85182" y="4174943"/>
                  </a:lnTo>
                  <a:lnTo>
                    <a:pt x="84627" y="4165142"/>
                  </a:lnTo>
                  <a:lnTo>
                    <a:pt x="84061" y="4155342"/>
                  </a:lnTo>
                  <a:lnTo>
                    <a:pt x="83492" y="4145542"/>
                  </a:lnTo>
                  <a:lnTo>
                    <a:pt x="82914" y="4135741"/>
                  </a:lnTo>
                  <a:lnTo>
                    <a:pt x="82331" y="4125941"/>
                  </a:lnTo>
                  <a:lnTo>
                    <a:pt x="81744" y="4116141"/>
                  </a:lnTo>
                  <a:lnTo>
                    <a:pt x="81149" y="4106340"/>
                  </a:lnTo>
                  <a:lnTo>
                    <a:pt x="80552" y="4096540"/>
                  </a:lnTo>
                  <a:lnTo>
                    <a:pt x="79947" y="4086740"/>
                  </a:lnTo>
                  <a:lnTo>
                    <a:pt x="79340" y="4076939"/>
                  </a:lnTo>
                  <a:lnTo>
                    <a:pt x="78729" y="4067139"/>
                  </a:lnTo>
                  <a:lnTo>
                    <a:pt x="78114" y="4057339"/>
                  </a:lnTo>
                  <a:lnTo>
                    <a:pt x="77497" y="4047538"/>
                  </a:lnTo>
                  <a:lnTo>
                    <a:pt x="76876" y="4037738"/>
                  </a:lnTo>
                  <a:lnTo>
                    <a:pt x="76254" y="4027938"/>
                  </a:lnTo>
                  <a:lnTo>
                    <a:pt x="75630" y="4018137"/>
                  </a:lnTo>
                  <a:lnTo>
                    <a:pt x="75005" y="4008337"/>
                  </a:lnTo>
                  <a:lnTo>
                    <a:pt x="74379" y="3998537"/>
                  </a:lnTo>
                  <a:lnTo>
                    <a:pt x="73753" y="3988736"/>
                  </a:lnTo>
                  <a:lnTo>
                    <a:pt x="73127" y="3978936"/>
                  </a:lnTo>
                  <a:lnTo>
                    <a:pt x="72502" y="3969136"/>
                  </a:lnTo>
                  <a:lnTo>
                    <a:pt x="71877" y="3959335"/>
                  </a:lnTo>
                  <a:lnTo>
                    <a:pt x="71256" y="3949535"/>
                  </a:lnTo>
                  <a:lnTo>
                    <a:pt x="70636" y="3939735"/>
                  </a:lnTo>
                  <a:lnTo>
                    <a:pt x="70019" y="3929934"/>
                  </a:lnTo>
                  <a:lnTo>
                    <a:pt x="69406" y="3920134"/>
                  </a:lnTo>
                  <a:lnTo>
                    <a:pt x="68795" y="3910334"/>
                  </a:lnTo>
                  <a:lnTo>
                    <a:pt x="68191" y="3900533"/>
                  </a:lnTo>
                  <a:lnTo>
                    <a:pt x="67590" y="3890733"/>
                  </a:lnTo>
                  <a:lnTo>
                    <a:pt x="66996" y="3880933"/>
                  </a:lnTo>
                  <a:lnTo>
                    <a:pt x="66408" y="3871132"/>
                  </a:lnTo>
                  <a:lnTo>
                    <a:pt x="65825" y="3861332"/>
                  </a:lnTo>
                  <a:lnTo>
                    <a:pt x="65251" y="3851532"/>
                  </a:lnTo>
                  <a:lnTo>
                    <a:pt x="64681" y="3841731"/>
                  </a:lnTo>
                  <a:lnTo>
                    <a:pt x="64125" y="3831931"/>
                  </a:lnTo>
                  <a:lnTo>
                    <a:pt x="63573" y="3822131"/>
                  </a:lnTo>
                  <a:lnTo>
                    <a:pt x="63033" y="3812330"/>
                  </a:lnTo>
                  <a:lnTo>
                    <a:pt x="62502" y="3802530"/>
                  </a:lnTo>
                  <a:lnTo>
                    <a:pt x="61980" y="3792729"/>
                  </a:lnTo>
                  <a:lnTo>
                    <a:pt x="61472" y="3782929"/>
                  </a:lnTo>
                  <a:lnTo>
                    <a:pt x="60969" y="3773129"/>
                  </a:lnTo>
                  <a:lnTo>
                    <a:pt x="60486" y="3763328"/>
                  </a:lnTo>
                  <a:lnTo>
                    <a:pt x="60009" y="3753528"/>
                  </a:lnTo>
                  <a:lnTo>
                    <a:pt x="59548" y="3743728"/>
                  </a:lnTo>
                  <a:lnTo>
                    <a:pt x="59099" y="3733927"/>
                  </a:lnTo>
                  <a:lnTo>
                    <a:pt x="58661" y="3724127"/>
                  </a:lnTo>
                  <a:lnTo>
                    <a:pt x="58243" y="3714327"/>
                  </a:lnTo>
                  <a:lnTo>
                    <a:pt x="57831" y="3704526"/>
                  </a:lnTo>
                  <a:lnTo>
                    <a:pt x="57443" y="3694726"/>
                  </a:lnTo>
                  <a:lnTo>
                    <a:pt x="57064" y="3684926"/>
                  </a:lnTo>
                  <a:lnTo>
                    <a:pt x="56703" y="3675125"/>
                  </a:lnTo>
                  <a:lnTo>
                    <a:pt x="56359" y="3665325"/>
                  </a:lnTo>
                  <a:lnTo>
                    <a:pt x="56025" y="3655525"/>
                  </a:lnTo>
                  <a:lnTo>
                    <a:pt x="55716" y="3645724"/>
                  </a:lnTo>
                  <a:lnTo>
                    <a:pt x="55415" y="3635924"/>
                  </a:lnTo>
                  <a:lnTo>
                    <a:pt x="55140" y="3626124"/>
                  </a:lnTo>
                  <a:lnTo>
                    <a:pt x="54876" y="3616323"/>
                  </a:lnTo>
                  <a:lnTo>
                    <a:pt x="54631" y="3606523"/>
                  </a:lnTo>
                  <a:lnTo>
                    <a:pt x="54406" y="3596723"/>
                  </a:lnTo>
                  <a:lnTo>
                    <a:pt x="54192" y="3586922"/>
                  </a:lnTo>
                  <a:lnTo>
                    <a:pt x="54006" y="3577122"/>
                  </a:lnTo>
                  <a:lnTo>
                    <a:pt x="53828" y="3567322"/>
                  </a:lnTo>
                  <a:lnTo>
                    <a:pt x="53677" y="3557521"/>
                  </a:lnTo>
                  <a:lnTo>
                    <a:pt x="53540" y="3547721"/>
                  </a:lnTo>
                  <a:lnTo>
                    <a:pt x="53421" y="3537921"/>
                  </a:lnTo>
                  <a:lnTo>
                    <a:pt x="53323" y="3528120"/>
                  </a:lnTo>
                  <a:lnTo>
                    <a:pt x="53236" y="3518320"/>
                  </a:lnTo>
                  <a:lnTo>
                    <a:pt x="53179" y="3508520"/>
                  </a:lnTo>
                  <a:lnTo>
                    <a:pt x="53131" y="3498719"/>
                  </a:lnTo>
                  <a:lnTo>
                    <a:pt x="53108" y="3488919"/>
                  </a:lnTo>
                  <a:lnTo>
                    <a:pt x="53099" y="3479119"/>
                  </a:lnTo>
                  <a:lnTo>
                    <a:pt x="53108" y="3469318"/>
                  </a:lnTo>
                  <a:lnTo>
                    <a:pt x="53139" y="3459518"/>
                  </a:lnTo>
                  <a:lnTo>
                    <a:pt x="53179" y="3449718"/>
                  </a:lnTo>
                  <a:lnTo>
                    <a:pt x="53249" y="3439917"/>
                  </a:lnTo>
                  <a:lnTo>
                    <a:pt x="53327" y="3430117"/>
                  </a:lnTo>
                  <a:lnTo>
                    <a:pt x="53428" y="3420317"/>
                  </a:lnTo>
                  <a:lnTo>
                    <a:pt x="53544" y="3410516"/>
                  </a:lnTo>
                  <a:lnTo>
                    <a:pt x="53674" y="3400716"/>
                  </a:lnTo>
                  <a:lnTo>
                    <a:pt x="53827" y="3390916"/>
                  </a:lnTo>
                  <a:lnTo>
                    <a:pt x="53987" y="3381115"/>
                  </a:lnTo>
                  <a:lnTo>
                    <a:pt x="54173" y="3371315"/>
                  </a:lnTo>
                  <a:lnTo>
                    <a:pt x="54368" y="3361515"/>
                  </a:lnTo>
                  <a:lnTo>
                    <a:pt x="54581" y="3351714"/>
                  </a:lnTo>
                  <a:lnTo>
                    <a:pt x="54808" y="3341914"/>
                  </a:lnTo>
                  <a:lnTo>
                    <a:pt x="55047" y="3332114"/>
                  </a:lnTo>
                  <a:lnTo>
                    <a:pt x="55305" y="3322313"/>
                  </a:lnTo>
                  <a:lnTo>
                    <a:pt x="55570" y="3312513"/>
                  </a:lnTo>
                  <a:lnTo>
                    <a:pt x="55856" y="3302713"/>
                  </a:lnTo>
                  <a:lnTo>
                    <a:pt x="56149" y="3292912"/>
                  </a:lnTo>
                  <a:lnTo>
                    <a:pt x="56456" y="3283112"/>
                  </a:lnTo>
                  <a:lnTo>
                    <a:pt x="56776" y="3273312"/>
                  </a:lnTo>
                  <a:lnTo>
                    <a:pt x="57103" y="3263511"/>
                  </a:lnTo>
                  <a:lnTo>
                    <a:pt x="57446" y="3253711"/>
                  </a:lnTo>
                  <a:lnTo>
                    <a:pt x="57794" y="3243911"/>
                  </a:lnTo>
                  <a:lnTo>
                    <a:pt x="58157" y="3234110"/>
                  </a:lnTo>
                  <a:lnTo>
                    <a:pt x="58525" y="3224310"/>
                  </a:lnTo>
                  <a:lnTo>
                    <a:pt x="58903" y="3214510"/>
                  </a:lnTo>
                  <a:lnTo>
                    <a:pt x="59290" y="3204709"/>
                  </a:lnTo>
                  <a:lnTo>
                    <a:pt x="59682" y="3194909"/>
                  </a:lnTo>
                  <a:lnTo>
                    <a:pt x="60084" y="3185109"/>
                  </a:lnTo>
                  <a:lnTo>
                    <a:pt x="60489" y="3175308"/>
                  </a:lnTo>
                  <a:lnTo>
                    <a:pt x="60902" y="3165508"/>
                  </a:lnTo>
                  <a:lnTo>
                    <a:pt x="61319" y="3155708"/>
                  </a:lnTo>
                  <a:lnTo>
                    <a:pt x="61740" y="3145907"/>
                  </a:lnTo>
                  <a:lnTo>
                    <a:pt x="62166" y="3136107"/>
                  </a:lnTo>
                  <a:lnTo>
                    <a:pt x="62594" y="3126307"/>
                  </a:lnTo>
                  <a:lnTo>
                    <a:pt x="63026" y="3116506"/>
                  </a:lnTo>
                  <a:lnTo>
                    <a:pt x="63459" y="3106706"/>
                  </a:lnTo>
                  <a:lnTo>
                    <a:pt x="63895" y="3096906"/>
                  </a:lnTo>
                  <a:lnTo>
                    <a:pt x="64330" y="3087105"/>
                  </a:lnTo>
                  <a:lnTo>
                    <a:pt x="64766" y="3077305"/>
                  </a:lnTo>
                  <a:lnTo>
                    <a:pt x="65202" y="3067505"/>
                  </a:lnTo>
                  <a:lnTo>
                    <a:pt x="65637" y="3057704"/>
                  </a:lnTo>
                  <a:lnTo>
                    <a:pt x="66070" y="3047904"/>
                  </a:lnTo>
                  <a:lnTo>
                    <a:pt x="66501" y="3038104"/>
                  </a:lnTo>
                  <a:lnTo>
                    <a:pt x="66930" y="3028303"/>
                  </a:lnTo>
                  <a:lnTo>
                    <a:pt x="67355" y="3018503"/>
                  </a:lnTo>
                  <a:lnTo>
                    <a:pt x="67777" y="3008703"/>
                  </a:lnTo>
                  <a:lnTo>
                    <a:pt x="68192" y="2998902"/>
                  </a:lnTo>
                  <a:lnTo>
                    <a:pt x="68606" y="2989102"/>
                  </a:lnTo>
                  <a:lnTo>
                    <a:pt x="69011" y="2979302"/>
                  </a:lnTo>
                  <a:lnTo>
                    <a:pt x="69412" y="2969501"/>
                  </a:lnTo>
                  <a:lnTo>
                    <a:pt x="69806" y="2959701"/>
                  </a:lnTo>
                  <a:lnTo>
                    <a:pt x="70192" y="2949901"/>
                  </a:lnTo>
                  <a:lnTo>
                    <a:pt x="70573" y="2940100"/>
                  </a:lnTo>
                  <a:lnTo>
                    <a:pt x="70942" y="2930300"/>
                  </a:lnTo>
                  <a:lnTo>
                    <a:pt x="71307" y="2920500"/>
                  </a:lnTo>
                  <a:lnTo>
                    <a:pt x="71657" y="2910699"/>
                  </a:lnTo>
                  <a:lnTo>
                    <a:pt x="72002" y="2900899"/>
                  </a:lnTo>
                  <a:lnTo>
                    <a:pt x="72336" y="2891099"/>
                  </a:lnTo>
                  <a:lnTo>
                    <a:pt x="72658" y="2881298"/>
                  </a:lnTo>
                  <a:lnTo>
                    <a:pt x="72974" y="2871498"/>
                  </a:lnTo>
                  <a:lnTo>
                    <a:pt x="73272" y="2861698"/>
                  </a:lnTo>
                  <a:lnTo>
                    <a:pt x="73564" y="2851897"/>
                  </a:lnTo>
                  <a:lnTo>
                    <a:pt x="73839" y="2842097"/>
                  </a:lnTo>
                  <a:lnTo>
                    <a:pt x="74105" y="2832297"/>
                  </a:lnTo>
                  <a:lnTo>
                    <a:pt x="74357" y="2822496"/>
                  </a:lnTo>
                  <a:lnTo>
                    <a:pt x="74595" y="2812696"/>
                  </a:lnTo>
                  <a:lnTo>
                    <a:pt x="74824" y="2802896"/>
                  </a:lnTo>
                  <a:lnTo>
                    <a:pt x="75031" y="2793095"/>
                  </a:lnTo>
                  <a:lnTo>
                    <a:pt x="75232" y="2783295"/>
                  </a:lnTo>
                  <a:lnTo>
                    <a:pt x="75412" y="2773495"/>
                  </a:lnTo>
                  <a:lnTo>
                    <a:pt x="75581" y="2763694"/>
                  </a:lnTo>
                  <a:lnTo>
                    <a:pt x="75736" y="2753894"/>
                  </a:lnTo>
                  <a:lnTo>
                    <a:pt x="75871" y="2744094"/>
                  </a:lnTo>
                  <a:lnTo>
                    <a:pt x="75999" y="2734293"/>
                  </a:lnTo>
                  <a:lnTo>
                    <a:pt x="76100" y="2724493"/>
                  </a:lnTo>
                  <a:lnTo>
                    <a:pt x="76193" y="2714693"/>
                  </a:lnTo>
                  <a:lnTo>
                    <a:pt x="76265" y="2704892"/>
                  </a:lnTo>
                  <a:lnTo>
                    <a:pt x="76323" y="2695092"/>
                  </a:lnTo>
                  <a:lnTo>
                    <a:pt x="76367" y="2685292"/>
                  </a:lnTo>
                  <a:lnTo>
                    <a:pt x="76388" y="2675491"/>
                  </a:lnTo>
                  <a:lnTo>
                    <a:pt x="76402" y="2665691"/>
                  </a:lnTo>
                  <a:lnTo>
                    <a:pt x="76387" y="2655891"/>
                  </a:lnTo>
                  <a:lnTo>
                    <a:pt x="76363" y="2646090"/>
                  </a:lnTo>
                  <a:lnTo>
                    <a:pt x="76317" y="2636290"/>
                  </a:lnTo>
                  <a:lnTo>
                    <a:pt x="76256" y="2626490"/>
                  </a:lnTo>
                  <a:lnTo>
                    <a:pt x="76180" y="2616689"/>
                  </a:lnTo>
                  <a:lnTo>
                    <a:pt x="76079" y="2606889"/>
                  </a:lnTo>
                  <a:lnTo>
                    <a:pt x="75971" y="2597089"/>
                  </a:lnTo>
                  <a:lnTo>
                    <a:pt x="75833" y="2587288"/>
                  </a:lnTo>
                  <a:lnTo>
                    <a:pt x="75686" y="2577488"/>
                  </a:lnTo>
                  <a:lnTo>
                    <a:pt x="75517" y="2567688"/>
                  </a:lnTo>
                  <a:lnTo>
                    <a:pt x="75331" y="2557887"/>
                  </a:lnTo>
                  <a:lnTo>
                    <a:pt x="75131" y="2548087"/>
                  </a:lnTo>
                  <a:lnTo>
                    <a:pt x="74905" y="2538286"/>
                  </a:lnTo>
                  <a:lnTo>
                    <a:pt x="74670" y="2528486"/>
                  </a:lnTo>
                  <a:lnTo>
                    <a:pt x="74408" y="2518686"/>
                  </a:lnTo>
                  <a:lnTo>
                    <a:pt x="74134" y="2508885"/>
                  </a:lnTo>
                  <a:lnTo>
                    <a:pt x="73840" y="2499085"/>
                  </a:lnTo>
                  <a:lnTo>
                    <a:pt x="73527" y="2489285"/>
                  </a:lnTo>
                  <a:lnTo>
                    <a:pt x="73202" y="2479484"/>
                  </a:lnTo>
                  <a:lnTo>
                    <a:pt x="72850" y="2469684"/>
                  </a:lnTo>
                  <a:lnTo>
                    <a:pt x="72489" y="2459884"/>
                  </a:lnTo>
                  <a:lnTo>
                    <a:pt x="72102" y="2450083"/>
                  </a:lnTo>
                  <a:lnTo>
                    <a:pt x="71702" y="2440283"/>
                  </a:lnTo>
                  <a:lnTo>
                    <a:pt x="71284" y="2430483"/>
                  </a:lnTo>
                  <a:lnTo>
                    <a:pt x="70846" y="2420682"/>
                  </a:lnTo>
                  <a:lnTo>
                    <a:pt x="70397" y="2410882"/>
                  </a:lnTo>
                  <a:lnTo>
                    <a:pt x="69921" y="2401082"/>
                  </a:lnTo>
                  <a:lnTo>
                    <a:pt x="69436" y="2391281"/>
                  </a:lnTo>
                  <a:lnTo>
                    <a:pt x="68927" y="2381481"/>
                  </a:lnTo>
                  <a:lnTo>
                    <a:pt x="68404" y="2371681"/>
                  </a:lnTo>
                  <a:lnTo>
                    <a:pt x="67866" y="2361880"/>
                  </a:lnTo>
                  <a:lnTo>
                    <a:pt x="67306" y="2352080"/>
                  </a:lnTo>
                  <a:lnTo>
                    <a:pt x="66738" y="2342280"/>
                  </a:lnTo>
                  <a:lnTo>
                    <a:pt x="66142" y="2332479"/>
                  </a:lnTo>
                  <a:lnTo>
                    <a:pt x="65538" y="2322679"/>
                  </a:lnTo>
                  <a:lnTo>
                    <a:pt x="64912" y="2312879"/>
                  </a:lnTo>
                  <a:lnTo>
                    <a:pt x="64272" y="2303078"/>
                  </a:lnTo>
                  <a:lnTo>
                    <a:pt x="63619" y="2293278"/>
                  </a:lnTo>
                  <a:lnTo>
                    <a:pt x="62944" y="2283478"/>
                  </a:lnTo>
                  <a:lnTo>
                    <a:pt x="62263" y="2273677"/>
                  </a:lnTo>
                  <a:lnTo>
                    <a:pt x="61555" y="2263877"/>
                  </a:lnTo>
                  <a:lnTo>
                    <a:pt x="60839" y="2254077"/>
                  </a:lnTo>
                  <a:lnTo>
                    <a:pt x="60105" y="2244276"/>
                  </a:lnTo>
                  <a:lnTo>
                    <a:pt x="59357" y="2234476"/>
                  </a:lnTo>
                  <a:lnTo>
                    <a:pt x="58597" y="2224676"/>
                  </a:lnTo>
                  <a:lnTo>
                    <a:pt x="57817" y="2214875"/>
                  </a:lnTo>
                  <a:lnTo>
                    <a:pt x="57031" y="2205075"/>
                  </a:lnTo>
                  <a:lnTo>
                    <a:pt x="56223" y="2195275"/>
                  </a:lnTo>
                  <a:lnTo>
                    <a:pt x="55406" y="2185474"/>
                  </a:lnTo>
                  <a:lnTo>
                    <a:pt x="54575" y="2175674"/>
                  </a:lnTo>
                  <a:lnTo>
                    <a:pt x="53730" y="2165874"/>
                  </a:lnTo>
                  <a:lnTo>
                    <a:pt x="52877" y="2156073"/>
                  </a:lnTo>
                  <a:lnTo>
                    <a:pt x="52005" y="2146273"/>
                  </a:lnTo>
                  <a:lnTo>
                    <a:pt x="51128" y="2136473"/>
                  </a:lnTo>
                  <a:lnTo>
                    <a:pt x="50234" y="2126672"/>
                  </a:lnTo>
                  <a:lnTo>
                    <a:pt x="49332" y="2116872"/>
                  </a:lnTo>
                  <a:lnTo>
                    <a:pt x="48419" y="2107072"/>
                  </a:lnTo>
                  <a:lnTo>
                    <a:pt x="47495" y="2097271"/>
                  </a:lnTo>
                  <a:lnTo>
                    <a:pt x="46564" y="2087471"/>
                  </a:lnTo>
                  <a:lnTo>
                    <a:pt x="45619" y="2077671"/>
                  </a:lnTo>
                  <a:lnTo>
                    <a:pt x="44670" y="2067870"/>
                  </a:lnTo>
                  <a:lnTo>
                    <a:pt x="43709" y="2058070"/>
                  </a:lnTo>
                  <a:lnTo>
                    <a:pt x="42743" y="2048270"/>
                  </a:lnTo>
                  <a:lnTo>
                    <a:pt x="41769" y="2038469"/>
                  </a:lnTo>
                  <a:lnTo>
                    <a:pt x="40788" y="2028669"/>
                  </a:lnTo>
                  <a:lnTo>
                    <a:pt x="39803" y="2018869"/>
                  </a:lnTo>
                  <a:lnTo>
                    <a:pt x="38809" y="2009068"/>
                  </a:lnTo>
                  <a:lnTo>
                    <a:pt x="37814" y="1999268"/>
                  </a:lnTo>
                  <a:lnTo>
                    <a:pt x="36812" y="1989468"/>
                  </a:lnTo>
                  <a:lnTo>
                    <a:pt x="35808" y="1979667"/>
                  </a:lnTo>
                  <a:lnTo>
                    <a:pt x="34802" y="1969867"/>
                  </a:lnTo>
                  <a:lnTo>
                    <a:pt x="33792" y="1960067"/>
                  </a:lnTo>
                  <a:lnTo>
                    <a:pt x="32782" y="1950266"/>
                  </a:lnTo>
                  <a:lnTo>
                    <a:pt x="31772" y="1940466"/>
                  </a:lnTo>
                  <a:lnTo>
                    <a:pt x="30761" y="1930666"/>
                  </a:lnTo>
                  <a:lnTo>
                    <a:pt x="29751" y="1920865"/>
                  </a:lnTo>
                  <a:lnTo>
                    <a:pt x="28744" y="1911065"/>
                  </a:lnTo>
                  <a:lnTo>
                    <a:pt x="27738" y="1901265"/>
                  </a:lnTo>
                  <a:lnTo>
                    <a:pt x="26738" y="1891464"/>
                  </a:lnTo>
                  <a:lnTo>
                    <a:pt x="25739" y="1881664"/>
                  </a:lnTo>
                  <a:lnTo>
                    <a:pt x="24748" y="1871864"/>
                  </a:lnTo>
                  <a:lnTo>
                    <a:pt x="23762" y="1862063"/>
                  </a:lnTo>
                  <a:lnTo>
                    <a:pt x="22783" y="1852263"/>
                  </a:lnTo>
                  <a:lnTo>
                    <a:pt x="21813" y="1842463"/>
                  </a:lnTo>
                  <a:lnTo>
                    <a:pt x="20848" y="1832662"/>
                  </a:lnTo>
                  <a:lnTo>
                    <a:pt x="19899" y="1822862"/>
                  </a:lnTo>
                  <a:lnTo>
                    <a:pt x="18954" y="1813062"/>
                  </a:lnTo>
                  <a:lnTo>
                    <a:pt x="18027" y="1803261"/>
                  </a:lnTo>
                  <a:lnTo>
                    <a:pt x="17108" y="1793461"/>
                  </a:lnTo>
                  <a:lnTo>
                    <a:pt x="16205" y="1783661"/>
                  </a:lnTo>
                  <a:lnTo>
                    <a:pt x="15317" y="1773860"/>
                  </a:lnTo>
                  <a:lnTo>
                    <a:pt x="14440" y="1764060"/>
                  </a:lnTo>
                  <a:lnTo>
                    <a:pt x="13588" y="1754260"/>
                  </a:lnTo>
                  <a:lnTo>
                    <a:pt x="12743" y="1744459"/>
                  </a:lnTo>
                  <a:lnTo>
                    <a:pt x="11927" y="1734659"/>
                  </a:lnTo>
                  <a:lnTo>
                    <a:pt x="11124" y="1724859"/>
                  </a:lnTo>
                  <a:lnTo>
                    <a:pt x="10343" y="1715058"/>
                  </a:lnTo>
                  <a:lnTo>
                    <a:pt x="9586" y="1705258"/>
                  </a:lnTo>
                  <a:lnTo>
                    <a:pt x="8842" y="1695458"/>
                  </a:lnTo>
                  <a:lnTo>
                    <a:pt x="8136" y="1685657"/>
                  </a:lnTo>
                  <a:lnTo>
                    <a:pt x="7441" y="1675857"/>
                  </a:lnTo>
                  <a:lnTo>
                    <a:pt x="6781" y="1666057"/>
                  </a:lnTo>
                  <a:lnTo>
                    <a:pt x="6142" y="1656256"/>
                  </a:lnTo>
                  <a:lnTo>
                    <a:pt x="5529" y="1646456"/>
                  </a:lnTo>
                  <a:lnTo>
                    <a:pt x="4950" y="1636656"/>
                  </a:lnTo>
                  <a:lnTo>
                    <a:pt x="4386" y="1626855"/>
                  </a:lnTo>
                  <a:lnTo>
                    <a:pt x="3871" y="1617055"/>
                  </a:lnTo>
                  <a:lnTo>
                    <a:pt x="3370" y="1607255"/>
                  </a:lnTo>
                  <a:lnTo>
                    <a:pt x="2911" y="1597454"/>
                  </a:lnTo>
                  <a:lnTo>
                    <a:pt x="2479" y="1587654"/>
                  </a:lnTo>
                  <a:lnTo>
                    <a:pt x="2075" y="1577854"/>
                  </a:lnTo>
                  <a:lnTo>
                    <a:pt x="1716" y="1568053"/>
                  </a:lnTo>
                  <a:lnTo>
                    <a:pt x="1371" y="1558253"/>
                  </a:lnTo>
                  <a:lnTo>
                    <a:pt x="1085" y="1548453"/>
                  </a:lnTo>
                  <a:lnTo>
                    <a:pt x="817" y="1538652"/>
                  </a:lnTo>
                  <a:lnTo>
                    <a:pt x="593" y="1528852"/>
                  </a:lnTo>
                  <a:lnTo>
                    <a:pt x="403" y="1519052"/>
                  </a:lnTo>
                  <a:lnTo>
                    <a:pt x="242" y="1509251"/>
                  </a:lnTo>
                  <a:lnTo>
                    <a:pt x="133" y="1499451"/>
                  </a:lnTo>
                  <a:lnTo>
                    <a:pt x="40" y="1489651"/>
                  </a:lnTo>
                  <a:lnTo>
                    <a:pt x="9" y="1479850"/>
                  </a:lnTo>
                  <a:lnTo>
                    <a:pt x="0" y="1470050"/>
                  </a:lnTo>
                  <a:lnTo>
                    <a:pt x="35" y="1460250"/>
                  </a:lnTo>
                  <a:lnTo>
                    <a:pt x="109" y="1450449"/>
                  </a:lnTo>
                  <a:lnTo>
                    <a:pt x="211" y="1440649"/>
                  </a:lnTo>
                  <a:lnTo>
                    <a:pt x="370" y="1430849"/>
                  </a:lnTo>
                  <a:lnTo>
                    <a:pt x="546" y="1421048"/>
                  </a:lnTo>
                  <a:lnTo>
                    <a:pt x="782" y="1411248"/>
                  </a:lnTo>
                  <a:lnTo>
                    <a:pt x="1043" y="1401448"/>
                  </a:lnTo>
                  <a:lnTo>
                    <a:pt x="1346" y="1391647"/>
                  </a:lnTo>
                  <a:lnTo>
                    <a:pt x="1691" y="1381847"/>
                  </a:lnTo>
                  <a:lnTo>
                    <a:pt x="2061" y="1372047"/>
                  </a:lnTo>
                  <a:lnTo>
                    <a:pt x="2489" y="1362246"/>
                  </a:lnTo>
                  <a:lnTo>
                    <a:pt x="2935" y="1352446"/>
                  </a:lnTo>
                  <a:lnTo>
                    <a:pt x="3435" y="1342646"/>
                  </a:lnTo>
                  <a:lnTo>
                    <a:pt x="3962" y="1332845"/>
                  </a:lnTo>
                  <a:lnTo>
                    <a:pt x="4526" y="1323045"/>
                  </a:lnTo>
                  <a:lnTo>
                    <a:pt x="5132" y="1313245"/>
                  </a:lnTo>
                  <a:lnTo>
                    <a:pt x="5758" y="1303444"/>
                  </a:lnTo>
                  <a:lnTo>
                    <a:pt x="6441" y="1293644"/>
                  </a:lnTo>
                  <a:lnTo>
                    <a:pt x="7139" y="1283844"/>
                  </a:lnTo>
                  <a:lnTo>
                    <a:pt x="7884" y="1274043"/>
                  </a:lnTo>
                  <a:lnTo>
                    <a:pt x="8655" y="1264243"/>
                  </a:lnTo>
                  <a:lnTo>
                    <a:pt x="9456" y="1254442"/>
                  </a:lnTo>
                  <a:lnTo>
                    <a:pt x="10296" y="1244642"/>
                  </a:lnTo>
                  <a:lnTo>
                    <a:pt x="11151" y="1234842"/>
                  </a:lnTo>
                  <a:lnTo>
                    <a:pt x="12057" y="1225041"/>
                  </a:lnTo>
                  <a:lnTo>
                    <a:pt x="12976" y="1215241"/>
                  </a:lnTo>
                  <a:lnTo>
                    <a:pt x="13931" y="1205441"/>
                  </a:lnTo>
                  <a:lnTo>
                    <a:pt x="14910" y="1195640"/>
                  </a:lnTo>
                  <a:lnTo>
                    <a:pt x="15911" y="1185840"/>
                  </a:lnTo>
                  <a:lnTo>
                    <a:pt x="16945" y="1176040"/>
                  </a:lnTo>
                  <a:lnTo>
                    <a:pt x="17990" y="1166239"/>
                  </a:lnTo>
                  <a:lnTo>
                    <a:pt x="19074" y="1156439"/>
                  </a:lnTo>
                  <a:lnTo>
                    <a:pt x="20168" y="1146639"/>
                  </a:lnTo>
                  <a:lnTo>
                    <a:pt x="21288" y="1136838"/>
                  </a:lnTo>
                  <a:lnTo>
                    <a:pt x="22426" y="1127038"/>
                  </a:lnTo>
                  <a:lnTo>
                    <a:pt x="23578" y="1117238"/>
                  </a:lnTo>
                  <a:lnTo>
                    <a:pt x="24755" y="1107437"/>
                  </a:lnTo>
                  <a:lnTo>
                    <a:pt x="25939" y="1097637"/>
                  </a:lnTo>
                  <a:lnTo>
                    <a:pt x="27148" y="1087837"/>
                  </a:lnTo>
                  <a:lnTo>
                    <a:pt x="28364" y="1078036"/>
                  </a:lnTo>
                  <a:lnTo>
                    <a:pt x="29595" y="1068236"/>
                  </a:lnTo>
                  <a:lnTo>
                    <a:pt x="30837" y="1058436"/>
                  </a:lnTo>
                  <a:lnTo>
                    <a:pt x="32087" y="1048635"/>
                  </a:lnTo>
                  <a:lnTo>
                    <a:pt x="33350" y="1038835"/>
                  </a:lnTo>
                  <a:lnTo>
                    <a:pt x="34617" y="1029035"/>
                  </a:lnTo>
                  <a:lnTo>
                    <a:pt x="35895" y="1019234"/>
                  </a:lnTo>
                  <a:lnTo>
                    <a:pt x="37175" y="1009434"/>
                  </a:lnTo>
                  <a:lnTo>
                    <a:pt x="38461" y="999634"/>
                  </a:lnTo>
                  <a:lnTo>
                    <a:pt x="39750" y="989833"/>
                  </a:lnTo>
                  <a:lnTo>
                    <a:pt x="41042" y="980033"/>
                  </a:lnTo>
                  <a:lnTo>
                    <a:pt x="42334" y="970233"/>
                  </a:lnTo>
                  <a:lnTo>
                    <a:pt x="43627" y="960432"/>
                  </a:lnTo>
                  <a:lnTo>
                    <a:pt x="44918" y="950632"/>
                  </a:lnTo>
                  <a:lnTo>
                    <a:pt x="46208" y="940832"/>
                  </a:lnTo>
                  <a:lnTo>
                    <a:pt x="47495" y="931031"/>
                  </a:lnTo>
                  <a:lnTo>
                    <a:pt x="48777" y="921231"/>
                  </a:lnTo>
                  <a:lnTo>
                    <a:pt x="50056" y="911431"/>
                  </a:lnTo>
                  <a:lnTo>
                    <a:pt x="51326" y="901630"/>
                  </a:lnTo>
                  <a:lnTo>
                    <a:pt x="52592" y="891830"/>
                  </a:lnTo>
                  <a:lnTo>
                    <a:pt x="53848" y="882030"/>
                  </a:lnTo>
                  <a:lnTo>
                    <a:pt x="55096" y="872229"/>
                  </a:lnTo>
                  <a:lnTo>
                    <a:pt x="56336" y="862429"/>
                  </a:lnTo>
                  <a:lnTo>
                    <a:pt x="57563" y="852629"/>
                  </a:lnTo>
                  <a:lnTo>
                    <a:pt x="58785" y="842828"/>
                  </a:lnTo>
                  <a:lnTo>
                    <a:pt x="59986" y="833028"/>
                  </a:lnTo>
                  <a:lnTo>
                    <a:pt x="61182" y="823228"/>
                  </a:lnTo>
                  <a:lnTo>
                    <a:pt x="62361" y="813427"/>
                  </a:lnTo>
                  <a:lnTo>
                    <a:pt x="63527" y="803627"/>
                  </a:lnTo>
                  <a:lnTo>
                    <a:pt x="64682" y="793827"/>
                  </a:lnTo>
                  <a:lnTo>
                    <a:pt x="65816" y="784026"/>
                  </a:lnTo>
                  <a:lnTo>
                    <a:pt x="66943" y="774226"/>
                  </a:lnTo>
                  <a:lnTo>
                    <a:pt x="68043" y="764426"/>
                  </a:lnTo>
                  <a:lnTo>
                    <a:pt x="69135" y="754625"/>
                  </a:lnTo>
                  <a:lnTo>
                    <a:pt x="70206" y="744825"/>
                  </a:lnTo>
                  <a:lnTo>
                    <a:pt x="71260" y="735025"/>
                  </a:lnTo>
                  <a:lnTo>
                    <a:pt x="72301" y="725224"/>
                  </a:lnTo>
                  <a:lnTo>
                    <a:pt x="73316" y="715424"/>
                  </a:lnTo>
                  <a:lnTo>
                    <a:pt x="74322" y="705624"/>
                  </a:lnTo>
                  <a:lnTo>
                    <a:pt x="75299" y="695823"/>
                  </a:lnTo>
                  <a:lnTo>
                    <a:pt x="76265" y="686023"/>
                  </a:lnTo>
                  <a:lnTo>
                    <a:pt x="77209" y="676223"/>
                  </a:lnTo>
                  <a:lnTo>
                    <a:pt x="78133" y="666422"/>
                  </a:lnTo>
                  <a:lnTo>
                    <a:pt x="79043" y="656622"/>
                  </a:lnTo>
                  <a:lnTo>
                    <a:pt x="79924" y="646822"/>
                  </a:lnTo>
                  <a:lnTo>
                    <a:pt x="80796" y="637021"/>
                  </a:lnTo>
                  <a:lnTo>
                    <a:pt x="81638" y="627221"/>
                  </a:lnTo>
                  <a:lnTo>
                    <a:pt x="82467" y="617421"/>
                  </a:lnTo>
                  <a:lnTo>
                    <a:pt x="83275" y="607620"/>
                  </a:lnTo>
                  <a:lnTo>
                    <a:pt x="84061" y="597820"/>
                  </a:lnTo>
                  <a:lnTo>
                    <a:pt x="84835" y="588020"/>
                  </a:lnTo>
                  <a:lnTo>
                    <a:pt x="85577" y="578219"/>
                  </a:lnTo>
                  <a:lnTo>
                    <a:pt x="86311" y="568419"/>
                  </a:lnTo>
                  <a:lnTo>
                    <a:pt x="87017" y="558619"/>
                  </a:lnTo>
                  <a:lnTo>
                    <a:pt x="87708" y="548818"/>
                  </a:lnTo>
                  <a:lnTo>
                    <a:pt x="88380" y="539018"/>
                  </a:lnTo>
                  <a:lnTo>
                    <a:pt x="89030" y="529218"/>
                  </a:lnTo>
                  <a:lnTo>
                    <a:pt x="89670" y="519417"/>
                  </a:lnTo>
                  <a:lnTo>
                    <a:pt x="90278" y="509617"/>
                  </a:lnTo>
                  <a:lnTo>
                    <a:pt x="90878" y="499817"/>
                  </a:lnTo>
                  <a:lnTo>
                    <a:pt x="91454" y="490016"/>
                  </a:lnTo>
                  <a:lnTo>
                    <a:pt x="92014" y="480216"/>
                  </a:lnTo>
                  <a:lnTo>
                    <a:pt x="92559" y="470416"/>
                  </a:lnTo>
                  <a:lnTo>
                    <a:pt x="93081" y="460615"/>
                  </a:lnTo>
                  <a:lnTo>
                    <a:pt x="93596" y="450815"/>
                  </a:lnTo>
                  <a:lnTo>
                    <a:pt x="94081" y="441015"/>
                  </a:lnTo>
                  <a:lnTo>
                    <a:pt x="94559" y="431214"/>
                  </a:lnTo>
                  <a:lnTo>
                    <a:pt x="95016" y="421414"/>
                  </a:lnTo>
                  <a:lnTo>
                    <a:pt x="95458" y="411614"/>
                  </a:lnTo>
                  <a:lnTo>
                    <a:pt x="95888" y="401813"/>
                  </a:lnTo>
                  <a:lnTo>
                    <a:pt x="96297" y="392013"/>
                  </a:lnTo>
                  <a:lnTo>
                    <a:pt x="96699" y="382213"/>
                  </a:lnTo>
                  <a:lnTo>
                    <a:pt x="97077" y="372412"/>
                  </a:lnTo>
                  <a:lnTo>
                    <a:pt x="97447" y="362612"/>
                  </a:lnTo>
                  <a:lnTo>
                    <a:pt x="97801" y="352812"/>
                  </a:lnTo>
                  <a:lnTo>
                    <a:pt x="98141" y="343011"/>
                  </a:lnTo>
                  <a:lnTo>
                    <a:pt x="98471" y="333211"/>
                  </a:lnTo>
                  <a:lnTo>
                    <a:pt x="98783" y="323411"/>
                  </a:lnTo>
                  <a:lnTo>
                    <a:pt x="99089" y="313610"/>
                  </a:lnTo>
                  <a:lnTo>
                    <a:pt x="99376" y="303810"/>
                  </a:lnTo>
                  <a:lnTo>
                    <a:pt x="99655" y="294010"/>
                  </a:lnTo>
                  <a:lnTo>
                    <a:pt x="99922" y="284209"/>
                  </a:lnTo>
                  <a:lnTo>
                    <a:pt x="100177" y="274409"/>
                  </a:lnTo>
                  <a:lnTo>
                    <a:pt x="100424" y="264609"/>
                  </a:lnTo>
                  <a:lnTo>
                    <a:pt x="100656" y="254808"/>
                  </a:lnTo>
                  <a:lnTo>
                    <a:pt x="100883" y="245008"/>
                  </a:lnTo>
                  <a:lnTo>
                    <a:pt x="101095" y="235208"/>
                  </a:lnTo>
                  <a:lnTo>
                    <a:pt x="101301" y="225407"/>
                  </a:lnTo>
                  <a:lnTo>
                    <a:pt x="101497" y="215607"/>
                  </a:lnTo>
                  <a:lnTo>
                    <a:pt x="101683" y="205807"/>
                  </a:lnTo>
                  <a:lnTo>
                    <a:pt x="101864" y="196006"/>
                  </a:lnTo>
                  <a:lnTo>
                    <a:pt x="102032" y="186206"/>
                  </a:lnTo>
                  <a:lnTo>
                    <a:pt x="102196" y="176406"/>
                  </a:lnTo>
                  <a:lnTo>
                    <a:pt x="102349" y="166605"/>
                  </a:lnTo>
                  <a:lnTo>
                    <a:pt x="102497" y="156805"/>
                  </a:lnTo>
                  <a:lnTo>
                    <a:pt x="102638" y="147005"/>
                  </a:lnTo>
                  <a:lnTo>
                    <a:pt x="102770" y="137204"/>
                  </a:lnTo>
                  <a:lnTo>
                    <a:pt x="102899" y="127404"/>
                  </a:lnTo>
                  <a:lnTo>
                    <a:pt x="103018" y="117604"/>
                  </a:lnTo>
                  <a:lnTo>
                    <a:pt x="103133" y="107803"/>
                  </a:lnTo>
                  <a:lnTo>
                    <a:pt x="103241" y="98003"/>
                  </a:lnTo>
                  <a:lnTo>
                    <a:pt x="103345" y="88203"/>
                  </a:lnTo>
                  <a:lnTo>
                    <a:pt x="103443" y="78402"/>
                  </a:lnTo>
                  <a:lnTo>
                    <a:pt x="103535" y="68602"/>
                  </a:lnTo>
                  <a:lnTo>
                    <a:pt x="103625" y="58802"/>
                  </a:lnTo>
                  <a:lnTo>
                    <a:pt x="103707" y="49001"/>
                  </a:lnTo>
                  <a:lnTo>
                    <a:pt x="103786" y="39201"/>
                  </a:lnTo>
                  <a:lnTo>
                    <a:pt x="103861" y="29401"/>
                  </a:lnTo>
                  <a:lnTo>
                    <a:pt x="103931" y="19600"/>
                  </a:lnTo>
                  <a:lnTo>
                    <a:pt x="103998" y="9800"/>
                  </a:lnTo>
                  <a:lnTo>
                    <a:pt x="104061" y="0"/>
                  </a:lnTo>
                  <a:lnTo>
                    <a:pt x="105972" y="0"/>
                  </a:lnTo>
                  <a:lnTo>
                    <a:pt x="106034" y="9800"/>
                  </a:lnTo>
                  <a:lnTo>
                    <a:pt x="106102" y="19600"/>
                  </a:lnTo>
                  <a:lnTo>
                    <a:pt x="106172" y="29401"/>
                  </a:lnTo>
                  <a:lnTo>
                    <a:pt x="106246" y="39201"/>
                  </a:lnTo>
                  <a:lnTo>
                    <a:pt x="106326" y="49001"/>
                  </a:lnTo>
                  <a:lnTo>
                    <a:pt x="106408" y="58802"/>
                  </a:lnTo>
                  <a:lnTo>
                    <a:pt x="106498" y="68602"/>
                  </a:lnTo>
                  <a:lnTo>
                    <a:pt x="106589" y="78402"/>
                  </a:lnTo>
                  <a:lnTo>
                    <a:pt x="106688" y="88203"/>
                  </a:lnTo>
                  <a:lnTo>
                    <a:pt x="106791" y="98003"/>
                  </a:lnTo>
                  <a:lnTo>
                    <a:pt x="106899" y="107803"/>
                  </a:lnTo>
                  <a:lnTo>
                    <a:pt x="107015" y="117604"/>
                  </a:lnTo>
                  <a:lnTo>
                    <a:pt x="107134" y="127404"/>
                  </a:lnTo>
                  <a:lnTo>
                    <a:pt x="107263" y="137204"/>
                  </a:lnTo>
                  <a:lnTo>
                    <a:pt x="107395" y="147005"/>
                  </a:lnTo>
                  <a:lnTo>
                    <a:pt x="107536" y="156805"/>
                  </a:lnTo>
                  <a:lnTo>
                    <a:pt x="107683" y="166605"/>
                  </a:lnTo>
                  <a:lnTo>
                    <a:pt x="107837" y="176406"/>
                  </a:lnTo>
                  <a:lnTo>
                    <a:pt x="108001" y="186206"/>
                  </a:lnTo>
                  <a:lnTo>
                    <a:pt x="108169" y="196006"/>
                  </a:lnTo>
                  <a:lnTo>
                    <a:pt x="108350" y="205807"/>
                  </a:lnTo>
                  <a:lnTo>
                    <a:pt x="108536" y="215607"/>
                  </a:lnTo>
                  <a:lnTo>
                    <a:pt x="108732" y="225407"/>
                  </a:lnTo>
                  <a:lnTo>
                    <a:pt x="108937" y="235208"/>
                  </a:lnTo>
                  <a:lnTo>
                    <a:pt x="109150" y="245008"/>
                  </a:lnTo>
                  <a:lnTo>
                    <a:pt x="109377" y="254808"/>
                  </a:lnTo>
                  <a:lnTo>
                    <a:pt x="109608" y="264609"/>
                  </a:lnTo>
                  <a:lnTo>
                    <a:pt x="109856" y="274409"/>
                  </a:lnTo>
                  <a:lnTo>
                    <a:pt x="110111" y="284209"/>
                  </a:lnTo>
                  <a:lnTo>
                    <a:pt x="110377" y="294010"/>
                  </a:lnTo>
                  <a:lnTo>
                    <a:pt x="110657" y="303810"/>
                  </a:lnTo>
                  <a:lnTo>
                    <a:pt x="110944" y="313610"/>
                  </a:lnTo>
                  <a:lnTo>
                    <a:pt x="111250" y="323411"/>
                  </a:lnTo>
                  <a:lnTo>
                    <a:pt x="111561" y="333211"/>
                  </a:lnTo>
                  <a:lnTo>
                    <a:pt x="111892" y="343011"/>
                  </a:lnTo>
                  <a:lnTo>
                    <a:pt x="112232" y="352812"/>
                  </a:lnTo>
                  <a:lnTo>
                    <a:pt x="112586" y="362612"/>
                  </a:lnTo>
                  <a:lnTo>
                    <a:pt x="112956" y="372412"/>
                  </a:lnTo>
                  <a:lnTo>
                    <a:pt x="113334" y="382213"/>
                  </a:lnTo>
                  <a:lnTo>
                    <a:pt x="113736" y="392013"/>
                  </a:lnTo>
                  <a:lnTo>
                    <a:pt x="114144" y="401813"/>
                  </a:lnTo>
                  <a:lnTo>
                    <a:pt x="114574" y="411614"/>
                  </a:lnTo>
                  <a:lnTo>
                    <a:pt x="115017" y="421414"/>
                  </a:lnTo>
                  <a:lnTo>
                    <a:pt x="115474" y="431214"/>
                  </a:lnTo>
                  <a:lnTo>
                    <a:pt x="115952" y="441015"/>
                  </a:lnTo>
                  <a:lnTo>
                    <a:pt x="116437" y="450815"/>
                  </a:lnTo>
                  <a:lnTo>
                    <a:pt x="116951" y="460615"/>
                  </a:lnTo>
                  <a:lnTo>
                    <a:pt x="117473" y="470416"/>
                  </a:lnTo>
                  <a:lnTo>
                    <a:pt x="118018" y="480216"/>
                  </a:lnTo>
                  <a:lnTo>
                    <a:pt x="118579" y="490016"/>
                  </a:lnTo>
                  <a:lnTo>
                    <a:pt x="119154" y="499817"/>
                  </a:lnTo>
                  <a:lnTo>
                    <a:pt x="119755" y="509617"/>
                  </a:lnTo>
                  <a:lnTo>
                    <a:pt x="120363" y="519417"/>
                  </a:lnTo>
                  <a:lnTo>
                    <a:pt x="121003" y="529218"/>
                  </a:lnTo>
                  <a:lnTo>
                    <a:pt x="121652" y="539018"/>
                  </a:lnTo>
                  <a:lnTo>
                    <a:pt x="122325" y="548818"/>
                  </a:lnTo>
                  <a:lnTo>
                    <a:pt x="123016" y="558619"/>
                  </a:lnTo>
                  <a:lnTo>
                    <a:pt x="123722" y="568419"/>
                  </a:lnTo>
                  <a:lnTo>
                    <a:pt x="124456" y="578219"/>
                  </a:lnTo>
                  <a:lnTo>
                    <a:pt x="125198" y="588020"/>
                  </a:lnTo>
                  <a:lnTo>
                    <a:pt x="125972" y="597820"/>
                  </a:lnTo>
                  <a:lnTo>
                    <a:pt x="126757" y="607620"/>
                  </a:lnTo>
                  <a:lnTo>
                    <a:pt x="127566" y="617421"/>
                  </a:lnTo>
                  <a:lnTo>
                    <a:pt x="128394" y="627221"/>
                  </a:lnTo>
                  <a:lnTo>
                    <a:pt x="129237" y="637021"/>
                  </a:lnTo>
                  <a:lnTo>
                    <a:pt x="130109" y="646822"/>
                  </a:lnTo>
                  <a:lnTo>
                    <a:pt x="130990" y="656622"/>
                  </a:lnTo>
                  <a:lnTo>
                    <a:pt x="131900" y="666422"/>
                  </a:lnTo>
                  <a:lnTo>
                    <a:pt x="132824" y="676223"/>
                  </a:lnTo>
                  <a:lnTo>
                    <a:pt x="133768" y="686023"/>
                  </a:lnTo>
                  <a:lnTo>
                    <a:pt x="134733" y="695823"/>
                  </a:lnTo>
                  <a:lnTo>
                    <a:pt x="135710" y="705624"/>
                  </a:lnTo>
                  <a:lnTo>
                    <a:pt x="136717" y="715424"/>
                  </a:lnTo>
                  <a:lnTo>
                    <a:pt x="137732" y="725224"/>
                  </a:lnTo>
                  <a:lnTo>
                    <a:pt x="138773" y="735025"/>
                  </a:lnTo>
                  <a:lnTo>
                    <a:pt x="139827" y="744825"/>
                  </a:lnTo>
                  <a:lnTo>
                    <a:pt x="140898" y="754625"/>
                  </a:lnTo>
                  <a:lnTo>
                    <a:pt x="141990" y="764426"/>
                  </a:lnTo>
                  <a:lnTo>
                    <a:pt x="143090" y="774226"/>
                  </a:lnTo>
                  <a:lnTo>
                    <a:pt x="144217" y="784026"/>
                  </a:lnTo>
                  <a:lnTo>
                    <a:pt x="145351" y="793827"/>
                  </a:lnTo>
                  <a:lnTo>
                    <a:pt x="146505" y="803627"/>
                  </a:lnTo>
                  <a:lnTo>
                    <a:pt x="147672" y="813427"/>
                  </a:lnTo>
                  <a:lnTo>
                    <a:pt x="148851" y="823228"/>
                  </a:lnTo>
                  <a:lnTo>
                    <a:pt x="150046" y="833028"/>
                  </a:lnTo>
                  <a:lnTo>
                    <a:pt x="151248" y="842828"/>
                  </a:lnTo>
                  <a:lnTo>
                    <a:pt x="152470" y="852629"/>
                  </a:lnTo>
                  <a:lnTo>
                    <a:pt x="153696" y="862429"/>
                  </a:lnTo>
                  <a:lnTo>
                    <a:pt x="154937" y="872229"/>
                  </a:lnTo>
                  <a:lnTo>
                    <a:pt x="156185" y="882030"/>
                  </a:lnTo>
                  <a:lnTo>
                    <a:pt x="157441" y="891830"/>
                  </a:lnTo>
                  <a:lnTo>
                    <a:pt x="158707" y="901630"/>
                  </a:lnTo>
                  <a:lnTo>
                    <a:pt x="159976" y="911431"/>
                  </a:lnTo>
                  <a:lnTo>
                    <a:pt x="161256" y="921231"/>
                  </a:lnTo>
                  <a:lnTo>
                    <a:pt x="162538" y="931031"/>
                  </a:lnTo>
                  <a:lnTo>
                    <a:pt x="163825" y="940832"/>
                  </a:lnTo>
                  <a:lnTo>
                    <a:pt x="165114" y="950632"/>
                  </a:lnTo>
                  <a:lnTo>
                    <a:pt x="166406" y="960432"/>
                  </a:lnTo>
                  <a:lnTo>
                    <a:pt x="167698" y="970233"/>
                  </a:lnTo>
                  <a:lnTo>
                    <a:pt x="168991" y="980033"/>
                  </a:lnTo>
                  <a:lnTo>
                    <a:pt x="170282" y="989833"/>
                  </a:lnTo>
                  <a:lnTo>
                    <a:pt x="171571" y="999634"/>
                  </a:lnTo>
                  <a:lnTo>
                    <a:pt x="172857" y="1009434"/>
                  </a:lnTo>
                  <a:lnTo>
                    <a:pt x="174138" y="1019234"/>
                  </a:lnTo>
                  <a:lnTo>
                    <a:pt x="175415" y="1029035"/>
                  </a:lnTo>
                  <a:lnTo>
                    <a:pt x="176682" y="1038835"/>
                  </a:lnTo>
                  <a:lnTo>
                    <a:pt x="177946" y="1048635"/>
                  </a:lnTo>
                  <a:lnTo>
                    <a:pt x="179196" y="1058436"/>
                  </a:lnTo>
                  <a:lnTo>
                    <a:pt x="180438" y="1068236"/>
                  </a:lnTo>
                  <a:lnTo>
                    <a:pt x="181669" y="1078036"/>
                  </a:lnTo>
                  <a:lnTo>
                    <a:pt x="182885" y="1087837"/>
                  </a:lnTo>
                  <a:lnTo>
                    <a:pt x="184093" y="1097637"/>
                  </a:lnTo>
                  <a:lnTo>
                    <a:pt x="185277" y="1107437"/>
                  </a:lnTo>
                  <a:lnTo>
                    <a:pt x="186454" y="1117238"/>
                  </a:lnTo>
                  <a:lnTo>
                    <a:pt x="187607" y="1127038"/>
                  </a:lnTo>
                  <a:lnTo>
                    <a:pt x="188745" y="1136838"/>
                  </a:lnTo>
                  <a:lnTo>
                    <a:pt x="189865" y="1146639"/>
                  </a:lnTo>
                  <a:lnTo>
                    <a:pt x="190959" y="1156439"/>
                  </a:lnTo>
                  <a:lnTo>
                    <a:pt x="192043" y="1166239"/>
                  </a:lnTo>
                  <a:lnTo>
                    <a:pt x="193088" y="1176040"/>
                  </a:lnTo>
                  <a:lnTo>
                    <a:pt x="194122" y="1185840"/>
                  </a:lnTo>
                  <a:lnTo>
                    <a:pt x="195123" y="1195640"/>
                  </a:lnTo>
                  <a:lnTo>
                    <a:pt x="196101" y="1205441"/>
                  </a:lnTo>
                  <a:lnTo>
                    <a:pt x="197057" y="1215241"/>
                  </a:lnTo>
                  <a:lnTo>
                    <a:pt x="197975" y="1225041"/>
                  </a:lnTo>
                  <a:lnTo>
                    <a:pt x="198881" y="1234842"/>
                  </a:lnTo>
                  <a:lnTo>
                    <a:pt x="199737" y="1244642"/>
                  </a:lnTo>
                  <a:lnTo>
                    <a:pt x="200577" y="1254442"/>
                  </a:lnTo>
                  <a:lnTo>
                    <a:pt x="201378" y="1264243"/>
                  </a:lnTo>
                  <a:lnTo>
                    <a:pt x="202149" y="1274043"/>
                  </a:lnTo>
                  <a:lnTo>
                    <a:pt x="202894" y="1283844"/>
                  </a:lnTo>
                  <a:lnTo>
                    <a:pt x="203592" y="1293644"/>
                  </a:lnTo>
                  <a:lnTo>
                    <a:pt x="204275" y="1303444"/>
                  </a:lnTo>
                  <a:lnTo>
                    <a:pt x="204901" y="1313245"/>
                  </a:lnTo>
                  <a:lnTo>
                    <a:pt x="205507" y="1323045"/>
                  </a:lnTo>
                  <a:lnTo>
                    <a:pt x="206071" y="1332845"/>
                  </a:lnTo>
                  <a:lnTo>
                    <a:pt x="206597" y="1342646"/>
                  </a:lnTo>
                  <a:lnTo>
                    <a:pt x="207098" y="1352446"/>
                  </a:lnTo>
                  <a:lnTo>
                    <a:pt x="207543" y="1362246"/>
                  </a:lnTo>
                  <a:lnTo>
                    <a:pt x="207972" y="1372047"/>
                  </a:lnTo>
                  <a:lnTo>
                    <a:pt x="208341" y="1381847"/>
                  </a:lnTo>
                  <a:lnTo>
                    <a:pt x="208686" y="1391647"/>
                  </a:lnTo>
                  <a:lnTo>
                    <a:pt x="208990" y="1401448"/>
                  </a:lnTo>
                  <a:lnTo>
                    <a:pt x="209251" y="1411248"/>
                  </a:lnTo>
                  <a:lnTo>
                    <a:pt x="209487" y="1421048"/>
                  </a:lnTo>
                  <a:lnTo>
                    <a:pt x="209663" y="1430849"/>
                  </a:lnTo>
                  <a:lnTo>
                    <a:pt x="209822" y="1440649"/>
                  </a:lnTo>
                  <a:lnTo>
                    <a:pt x="209924" y="1450449"/>
                  </a:lnTo>
                  <a:lnTo>
                    <a:pt x="209998" y="1460250"/>
                  </a:lnTo>
                  <a:lnTo>
                    <a:pt x="210033" y="1470050"/>
                  </a:lnTo>
                  <a:lnTo>
                    <a:pt x="210023" y="1479850"/>
                  </a:lnTo>
                  <a:lnTo>
                    <a:pt x="209992" y="1489651"/>
                  </a:lnTo>
                  <a:lnTo>
                    <a:pt x="209900" y="1499451"/>
                  </a:lnTo>
                  <a:lnTo>
                    <a:pt x="209790" y="1509251"/>
                  </a:lnTo>
                  <a:lnTo>
                    <a:pt x="209630" y="1519052"/>
                  </a:lnTo>
                  <a:lnTo>
                    <a:pt x="209440" y="1528852"/>
                  </a:lnTo>
                  <a:lnTo>
                    <a:pt x="209216" y="1538652"/>
                  </a:lnTo>
                  <a:lnTo>
                    <a:pt x="208947" y="1548453"/>
                  </a:lnTo>
                  <a:lnTo>
                    <a:pt x="208662" y="1558253"/>
                  </a:lnTo>
                  <a:lnTo>
                    <a:pt x="208317" y="1568053"/>
                  </a:lnTo>
                  <a:lnTo>
                    <a:pt x="207957" y="1577854"/>
                  </a:lnTo>
                  <a:lnTo>
                    <a:pt x="207554" y="1587654"/>
                  </a:lnTo>
                  <a:lnTo>
                    <a:pt x="207122" y="1597454"/>
                  </a:lnTo>
                  <a:lnTo>
                    <a:pt x="206663" y="1607255"/>
                  </a:lnTo>
                  <a:lnTo>
                    <a:pt x="206162" y="1617055"/>
                  </a:lnTo>
                  <a:lnTo>
                    <a:pt x="205647" y="1626855"/>
                  </a:lnTo>
                  <a:lnTo>
                    <a:pt x="205082" y="1636656"/>
                  </a:lnTo>
                  <a:lnTo>
                    <a:pt x="204504" y="1646456"/>
                  </a:lnTo>
                  <a:lnTo>
                    <a:pt x="203890" y="1656256"/>
                  </a:lnTo>
                  <a:lnTo>
                    <a:pt x="203251" y="1666057"/>
                  </a:lnTo>
                  <a:lnTo>
                    <a:pt x="202592" y="1675857"/>
                  </a:lnTo>
                  <a:lnTo>
                    <a:pt x="201897" y="1685657"/>
                  </a:lnTo>
                  <a:lnTo>
                    <a:pt x="201190" y="1695458"/>
                  </a:lnTo>
                  <a:lnTo>
                    <a:pt x="200447" y="1705258"/>
                  </a:lnTo>
                  <a:lnTo>
                    <a:pt x="199690" y="1715058"/>
                  </a:lnTo>
                  <a:lnTo>
                    <a:pt x="198908" y="1724859"/>
                  </a:lnTo>
                  <a:lnTo>
                    <a:pt x="198106" y="1734659"/>
                  </a:lnTo>
                  <a:lnTo>
                    <a:pt x="197289" y="1744459"/>
                  </a:lnTo>
                  <a:lnTo>
                    <a:pt x="196445" y="1754260"/>
                  </a:lnTo>
                  <a:lnTo>
                    <a:pt x="195593" y="1764060"/>
                  </a:lnTo>
                  <a:lnTo>
                    <a:pt x="194715" y="1773860"/>
                  </a:lnTo>
                  <a:lnTo>
                    <a:pt x="193828" y="1783661"/>
                  </a:lnTo>
                  <a:lnTo>
                    <a:pt x="192924" y="1793461"/>
                  </a:lnTo>
                  <a:lnTo>
                    <a:pt x="192006" y="1803261"/>
                  </a:lnTo>
                  <a:lnTo>
                    <a:pt x="191079" y="1813062"/>
                  </a:lnTo>
                  <a:lnTo>
                    <a:pt x="190134" y="1822862"/>
                  </a:lnTo>
                  <a:lnTo>
                    <a:pt x="189184" y="1832662"/>
                  </a:lnTo>
                  <a:lnTo>
                    <a:pt x="188220" y="1842463"/>
                  </a:lnTo>
                  <a:lnTo>
                    <a:pt x="187250" y="1852263"/>
                  </a:lnTo>
                  <a:lnTo>
                    <a:pt x="186271" y="1862063"/>
                  </a:lnTo>
                  <a:lnTo>
                    <a:pt x="185284" y="1871864"/>
                  </a:lnTo>
                  <a:lnTo>
                    <a:pt x="184294" y="1881664"/>
                  </a:lnTo>
                  <a:lnTo>
                    <a:pt x="183295" y="1891464"/>
                  </a:lnTo>
                  <a:lnTo>
                    <a:pt x="182294" y="1901265"/>
                  </a:lnTo>
                  <a:lnTo>
                    <a:pt x="181289" y="1911065"/>
                  </a:lnTo>
                  <a:lnTo>
                    <a:pt x="180281" y="1920865"/>
                  </a:lnTo>
                  <a:lnTo>
                    <a:pt x="179272" y="1930666"/>
                  </a:lnTo>
                  <a:lnTo>
                    <a:pt x="178261" y="1940466"/>
                  </a:lnTo>
                  <a:lnTo>
                    <a:pt x="177250" y="1950266"/>
                  </a:lnTo>
                  <a:lnTo>
                    <a:pt x="176240" y="1960067"/>
                  </a:lnTo>
                  <a:lnTo>
                    <a:pt x="175231" y="1969867"/>
                  </a:lnTo>
                  <a:lnTo>
                    <a:pt x="174224" y="1979667"/>
                  </a:lnTo>
                  <a:lnTo>
                    <a:pt x="173220" y="1989468"/>
                  </a:lnTo>
                  <a:lnTo>
                    <a:pt x="172219" y="1999268"/>
                  </a:lnTo>
                  <a:lnTo>
                    <a:pt x="171223" y="2009068"/>
                  </a:lnTo>
                  <a:lnTo>
                    <a:pt x="170230" y="2018869"/>
                  </a:lnTo>
                  <a:lnTo>
                    <a:pt x="169245" y="2028669"/>
                  </a:lnTo>
                  <a:lnTo>
                    <a:pt x="168263" y="2038469"/>
                  </a:lnTo>
                  <a:lnTo>
                    <a:pt x="167290" y="2048270"/>
                  </a:lnTo>
                  <a:lnTo>
                    <a:pt x="166323" y="2058070"/>
                  </a:lnTo>
                  <a:lnTo>
                    <a:pt x="165362" y="2067870"/>
                  </a:lnTo>
                  <a:lnTo>
                    <a:pt x="164414" y="2077671"/>
                  </a:lnTo>
                  <a:lnTo>
                    <a:pt x="163469" y="2087471"/>
                  </a:lnTo>
                  <a:lnTo>
                    <a:pt x="162538" y="2097271"/>
                  </a:lnTo>
                  <a:lnTo>
                    <a:pt x="161614" y="2107072"/>
                  </a:lnTo>
                  <a:lnTo>
                    <a:pt x="160701" y="2116872"/>
                  </a:lnTo>
                  <a:lnTo>
                    <a:pt x="159799" y="2126672"/>
                  </a:lnTo>
                  <a:lnTo>
                    <a:pt x="158905" y="2136473"/>
                  </a:lnTo>
                  <a:lnTo>
                    <a:pt x="158028" y="2146273"/>
                  </a:lnTo>
                  <a:lnTo>
                    <a:pt x="157156" y="2156073"/>
                  </a:lnTo>
                  <a:lnTo>
                    <a:pt x="156302" y="2165874"/>
                  </a:lnTo>
                  <a:lnTo>
                    <a:pt x="155458" y="2175674"/>
                  </a:lnTo>
                  <a:lnTo>
                    <a:pt x="154626" y="2185474"/>
                  </a:lnTo>
                  <a:lnTo>
                    <a:pt x="153810" y="2195275"/>
                  </a:lnTo>
                  <a:lnTo>
                    <a:pt x="153002" y="2205075"/>
                  </a:lnTo>
                  <a:lnTo>
                    <a:pt x="152215" y="2214875"/>
                  </a:lnTo>
                  <a:lnTo>
                    <a:pt x="151436" y="2224676"/>
                  </a:lnTo>
                  <a:lnTo>
                    <a:pt x="150676" y="2234476"/>
                  </a:lnTo>
                  <a:lnTo>
                    <a:pt x="149928" y="2244276"/>
                  </a:lnTo>
                  <a:lnTo>
                    <a:pt x="149193" y="2254077"/>
                  </a:lnTo>
                  <a:lnTo>
                    <a:pt x="148478" y="2263877"/>
                  </a:lnTo>
                  <a:lnTo>
                    <a:pt x="147770" y="2273677"/>
                  </a:lnTo>
                  <a:lnTo>
                    <a:pt x="147088" y="2283478"/>
                  </a:lnTo>
                  <a:lnTo>
                    <a:pt x="146414" y="2293278"/>
                  </a:lnTo>
                  <a:lnTo>
                    <a:pt x="145760" y="2303078"/>
                  </a:lnTo>
                  <a:lnTo>
                    <a:pt x="145121" y="2312879"/>
                  </a:lnTo>
                  <a:lnTo>
                    <a:pt x="144495" y="2322679"/>
                  </a:lnTo>
                  <a:lnTo>
                    <a:pt x="143891" y="2332479"/>
                  </a:lnTo>
                  <a:lnTo>
                    <a:pt x="143295" y="2342280"/>
                  </a:lnTo>
                  <a:lnTo>
                    <a:pt x="142727" y="2352080"/>
                  </a:lnTo>
                  <a:lnTo>
                    <a:pt x="142167" y="2361880"/>
                  </a:lnTo>
                  <a:lnTo>
                    <a:pt x="141628" y="2371681"/>
                  </a:lnTo>
                  <a:lnTo>
                    <a:pt x="141106" y="2381481"/>
                  </a:lnTo>
                  <a:lnTo>
                    <a:pt x="140597" y="2391281"/>
                  </a:lnTo>
                  <a:lnTo>
                    <a:pt x="140112" y="2401082"/>
                  </a:lnTo>
                  <a:lnTo>
                    <a:pt x="139635" y="2410882"/>
                  </a:lnTo>
                  <a:lnTo>
                    <a:pt x="139187" y="2420682"/>
                  </a:lnTo>
                  <a:lnTo>
                    <a:pt x="138748" y="2430483"/>
                  </a:lnTo>
                  <a:lnTo>
                    <a:pt x="138330" y="2440283"/>
                  </a:lnTo>
                  <a:lnTo>
                    <a:pt x="137931" y="2450083"/>
                  </a:lnTo>
                  <a:lnTo>
                    <a:pt x="137544" y="2459884"/>
                  </a:lnTo>
                  <a:lnTo>
                    <a:pt x="137183" y="2469684"/>
                  </a:lnTo>
                  <a:lnTo>
                    <a:pt x="136830" y="2479484"/>
                  </a:lnTo>
                  <a:lnTo>
                    <a:pt x="136506" y="2489285"/>
                  </a:lnTo>
                  <a:lnTo>
                    <a:pt x="136192" y="2499085"/>
                  </a:lnTo>
                  <a:lnTo>
                    <a:pt x="135899" y="2508885"/>
                  </a:lnTo>
                  <a:lnTo>
                    <a:pt x="135625" y="2518686"/>
                  </a:lnTo>
                  <a:lnTo>
                    <a:pt x="135362" y="2528486"/>
                  </a:lnTo>
                  <a:lnTo>
                    <a:pt x="135128" y="2538286"/>
                  </a:lnTo>
                  <a:lnTo>
                    <a:pt x="134902" y="2548087"/>
                  </a:lnTo>
                  <a:lnTo>
                    <a:pt x="134702" y="2557887"/>
                  </a:lnTo>
                  <a:lnTo>
                    <a:pt x="134515" y="2567688"/>
                  </a:lnTo>
                  <a:lnTo>
                    <a:pt x="134347" y="2577488"/>
                  </a:lnTo>
                  <a:lnTo>
                    <a:pt x="134199" y="2587288"/>
                  </a:lnTo>
                  <a:lnTo>
                    <a:pt x="134062" y="2597089"/>
                  </a:lnTo>
                  <a:lnTo>
                    <a:pt x="133953" y="2606889"/>
                  </a:lnTo>
                  <a:lnTo>
                    <a:pt x="133853" y="2616689"/>
                  </a:lnTo>
                  <a:lnTo>
                    <a:pt x="133777" y="2626490"/>
                  </a:lnTo>
                  <a:lnTo>
                    <a:pt x="133715" y="2636290"/>
                  </a:lnTo>
                  <a:lnTo>
                    <a:pt x="133670" y="2646090"/>
                  </a:lnTo>
                  <a:lnTo>
                    <a:pt x="133646" y="2655891"/>
                  </a:lnTo>
                  <a:lnTo>
                    <a:pt x="133631" y="2665691"/>
                  </a:lnTo>
                  <a:lnTo>
                    <a:pt x="133644" y="2675491"/>
                  </a:lnTo>
                  <a:lnTo>
                    <a:pt x="133666" y="2685292"/>
                  </a:lnTo>
                  <a:lnTo>
                    <a:pt x="133709" y="2695092"/>
                  </a:lnTo>
                  <a:lnTo>
                    <a:pt x="133767" y="2704892"/>
                  </a:lnTo>
                  <a:lnTo>
                    <a:pt x="133839" y="2714693"/>
                  </a:lnTo>
                  <a:lnTo>
                    <a:pt x="133933" y="2724493"/>
                  </a:lnTo>
                  <a:lnTo>
                    <a:pt x="134034" y="2734293"/>
                  </a:lnTo>
                  <a:lnTo>
                    <a:pt x="134162" y="2744094"/>
                  </a:lnTo>
                  <a:lnTo>
                    <a:pt x="134297" y="2753894"/>
                  </a:lnTo>
                  <a:lnTo>
                    <a:pt x="134452" y="2763694"/>
                  </a:lnTo>
                  <a:lnTo>
                    <a:pt x="134620" y="2773495"/>
                  </a:lnTo>
                  <a:lnTo>
                    <a:pt x="134800" y="2783295"/>
                  </a:lnTo>
                  <a:lnTo>
                    <a:pt x="135001" y="2793095"/>
                  </a:lnTo>
                  <a:lnTo>
                    <a:pt x="135208" y="2802896"/>
                  </a:lnTo>
                  <a:lnTo>
                    <a:pt x="135438" y="2812696"/>
                  </a:lnTo>
                  <a:lnTo>
                    <a:pt x="135675" y="2822496"/>
                  </a:lnTo>
                  <a:lnTo>
                    <a:pt x="135928" y="2832297"/>
                  </a:lnTo>
                  <a:lnTo>
                    <a:pt x="136194" y="2842097"/>
                  </a:lnTo>
                  <a:lnTo>
                    <a:pt x="136468" y="2851897"/>
                  </a:lnTo>
                  <a:lnTo>
                    <a:pt x="136761" y="2861698"/>
                  </a:lnTo>
                  <a:lnTo>
                    <a:pt x="137059" y="2871498"/>
                  </a:lnTo>
                  <a:lnTo>
                    <a:pt x="137374" y="2881298"/>
                  </a:lnTo>
                  <a:lnTo>
                    <a:pt x="137697" y="2891099"/>
                  </a:lnTo>
                  <a:lnTo>
                    <a:pt x="138030" y="2900899"/>
                  </a:lnTo>
                  <a:lnTo>
                    <a:pt x="138375" y="2910699"/>
                  </a:lnTo>
                  <a:lnTo>
                    <a:pt x="138726" y="2920500"/>
                  </a:lnTo>
                  <a:lnTo>
                    <a:pt x="139091" y="2930300"/>
                  </a:lnTo>
                  <a:lnTo>
                    <a:pt x="139460" y="2940100"/>
                  </a:lnTo>
                  <a:lnTo>
                    <a:pt x="139841" y="2949901"/>
                  </a:lnTo>
                  <a:lnTo>
                    <a:pt x="140227" y="2959701"/>
                  </a:lnTo>
                  <a:lnTo>
                    <a:pt x="140621" y="2969501"/>
                  </a:lnTo>
                  <a:lnTo>
                    <a:pt x="141022" y="2979302"/>
                  </a:lnTo>
                  <a:lnTo>
                    <a:pt x="141426" y="2989102"/>
                  </a:lnTo>
                  <a:lnTo>
                    <a:pt x="141840" y="2998902"/>
                  </a:lnTo>
                  <a:lnTo>
                    <a:pt x="142256" y="3008703"/>
                  </a:lnTo>
                  <a:lnTo>
                    <a:pt x="142678" y="3018503"/>
                  </a:lnTo>
                  <a:lnTo>
                    <a:pt x="143103" y="3028303"/>
                  </a:lnTo>
                  <a:lnTo>
                    <a:pt x="143531" y="3038104"/>
                  </a:lnTo>
                  <a:lnTo>
                    <a:pt x="143963" y="3047904"/>
                  </a:lnTo>
                  <a:lnTo>
                    <a:pt x="144395" y="3057704"/>
                  </a:lnTo>
                  <a:lnTo>
                    <a:pt x="144831" y="3067505"/>
                  </a:lnTo>
                  <a:lnTo>
                    <a:pt x="145266" y="3077305"/>
                  </a:lnTo>
                  <a:lnTo>
                    <a:pt x="145702" y="3087105"/>
                  </a:lnTo>
                  <a:lnTo>
                    <a:pt x="146138" y="3096906"/>
                  </a:lnTo>
                  <a:lnTo>
                    <a:pt x="146573" y="3106706"/>
                  </a:lnTo>
                  <a:lnTo>
                    <a:pt x="147006" y="3116506"/>
                  </a:lnTo>
                  <a:lnTo>
                    <a:pt x="147439" y="3126307"/>
                  </a:lnTo>
                  <a:lnTo>
                    <a:pt x="147866" y="3136107"/>
                  </a:lnTo>
                  <a:lnTo>
                    <a:pt x="148292" y="3145907"/>
                  </a:lnTo>
                  <a:lnTo>
                    <a:pt x="148714" y="3155708"/>
                  </a:lnTo>
                  <a:lnTo>
                    <a:pt x="149131" y="3165508"/>
                  </a:lnTo>
                  <a:lnTo>
                    <a:pt x="149544" y="3175308"/>
                  </a:lnTo>
                  <a:lnTo>
                    <a:pt x="149949" y="3185109"/>
                  </a:lnTo>
                  <a:lnTo>
                    <a:pt x="150351" y="3194909"/>
                  </a:lnTo>
                  <a:lnTo>
                    <a:pt x="150743" y="3204709"/>
                  </a:lnTo>
                  <a:lnTo>
                    <a:pt x="151129" y="3214510"/>
                  </a:lnTo>
                  <a:lnTo>
                    <a:pt x="151507" y="3224310"/>
                  </a:lnTo>
                  <a:lnTo>
                    <a:pt x="151876" y="3234110"/>
                  </a:lnTo>
                  <a:lnTo>
                    <a:pt x="152239" y="3243911"/>
                  </a:lnTo>
                  <a:lnTo>
                    <a:pt x="152586" y="3253711"/>
                  </a:lnTo>
                  <a:lnTo>
                    <a:pt x="152930" y="3263511"/>
                  </a:lnTo>
                  <a:lnTo>
                    <a:pt x="153257" y="3273312"/>
                  </a:lnTo>
                  <a:lnTo>
                    <a:pt x="153577" y="3283112"/>
                  </a:lnTo>
                  <a:lnTo>
                    <a:pt x="153884" y="3292912"/>
                  </a:lnTo>
                  <a:lnTo>
                    <a:pt x="154177" y="3302713"/>
                  </a:lnTo>
                  <a:lnTo>
                    <a:pt x="154463" y="3312513"/>
                  </a:lnTo>
                  <a:lnTo>
                    <a:pt x="154727" y="3322313"/>
                  </a:lnTo>
                  <a:lnTo>
                    <a:pt x="154986" y="3332114"/>
                  </a:lnTo>
                  <a:lnTo>
                    <a:pt x="155225" y="3341914"/>
                  </a:lnTo>
                  <a:lnTo>
                    <a:pt x="155452" y="3351714"/>
                  </a:lnTo>
                  <a:lnTo>
                    <a:pt x="155665" y="3361515"/>
                  </a:lnTo>
                  <a:lnTo>
                    <a:pt x="155860" y="3371315"/>
                  </a:lnTo>
                  <a:lnTo>
                    <a:pt x="156046" y="3381115"/>
                  </a:lnTo>
                  <a:lnTo>
                    <a:pt x="156206" y="3390916"/>
                  </a:lnTo>
                  <a:lnTo>
                    <a:pt x="156358" y="3400716"/>
                  </a:lnTo>
                  <a:lnTo>
                    <a:pt x="156488" y="3410516"/>
                  </a:lnTo>
                  <a:lnTo>
                    <a:pt x="156604" y="3420317"/>
                  </a:lnTo>
                  <a:lnTo>
                    <a:pt x="156705" y="3430117"/>
                  </a:lnTo>
                  <a:lnTo>
                    <a:pt x="156783" y="3439917"/>
                  </a:lnTo>
                  <a:lnTo>
                    <a:pt x="156854" y="3449718"/>
                  </a:lnTo>
                  <a:lnTo>
                    <a:pt x="156893" y="3459518"/>
                  </a:lnTo>
                  <a:lnTo>
                    <a:pt x="156925" y="3469318"/>
                  </a:lnTo>
                  <a:lnTo>
                    <a:pt x="156933" y="3479119"/>
                  </a:lnTo>
                  <a:lnTo>
                    <a:pt x="156925" y="3488919"/>
                  </a:lnTo>
                  <a:lnTo>
                    <a:pt x="156902" y="3498719"/>
                  </a:lnTo>
                  <a:lnTo>
                    <a:pt x="156853" y="3508520"/>
                  </a:lnTo>
                  <a:lnTo>
                    <a:pt x="156796" y="3518320"/>
                  </a:lnTo>
                  <a:lnTo>
                    <a:pt x="156709" y="3528120"/>
                  </a:lnTo>
                  <a:lnTo>
                    <a:pt x="156612" y="3537921"/>
                  </a:lnTo>
                  <a:lnTo>
                    <a:pt x="156493" y="3547721"/>
                  </a:lnTo>
                  <a:lnTo>
                    <a:pt x="156355" y="3557521"/>
                  </a:lnTo>
                  <a:lnTo>
                    <a:pt x="156204" y="3567322"/>
                  </a:lnTo>
                  <a:lnTo>
                    <a:pt x="156027" y="3577122"/>
                  </a:lnTo>
                  <a:lnTo>
                    <a:pt x="155841" y="3586922"/>
                  </a:lnTo>
                  <a:lnTo>
                    <a:pt x="155627" y="3596723"/>
                  </a:lnTo>
                  <a:lnTo>
                    <a:pt x="155401" y="3606523"/>
                  </a:lnTo>
                  <a:lnTo>
                    <a:pt x="155157" y="3616323"/>
                  </a:lnTo>
                  <a:lnTo>
                    <a:pt x="154893" y="3626124"/>
                  </a:lnTo>
                  <a:lnTo>
                    <a:pt x="154618" y="3635924"/>
                  </a:lnTo>
                  <a:lnTo>
                    <a:pt x="154316" y="3645724"/>
                  </a:lnTo>
                  <a:lnTo>
                    <a:pt x="154007" y="3655525"/>
                  </a:lnTo>
                  <a:lnTo>
                    <a:pt x="153674" y="3665325"/>
                  </a:lnTo>
                  <a:lnTo>
                    <a:pt x="153329" y="3675125"/>
                  </a:lnTo>
                  <a:lnTo>
                    <a:pt x="152968" y="3684926"/>
                  </a:lnTo>
                  <a:lnTo>
                    <a:pt x="152589" y="3694726"/>
                  </a:lnTo>
                  <a:lnTo>
                    <a:pt x="152201" y="3704526"/>
                  </a:lnTo>
                  <a:lnTo>
                    <a:pt x="151790" y="3714327"/>
                  </a:lnTo>
                  <a:lnTo>
                    <a:pt x="151371" y="3724127"/>
                  </a:lnTo>
                  <a:lnTo>
                    <a:pt x="150933" y="3733927"/>
                  </a:lnTo>
                  <a:lnTo>
                    <a:pt x="150485" y="3743728"/>
                  </a:lnTo>
                  <a:lnTo>
                    <a:pt x="150024" y="3753528"/>
                  </a:lnTo>
                  <a:lnTo>
                    <a:pt x="149547" y="3763328"/>
                  </a:lnTo>
                  <a:lnTo>
                    <a:pt x="149064" y="3773129"/>
                  </a:lnTo>
                  <a:lnTo>
                    <a:pt x="148561" y="3782929"/>
                  </a:lnTo>
                  <a:lnTo>
                    <a:pt x="148053" y="3792729"/>
                  </a:lnTo>
                  <a:lnTo>
                    <a:pt x="147530" y="3802530"/>
                  </a:lnTo>
                  <a:lnTo>
                    <a:pt x="146999" y="3812330"/>
                  </a:lnTo>
                  <a:lnTo>
                    <a:pt x="146459" y="3822131"/>
                  </a:lnTo>
                  <a:lnTo>
                    <a:pt x="145907" y="3831931"/>
                  </a:lnTo>
                  <a:lnTo>
                    <a:pt x="145351" y="3841731"/>
                  </a:lnTo>
                  <a:lnTo>
                    <a:pt x="144781" y="3851532"/>
                  </a:lnTo>
                  <a:lnTo>
                    <a:pt x="144208" y="3861332"/>
                  </a:lnTo>
                  <a:lnTo>
                    <a:pt x="143625" y="3871132"/>
                  </a:lnTo>
                  <a:lnTo>
                    <a:pt x="143036" y="3880933"/>
                  </a:lnTo>
                  <a:lnTo>
                    <a:pt x="142443" y="3890733"/>
                  </a:lnTo>
                  <a:lnTo>
                    <a:pt x="141841" y="3900533"/>
                  </a:lnTo>
                  <a:lnTo>
                    <a:pt x="141238" y="3910334"/>
                  </a:lnTo>
                  <a:lnTo>
                    <a:pt x="140627" y="3920134"/>
                  </a:lnTo>
                  <a:lnTo>
                    <a:pt x="140014" y="3929934"/>
                  </a:lnTo>
                  <a:lnTo>
                    <a:pt x="139397" y="3939735"/>
                  </a:lnTo>
                  <a:lnTo>
                    <a:pt x="138777" y="3949535"/>
                  </a:lnTo>
                  <a:lnTo>
                    <a:pt x="138155" y="3959335"/>
                  </a:lnTo>
                  <a:lnTo>
                    <a:pt x="137531" y="3969136"/>
                  </a:lnTo>
                  <a:lnTo>
                    <a:pt x="136906" y="3978936"/>
                  </a:lnTo>
                  <a:lnTo>
                    <a:pt x="136280" y="3988736"/>
                  </a:lnTo>
                  <a:lnTo>
                    <a:pt x="135654" y="3998537"/>
                  </a:lnTo>
                  <a:lnTo>
                    <a:pt x="135028" y="4008337"/>
                  </a:lnTo>
                  <a:lnTo>
                    <a:pt x="134403" y="4018137"/>
                  </a:lnTo>
                  <a:lnTo>
                    <a:pt x="133779" y="4027938"/>
                  </a:lnTo>
                  <a:lnTo>
                    <a:pt x="133157" y="4037738"/>
                  </a:lnTo>
                  <a:lnTo>
                    <a:pt x="132536" y="4047538"/>
                  </a:lnTo>
                  <a:lnTo>
                    <a:pt x="131919" y="4057339"/>
                  </a:lnTo>
                  <a:lnTo>
                    <a:pt x="131304" y="4067139"/>
                  </a:lnTo>
                  <a:lnTo>
                    <a:pt x="130692" y="4076939"/>
                  </a:lnTo>
                  <a:lnTo>
                    <a:pt x="130086" y="4086740"/>
                  </a:lnTo>
                  <a:lnTo>
                    <a:pt x="129481" y="4096540"/>
                  </a:lnTo>
                  <a:lnTo>
                    <a:pt x="128884" y="4106340"/>
                  </a:lnTo>
                  <a:lnTo>
                    <a:pt x="128289" y="4116141"/>
                  </a:lnTo>
                  <a:lnTo>
                    <a:pt x="127701" y="4125941"/>
                  </a:lnTo>
                  <a:lnTo>
                    <a:pt x="127119" y="4135741"/>
                  </a:lnTo>
                  <a:lnTo>
                    <a:pt x="126541" y="4145542"/>
                  </a:lnTo>
                  <a:lnTo>
                    <a:pt x="125972" y="4155342"/>
                  </a:lnTo>
                  <a:lnTo>
                    <a:pt x="125405" y="4165142"/>
                  </a:lnTo>
                  <a:lnTo>
                    <a:pt x="124851" y="4174943"/>
                  </a:lnTo>
                  <a:lnTo>
                    <a:pt x="124300" y="4184743"/>
                  </a:lnTo>
                  <a:lnTo>
                    <a:pt x="123758" y="4194543"/>
                  </a:lnTo>
                  <a:lnTo>
                    <a:pt x="123223" y="4204344"/>
                  </a:lnTo>
                  <a:lnTo>
                    <a:pt x="122694" y="4214144"/>
                  </a:lnTo>
                  <a:lnTo>
                    <a:pt x="122177" y="4223944"/>
                  </a:lnTo>
                  <a:lnTo>
                    <a:pt x="121663" y="4233745"/>
                  </a:lnTo>
                  <a:lnTo>
                    <a:pt x="121163" y="4243545"/>
                  </a:lnTo>
                  <a:lnTo>
                    <a:pt x="120668" y="4253345"/>
                  </a:lnTo>
                  <a:lnTo>
                    <a:pt x="120183" y="4263146"/>
                  </a:lnTo>
                  <a:lnTo>
                    <a:pt x="119707" y="4272946"/>
                  </a:lnTo>
                  <a:lnTo>
                    <a:pt x="119238" y="4282746"/>
                  </a:lnTo>
                  <a:lnTo>
                    <a:pt x="118782" y="4292547"/>
                  </a:lnTo>
                  <a:lnTo>
                    <a:pt x="118329" y="4302347"/>
                  </a:lnTo>
                  <a:lnTo>
                    <a:pt x="117892" y="4312147"/>
                  </a:lnTo>
                  <a:lnTo>
                    <a:pt x="117460" y="4321948"/>
                  </a:lnTo>
                  <a:lnTo>
                    <a:pt x="117038" y="4331748"/>
                  </a:lnTo>
                  <a:lnTo>
                    <a:pt x="116627" y="4341548"/>
                  </a:lnTo>
                  <a:lnTo>
                    <a:pt x="116221" y="4351349"/>
                  </a:lnTo>
                  <a:lnTo>
                    <a:pt x="115830" y="4361149"/>
                  </a:lnTo>
                  <a:lnTo>
                    <a:pt x="115444" y="4370949"/>
                  </a:lnTo>
                  <a:lnTo>
                    <a:pt x="115071" y="4380750"/>
                  </a:lnTo>
                  <a:lnTo>
                    <a:pt x="114705" y="4390550"/>
                  </a:lnTo>
                  <a:lnTo>
                    <a:pt x="114348" y="4400350"/>
                  </a:lnTo>
                  <a:lnTo>
                    <a:pt x="114002" y="4410151"/>
                  </a:lnTo>
                  <a:lnTo>
                    <a:pt x="113662" y="4419951"/>
                  </a:lnTo>
                  <a:lnTo>
                    <a:pt x="113336" y="4429751"/>
                  </a:lnTo>
                  <a:lnTo>
                    <a:pt x="113014" y="4439552"/>
                  </a:lnTo>
                  <a:lnTo>
                    <a:pt x="112705" y="4449352"/>
                  </a:lnTo>
                  <a:lnTo>
                    <a:pt x="112403" y="4459152"/>
                  </a:lnTo>
                  <a:lnTo>
                    <a:pt x="112109" y="4468953"/>
                  </a:lnTo>
                  <a:lnTo>
                    <a:pt x="111826" y="4478753"/>
                  </a:lnTo>
                  <a:lnTo>
                    <a:pt x="111547" y="4488553"/>
                  </a:lnTo>
                  <a:lnTo>
                    <a:pt x="111283" y="4498354"/>
                  </a:lnTo>
                  <a:lnTo>
                    <a:pt x="111022" y="4508154"/>
                  </a:lnTo>
                  <a:lnTo>
                    <a:pt x="110773" y="4517954"/>
                  </a:lnTo>
                  <a:lnTo>
                    <a:pt x="110530" y="4527755"/>
                  </a:lnTo>
                  <a:lnTo>
                    <a:pt x="110294" y="4537555"/>
                  </a:lnTo>
                  <a:lnTo>
                    <a:pt x="110069" y="4547355"/>
                  </a:lnTo>
                  <a:lnTo>
                    <a:pt x="109847" y="4557156"/>
                  </a:lnTo>
                  <a:lnTo>
                    <a:pt x="109638" y="4566956"/>
                  </a:lnTo>
                  <a:lnTo>
                    <a:pt x="109432" y="4576756"/>
                  </a:lnTo>
                  <a:lnTo>
                    <a:pt x="109236" y="4586557"/>
                  </a:lnTo>
                  <a:lnTo>
                    <a:pt x="109046" y="4596357"/>
                  </a:lnTo>
                  <a:lnTo>
                    <a:pt x="108861" y="4606157"/>
                  </a:lnTo>
                  <a:lnTo>
                    <a:pt x="108686" y="4615958"/>
                  </a:lnTo>
                  <a:lnTo>
                    <a:pt x="108514" y="4625758"/>
                  </a:lnTo>
                  <a:lnTo>
                    <a:pt x="108353" y="4635558"/>
                  </a:lnTo>
                  <a:lnTo>
                    <a:pt x="108195" y="4645359"/>
                  </a:lnTo>
                  <a:lnTo>
                    <a:pt x="108044" y="4655159"/>
                  </a:lnTo>
                  <a:lnTo>
                    <a:pt x="107899" y="4664959"/>
                  </a:lnTo>
                  <a:lnTo>
                    <a:pt x="107758" y="4674760"/>
                  </a:lnTo>
                  <a:lnTo>
                    <a:pt x="107626" y="4684560"/>
                  </a:lnTo>
                  <a:lnTo>
                    <a:pt x="107496" y="4694360"/>
                  </a:lnTo>
                  <a:lnTo>
                    <a:pt x="107374" y="4704161"/>
                  </a:lnTo>
                  <a:lnTo>
                    <a:pt x="107256" y="4713961"/>
                  </a:lnTo>
                  <a:lnTo>
                    <a:pt x="107143" y="4723761"/>
                  </a:lnTo>
                  <a:lnTo>
                    <a:pt x="107035" y="4733562"/>
                  </a:lnTo>
                  <a:lnTo>
                    <a:pt x="106930" y="4743362"/>
                  </a:lnTo>
                  <a:lnTo>
                    <a:pt x="106832" y="4753162"/>
                  </a:lnTo>
                  <a:lnTo>
                    <a:pt x="106737" y="4762963"/>
                  </a:lnTo>
                  <a:lnTo>
                    <a:pt x="106647" y="4772763"/>
                  </a:lnTo>
                  <a:lnTo>
                    <a:pt x="106561" y="4782563"/>
                  </a:lnTo>
                  <a:lnTo>
                    <a:pt x="106478" y="4792364"/>
                  </a:lnTo>
                  <a:lnTo>
                    <a:pt x="106400" y="4802164"/>
                  </a:lnTo>
                  <a:lnTo>
                    <a:pt x="106324" y="4811964"/>
                  </a:lnTo>
                  <a:lnTo>
                    <a:pt x="106254" y="4821765"/>
                  </a:lnTo>
                  <a:lnTo>
                    <a:pt x="106185" y="4831565"/>
                  </a:lnTo>
                  <a:lnTo>
                    <a:pt x="106120" y="4841365"/>
                  </a:lnTo>
                  <a:lnTo>
                    <a:pt x="106059" y="4851166"/>
                  </a:lnTo>
                  <a:lnTo>
                    <a:pt x="106000" y="4860966"/>
                  </a:lnTo>
                  <a:lnTo>
                    <a:pt x="105944" y="4870766"/>
                  </a:lnTo>
                  <a:lnTo>
                    <a:pt x="105891" y="4880567"/>
                  </a:lnTo>
                  <a:lnTo>
                    <a:pt x="105841" y="4890367"/>
                  </a:lnTo>
                  <a:lnTo>
                    <a:pt x="105793" y="4900167"/>
                  </a:lnTo>
                  <a:lnTo>
                    <a:pt x="105748" y="4909968"/>
                  </a:lnTo>
                  <a:lnTo>
                    <a:pt x="105705" y="4919768"/>
                  </a:lnTo>
                  <a:lnTo>
                    <a:pt x="105664" y="4929568"/>
                  </a:lnTo>
                  <a:lnTo>
                    <a:pt x="105626" y="4939369"/>
                  </a:lnTo>
                  <a:lnTo>
                    <a:pt x="105588" y="4949169"/>
                  </a:lnTo>
                  <a:lnTo>
                    <a:pt x="105554" y="4958969"/>
                  </a:lnTo>
                  <a:lnTo>
                    <a:pt x="105521" y="4968770"/>
                  </a:lnTo>
                  <a:lnTo>
                    <a:pt x="105491" y="4978570"/>
                  </a:lnTo>
                  <a:lnTo>
                    <a:pt x="105461" y="4988370"/>
                  </a:lnTo>
                  <a:lnTo>
                    <a:pt x="105434" y="4998171"/>
                  </a:lnTo>
                  <a:lnTo>
                    <a:pt x="105408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6045546" y="1723900"/>
              <a:ext cx="265870" cy="3967082"/>
            </a:xfrm>
            <a:custGeom>
              <a:avLst/>
              <a:pathLst>
                <a:path w="265870" h="3967082">
                  <a:moveTo>
                    <a:pt x="132465" y="3967082"/>
                  </a:moveTo>
                  <a:lnTo>
                    <a:pt x="132424" y="3959318"/>
                  </a:lnTo>
                  <a:lnTo>
                    <a:pt x="132381" y="3951555"/>
                  </a:lnTo>
                  <a:lnTo>
                    <a:pt x="132332" y="3943791"/>
                  </a:lnTo>
                  <a:lnTo>
                    <a:pt x="132281" y="3936028"/>
                  </a:lnTo>
                  <a:lnTo>
                    <a:pt x="132227" y="3928265"/>
                  </a:lnTo>
                  <a:lnTo>
                    <a:pt x="132167" y="3920501"/>
                  </a:lnTo>
                  <a:lnTo>
                    <a:pt x="132104" y="3912738"/>
                  </a:lnTo>
                  <a:lnTo>
                    <a:pt x="132036" y="3904975"/>
                  </a:lnTo>
                  <a:lnTo>
                    <a:pt x="131962" y="3897211"/>
                  </a:lnTo>
                  <a:lnTo>
                    <a:pt x="131885" y="3889448"/>
                  </a:lnTo>
                  <a:lnTo>
                    <a:pt x="131801" y="3881685"/>
                  </a:lnTo>
                  <a:lnTo>
                    <a:pt x="131711" y="3873921"/>
                  </a:lnTo>
                  <a:lnTo>
                    <a:pt x="131617" y="3866158"/>
                  </a:lnTo>
                  <a:lnTo>
                    <a:pt x="131513" y="3858394"/>
                  </a:lnTo>
                  <a:lnTo>
                    <a:pt x="131405" y="3850631"/>
                  </a:lnTo>
                  <a:lnTo>
                    <a:pt x="131290" y="3842868"/>
                  </a:lnTo>
                  <a:lnTo>
                    <a:pt x="131165" y="3835104"/>
                  </a:lnTo>
                  <a:lnTo>
                    <a:pt x="131035" y="3827341"/>
                  </a:lnTo>
                  <a:lnTo>
                    <a:pt x="130894" y="3819578"/>
                  </a:lnTo>
                  <a:lnTo>
                    <a:pt x="130744" y="3811814"/>
                  </a:lnTo>
                  <a:lnTo>
                    <a:pt x="130589" y="3804051"/>
                  </a:lnTo>
                  <a:lnTo>
                    <a:pt x="130419" y="3796287"/>
                  </a:lnTo>
                  <a:lnTo>
                    <a:pt x="130242" y="3788524"/>
                  </a:lnTo>
                  <a:lnTo>
                    <a:pt x="130055" y="3780761"/>
                  </a:lnTo>
                  <a:lnTo>
                    <a:pt x="129854" y="3772997"/>
                  </a:lnTo>
                  <a:lnTo>
                    <a:pt x="129644" y="3765234"/>
                  </a:lnTo>
                  <a:lnTo>
                    <a:pt x="129422" y="3757471"/>
                  </a:lnTo>
                  <a:lnTo>
                    <a:pt x="129185" y="3749707"/>
                  </a:lnTo>
                  <a:lnTo>
                    <a:pt x="128940" y="3741944"/>
                  </a:lnTo>
                  <a:lnTo>
                    <a:pt x="128676" y="3734180"/>
                  </a:lnTo>
                  <a:lnTo>
                    <a:pt x="128400" y="3726417"/>
                  </a:lnTo>
                  <a:lnTo>
                    <a:pt x="128114" y="3718654"/>
                  </a:lnTo>
                  <a:lnTo>
                    <a:pt x="127805" y="3710890"/>
                  </a:lnTo>
                  <a:lnTo>
                    <a:pt x="127485" y="3703127"/>
                  </a:lnTo>
                  <a:lnTo>
                    <a:pt x="127150" y="3695364"/>
                  </a:lnTo>
                  <a:lnTo>
                    <a:pt x="126794" y="3687600"/>
                  </a:lnTo>
                  <a:lnTo>
                    <a:pt x="126426" y="3679837"/>
                  </a:lnTo>
                  <a:lnTo>
                    <a:pt x="126037" y="3672074"/>
                  </a:lnTo>
                  <a:lnTo>
                    <a:pt x="125630" y="3664310"/>
                  </a:lnTo>
                  <a:lnTo>
                    <a:pt x="125209" y="3656547"/>
                  </a:lnTo>
                  <a:lnTo>
                    <a:pt x="124762" y="3648783"/>
                  </a:lnTo>
                  <a:lnTo>
                    <a:pt x="124298" y="3641020"/>
                  </a:lnTo>
                  <a:lnTo>
                    <a:pt x="123820" y="3633257"/>
                  </a:lnTo>
                  <a:lnTo>
                    <a:pt x="123311" y="3625493"/>
                  </a:lnTo>
                  <a:lnTo>
                    <a:pt x="122788" y="3617730"/>
                  </a:lnTo>
                  <a:lnTo>
                    <a:pt x="122243" y="3609967"/>
                  </a:lnTo>
                  <a:lnTo>
                    <a:pt x="121672" y="3602203"/>
                  </a:lnTo>
                  <a:lnTo>
                    <a:pt x="121086" y="3594440"/>
                  </a:lnTo>
                  <a:lnTo>
                    <a:pt x="120472" y="3586676"/>
                  </a:lnTo>
                  <a:lnTo>
                    <a:pt x="119835" y="3578913"/>
                  </a:lnTo>
                  <a:lnTo>
                    <a:pt x="119183" y="3571150"/>
                  </a:lnTo>
                  <a:lnTo>
                    <a:pt x="118496" y="3563386"/>
                  </a:lnTo>
                  <a:lnTo>
                    <a:pt x="117792" y="3555623"/>
                  </a:lnTo>
                  <a:lnTo>
                    <a:pt x="117067" y="3547860"/>
                  </a:lnTo>
                  <a:lnTo>
                    <a:pt x="116310" y="3540096"/>
                  </a:lnTo>
                  <a:lnTo>
                    <a:pt x="115536" y="3532333"/>
                  </a:lnTo>
                  <a:lnTo>
                    <a:pt x="114736" y="3524569"/>
                  </a:lnTo>
                  <a:lnTo>
                    <a:pt x="113908" y="3516806"/>
                  </a:lnTo>
                  <a:lnTo>
                    <a:pt x="113065" y="3509043"/>
                  </a:lnTo>
                  <a:lnTo>
                    <a:pt x="112189" y="3501279"/>
                  </a:lnTo>
                  <a:lnTo>
                    <a:pt x="111292" y="3493516"/>
                  </a:lnTo>
                  <a:lnTo>
                    <a:pt x="110378" y="3485753"/>
                  </a:lnTo>
                  <a:lnTo>
                    <a:pt x="109429" y="3477989"/>
                  </a:lnTo>
                  <a:lnTo>
                    <a:pt x="108464" y="3470226"/>
                  </a:lnTo>
                  <a:lnTo>
                    <a:pt x="107477" y="3462463"/>
                  </a:lnTo>
                  <a:lnTo>
                    <a:pt x="106461" y="3454699"/>
                  </a:lnTo>
                  <a:lnTo>
                    <a:pt x="105430" y="3446936"/>
                  </a:lnTo>
                  <a:lnTo>
                    <a:pt x="104374" y="3439172"/>
                  </a:lnTo>
                  <a:lnTo>
                    <a:pt x="103296" y="3431409"/>
                  </a:lnTo>
                  <a:lnTo>
                    <a:pt x="102204" y="3423646"/>
                  </a:lnTo>
                  <a:lnTo>
                    <a:pt x="101084" y="3415882"/>
                  </a:lnTo>
                  <a:lnTo>
                    <a:pt x="99949" y="3408119"/>
                  </a:lnTo>
                  <a:lnTo>
                    <a:pt x="98799" y="3400356"/>
                  </a:lnTo>
                  <a:lnTo>
                    <a:pt x="97625" y="3392592"/>
                  </a:lnTo>
                  <a:lnTo>
                    <a:pt x="96440" y="3384829"/>
                  </a:lnTo>
                  <a:lnTo>
                    <a:pt x="95238" y="3377065"/>
                  </a:lnTo>
                  <a:lnTo>
                    <a:pt x="94020" y="3369302"/>
                  </a:lnTo>
                  <a:lnTo>
                    <a:pt x="92792" y="3361539"/>
                  </a:lnTo>
                  <a:lnTo>
                    <a:pt x="91549" y="3353775"/>
                  </a:lnTo>
                  <a:lnTo>
                    <a:pt x="90296" y="3346012"/>
                  </a:lnTo>
                  <a:lnTo>
                    <a:pt x="89035" y="3338249"/>
                  </a:lnTo>
                  <a:lnTo>
                    <a:pt x="87762" y="3330485"/>
                  </a:lnTo>
                  <a:lnTo>
                    <a:pt x="86484" y="3322722"/>
                  </a:lnTo>
                  <a:lnTo>
                    <a:pt x="85201" y="3314958"/>
                  </a:lnTo>
                  <a:lnTo>
                    <a:pt x="83912" y="3307195"/>
                  </a:lnTo>
                  <a:lnTo>
                    <a:pt x="82622" y="3299432"/>
                  </a:lnTo>
                  <a:lnTo>
                    <a:pt x="81329" y="3291668"/>
                  </a:lnTo>
                  <a:lnTo>
                    <a:pt x="80037" y="3283905"/>
                  </a:lnTo>
                  <a:lnTo>
                    <a:pt x="78746" y="3276142"/>
                  </a:lnTo>
                  <a:lnTo>
                    <a:pt x="77459" y="3268378"/>
                  </a:lnTo>
                  <a:lnTo>
                    <a:pt x="76177" y="3260615"/>
                  </a:lnTo>
                  <a:lnTo>
                    <a:pt x="74899" y="3252852"/>
                  </a:lnTo>
                  <a:lnTo>
                    <a:pt x="73633" y="3245088"/>
                  </a:lnTo>
                  <a:lnTo>
                    <a:pt x="72375" y="3237325"/>
                  </a:lnTo>
                  <a:lnTo>
                    <a:pt x="71126" y="3229561"/>
                  </a:lnTo>
                  <a:lnTo>
                    <a:pt x="69895" y="3221798"/>
                  </a:lnTo>
                  <a:lnTo>
                    <a:pt x="68673" y="3214035"/>
                  </a:lnTo>
                  <a:lnTo>
                    <a:pt x="67471" y="3206271"/>
                  </a:lnTo>
                  <a:lnTo>
                    <a:pt x="66288" y="3198508"/>
                  </a:lnTo>
                  <a:lnTo>
                    <a:pt x="65117" y="3190745"/>
                  </a:lnTo>
                  <a:lnTo>
                    <a:pt x="63977" y="3182981"/>
                  </a:lnTo>
                  <a:lnTo>
                    <a:pt x="62854" y="3175218"/>
                  </a:lnTo>
                  <a:lnTo>
                    <a:pt x="61751" y="3167454"/>
                  </a:lnTo>
                  <a:lnTo>
                    <a:pt x="60685" y="3159691"/>
                  </a:lnTo>
                  <a:lnTo>
                    <a:pt x="59636" y="3151928"/>
                  </a:lnTo>
                  <a:lnTo>
                    <a:pt x="58618" y="3144164"/>
                  </a:lnTo>
                  <a:lnTo>
                    <a:pt x="57635" y="3136401"/>
                  </a:lnTo>
                  <a:lnTo>
                    <a:pt x="56672" y="3128638"/>
                  </a:lnTo>
                  <a:lnTo>
                    <a:pt x="55752" y="3120874"/>
                  </a:lnTo>
                  <a:lnTo>
                    <a:pt x="54863" y="3113111"/>
                  </a:lnTo>
                  <a:lnTo>
                    <a:pt x="53997" y="3105348"/>
                  </a:lnTo>
                  <a:lnTo>
                    <a:pt x="53187" y="3097584"/>
                  </a:lnTo>
                  <a:lnTo>
                    <a:pt x="52402" y="3089821"/>
                  </a:lnTo>
                  <a:lnTo>
                    <a:pt x="51650" y="3082057"/>
                  </a:lnTo>
                  <a:lnTo>
                    <a:pt x="50950" y="3074294"/>
                  </a:lnTo>
                  <a:lnTo>
                    <a:pt x="50277" y="3066531"/>
                  </a:lnTo>
                  <a:lnTo>
                    <a:pt x="49649" y="3058767"/>
                  </a:lnTo>
                  <a:lnTo>
                    <a:pt x="49066" y="3051004"/>
                  </a:lnTo>
                  <a:lnTo>
                    <a:pt x="48510" y="3043241"/>
                  </a:lnTo>
                  <a:lnTo>
                    <a:pt x="48012" y="3035477"/>
                  </a:lnTo>
                  <a:lnTo>
                    <a:pt x="47549" y="3027714"/>
                  </a:lnTo>
                  <a:lnTo>
                    <a:pt x="47118" y="3019950"/>
                  </a:lnTo>
                  <a:lnTo>
                    <a:pt x="46751" y="3012187"/>
                  </a:lnTo>
                  <a:lnTo>
                    <a:pt x="46412" y="3004424"/>
                  </a:lnTo>
                  <a:lnTo>
                    <a:pt x="46115" y="2996660"/>
                  </a:lnTo>
                  <a:lnTo>
                    <a:pt x="45872" y="2988897"/>
                  </a:lnTo>
                  <a:lnTo>
                    <a:pt x="45657" y="2981134"/>
                  </a:lnTo>
                  <a:lnTo>
                    <a:pt x="45494" y="2973370"/>
                  </a:lnTo>
                  <a:lnTo>
                    <a:pt x="45374" y="2965607"/>
                  </a:lnTo>
                  <a:lnTo>
                    <a:pt x="45281" y="2957843"/>
                  </a:lnTo>
                  <a:lnTo>
                    <a:pt x="45250" y="2950080"/>
                  </a:lnTo>
                  <a:lnTo>
                    <a:pt x="45249" y="2942317"/>
                  </a:lnTo>
                  <a:lnTo>
                    <a:pt x="45282" y="2934553"/>
                  </a:lnTo>
                  <a:lnTo>
                    <a:pt x="45370" y="2926790"/>
                  </a:lnTo>
                  <a:lnTo>
                    <a:pt x="45485" y="2919027"/>
                  </a:lnTo>
                  <a:lnTo>
                    <a:pt x="45640" y="2911263"/>
                  </a:lnTo>
                  <a:lnTo>
                    <a:pt x="45839" y="2903500"/>
                  </a:lnTo>
                  <a:lnTo>
                    <a:pt x="46062" y="2895737"/>
                  </a:lnTo>
                  <a:lnTo>
                    <a:pt x="46331" y="2887973"/>
                  </a:lnTo>
                  <a:lnTo>
                    <a:pt x="46632" y="2880210"/>
                  </a:lnTo>
                  <a:lnTo>
                    <a:pt x="46956" y="2872446"/>
                  </a:lnTo>
                  <a:lnTo>
                    <a:pt x="47329" y="2864683"/>
                  </a:lnTo>
                  <a:lnTo>
                    <a:pt x="47724" y="2856920"/>
                  </a:lnTo>
                  <a:lnTo>
                    <a:pt x="48146" y="2849156"/>
                  </a:lnTo>
                  <a:lnTo>
                    <a:pt x="48606" y="2841393"/>
                  </a:lnTo>
                  <a:lnTo>
                    <a:pt x="49084" y="2833630"/>
                  </a:lnTo>
                  <a:lnTo>
                    <a:pt x="49592" y="2825866"/>
                  </a:lnTo>
                  <a:lnTo>
                    <a:pt x="50127" y="2818103"/>
                  </a:lnTo>
                  <a:lnTo>
                    <a:pt x="50678" y="2810339"/>
                  </a:lnTo>
                  <a:lnTo>
                    <a:pt x="51261" y="2802576"/>
                  </a:lnTo>
                  <a:lnTo>
                    <a:pt x="51860" y="2794813"/>
                  </a:lnTo>
                  <a:lnTo>
                    <a:pt x="52475" y="2787049"/>
                  </a:lnTo>
                  <a:lnTo>
                    <a:pt x="53117" y="2779286"/>
                  </a:lnTo>
                  <a:lnTo>
                    <a:pt x="53769" y="2771523"/>
                  </a:lnTo>
                  <a:lnTo>
                    <a:pt x="54438" y="2763759"/>
                  </a:lnTo>
                  <a:lnTo>
                    <a:pt x="55124" y="2755996"/>
                  </a:lnTo>
                  <a:lnTo>
                    <a:pt x="55819" y="2748232"/>
                  </a:lnTo>
                  <a:lnTo>
                    <a:pt x="56529" y="2740469"/>
                  </a:lnTo>
                  <a:lnTo>
                    <a:pt x="57249" y="2732706"/>
                  </a:lnTo>
                  <a:lnTo>
                    <a:pt x="57975" y="2724942"/>
                  </a:lnTo>
                  <a:lnTo>
                    <a:pt x="58714" y="2717179"/>
                  </a:lnTo>
                  <a:lnTo>
                    <a:pt x="59457" y="2709416"/>
                  </a:lnTo>
                  <a:lnTo>
                    <a:pt x="60206" y="2701652"/>
                  </a:lnTo>
                  <a:lnTo>
                    <a:pt x="60960" y="2693889"/>
                  </a:lnTo>
                  <a:lnTo>
                    <a:pt x="61717" y="2686126"/>
                  </a:lnTo>
                  <a:lnTo>
                    <a:pt x="62477" y="2678362"/>
                  </a:lnTo>
                  <a:lnTo>
                    <a:pt x="63239" y="2670599"/>
                  </a:lnTo>
                  <a:lnTo>
                    <a:pt x="64001" y="2662835"/>
                  </a:lnTo>
                  <a:lnTo>
                    <a:pt x="64762" y="2655072"/>
                  </a:lnTo>
                  <a:lnTo>
                    <a:pt x="65522" y="2647309"/>
                  </a:lnTo>
                  <a:lnTo>
                    <a:pt x="66281" y="2639545"/>
                  </a:lnTo>
                  <a:lnTo>
                    <a:pt x="67036" y="2631782"/>
                  </a:lnTo>
                  <a:lnTo>
                    <a:pt x="67787" y="2624019"/>
                  </a:lnTo>
                  <a:lnTo>
                    <a:pt x="68535" y="2616255"/>
                  </a:lnTo>
                  <a:lnTo>
                    <a:pt x="69276" y="2608492"/>
                  </a:lnTo>
                  <a:lnTo>
                    <a:pt x="70014" y="2600728"/>
                  </a:lnTo>
                  <a:lnTo>
                    <a:pt x="70744" y="2592965"/>
                  </a:lnTo>
                  <a:lnTo>
                    <a:pt x="71467" y="2585202"/>
                  </a:lnTo>
                  <a:lnTo>
                    <a:pt x="72185" y="2577438"/>
                  </a:lnTo>
                  <a:lnTo>
                    <a:pt x="72893" y="2569675"/>
                  </a:lnTo>
                  <a:lnTo>
                    <a:pt x="73594" y="2561912"/>
                  </a:lnTo>
                  <a:lnTo>
                    <a:pt x="74289" y="2554148"/>
                  </a:lnTo>
                  <a:lnTo>
                    <a:pt x="74971" y="2546385"/>
                  </a:lnTo>
                  <a:lnTo>
                    <a:pt x="75647" y="2538621"/>
                  </a:lnTo>
                  <a:lnTo>
                    <a:pt x="76314" y="2530858"/>
                  </a:lnTo>
                  <a:lnTo>
                    <a:pt x="76969" y="2523095"/>
                  </a:lnTo>
                  <a:lnTo>
                    <a:pt x="77618" y="2515331"/>
                  </a:lnTo>
                  <a:lnTo>
                    <a:pt x="78255" y="2507568"/>
                  </a:lnTo>
                  <a:lnTo>
                    <a:pt x="78883" y="2499805"/>
                  </a:lnTo>
                  <a:lnTo>
                    <a:pt x="79504" y="2492041"/>
                  </a:lnTo>
                  <a:lnTo>
                    <a:pt x="80111" y="2484278"/>
                  </a:lnTo>
                  <a:lnTo>
                    <a:pt x="80711" y="2476515"/>
                  </a:lnTo>
                  <a:lnTo>
                    <a:pt x="81302" y="2468751"/>
                  </a:lnTo>
                  <a:lnTo>
                    <a:pt x="81881" y="2460988"/>
                  </a:lnTo>
                  <a:lnTo>
                    <a:pt x="82453" y="2453224"/>
                  </a:lnTo>
                  <a:lnTo>
                    <a:pt x="83015" y="2445461"/>
                  </a:lnTo>
                  <a:lnTo>
                    <a:pt x="83566" y="2437698"/>
                  </a:lnTo>
                  <a:lnTo>
                    <a:pt x="84111" y="2429934"/>
                  </a:lnTo>
                  <a:lnTo>
                    <a:pt x="84644" y="2422171"/>
                  </a:lnTo>
                  <a:lnTo>
                    <a:pt x="85170" y="2414408"/>
                  </a:lnTo>
                  <a:lnTo>
                    <a:pt x="85689" y="2406644"/>
                  </a:lnTo>
                  <a:lnTo>
                    <a:pt x="86196" y="2398881"/>
                  </a:lnTo>
                  <a:lnTo>
                    <a:pt x="86697" y="2391117"/>
                  </a:lnTo>
                  <a:lnTo>
                    <a:pt x="87191" y="2383354"/>
                  </a:lnTo>
                  <a:lnTo>
                    <a:pt x="87675" y="2375591"/>
                  </a:lnTo>
                  <a:lnTo>
                    <a:pt x="88153" y="2367827"/>
                  </a:lnTo>
                  <a:lnTo>
                    <a:pt x="88623" y="2360064"/>
                  </a:lnTo>
                  <a:lnTo>
                    <a:pt x="89086" y="2352301"/>
                  </a:lnTo>
                  <a:lnTo>
                    <a:pt x="89544" y="2344537"/>
                  </a:lnTo>
                  <a:lnTo>
                    <a:pt x="89993" y="2336774"/>
                  </a:lnTo>
                  <a:lnTo>
                    <a:pt x="90437" y="2329011"/>
                  </a:lnTo>
                  <a:lnTo>
                    <a:pt x="90875" y="2321247"/>
                  </a:lnTo>
                  <a:lnTo>
                    <a:pt x="91305" y="2313484"/>
                  </a:lnTo>
                  <a:lnTo>
                    <a:pt x="91731" y="2305720"/>
                  </a:lnTo>
                  <a:lnTo>
                    <a:pt x="92152" y="2297957"/>
                  </a:lnTo>
                  <a:lnTo>
                    <a:pt x="92565" y="2290194"/>
                  </a:lnTo>
                  <a:lnTo>
                    <a:pt x="92976" y="2282430"/>
                  </a:lnTo>
                  <a:lnTo>
                    <a:pt x="93379" y="2274667"/>
                  </a:lnTo>
                  <a:lnTo>
                    <a:pt x="93778" y="2266904"/>
                  </a:lnTo>
                  <a:lnTo>
                    <a:pt x="94174" y="2259140"/>
                  </a:lnTo>
                  <a:lnTo>
                    <a:pt x="94563" y="2251377"/>
                  </a:lnTo>
                  <a:lnTo>
                    <a:pt x="94948" y="2243613"/>
                  </a:lnTo>
                  <a:lnTo>
                    <a:pt x="95329" y="2235850"/>
                  </a:lnTo>
                  <a:lnTo>
                    <a:pt x="95705" y="2228087"/>
                  </a:lnTo>
                  <a:lnTo>
                    <a:pt x="96077" y="2220323"/>
                  </a:lnTo>
                  <a:lnTo>
                    <a:pt x="96445" y="2212560"/>
                  </a:lnTo>
                  <a:lnTo>
                    <a:pt x="96808" y="2204797"/>
                  </a:lnTo>
                  <a:lnTo>
                    <a:pt x="97168" y="2197033"/>
                  </a:lnTo>
                  <a:lnTo>
                    <a:pt x="97522" y="2189270"/>
                  </a:lnTo>
                  <a:lnTo>
                    <a:pt x="97873" y="2181506"/>
                  </a:lnTo>
                  <a:lnTo>
                    <a:pt x="98221" y="2173743"/>
                  </a:lnTo>
                  <a:lnTo>
                    <a:pt x="98562" y="2165980"/>
                  </a:lnTo>
                  <a:lnTo>
                    <a:pt x="98900" y="2158216"/>
                  </a:lnTo>
                  <a:lnTo>
                    <a:pt x="99235" y="2150453"/>
                  </a:lnTo>
                  <a:lnTo>
                    <a:pt x="99564" y="2142690"/>
                  </a:lnTo>
                  <a:lnTo>
                    <a:pt x="99890" y="2134926"/>
                  </a:lnTo>
                  <a:lnTo>
                    <a:pt x="100210" y="2127163"/>
                  </a:lnTo>
                  <a:lnTo>
                    <a:pt x="100526" y="2119400"/>
                  </a:lnTo>
                  <a:lnTo>
                    <a:pt x="100838" y="2111636"/>
                  </a:lnTo>
                  <a:lnTo>
                    <a:pt x="101144" y="2103873"/>
                  </a:lnTo>
                  <a:lnTo>
                    <a:pt x="101445" y="2096109"/>
                  </a:lnTo>
                  <a:lnTo>
                    <a:pt x="101743" y="2088346"/>
                  </a:lnTo>
                  <a:lnTo>
                    <a:pt x="102033" y="2080583"/>
                  </a:lnTo>
                  <a:lnTo>
                    <a:pt x="102320" y="2072819"/>
                  </a:lnTo>
                  <a:lnTo>
                    <a:pt x="102600" y="2065056"/>
                  </a:lnTo>
                  <a:lnTo>
                    <a:pt x="102874" y="2057293"/>
                  </a:lnTo>
                  <a:lnTo>
                    <a:pt x="103144" y="2049529"/>
                  </a:lnTo>
                  <a:lnTo>
                    <a:pt x="103407" y="2041766"/>
                  </a:lnTo>
                  <a:lnTo>
                    <a:pt x="103663" y="2034002"/>
                  </a:lnTo>
                  <a:lnTo>
                    <a:pt x="103915" y="2026239"/>
                  </a:lnTo>
                  <a:lnTo>
                    <a:pt x="104157" y="2018476"/>
                  </a:lnTo>
                  <a:lnTo>
                    <a:pt x="104394" y="2010712"/>
                  </a:lnTo>
                  <a:lnTo>
                    <a:pt x="104625" y="2002949"/>
                  </a:lnTo>
                  <a:lnTo>
                    <a:pt x="104846" y="1995186"/>
                  </a:lnTo>
                  <a:lnTo>
                    <a:pt x="105062" y="1987422"/>
                  </a:lnTo>
                  <a:lnTo>
                    <a:pt x="105270" y="1979659"/>
                  </a:lnTo>
                  <a:lnTo>
                    <a:pt x="105468" y="1971895"/>
                  </a:lnTo>
                  <a:lnTo>
                    <a:pt x="105661" y="1964132"/>
                  </a:lnTo>
                  <a:lnTo>
                    <a:pt x="105843" y="1956369"/>
                  </a:lnTo>
                  <a:lnTo>
                    <a:pt x="106017" y="1948605"/>
                  </a:lnTo>
                  <a:lnTo>
                    <a:pt x="106186" y="1940842"/>
                  </a:lnTo>
                  <a:lnTo>
                    <a:pt x="106340" y="1933079"/>
                  </a:lnTo>
                  <a:lnTo>
                    <a:pt x="106488" y="1925315"/>
                  </a:lnTo>
                  <a:lnTo>
                    <a:pt x="106626" y="1917552"/>
                  </a:lnTo>
                  <a:lnTo>
                    <a:pt x="106752" y="1909789"/>
                  </a:lnTo>
                  <a:lnTo>
                    <a:pt x="106872" y="1902025"/>
                  </a:lnTo>
                  <a:lnTo>
                    <a:pt x="106979" y="1894262"/>
                  </a:lnTo>
                  <a:lnTo>
                    <a:pt x="107075" y="1886498"/>
                  </a:lnTo>
                  <a:lnTo>
                    <a:pt x="107163" y="1878735"/>
                  </a:lnTo>
                  <a:lnTo>
                    <a:pt x="107236" y="1870972"/>
                  </a:lnTo>
                  <a:lnTo>
                    <a:pt x="107299" y="1863208"/>
                  </a:lnTo>
                  <a:lnTo>
                    <a:pt x="107353" y="1855445"/>
                  </a:lnTo>
                  <a:lnTo>
                    <a:pt x="107390" y="1847682"/>
                  </a:lnTo>
                  <a:lnTo>
                    <a:pt x="107418" y="1839918"/>
                  </a:lnTo>
                  <a:lnTo>
                    <a:pt x="107434" y="1832155"/>
                  </a:lnTo>
                  <a:lnTo>
                    <a:pt x="107433" y="1824391"/>
                  </a:lnTo>
                  <a:lnTo>
                    <a:pt x="107424" y="1816628"/>
                  </a:lnTo>
                  <a:lnTo>
                    <a:pt x="107398" y="1808865"/>
                  </a:lnTo>
                  <a:lnTo>
                    <a:pt x="107358" y="1801101"/>
                  </a:lnTo>
                  <a:lnTo>
                    <a:pt x="107309" y="1793338"/>
                  </a:lnTo>
                  <a:lnTo>
                    <a:pt x="107237" y="1785575"/>
                  </a:lnTo>
                  <a:lnTo>
                    <a:pt x="107155" y="1777811"/>
                  </a:lnTo>
                  <a:lnTo>
                    <a:pt x="107059" y="1770048"/>
                  </a:lnTo>
                  <a:lnTo>
                    <a:pt x="106942" y="1762284"/>
                  </a:lnTo>
                  <a:lnTo>
                    <a:pt x="106814" y="1754521"/>
                  </a:lnTo>
                  <a:lnTo>
                    <a:pt x="106668" y="1746758"/>
                  </a:lnTo>
                  <a:lnTo>
                    <a:pt x="106503" y="1738994"/>
                  </a:lnTo>
                  <a:lnTo>
                    <a:pt x="106327" y="1731231"/>
                  </a:lnTo>
                  <a:lnTo>
                    <a:pt x="106127" y="1723468"/>
                  </a:lnTo>
                  <a:lnTo>
                    <a:pt x="105910" y="1715704"/>
                  </a:lnTo>
                  <a:lnTo>
                    <a:pt x="105681" y="1707941"/>
                  </a:lnTo>
                  <a:lnTo>
                    <a:pt x="105423" y="1700178"/>
                  </a:lnTo>
                  <a:lnTo>
                    <a:pt x="105152" y="1692414"/>
                  </a:lnTo>
                  <a:lnTo>
                    <a:pt x="104862" y="1684651"/>
                  </a:lnTo>
                  <a:lnTo>
                    <a:pt x="104546" y="1676887"/>
                  </a:lnTo>
                  <a:lnTo>
                    <a:pt x="104216" y="1669124"/>
                  </a:lnTo>
                  <a:lnTo>
                    <a:pt x="103861" y="1661361"/>
                  </a:lnTo>
                  <a:lnTo>
                    <a:pt x="103483" y="1653597"/>
                  </a:lnTo>
                  <a:lnTo>
                    <a:pt x="103091" y="1645834"/>
                  </a:lnTo>
                  <a:lnTo>
                    <a:pt x="102666" y="1638071"/>
                  </a:lnTo>
                  <a:lnTo>
                    <a:pt x="102222" y="1630307"/>
                  </a:lnTo>
                  <a:lnTo>
                    <a:pt x="101760" y="1622544"/>
                  </a:lnTo>
                  <a:lnTo>
                    <a:pt x="101264" y="1614780"/>
                  </a:lnTo>
                  <a:lnTo>
                    <a:pt x="100751" y="1607017"/>
                  </a:lnTo>
                  <a:lnTo>
                    <a:pt x="100211" y="1599254"/>
                  </a:lnTo>
                  <a:lnTo>
                    <a:pt x="99642" y="1591490"/>
                  </a:lnTo>
                  <a:lnTo>
                    <a:pt x="99055" y="1583727"/>
                  </a:lnTo>
                  <a:lnTo>
                    <a:pt x="98434" y="1575964"/>
                  </a:lnTo>
                  <a:lnTo>
                    <a:pt x="97787" y="1568200"/>
                  </a:lnTo>
                  <a:lnTo>
                    <a:pt x="97123" y="1560437"/>
                  </a:lnTo>
                  <a:lnTo>
                    <a:pt x="96415" y="1552674"/>
                  </a:lnTo>
                  <a:lnTo>
                    <a:pt x="95688" y="1544910"/>
                  </a:lnTo>
                  <a:lnTo>
                    <a:pt x="94936" y="1537147"/>
                  </a:lnTo>
                  <a:lnTo>
                    <a:pt x="94144" y="1529383"/>
                  </a:lnTo>
                  <a:lnTo>
                    <a:pt x="93333" y="1521620"/>
                  </a:lnTo>
                  <a:lnTo>
                    <a:pt x="92489" y="1513857"/>
                  </a:lnTo>
                  <a:lnTo>
                    <a:pt x="91611" y="1506093"/>
                  </a:lnTo>
                  <a:lnTo>
                    <a:pt x="90713" y="1498330"/>
                  </a:lnTo>
                  <a:lnTo>
                    <a:pt x="89773" y="1490567"/>
                  </a:lnTo>
                  <a:lnTo>
                    <a:pt x="88806" y="1482803"/>
                  </a:lnTo>
                  <a:lnTo>
                    <a:pt x="87817" y="1475040"/>
                  </a:lnTo>
                  <a:lnTo>
                    <a:pt x="86781" y="1467276"/>
                  </a:lnTo>
                  <a:lnTo>
                    <a:pt x="85725" y="1459513"/>
                  </a:lnTo>
                  <a:lnTo>
                    <a:pt x="84638" y="1451750"/>
                  </a:lnTo>
                  <a:lnTo>
                    <a:pt x="83511" y="1443986"/>
                  </a:lnTo>
                  <a:lnTo>
                    <a:pt x="82364" y="1436223"/>
                  </a:lnTo>
                  <a:lnTo>
                    <a:pt x="81179" y="1428460"/>
                  </a:lnTo>
                  <a:lnTo>
                    <a:pt x="79963" y="1420696"/>
                  </a:lnTo>
                  <a:lnTo>
                    <a:pt x="78726" y="1412933"/>
                  </a:lnTo>
                  <a:lnTo>
                    <a:pt x="77445" y="1405169"/>
                  </a:lnTo>
                  <a:lnTo>
                    <a:pt x="76140" y="1397406"/>
                  </a:lnTo>
                  <a:lnTo>
                    <a:pt x="74812" y="1389643"/>
                  </a:lnTo>
                  <a:lnTo>
                    <a:pt x="73442" y="1381879"/>
                  </a:lnTo>
                  <a:lnTo>
                    <a:pt x="72054" y="1374116"/>
                  </a:lnTo>
                  <a:lnTo>
                    <a:pt x="70635" y="1366353"/>
                  </a:lnTo>
                  <a:lnTo>
                    <a:pt x="69185" y="1358589"/>
                  </a:lnTo>
                  <a:lnTo>
                    <a:pt x="67718" y="1350826"/>
                  </a:lnTo>
                  <a:lnTo>
                    <a:pt x="66217" y="1343063"/>
                  </a:lnTo>
                  <a:lnTo>
                    <a:pt x="64693" y="1335299"/>
                  </a:lnTo>
                  <a:lnTo>
                    <a:pt x="63154" y="1327536"/>
                  </a:lnTo>
                  <a:lnTo>
                    <a:pt x="61580" y="1319772"/>
                  </a:lnTo>
                  <a:lnTo>
                    <a:pt x="59993" y="1312009"/>
                  </a:lnTo>
                  <a:lnTo>
                    <a:pt x="58387" y="1304246"/>
                  </a:lnTo>
                  <a:lnTo>
                    <a:pt x="56758" y="1296482"/>
                  </a:lnTo>
                  <a:lnTo>
                    <a:pt x="55117" y="1288719"/>
                  </a:lnTo>
                  <a:lnTo>
                    <a:pt x="53458" y="1280956"/>
                  </a:lnTo>
                  <a:lnTo>
                    <a:pt x="51786" y="1273192"/>
                  </a:lnTo>
                  <a:lnTo>
                    <a:pt x="50105" y="1265429"/>
                  </a:lnTo>
                  <a:lnTo>
                    <a:pt x="48411" y="1257665"/>
                  </a:lnTo>
                  <a:lnTo>
                    <a:pt x="46710" y="1249902"/>
                  </a:lnTo>
                  <a:lnTo>
                    <a:pt x="45005" y="1242139"/>
                  </a:lnTo>
                  <a:lnTo>
                    <a:pt x="43293" y="1234375"/>
                  </a:lnTo>
                  <a:lnTo>
                    <a:pt x="41582" y="1226612"/>
                  </a:lnTo>
                  <a:lnTo>
                    <a:pt x="39870" y="1218849"/>
                  </a:lnTo>
                  <a:lnTo>
                    <a:pt x="38163" y="1211085"/>
                  </a:lnTo>
                  <a:lnTo>
                    <a:pt x="36459" y="1203322"/>
                  </a:lnTo>
                  <a:lnTo>
                    <a:pt x="34764" y="1195558"/>
                  </a:lnTo>
                  <a:lnTo>
                    <a:pt x="33080" y="1187795"/>
                  </a:lnTo>
                  <a:lnTo>
                    <a:pt x="31404" y="1180032"/>
                  </a:lnTo>
                  <a:lnTo>
                    <a:pt x="29751" y="1172268"/>
                  </a:lnTo>
                  <a:lnTo>
                    <a:pt x="28112" y="1164505"/>
                  </a:lnTo>
                  <a:lnTo>
                    <a:pt x="26489" y="1156742"/>
                  </a:lnTo>
                  <a:lnTo>
                    <a:pt x="24899" y="1148978"/>
                  </a:lnTo>
                  <a:lnTo>
                    <a:pt x="23328" y="1141215"/>
                  </a:lnTo>
                  <a:lnTo>
                    <a:pt x="21786" y="1133452"/>
                  </a:lnTo>
                  <a:lnTo>
                    <a:pt x="20282" y="1125688"/>
                  </a:lnTo>
                  <a:lnTo>
                    <a:pt x="18800" y="1117925"/>
                  </a:lnTo>
                  <a:lnTo>
                    <a:pt x="17368" y="1110161"/>
                  </a:lnTo>
                  <a:lnTo>
                    <a:pt x="15972" y="1102398"/>
                  </a:lnTo>
                  <a:lnTo>
                    <a:pt x="14603" y="1094635"/>
                  </a:lnTo>
                  <a:lnTo>
                    <a:pt x="13305" y="1086871"/>
                  </a:lnTo>
                  <a:lnTo>
                    <a:pt x="12040" y="1079108"/>
                  </a:lnTo>
                  <a:lnTo>
                    <a:pt x="10820" y="1071345"/>
                  </a:lnTo>
                  <a:lnTo>
                    <a:pt x="9671" y="1063581"/>
                  </a:lnTo>
                  <a:lnTo>
                    <a:pt x="8557" y="1055818"/>
                  </a:lnTo>
                  <a:lnTo>
                    <a:pt x="7512" y="1048054"/>
                  </a:lnTo>
                  <a:lnTo>
                    <a:pt x="6530" y="1040291"/>
                  </a:lnTo>
                  <a:lnTo>
                    <a:pt x="5590" y="1032528"/>
                  </a:lnTo>
                  <a:lnTo>
                    <a:pt x="4740" y="1024764"/>
                  </a:lnTo>
                  <a:lnTo>
                    <a:pt x="3946" y="1017001"/>
                  </a:lnTo>
                  <a:lnTo>
                    <a:pt x="3203" y="1009238"/>
                  </a:lnTo>
                  <a:lnTo>
                    <a:pt x="2564" y="1001474"/>
                  </a:lnTo>
                  <a:lnTo>
                    <a:pt x="1972" y="993711"/>
                  </a:lnTo>
                  <a:lnTo>
                    <a:pt x="1455" y="985947"/>
                  </a:lnTo>
                  <a:lnTo>
                    <a:pt x="1029" y="978184"/>
                  </a:lnTo>
                  <a:lnTo>
                    <a:pt x="654" y="970421"/>
                  </a:lnTo>
                  <a:lnTo>
                    <a:pt x="377" y="962657"/>
                  </a:lnTo>
                  <a:lnTo>
                    <a:pt x="176" y="954894"/>
                  </a:lnTo>
                  <a:lnTo>
                    <a:pt x="27" y="947131"/>
                  </a:lnTo>
                  <a:lnTo>
                    <a:pt x="0" y="939367"/>
                  </a:lnTo>
                  <a:lnTo>
                    <a:pt x="30" y="931604"/>
                  </a:lnTo>
                  <a:lnTo>
                    <a:pt x="130" y="923841"/>
                  </a:lnTo>
                  <a:lnTo>
                    <a:pt x="341" y="916077"/>
                  </a:lnTo>
                  <a:lnTo>
                    <a:pt x="607" y="908314"/>
                  </a:lnTo>
                  <a:lnTo>
                    <a:pt x="962" y="900550"/>
                  </a:lnTo>
                  <a:lnTo>
                    <a:pt x="1409" y="892787"/>
                  </a:lnTo>
                  <a:lnTo>
                    <a:pt x="1908" y="885024"/>
                  </a:lnTo>
                  <a:lnTo>
                    <a:pt x="2516" y="877260"/>
                  </a:lnTo>
                  <a:lnTo>
                    <a:pt x="3194" y="869497"/>
                  </a:lnTo>
                  <a:lnTo>
                    <a:pt x="3925" y="861734"/>
                  </a:lnTo>
                  <a:lnTo>
                    <a:pt x="4776" y="853970"/>
                  </a:lnTo>
                  <a:lnTo>
                    <a:pt x="5677" y="846207"/>
                  </a:lnTo>
                  <a:lnTo>
                    <a:pt x="6648" y="838443"/>
                  </a:lnTo>
                  <a:lnTo>
                    <a:pt x="7713" y="830680"/>
                  </a:lnTo>
                  <a:lnTo>
                    <a:pt x="8825" y="822917"/>
                  </a:lnTo>
                  <a:lnTo>
                    <a:pt x="10020" y="815153"/>
                  </a:lnTo>
                  <a:lnTo>
                    <a:pt x="11285" y="807390"/>
                  </a:lnTo>
                  <a:lnTo>
                    <a:pt x="12594" y="799627"/>
                  </a:lnTo>
                  <a:lnTo>
                    <a:pt x="13995" y="791863"/>
                  </a:lnTo>
                  <a:lnTo>
                    <a:pt x="15442" y="784100"/>
                  </a:lnTo>
                  <a:lnTo>
                    <a:pt x="16937" y="776337"/>
                  </a:lnTo>
                  <a:lnTo>
                    <a:pt x="18512" y="768573"/>
                  </a:lnTo>
                  <a:lnTo>
                    <a:pt x="20123" y="760810"/>
                  </a:lnTo>
                  <a:lnTo>
                    <a:pt x="21786" y="753046"/>
                  </a:lnTo>
                  <a:lnTo>
                    <a:pt x="23506" y="745283"/>
                  </a:lnTo>
                  <a:lnTo>
                    <a:pt x="25257" y="737520"/>
                  </a:lnTo>
                  <a:lnTo>
                    <a:pt x="27062" y="729756"/>
                  </a:lnTo>
                  <a:lnTo>
                    <a:pt x="28904" y="721993"/>
                  </a:lnTo>
                  <a:lnTo>
                    <a:pt x="30770" y="714230"/>
                  </a:lnTo>
                  <a:lnTo>
                    <a:pt x="32688" y="706466"/>
                  </a:lnTo>
                  <a:lnTo>
                    <a:pt x="34626" y="698703"/>
                  </a:lnTo>
                  <a:lnTo>
                    <a:pt x="36589" y="690939"/>
                  </a:lnTo>
                  <a:lnTo>
                    <a:pt x="38585" y="683176"/>
                  </a:lnTo>
                  <a:lnTo>
                    <a:pt x="40594" y="675413"/>
                  </a:lnTo>
                  <a:lnTo>
                    <a:pt x="42624" y="667649"/>
                  </a:lnTo>
                  <a:lnTo>
                    <a:pt x="44671" y="659886"/>
                  </a:lnTo>
                  <a:lnTo>
                    <a:pt x="46726" y="652123"/>
                  </a:lnTo>
                  <a:lnTo>
                    <a:pt x="48793" y="644359"/>
                  </a:lnTo>
                  <a:lnTo>
                    <a:pt x="50866" y="636596"/>
                  </a:lnTo>
                  <a:lnTo>
                    <a:pt x="52942" y="628832"/>
                  </a:lnTo>
                  <a:lnTo>
                    <a:pt x="55018" y="621069"/>
                  </a:lnTo>
                  <a:lnTo>
                    <a:pt x="57093" y="613306"/>
                  </a:lnTo>
                  <a:lnTo>
                    <a:pt x="59163" y="605542"/>
                  </a:lnTo>
                  <a:lnTo>
                    <a:pt x="61224" y="597779"/>
                  </a:lnTo>
                  <a:lnTo>
                    <a:pt x="63278" y="590016"/>
                  </a:lnTo>
                  <a:lnTo>
                    <a:pt x="65318" y="582252"/>
                  </a:lnTo>
                  <a:lnTo>
                    <a:pt x="67342" y="574489"/>
                  </a:lnTo>
                  <a:lnTo>
                    <a:pt x="69355" y="566726"/>
                  </a:lnTo>
                  <a:lnTo>
                    <a:pt x="71340" y="558962"/>
                  </a:lnTo>
                  <a:lnTo>
                    <a:pt x="73308" y="551199"/>
                  </a:lnTo>
                  <a:lnTo>
                    <a:pt x="75259" y="543435"/>
                  </a:lnTo>
                  <a:lnTo>
                    <a:pt x="77173" y="535672"/>
                  </a:lnTo>
                  <a:lnTo>
                    <a:pt x="79069" y="527909"/>
                  </a:lnTo>
                  <a:lnTo>
                    <a:pt x="80937" y="520145"/>
                  </a:lnTo>
                  <a:lnTo>
                    <a:pt x="82768" y="512382"/>
                  </a:lnTo>
                  <a:lnTo>
                    <a:pt x="84578" y="504619"/>
                  </a:lnTo>
                  <a:lnTo>
                    <a:pt x="86347" y="496855"/>
                  </a:lnTo>
                  <a:lnTo>
                    <a:pt x="88083" y="489092"/>
                  </a:lnTo>
                  <a:lnTo>
                    <a:pt x="89796" y="481328"/>
                  </a:lnTo>
                  <a:lnTo>
                    <a:pt x="91454" y="473565"/>
                  </a:lnTo>
                  <a:lnTo>
                    <a:pt x="93086" y="465802"/>
                  </a:lnTo>
                  <a:lnTo>
                    <a:pt x="94686" y="458038"/>
                  </a:lnTo>
                  <a:lnTo>
                    <a:pt x="96233" y="450275"/>
                  </a:lnTo>
                  <a:lnTo>
                    <a:pt x="97755" y="442512"/>
                  </a:lnTo>
                  <a:lnTo>
                    <a:pt x="99232" y="434748"/>
                  </a:lnTo>
                  <a:lnTo>
                    <a:pt x="100666" y="426985"/>
                  </a:lnTo>
                  <a:lnTo>
                    <a:pt x="102073" y="419221"/>
                  </a:lnTo>
                  <a:lnTo>
                    <a:pt x="103425" y="411458"/>
                  </a:lnTo>
                  <a:lnTo>
                    <a:pt x="104743" y="403695"/>
                  </a:lnTo>
                  <a:lnTo>
                    <a:pt x="106031" y="395931"/>
                  </a:lnTo>
                  <a:lnTo>
                    <a:pt x="107259" y="388168"/>
                  </a:lnTo>
                  <a:lnTo>
                    <a:pt x="108461" y="380405"/>
                  </a:lnTo>
                  <a:lnTo>
                    <a:pt x="109624" y="372641"/>
                  </a:lnTo>
                  <a:lnTo>
                    <a:pt x="110737" y="364878"/>
                  </a:lnTo>
                  <a:lnTo>
                    <a:pt x="111824" y="357115"/>
                  </a:lnTo>
                  <a:lnTo>
                    <a:pt x="112864" y="349351"/>
                  </a:lnTo>
                  <a:lnTo>
                    <a:pt x="113865" y="341588"/>
                  </a:lnTo>
                  <a:lnTo>
                    <a:pt x="114842" y="333824"/>
                  </a:lnTo>
                  <a:lnTo>
                    <a:pt x="115764" y="326061"/>
                  </a:lnTo>
                  <a:lnTo>
                    <a:pt x="116658" y="318298"/>
                  </a:lnTo>
                  <a:lnTo>
                    <a:pt x="117523" y="310534"/>
                  </a:lnTo>
                  <a:lnTo>
                    <a:pt x="118338" y="302771"/>
                  </a:lnTo>
                  <a:lnTo>
                    <a:pt x="119130" y="295008"/>
                  </a:lnTo>
                  <a:lnTo>
                    <a:pt x="119887" y="287244"/>
                  </a:lnTo>
                  <a:lnTo>
                    <a:pt x="120606" y="279481"/>
                  </a:lnTo>
                  <a:lnTo>
                    <a:pt x="121303" y="271717"/>
                  </a:lnTo>
                  <a:lnTo>
                    <a:pt x="121959" y="263954"/>
                  </a:lnTo>
                  <a:lnTo>
                    <a:pt x="122588" y="256191"/>
                  </a:lnTo>
                  <a:lnTo>
                    <a:pt x="123197" y="248427"/>
                  </a:lnTo>
                  <a:lnTo>
                    <a:pt x="123761" y="240664"/>
                  </a:lnTo>
                  <a:lnTo>
                    <a:pt x="124308" y="232901"/>
                  </a:lnTo>
                  <a:lnTo>
                    <a:pt x="124829" y="225137"/>
                  </a:lnTo>
                  <a:lnTo>
                    <a:pt x="125317" y="217374"/>
                  </a:lnTo>
                  <a:lnTo>
                    <a:pt x="125788" y="209610"/>
                  </a:lnTo>
                  <a:lnTo>
                    <a:pt x="126231" y="201847"/>
                  </a:lnTo>
                  <a:lnTo>
                    <a:pt x="126649" y="194084"/>
                  </a:lnTo>
                  <a:lnTo>
                    <a:pt x="127053" y="186320"/>
                  </a:lnTo>
                  <a:lnTo>
                    <a:pt x="127426" y="178557"/>
                  </a:lnTo>
                  <a:lnTo>
                    <a:pt x="127783" y="170794"/>
                  </a:lnTo>
                  <a:lnTo>
                    <a:pt x="128124" y="163030"/>
                  </a:lnTo>
                  <a:lnTo>
                    <a:pt x="128437" y="155267"/>
                  </a:lnTo>
                  <a:lnTo>
                    <a:pt x="128739" y="147504"/>
                  </a:lnTo>
                  <a:lnTo>
                    <a:pt x="129023" y="139740"/>
                  </a:lnTo>
                  <a:lnTo>
                    <a:pt x="129287" y="131977"/>
                  </a:lnTo>
                  <a:lnTo>
                    <a:pt x="129540" y="124213"/>
                  </a:lnTo>
                  <a:lnTo>
                    <a:pt x="129775" y="116450"/>
                  </a:lnTo>
                  <a:lnTo>
                    <a:pt x="129995" y="108687"/>
                  </a:lnTo>
                  <a:lnTo>
                    <a:pt x="130206" y="100923"/>
                  </a:lnTo>
                  <a:lnTo>
                    <a:pt x="130398" y="93160"/>
                  </a:lnTo>
                  <a:lnTo>
                    <a:pt x="130581" y="85397"/>
                  </a:lnTo>
                  <a:lnTo>
                    <a:pt x="130754" y="77633"/>
                  </a:lnTo>
                  <a:lnTo>
                    <a:pt x="130912" y="69870"/>
                  </a:lnTo>
                  <a:lnTo>
                    <a:pt x="131063" y="62106"/>
                  </a:lnTo>
                  <a:lnTo>
                    <a:pt x="131203" y="54343"/>
                  </a:lnTo>
                  <a:lnTo>
                    <a:pt x="131332" y="46580"/>
                  </a:lnTo>
                  <a:lnTo>
                    <a:pt x="131456" y="38816"/>
                  </a:lnTo>
                  <a:lnTo>
                    <a:pt x="131568" y="31053"/>
                  </a:lnTo>
                  <a:lnTo>
                    <a:pt x="131674" y="23290"/>
                  </a:lnTo>
                  <a:lnTo>
                    <a:pt x="131774" y="15526"/>
                  </a:lnTo>
                  <a:lnTo>
                    <a:pt x="131863" y="7763"/>
                  </a:lnTo>
                  <a:lnTo>
                    <a:pt x="131949" y="0"/>
                  </a:lnTo>
                  <a:lnTo>
                    <a:pt x="133921" y="0"/>
                  </a:lnTo>
                  <a:lnTo>
                    <a:pt x="134006" y="7763"/>
                  </a:lnTo>
                  <a:lnTo>
                    <a:pt x="134096" y="15526"/>
                  </a:lnTo>
                  <a:lnTo>
                    <a:pt x="134196" y="23290"/>
                  </a:lnTo>
                  <a:lnTo>
                    <a:pt x="134302" y="31053"/>
                  </a:lnTo>
                  <a:lnTo>
                    <a:pt x="134414" y="38816"/>
                  </a:lnTo>
                  <a:lnTo>
                    <a:pt x="134537" y="46580"/>
                  </a:lnTo>
                  <a:lnTo>
                    <a:pt x="134667" y="54343"/>
                  </a:lnTo>
                  <a:lnTo>
                    <a:pt x="134807" y="62106"/>
                  </a:lnTo>
                  <a:lnTo>
                    <a:pt x="134958" y="69870"/>
                  </a:lnTo>
                  <a:lnTo>
                    <a:pt x="135115" y="77633"/>
                  </a:lnTo>
                  <a:lnTo>
                    <a:pt x="135289" y="85397"/>
                  </a:lnTo>
                  <a:lnTo>
                    <a:pt x="135472" y="93160"/>
                  </a:lnTo>
                  <a:lnTo>
                    <a:pt x="135664" y="100923"/>
                  </a:lnTo>
                  <a:lnTo>
                    <a:pt x="135875" y="108687"/>
                  </a:lnTo>
                  <a:lnTo>
                    <a:pt x="136095" y="116450"/>
                  </a:lnTo>
                  <a:lnTo>
                    <a:pt x="136330" y="124213"/>
                  </a:lnTo>
                  <a:lnTo>
                    <a:pt x="136583" y="131977"/>
                  </a:lnTo>
                  <a:lnTo>
                    <a:pt x="136847" y="139740"/>
                  </a:lnTo>
                  <a:lnTo>
                    <a:pt x="137131" y="147504"/>
                  </a:lnTo>
                  <a:lnTo>
                    <a:pt x="137432" y="155267"/>
                  </a:lnTo>
                  <a:lnTo>
                    <a:pt x="137746" y="163030"/>
                  </a:lnTo>
                  <a:lnTo>
                    <a:pt x="138087" y="170794"/>
                  </a:lnTo>
                  <a:lnTo>
                    <a:pt x="138444" y="178557"/>
                  </a:lnTo>
                  <a:lnTo>
                    <a:pt x="138817" y="186320"/>
                  </a:lnTo>
                  <a:lnTo>
                    <a:pt x="139220" y="194084"/>
                  </a:lnTo>
                  <a:lnTo>
                    <a:pt x="139639" y="201847"/>
                  </a:lnTo>
                  <a:lnTo>
                    <a:pt x="140082" y="209610"/>
                  </a:lnTo>
                  <a:lnTo>
                    <a:pt x="140553" y="217374"/>
                  </a:lnTo>
                  <a:lnTo>
                    <a:pt x="141040" y="225137"/>
                  </a:lnTo>
                  <a:lnTo>
                    <a:pt x="141562" y="232901"/>
                  </a:lnTo>
                  <a:lnTo>
                    <a:pt x="142108" y="240664"/>
                  </a:lnTo>
                  <a:lnTo>
                    <a:pt x="142673" y="248427"/>
                  </a:lnTo>
                  <a:lnTo>
                    <a:pt x="143282" y="256191"/>
                  </a:lnTo>
                  <a:lnTo>
                    <a:pt x="143911" y="263954"/>
                  </a:lnTo>
                  <a:lnTo>
                    <a:pt x="144567" y="271717"/>
                  </a:lnTo>
                  <a:lnTo>
                    <a:pt x="145264" y="279481"/>
                  </a:lnTo>
                  <a:lnTo>
                    <a:pt x="145983" y="287244"/>
                  </a:lnTo>
                  <a:lnTo>
                    <a:pt x="146739" y="295008"/>
                  </a:lnTo>
                  <a:lnTo>
                    <a:pt x="147532" y="302771"/>
                  </a:lnTo>
                  <a:lnTo>
                    <a:pt x="148347" y="310534"/>
                  </a:lnTo>
                  <a:lnTo>
                    <a:pt x="149212" y="318298"/>
                  </a:lnTo>
                  <a:lnTo>
                    <a:pt x="150106" y="326061"/>
                  </a:lnTo>
                  <a:lnTo>
                    <a:pt x="151028" y="333824"/>
                  </a:lnTo>
                  <a:lnTo>
                    <a:pt x="152004" y="341588"/>
                  </a:lnTo>
                  <a:lnTo>
                    <a:pt x="153006" y="349351"/>
                  </a:lnTo>
                  <a:lnTo>
                    <a:pt x="154046" y="357115"/>
                  </a:lnTo>
                  <a:lnTo>
                    <a:pt x="155133" y="364878"/>
                  </a:lnTo>
                  <a:lnTo>
                    <a:pt x="156246" y="372641"/>
                  </a:lnTo>
                  <a:lnTo>
                    <a:pt x="157409" y="380405"/>
                  </a:lnTo>
                  <a:lnTo>
                    <a:pt x="158611" y="388168"/>
                  </a:lnTo>
                  <a:lnTo>
                    <a:pt x="159838" y="395931"/>
                  </a:lnTo>
                  <a:lnTo>
                    <a:pt x="161127" y="403695"/>
                  </a:lnTo>
                  <a:lnTo>
                    <a:pt x="162445" y="411458"/>
                  </a:lnTo>
                  <a:lnTo>
                    <a:pt x="163797" y="419221"/>
                  </a:lnTo>
                  <a:lnTo>
                    <a:pt x="165204" y="426985"/>
                  </a:lnTo>
                  <a:lnTo>
                    <a:pt x="166638" y="434748"/>
                  </a:lnTo>
                  <a:lnTo>
                    <a:pt x="168115" y="442512"/>
                  </a:lnTo>
                  <a:lnTo>
                    <a:pt x="169637" y="450275"/>
                  </a:lnTo>
                  <a:lnTo>
                    <a:pt x="171184" y="458038"/>
                  </a:lnTo>
                  <a:lnTo>
                    <a:pt x="172784" y="465802"/>
                  </a:lnTo>
                  <a:lnTo>
                    <a:pt x="174416" y="473565"/>
                  </a:lnTo>
                  <a:lnTo>
                    <a:pt x="176074" y="481328"/>
                  </a:lnTo>
                  <a:lnTo>
                    <a:pt x="177787" y="489092"/>
                  </a:lnTo>
                  <a:lnTo>
                    <a:pt x="179523" y="496855"/>
                  </a:lnTo>
                  <a:lnTo>
                    <a:pt x="181292" y="504619"/>
                  </a:lnTo>
                  <a:lnTo>
                    <a:pt x="183102" y="512382"/>
                  </a:lnTo>
                  <a:lnTo>
                    <a:pt x="184933" y="520145"/>
                  </a:lnTo>
                  <a:lnTo>
                    <a:pt x="186800" y="527909"/>
                  </a:lnTo>
                  <a:lnTo>
                    <a:pt x="188697" y="535672"/>
                  </a:lnTo>
                  <a:lnTo>
                    <a:pt x="190611" y="543435"/>
                  </a:lnTo>
                  <a:lnTo>
                    <a:pt x="192561" y="551199"/>
                  </a:lnTo>
                  <a:lnTo>
                    <a:pt x="194530" y="558962"/>
                  </a:lnTo>
                  <a:lnTo>
                    <a:pt x="196515" y="566726"/>
                  </a:lnTo>
                  <a:lnTo>
                    <a:pt x="198528" y="574489"/>
                  </a:lnTo>
                  <a:lnTo>
                    <a:pt x="200552" y="582252"/>
                  </a:lnTo>
                  <a:lnTo>
                    <a:pt x="202592" y="590016"/>
                  </a:lnTo>
                  <a:lnTo>
                    <a:pt x="204646" y="597779"/>
                  </a:lnTo>
                  <a:lnTo>
                    <a:pt x="206706" y="605542"/>
                  </a:lnTo>
                  <a:lnTo>
                    <a:pt x="208777" y="613306"/>
                  </a:lnTo>
                  <a:lnTo>
                    <a:pt x="210852" y="621069"/>
                  </a:lnTo>
                  <a:lnTo>
                    <a:pt x="212928" y="628832"/>
                  </a:lnTo>
                  <a:lnTo>
                    <a:pt x="215004" y="636596"/>
                  </a:lnTo>
                  <a:lnTo>
                    <a:pt x="217076" y="644359"/>
                  </a:lnTo>
                  <a:lnTo>
                    <a:pt x="219144" y="652123"/>
                  </a:lnTo>
                  <a:lnTo>
                    <a:pt x="221199" y="659886"/>
                  </a:lnTo>
                  <a:lnTo>
                    <a:pt x="223245" y="667649"/>
                  </a:lnTo>
                  <a:lnTo>
                    <a:pt x="225276" y="675413"/>
                  </a:lnTo>
                  <a:lnTo>
                    <a:pt x="227285" y="683176"/>
                  </a:lnTo>
                  <a:lnTo>
                    <a:pt x="229281" y="690939"/>
                  </a:lnTo>
                  <a:lnTo>
                    <a:pt x="231243" y="698703"/>
                  </a:lnTo>
                  <a:lnTo>
                    <a:pt x="233182" y="706466"/>
                  </a:lnTo>
                  <a:lnTo>
                    <a:pt x="235099" y="714230"/>
                  </a:lnTo>
                  <a:lnTo>
                    <a:pt x="236966" y="721993"/>
                  </a:lnTo>
                  <a:lnTo>
                    <a:pt x="238808" y="729756"/>
                  </a:lnTo>
                  <a:lnTo>
                    <a:pt x="240613" y="737520"/>
                  </a:lnTo>
                  <a:lnTo>
                    <a:pt x="242363" y="745283"/>
                  </a:lnTo>
                  <a:lnTo>
                    <a:pt x="244084" y="753046"/>
                  </a:lnTo>
                  <a:lnTo>
                    <a:pt x="245747" y="760810"/>
                  </a:lnTo>
                  <a:lnTo>
                    <a:pt x="247358" y="768573"/>
                  </a:lnTo>
                  <a:lnTo>
                    <a:pt x="248933" y="776337"/>
                  </a:lnTo>
                  <a:lnTo>
                    <a:pt x="250427" y="784100"/>
                  </a:lnTo>
                  <a:lnTo>
                    <a:pt x="251875" y="791863"/>
                  </a:lnTo>
                  <a:lnTo>
                    <a:pt x="253275" y="799627"/>
                  </a:lnTo>
                  <a:lnTo>
                    <a:pt x="254584" y="807390"/>
                  </a:lnTo>
                  <a:lnTo>
                    <a:pt x="255850" y="815153"/>
                  </a:lnTo>
                  <a:lnTo>
                    <a:pt x="257045" y="822917"/>
                  </a:lnTo>
                  <a:lnTo>
                    <a:pt x="258157" y="830680"/>
                  </a:lnTo>
                  <a:lnTo>
                    <a:pt x="259222" y="838443"/>
                  </a:lnTo>
                  <a:lnTo>
                    <a:pt x="260193" y="846207"/>
                  </a:lnTo>
                  <a:lnTo>
                    <a:pt x="261094" y="853970"/>
                  </a:lnTo>
                  <a:lnTo>
                    <a:pt x="261945" y="861734"/>
                  </a:lnTo>
                  <a:lnTo>
                    <a:pt x="262676" y="869497"/>
                  </a:lnTo>
                  <a:lnTo>
                    <a:pt x="263354" y="877260"/>
                  </a:lnTo>
                  <a:lnTo>
                    <a:pt x="263961" y="885024"/>
                  </a:lnTo>
                  <a:lnTo>
                    <a:pt x="264461" y="892787"/>
                  </a:lnTo>
                  <a:lnTo>
                    <a:pt x="264908" y="900550"/>
                  </a:lnTo>
                  <a:lnTo>
                    <a:pt x="265263" y="908314"/>
                  </a:lnTo>
                  <a:lnTo>
                    <a:pt x="265528" y="916077"/>
                  </a:lnTo>
                  <a:lnTo>
                    <a:pt x="265740" y="923841"/>
                  </a:lnTo>
                  <a:lnTo>
                    <a:pt x="265840" y="931604"/>
                  </a:lnTo>
                  <a:lnTo>
                    <a:pt x="265870" y="939367"/>
                  </a:lnTo>
                  <a:lnTo>
                    <a:pt x="265843" y="947131"/>
                  </a:lnTo>
                  <a:lnTo>
                    <a:pt x="265694" y="954894"/>
                  </a:lnTo>
                  <a:lnTo>
                    <a:pt x="265493" y="962657"/>
                  </a:lnTo>
                  <a:lnTo>
                    <a:pt x="265215" y="970421"/>
                  </a:lnTo>
                  <a:lnTo>
                    <a:pt x="264840" y="978184"/>
                  </a:lnTo>
                  <a:lnTo>
                    <a:pt x="264415" y="985947"/>
                  </a:lnTo>
                  <a:lnTo>
                    <a:pt x="263898" y="993711"/>
                  </a:lnTo>
                  <a:lnTo>
                    <a:pt x="263306" y="1001474"/>
                  </a:lnTo>
                  <a:lnTo>
                    <a:pt x="262667" y="1009238"/>
                  </a:lnTo>
                  <a:lnTo>
                    <a:pt x="261924" y="1017001"/>
                  </a:lnTo>
                  <a:lnTo>
                    <a:pt x="261129" y="1024764"/>
                  </a:lnTo>
                  <a:lnTo>
                    <a:pt x="260280" y="1032528"/>
                  </a:lnTo>
                  <a:lnTo>
                    <a:pt x="259340" y="1040291"/>
                  </a:lnTo>
                  <a:lnTo>
                    <a:pt x="258358" y="1048054"/>
                  </a:lnTo>
                  <a:lnTo>
                    <a:pt x="257312" y="1055818"/>
                  </a:lnTo>
                  <a:lnTo>
                    <a:pt x="256199" y="1063581"/>
                  </a:lnTo>
                  <a:lnTo>
                    <a:pt x="255049" y="1071345"/>
                  </a:lnTo>
                  <a:lnTo>
                    <a:pt x="253830" y="1079108"/>
                  </a:lnTo>
                  <a:lnTo>
                    <a:pt x="252564" y="1086871"/>
                  </a:lnTo>
                  <a:lnTo>
                    <a:pt x="251267" y="1094635"/>
                  </a:lnTo>
                  <a:lnTo>
                    <a:pt x="249898" y="1102398"/>
                  </a:lnTo>
                  <a:lnTo>
                    <a:pt x="248502" y="1110161"/>
                  </a:lnTo>
                  <a:lnTo>
                    <a:pt x="247069" y="1117925"/>
                  </a:lnTo>
                  <a:lnTo>
                    <a:pt x="245588" y="1125688"/>
                  </a:lnTo>
                  <a:lnTo>
                    <a:pt x="244083" y="1133452"/>
                  </a:lnTo>
                  <a:lnTo>
                    <a:pt x="242542" y="1141215"/>
                  </a:lnTo>
                  <a:lnTo>
                    <a:pt x="240970" y="1148978"/>
                  </a:lnTo>
                  <a:lnTo>
                    <a:pt x="239381" y="1156742"/>
                  </a:lnTo>
                  <a:lnTo>
                    <a:pt x="237758" y="1164505"/>
                  </a:lnTo>
                  <a:lnTo>
                    <a:pt x="236119" y="1172268"/>
                  </a:lnTo>
                  <a:lnTo>
                    <a:pt x="234466" y="1180032"/>
                  </a:lnTo>
                  <a:lnTo>
                    <a:pt x="232790" y="1187795"/>
                  </a:lnTo>
                  <a:lnTo>
                    <a:pt x="231106" y="1195558"/>
                  </a:lnTo>
                  <a:lnTo>
                    <a:pt x="229411" y="1203322"/>
                  </a:lnTo>
                  <a:lnTo>
                    <a:pt x="227707" y="1211085"/>
                  </a:lnTo>
                  <a:lnTo>
                    <a:pt x="226000" y="1218849"/>
                  </a:lnTo>
                  <a:lnTo>
                    <a:pt x="224288" y="1226612"/>
                  </a:lnTo>
                  <a:lnTo>
                    <a:pt x="222576" y="1234375"/>
                  </a:lnTo>
                  <a:lnTo>
                    <a:pt x="220865" y="1242139"/>
                  </a:lnTo>
                  <a:lnTo>
                    <a:pt x="219160" y="1249902"/>
                  </a:lnTo>
                  <a:lnTo>
                    <a:pt x="217459" y="1257665"/>
                  </a:lnTo>
                  <a:lnTo>
                    <a:pt x="215764" y="1265429"/>
                  </a:lnTo>
                  <a:lnTo>
                    <a:pt x="214084" y="1273192"/>
                  </a:lnTo>
                  <a:lnTo>
                    <a:pt x="212411" y="1280956"/>
                  </a:lnTo>
                  <a:lnTo>
                    <a:pt x="210753" y="1288719"/>
                  </a:lnTo>
                  <a:lnTo>
                    <a:pt x="209112" y="1296482"/>
                  </a:lnTo>
                  <a:lnTo>
                    <a:pt x="207483" y="1304246"/>
                  </a:lnTo>
                  <a:lnTo>
                    <a:pt x="205877" y="1312009"/>
                  </a:lnTo>
                  <a:lnTo>
                    <a:pt x="204289" y="1319772"/>
                  </a:lnTo>
                  <a:lnTo>
                    <a:pt x="202715" y="1327536"/>
                  </a:lnTo>
                  <a:lnTo>
                    <a:pt x="201176" y="1335299"/>
                  </a:lnTo>
                  <a:lnTo>
                    <a:pt x="199653" y="1343063"/>
                  </a:lnTo>
                  <a:lnTo>
                    <a:pt x="198152" y="1350826"/>
                  </a:lnTo>
                  <a:lnTo>
                    <a:pt x="196685" y="1358589"/>
                  </a:lnTo>
                  <a:lnTo>
                    <a:pt x="195235" y="1366353"/>
                  </a:lnTo>
                  <a:lnTo>
                    <a:pt x="193816" y="1374116"/>
                  </a:lnTo>
                  <a:lnTo>
                    <a:pt x="192428" y="1381879"/>
                  </a:lnTo>
                  <a:lnTo>
                    <a:pt x="191058" y="1389643"/>
                  </a:lnTo>
                  <a:lnTo>
                    <a:pt x="189729" y="1397406"/>
                  </a:lnTo>
                  <a:lnTo>
                    <a:pt x="188425" y="1405169"/>
                  </a:lnTo>
                  <a:lnTo>
                    <a:pt x="187144" y="1412933"/>
                  </a:lnTo>
                  <a:lnTo>
                    <a:pt x="185907" y="1420696"/>
                  </a:lnTo>
                  <a:lnTo>
                    <a:pt x="184691" y="1428460"/>
                  </a:lnTo>
                  <a:lnTo>
                    <a:pt x="183505" y="1436223"/>
                  </a:lnTo>
                  <a:lnTo>
                    <a:pt x="182358" y="1443986"/>
                  </a:lnTo>
                  <a:lnTo>
                    <a:pt x="181232" y="1451750"/>
                  </a:lnTo>
                  <a:lnTo>
                    <a:pt x="180145" y="1459513"/>
                  </a:lnTo>
                  <a:lnTo>
                    <a:pt x="179089" y="1467276"/>
                  </a:lnTo>
                  <a:lnTo>
                    <a:pt x="178053" y="1475040"/>
                  </a:lnTo>
                  <a:lnTo>
                    <a:pt x="177064" y="1482803"/>
                  </a:lnTo>
                  <a:lnTo>
                    <a:pt x="176097" y="1490567"/>
                  </a:lnTo>
                  <a:lnTo>
                    <a:pt x="175157" y="1498330"/>
                  </a:lnTo>
                  <a:lnTo>
                    <a:pt x="174259" y="1506093"/>
                  </a:lnTo>
                  <a:lnTo>
                    <a:pt x="173381" y="1513857"/>
                  </a:lnTo>
                  <a:lnTo>
                    <a:pt x="172536" y="1521620"/>
                  </a:lnTo>
                  <a:lnTo>
                    <a:pt x="171725" y="1529383"/>
                  </a:lnTo>
                  <a:lnTo>
                    <a:pt x="170934" y="1537147"/>
                  </a:lnTo>
                  <a:lnTo>
                    <a:pt x="170181" y="1544910"/>
                  </a:lnTo>
                  <a:lnTo>
                    <a:pt x="169454" y="1552674"/>
                  </a:lnTo>
                  <a:lnTo>
                    <a:pt x="168747" y="1560437"/>
                  </a:lnTo>
                  <a:lnTo>
                    <a:pt x="168082" y="1568200"/>
                  </a:lnTo>
                  <a:lnTo>
                    <a:pt x="167436" y="1575964"/>
                  </a:lnTo>
                  <a:lnTo>
                    <a:pt x="166815" y="1583727"/>
                  </a:lnTo>
                  <a:lnTo>
                    <a:pt x="166228" y="1591490"/>
                  </a:lnTo>
                  <a:lnTo>
                    <a:pt x="165658" y="1599254"/>
                  </a:lnTo>
                  <a:lnTo>
                    <a:pt x="165119" y="1607017"/>
                  </a:lnTo>
                  <a:lnTo>
                    <a:pt x="164606" y="1614780"/>
                  </a:lnTo>
                  <a:lnTo>
                    <a:pt x="164110" y="1622544"/>
                  </a:lnTo>
                  <a:lnTo>
                    <a:pt x="163647" y="1630307"/>
                  </a:lnTo>
                  <a:lnTo>
                    <a:pt x="163204" y="1638071"/>
                  </a:lnTo>
                  <a:lnTo>
                    <a:pt x="162779" y="1645834"/>
                  </a:lnTo>
                  <a:lnTo>
                    <a:pt x="162387" y="1653597"/>
                  </a:lnTo>
                  <a:lnTo>
                    <a:pt x="162009" y="1661361"/>
                  </a:lnTo>
                  <a:lnTo>
                    <a:pt x="161654" y="1669124"/>
                  </a:lnTo>
                  <a:lnTo>
                    <a:pt x="161324" y="1676887"/>
                  </a:lnTo>
                  <a:lnTo>
                    <a:pt x="161008" y="1684651"/>
                  </a:lnTo>
                  <a:lnTo>
                    <a:pt x="160718" y="1692414"/>
                  </a:lnTo>
                  <a:lnTo>
                    <a:pt x="160447" y="1700178"/>
                  </a:lnTo>
                  <a:lnTo>
                    <a:pt x="160189" y="1707941"/>
                  </a:lnTo>
                  <a:lnTo>
                    <a:pt x="159959" y="1715704"/>
                  </a:lnTo>
                  <a:lnTo>
                    <a:pt x="159743" y="1723468"/>
                  </a:lnTo>
                  <a:lnTo>
                    <a:pt x="159543" y="1731231"/>
                  </a:lnTo>
                  <a:lnTo>
                    <a:pt x="159366" y="1738994"/>
                  </a:lnTo>
                  <a:lnTo>
                    <a:pt x="159201" y="1746758"/>
                  </a:lnTo>
                  <a:lnTo>
                    <a:pt x="159055" y="1754521"/>
                  </a:lnTo>
                  <a:lnTo>
                    <a:pt x="158928" y="1762284"/>
                  </a:lnTo>
                  <a:lnTo>
                    <a:pt x="158811" y="1770048"/>
                  </a:lnTo>
                  <a:lnTo>
                    <a:pt x="158715" y="1777811"/>
                  </a:lnTo>
                  <a:lnTo>
                    <a:pt x="158633" y="1785575"/>
                  </a:lnTo>
                  <a:lnTo>
                    <a:pt x="158561" y="1793338"/>
                  </a:lnTo>
                  <a:lnTo>
                    <a:pt x="158512" y="1801101"/>
                  </a:lnTo>
                  <a:lnTo>
                    <a:pt x="158472" y="1808865"/>
                  </a:lnTo>
                  <a:lnTo>
                    <a:pt x="158445" y="1816628"/>
                  </a:lnTo>
                  <a:lnTo>
                    <a:pt x="158436" y="1824391"/>
                  </a:lnTo>
                  <a:lnTo>
                    <a:pt x="158436" y="1832155"/>
                  </a:lnTo>
                  <a:lnTo>
                    <a:pt x="158451" y="1839918"/>
                  </a:lnTo>
                  <a:lnTo>
                    <a:pt x="158480" y="1847682"/>
                  </a:lnTo>
                  <a:lnTo>
                    <a:pt x="158517" y="1855445"/>
                  </a:lnTo>
                  <a:lnTo>
                    <a:pt x="158571" y="1863208"/>
                  </a:lnTo>
                  <a:lnTo>
                    <a:pt x="158634" y="1870972"/>
                  </a:lnTo>
                  <a:lnTo>
                    <a:pt x="158706" y="1878735"/>
                  </a:lnTo>
                  <a:lnTo>
                    <a:pt x="158795" y="1886498"/>
                  </a:lnTo>
                  <a:lnTo>
                    <a:pt x="158891" y="1894262"/>
                  </a:lnTo>
                  <a:lnTo>
                    <a:pt x="158998" y="1902025"/>
                  </a:lnTo>
                  <a:lnTo>
                    <a:pt x="159117" y="1909789"/>
                  </a:lnTo>
                  <a:lnTo>
                    <a:pt x="159243" y="1917552"/>
                  </a:lnTo>
                  <a:lnTo>
                    <a:pt x="159382" y="1925315"/>
                  </a:lnTo>
                  <a:lnTo>
                    <a:pt x="159530" y="1933079"/>
                  </a:lnTo>
                  <a:lnTo>
                    <a:pt x="159684" y="1940842"/>
                  </a:lnTo>
                  <a:lnTo>
                    <a:pt x="159852" y="1948605"/>
                  </a:lnTo>
                  <a:lnTo>
                    <a:pt x="160027" y="1956369"/>
                  </a:lnTo>
                  <a:lnTo>
                    <a:pt x="160208" y="1964132"/>
                  </a:lnTo>
                  <a:lnTo>
                    <a:pt x="160402" y="1971895"/>
                  </a:lnTo>
                  <a:lnTo>
                    <a:pt x="160600" y="1979659"/>
                  </a:lnTo>
                  <a:lnTo>
                    <a:pt x="160808" y="1987422"/>
                  </a:lnTo>
                  <a:lnTo>
                    <a:pt x="161024" y="1995186"/>
                  </a:lnTo>
                  <a:lnTo>
                    <a:pt x="161245" y="2002949"/>
                  </a:lnTo>
                  <a:lnTo>
                    <a:pt x="161476" y="2010712"/>
                  </a:lnTo>
                  <a:lnTo>
                    <a:pt x="161713" y="2018476"/>
                  </a:lnTo>
                  <a:lnTo>
                    <a:pt x="161955" y="2026239"/>
                  </a:lnTo>
                  <a:lnTo>
                    <a:pt x="162207" y="2034002"/>
                  </a:lnTo>
                  <a:lnTo>
                    <a:pt x="162463" y="2041766"/>
                  </a:lnTo>
                  <a:lnTo>
                    <a:pt x="162726" y="2049529"/>
                  </a:lnTo>
                  <a:lnTo>
                    <a:pt x="162996" y="2057293"/>
                  </a:lnTo>
                  <a:lnTo>
                    <a:pt x="163269" y="2065056"/>
                  </a:lnTo>
                  <a:lnTo>
                    <a:pt x="163550" y="2072819"/>
                  </a:lnTo>
                  <a:lnTo>
                    <a:pt x="163837" y="2080583"/>
                  </a:lnTo>
                  <a:lnTo>
                    <a:pt x="164127" y="2088346"/>
                  </a:lnTo>
                  <a:lnTo>
                    <a:pt x="164424" y="2096109"/>
                  </a:lnTo>
                  <a:lnTo>
                    <a:pt x="164726" y="2103873"/>
                  </a:lnTo>
                  <a:lnTo>
                    <a:pt x="165032" y="2111636"/>
                  </a:lnTo>
                  <a:lnTo>
                    <a:pt x="165344" y="2119400"/>
                  </a:lnTo>
                  <a:lnTo>
                    <a:pt x="165660" y="2127163"/>
                  </a:lnTo>
                  <a:lnTo>
                    <a:pt x="165980" y="2134926"/>
                  </a:lnTo>
                  <a:lnTo>
                    <a:pt x="166306" y="2142690"/>
                  </a:lnTo>
                  <a:lnTo>
                    <a:pt x="166635" y="2150453"/>
                  </a:lnTo>
                  <a:lnTo>
                    <a:pt x="166969" y="2158216"/>
                  </a:lnTo>
                  <a:lnTo>
                    <a:pt x="167308" y="2165980"/>
                  </a:lnTo>
                  <a:lnTo>
                    <a:pt x="167649" y="2173743"/>
                  </a:lnTo>
                  <a:lnTo>
                    <a:pt x="167997" y="2181506"/>
                  </a:lnTo>
                  <a:lnTo>
                    <a:pt x="168348" y="2189270"/>
                  </a:lnTo>
                  <a:lnTo>
                    <a:pt x="168702" y="2197033"/>
                  </a:lnTo>
                  <a:lnTo>
                    <a:pt x="169062" y="2204797"/>
                  </a:lnTo>
                  <a:lnTo>
                    <a:pt x="169425" y="2212560"/>
                  </a:lnTo>
                  <a:lnTo>
                    <a:pt x="169793" y="2220323"/>
                  </a:lnTo>
                  <a:lnTo>
                    <a:pt x="170165" y="2228087"/>
                  </a:lnTo>
                  <a:lnTo>
                    <a:pt x="170541" y="2235850"/>
                  </a:lnTo>
                  <a:lnTo>
                    <a:pt x="170922" y="2243613"/>
                  </a:lnTo>
                  <a:lnTo>
                    <a:pt x="171307" y="2251377"/>
                  </a:lnTo>
                  <a:lnTo>
                    <a:pt x="171696" y="2259140"/>
                  </a:lnTo>
                  <a:lnTo>
                    <a:pt x="172092" y="2266904"/>
                  </a:lnTo>
                  <a:lnTo>
                    <a:pt x="172491" y="2274667"/>
                  </a:lnTo>
                  <a:lnTo>
                    <a:pt x="172894" y="2282430"/>
                  </a:lnTo>
                  <a:lnTo>
                    <a:pt x="173304" y="2290194"/>
                  </a:lnTo>
                  <a:lnTo>
                    <a:pt x="173718" y="2297957"/>
                  </a:lnTo>
                  <a:lnTo>
                    <a:pt x="174139" y="2305720"/>
                  </a:lnTo>
                  <a:lnTo>
                    <a:pt x="174565" y="2313484"/>
                  </a:lnTo>
                  <a:lnTo>
                    <a:pt x="174995" y="2321247"/>
                  </a:lnTo>
                  <a:lnTo>
                    <a:pt x="175433" y="2329011"/>
                  </a:lnTo>
                  <a:lnTo>
                    <a:pt x="175877" y="2336774"/>
                  </a:lnTo>
                  <a:lnTo>
                    <a:pt x="176325" y="2344537"/>
                  </a:lnTo>
                  <a:lnTo>
                    <a:pt x="176784" y="2352301"/>
                  </a:lnTo>
                  <a:lnTo>
                    <a:pt x="177246" y="2360064"/>
                  </a:lnTo>
                  <a:lnTo>
                    <a:pt x="177716" y="2367827"/>
                  </a:lnTo>
                  <a:lnTo>
                    <a:pt x="178195" y="2375591"/>
                  </a:lnTo>
                  <a:lnTo>
                    <a:pt x="178679" y="2383354"/>
                  </a:lnTo>
                  <a:lnTo>
                    <a:pt x="179173" y="2391117"/>
                  </a:lnTo>
                  <a:lnTo>
                    <a:pt x="179674" y="2398881"/>
                  </a:lnTo>
                  <a:lnTo>
                    <a:pt x="180180" y="2406644"/>
                  </a:lnTo>
                  <a:lnTo>
                    <a:pt x="180700" y="2414408"/>
                  </a:lnTo>
                  <a:lnTo>
                    <a:pt x="181226" y="2422171"/>
                  </a:lnTo>
                  <a:lnTo>
                    <a:pt x="181759" y="2429934"/>
                  </a:lnTo>
                  <a:lnTo>
                    <a:pt x="182304" y="2437698"/>
                  </a:lnTo>
                  <a:lnTo>
                    <a:pt x="182855" y="2445461"/>
                  </a:lnTo>
                  <a:lnTo>
                    <a:pt x="183417" y="2453224"/>
                  </a:lnTo>
                  <a:lnTo>
                    <a:pt x="183989" y="2460988"/>
                  </a:lnTo>
                  <a:lnTo>
                    <a:pt x="184567" y="2468751"/>
                  </a:lnTo>
                  <a:lnTo>
                    <a:pt x="185159" y="2476515"/>
                  </a:lnTo>
                  <a:lnTo>
                    <a:pt x="185759" y="2484278"/>
                  </a:lnTo>
                  <a:lnTo>
                    <a:pt x="186365" y="2492041"/>
                  </a:lnTo>
                  <a:lnTo>
                    <a:pt x="186987" y="2499805"/>
                  </a:lnTo>
                  <a:lnTo>
                    <a:pt x="187615" y="2507568"/>
                  </a:lnTo>
                  <a:lnTo>
                    <a:pt x="188252" y="2515331"/>
                  </a:lnTo>
                  <a:lnTo>
                    <a:pt x="188901" y="2523095"/>
                  </a:lnTo>
                  <a:lnTo>
                    <a:pt x="189556" y="2530858"/>
                  </a:lnTo>
                  <a:lnTo>
                    <a:pt x="190223" y="2538621"/>
                  </a:lnTo>
                  <a:lnTo>
                    <a:pt x="190899" y="2546385"/>
                  </a:lnTo>
                  <a:lnTo>
                    <a:pt x="191581" y="2554148"/>
                  </a:lnTo>
                  <a:lnTo>
                    <a:pt x="192276" y="2561912"/>
                  </a:lnTo>
                  <a:lnTo>
                    <a:pt x="192977" y="2569675"/>
                  </a:lnTo>
                  <a:lnTo>
                    <a:pt x="193684" y="2577438"/>
                  </a:lnTo>
                  <a:lnTo>
                    <a:pt x="194403" y="2585202"/>
                  </a:lnTo>
                  <a:lnTo>
                    <a:pt x="195126" y="2592965"/>
                  </a:lnTo>
                  <a:lnTo>
                    <a:pt x="195856" y="2600728"/>
                  </a:lnTo>
                  <a:lnTo>
                    <a:pt x="196593" y="2608492"/>
                  </a:lnTo>
                  <a:lnTo>
                    <a:pt x="197335" y="2616255"/>
                  </a:lnTo>
                  <a:lnTo>
                    <a:pt x="198083" y="2624019"/>
                  </a:lnTo>
                  <a:lnTo>
                    <a:pt x="198834" y="2631782"/>
                  </a:lnTo>
                  <a:lnTo>
                    <a:pt x="199589" y="2639545"/>
                  </a:lnTo>
                  <a:lnTo>
                    <a:pt x="200348" y="2647309"/>
                  </a:lnTo>
                  <a:lnTo>
                    <a:pt x="201108" y="2655072"/>
                  </a:lnTo>
                  <a:lnTo>
                    <a:pt x="201869" y="2662835"/>
                  </a:lnTo>
                  <a:lnTo>
                    <a:pt x="202631" y="2670599"/>
                  </a:lnTo>
                  <a:lnTo>
                    <a:pt x="203392" y="2678362"/>
                  </a:lnTo>
                  <a:lnTo>
                    <a:pt x="204152" y="2686126"/>
                  </a:lnTo>
                  <a:lnTo>
                    <a:pt x="204909" y="2693889"/>
                  </a:lnTo>
                  <a:lnTo>
                    <a:pt x="205664" y="2701652"/>
                  </a:lnTo>
                  <a:lnTo>
                    <a:pt x="206413" y="2709416"/>
                  </a:lnTo>
                  <a:lnTo>
                    <a:pt x="207156" y="2717179"/>
                  </a:lnTo>
                  <a:lnTo>
                    <a:pt x="207894" y="2724942"/>
                  </a:lnTo>
                  <a:lnTo>
                    <a:pt x="208621" y="2732706"/>
                  </a:lnTo>
                  <a:lnTo>
                    <a:pt x="209341" y="2740469"/>
                  </a:lnTo>
                  <a:lnTo>
                    <a:pt x="210051" y="2748232"/>
                  </a:lnTo>
                  <a:lnTo>
                    <a:pt x="210746" y="2755996"/>
                  </a:lnTo>
                  <a:lnTo>
                    <a:pt x="211432" y="2763759"/>
                  </a:lnTo>
                  <a:lnTo>
                    <a:pt x="212101" y="2771523"/>
                  </a:lnTo>
                  <a:lnTo>
                    <a:pt x="212753" y="2779286"/>
                  </a:lnTo>
                  <a:lnTo>
                    <a:pt x="213395" y="2787049"/>
                  </a:lnTo>
                  <a:lnTo>
                    <a:pt x="214010" y="2794813"/>
                  </a:lnTo>
                  <a:lnTo>
                    <a:pt x="214609" y="2802576"/>
                  </a:lnTo>
                  <a:lnTo>
                    <a:pt x="215192" y="2810339"/>
                  </a:lnTo>
                  <a:lnTo>
                    <a:pt x="215743" y="2818103"/>
                  </a:lnTo>
                  <a:lnTo>
                    <a:pt x="216278" y="2825866"/>
                  </a:lnTo>
                  <a:lnTo>
                    <a:pt x="216786" y="2833630"/>
                  </a:lnTo>
                  <a:lnTo>
                    <a:pt x="217264" y="2841393"/>
                  </a:lnTo>
                  <a:lnTo>
                    <a:pt x="217724" y="2849156"/>
                  </a:lnTo>
                  <a:lnTo>
                    <a:pt x="218146" y="2856920"/>
                  </a:lnTo>
                  <a:lnTo>
                    <a:pt x="218540" y="2864683"/>
                  </a:lnTo>
                  <a:lnTo>
                    <a:pt x="218914" y="2872446"/>
                  </a:lnTo>
                  <a:lnTo>
                    <a:pt x="219238" y="2880210"/>
                  </a:lnTo>
                  <a:lnTo>
                    <a:pt x="219539" y="2887973"/>
                  </a:lnTo>
                  <a:lnTo>
                    <a:pt x="219808" y="2895737"/>
                  </a:lnTo>
                  <a:lnTo>
                    <a:pt x="220031" y="2903500"/>
                  </a:lnTo>
                  <a:lnTo>
                    <a:pt x="220230" y="2911263"/>
                  </a:lnTo>
                  <a:lnTo>
                    <a:pt x="220385" y="2919027"/>
                  </a:lnTo>
                  <a:lnTo>
                    <a:pt x="220499" y="2926790"/>
                  </a:lnTo>
                  <a:lnTo>
                    <a:pt x="220588" y="2934553"/>
                  </a:lnTo>
                  <a:lnTo>
                    <a:pt x="220621" y="2942317"/>
                  </a:lnTo>
                  <a:lnTo>
                    <a:pt x="220620" y="2950080"/>
                  </a:lnTo>
                  <a:lnTo>
                    <a:pt x="220589" y="2957843"/>
                  </a:lnTo>
                  <a:lnTo>
                    <a:pt x="220496" y="2965607"/>
                  </a:lnTo>
                  <a:lnTo>
                    <a:pt x="220376" y="2973370"/>
                  </a:lnTo>
                  <a:lnTo>
                    <a:pt x="220213" y="2981134"/>
                  </a:lnTo>
                  <a:lnTo>
                    <a:pt x="219998" y="2988897"/>
                  </a:lnTo>
                  <a:lnTo>
                    <a:pt x="219755" y="2996660"/>
                  </a:lnTo>
                  <a:lnTo>
                    <a:pt x="219458" y="3004424"/>
                  </a:lnTo>
                  <a:lnTo>
                    <a:pt x="219119" y="3012187"/>
                  </a:lnTo>
                  <a:lnTo>
                    <a:pt x="218752" y="3019950"/>
                  </a:lnTo>
                  <a:lnTo>
                    <a:pt x="218320" y="3027714"/>
                  </a:lnTo>
                  <a:lnTo>
                    <a:pt x="217858" y="3035477"/>
                  </a:lnTo>
                  <a:lnTo>
                    <a:pt x="217360" y="3043241"/>
                  </a:lnTo>
                  <a:lnTo>
                    <a:pt x="216804" y="3051004"/>
                  </a:lnTo>
                  <a:lnTo>
                    <a:pt x="216221" y="3058767"/>
                  </a:lnTo>
                  <a:lnTo>
                    <a:pt x="215593" y="3066531"/>
                  </a:lnTo>
                  <a:lnTo>
                    <a:pt x="214920" y="3074294"/>
                  </a:lnTo>
                  <a:lnTo>
                    <a:pt x="214220" y="3082057"/>
                  </a:lnTo>
                  <a:lnTo>
                    <a:pt x="213468" y="3089821"/>
                  </a:lnTo>
                  <a:lnTo>
                    <a:pt x="212683" y="3097584"/>
                  </a:lnTo>
                  <a:lnTo>
                    <a:pt x="211873" y="3105348"/>
                  </a:lnTo>
                  <a:lnTo>
                    <a:pt x="211007" y="3113111"/>
                  </a:lnTo>
                  <a:lnTo>
                    <a:pt x="210118" y="3120874"/>
                  </a:lnTo>
                  <a:lnTo>
                    <a:pt x="209197" y="3128638"/>
                  </a:lnTo>
                  <a:lnTo>
                    <a:pt x="208235" y="3136401"/>
                  </a:lnTo>
                  <a:lnTo>
                    <a:pt x="207252" y="3144164"/>
                  </a:lnTo>
                  <a:lnTo>
                    <a:pt x="206233" y="3151928"/>
                  </a:lnTo>
                  <a:lnTo>
                    <a:pt x="205185" y="3159691"/>
                  </a:lnTo>
                  <a:lnTo>
                    <a:pt x="204119" y="3167454"/>
                  </a:lnTo>
                  <a:lnTo>
                    <a:pt x="203015" y="3175218"/>
                  </a:lnTo>
                  <a:lnTo>
                    <a:pt x="201893" y="3182981"/>
                  </a:lnTo>
                  <a:lnTo>
                    <a:pt x="200753" y="3190745"/>
                  </a:lnTo>
                  <a:lnTo>
                    <a:pt x="199582" y="3198508"/>
                  </a:lnTo>
                  <a:lnTo>
                    <a:pt x="198399" y="3206271"/>
                  </a:lnTo>
                  <a:lnTo>
                    <a:pt x="197196" y="3214035"/>
                  </a:lnTo>
                  <a:lnTo>
                    <a:pt x="195975" y="3221798"/>
                  </a:lnTo>
                  <a:lnTo>
                    <a:pt x="194744" y="3229561"/>
                  </a:lnTo>
                  <a:lnTo>
                    <a:pt x="193495" y="3237325"/>
                  </a:lnTo>
                  <a:lnTo>
                    <a:pt x="192236" y="3245088"/>
                  </a:lnTo>
                  <a:lnTo>
                    <a:pt x="190971" y="3252852"/>
                  </a:lnTo>
                  <a:lnTo>
                    <a:pt x="189693" y="3260615"/>
                  </a:lnTo>
                  <a:lnTo>
                    <a:pt x="188411" y="3268378"/>
                  </a:lnTo>
                  <a:lnTo>
                    <a:pt x="187124" y="3276142"/>
                  </a:lnTo>
                  <a:lnTo>
                    <a:pt x="185833" y="3283905"/>
                  </a:lnTo>
                  <a:lnTo>
                    <a:pt x="184541" y="3291668"/>
                  </a:lnTo>
                  <a:lnTo>
                    <a:pt x="183248" y="3299432"/>
                  </a:lnTo>
                  <a:lnTo>
                    <a:pt x="181957" y="3307195"/>
                  </a:lnTo>
                  <a:lnTo>
                    <a:pt x="180669" y="3314958"/>
                  </a:lnTo>
                  <a:lnTo>
                    <a:pt x="179385" y="3322722"/>
                  </a:lnTo>
                  <a:lnTo>
                    <a:pt x="178108" y="3330485"/>
                  </a:lnTo>
                  <a:lnTo>
                    <a:pt x="176834" y="3338249"/>
                  </a:lnTo>
                  <a:lnTo>
                    <a:pt x="175574" y="3346012"/>
                  </a:lnTo>
                  <a:lnTo>
                    <a:pt x="174321" y="3353775"/>
                  </a:lnTo>
                  <a:lnTo>
                    <a:pt x="173078" y="3361539"/>
                  </a:lnTo>
                  <a:lnTo>
                    <a:pt x="171850" y="3369302"/>
                  </a:lnTo>
                  <a:lnTo>
                    <a:pt x="170632" y="3377065"/>
                  </a:lnTo>
                  <a:lnTo>
                    <a:pt x="169430" y="3384829"/>
                  </a:lnTo>
                  <a:lnTo>
                    <a:pt x="168245" y="3392592"/>
                  </a:lnTo>
                  <a:lnTo>
                    <a:pt x="167070" y="3400356"/>
                  </a:lnTo>
                  <a:lnTo>
                    <a:pt x="165921" y="3408119"/>
                  </a:lnTo>
                  <a:lnTo>
                    <a:pt x="164786" y="3415882"/>
                  </a:lnTo>
                  <a:lnTo>
                    <a:pt x="163666" y="3423646"/>
                  </a:lnTo>
                  <a:lnTo>
                    <a:pt x="162574" y="3431409"/>
                  </a:lnTo>
                  <a:lnTo>
                    <a:pt x="161496" y="3439172"/>
                  </a:lnTo>
                  <a:lnTo>
                    <a:pt x="160439" y="3446936"/>
                  </a:lnTo>
                  <a:lnTo>
                    <a:pt x="159409" y="3454699"/>
                  </a:lnTo>
                  <a:lnTo>
                    <a:pt x="158393" y="3462463"/>
                  </a:lnTo>
                  <a:lnTo>
                    <a:pt x="157406" y="3470226"/>
                  </a:lnTo>
                  <a:lnTo>
                    <a:pt x="156441" y="3477989"/>
                  </a:lnTo>
                  <a:lnTo>
                    <a:pt x="155491" y="3485753"/>
                  </a:lnTo>
                  <a:lnTo>
                    <a:pt x="154578" y="3493516"/>
                  </a:lnTo>
                  <a:lnTo>
                    <a:pt x="153681" y="3501279"/>
                  </a:lnTo>
                  <a:lnTo>
                    <a:pt x="152805" y="3509043"/>
                  </a:lnTo>
                  <a:lnTo>
                    <a:pt x="151961" y="3516806"/>
                  </a:lnTo>
                  <a:lnTo>
                    <a:pt x="151134" y="3524569"/>
                  </a:lnTo>
                  <a:lnTo>
                    <a:pt x="150334" y="3532333"/>
                  </a:lnTo>
                  <a:lnTo>
                    <a:pt x="149560" y="3540096"/>
                  </a:lnTo>
                  <a:lnTo>
                    <a:pt x="148803" y="3547860"/>
                  </a:lnTo>
                  <a:lnTo>
                    <a:pt x="148078" y="3555623"/>
                  </a:lnTo>
                  <a:lnTo>
                    <a:pt x="147374" y="3563386"/>
                  </a:lnTo>
                  <a:lnTo>
                    <a:pt x="146687" y="3571150"/>
                  </a:lnTo>
                  <a:lnTo>
                    <a:pt x="146035" y="3578913"/>
                  </a:lnTo>
                  <a:lnTo>
                    <a:pt x="145398" y="3586676"/>
                  </a:lnTo>
                  <a:lnTo>
                    <a:pt x="144784" y="3594440"/>
                  </a:lnTo>
                  <a:lnTo>
                    <a:pt x="144198" y="3602203"/>
                  </a:lnTo>
                  <a:lnTo>
                    <a:pt x="143627" y="3609967"/>
                  </a:lnTo>
                  <a:lnTo>
                    <a:pt x="143082" y="3617730"/>
                  </a:lnTo>
                  <a:lnTo>
                    <a:pt x="142559" y="3625493"/>
                  </a:lnTo>
                  <a:lnTo>
                    <a:pt x="142050" y="3633257"/>
                  </a:lnTo>
                  <a:lnTo>
                    <a:pt x="141571" y="3641020"/>
                  </a:lnTo>
                  <a:lnTo>
                    <a:pt x="141108" y="3648783"/>
                  </a:lnTo>
                  <a:lnTo>
                    <a:pt x="140660" y="3656547"/>
                  </a:lnTo>
                  <a:lnTo>
                    <a:pt x="140240" y="3664310"/>
                  </a:lnTo>
                  <a:lnTo>
                    <a:pt x="139832" y="3672074"/>
                  </a:lnTo>
                  <a:lnTo>
                    <a:pt x="139444" y="3679837"/>
                  </a:lnTo>
                  <a:lnTo>
                    <a:pt x="139076" y="3687600"/>
                  </a:lnTo>
                  <a:lnTo>
                    <a:pt x="138719" y="3695364"/>
                  </a:lnTo>
                  <a:lnTo>
                    <a:pt x="138385" y="3703127"/>
                  </a:lnTo>
                  <a:lnTo>
                    <a:pt x="138065" y="3710890"/>
                  </a:lnTo>
                  <a:lnTo>
                    <a:pt x="137756" y="3718654"/>
                  </a:lnTo>
                  <a:lnTo>
                    <a:pt x="137470" y="3726417"/>
                  </a:lnTo>
                  <a:lnTo>
                    <a:pt x="137194" y="3734180"/>
                  </a:lnTo>
                  <a:lnTo>
                    <a:pt x="136930" y="3741944"/>
                  </a:lnTo>
                  <a:lnTo>
                    <a:pt x="136685" y="3749707"/>
                  </a:lnTo>
                  <a:lnTo>
                    <a:pt x="136448" y="3757471"/>
                  </a:lnTo>
                  <a:lnTo>
                    <a:pt x="136225" y="3765234"/>
                  </a:lnTo>
                  <a:lnTo>
                    <a:pt x="136016" y="3772997"/>
                  </a:lnTo>
                  <a:lnTo>
                    <a:pt x="135814" y="3780761"/>
                  </a:lnTo>
                  <a:lnTo>
                    <a:pt x="135628" y="3788524"/>
                  </a:lnTo>
                  <a:lnTo>
                    <a:pt x="135451" y="3796287"/>
                  </a:lnTo>
                  <a:lnTo>
                    <a:pt x="135281" y="3804051"/>
                  </a:lnTo>
                  <a:lnTo>
                    <a:pt x="135125" y="3811814"/>
                  </a:lnTo>
                  <a:lnTo>
                    <a:pt x="134976" y="3819578"/>
                  </a:lnTo>
                  <a:lnTo>
                    <a:pt x="134835" y="3827341"/>
                  </a:lnTo>
                  <a:lnTo>
                    <a:pt x="134705" y="3835104"/>
                  </a:lnTo>
                  <a:lnTo>
                    <a:pt x="134580" y="3842868"/>
                  </a:lnTo>
                  <a:lnTo>
                    <a:pt x="134465" y="3850631"/>
                  </a:lnTo>
                  <a:lnTo>
                    <a:pt x="134356" y="3858394"/>
                  </a:lnTo>
                  <a:lnTo>
                    <a:pt x="134253" y="3866158"/>
                  </a:lnTo>
                  <a:lnTo>
                    <a:pt x="134159" y="3873921"/>
                  </a:lnTo>
                  <a:lnTo>
                    <a:pt x="134069" y="3881685"/>
                  </a:lnTo>
                  <a:lnTo>
                    <a:pt x="133984" y="3889448"/>
                  </a:lnTo>
                  <a:lnTo>
                    <a:pt x="133907" y="3897211"/>
                  </a:lnTo>
                  <a:lnTo>
                    <a:pt x="133834" y="3904975"/>
                  </a:lnTo>
                  <a:lnTo>
                    <a:pt x="133766" y="3912738"/>
                  </a:lnTo>
                  <a:lnTo>
                    <a:pt x="133703" y="3920501"/>
                  </a:lnTo>
                  <a:lnTo>
                    <a:pt x="133643" y="3928265"/>
                  </a:lnTo>
                  <a:lnTo>
                    <a:pt x="133589" y="3936028"/>
                  </a:lnTo>
                  <a:lnTo>
                    <a:pt x="133538" y="3943791"/>
                  </a:lnTo>
                  <a:lnTo>
                    <a:pt x="133489" y="3951555"/>
                  </a:lnTo>
                  <a:lnTo>
                    <a:pt x="133446" y="3959318"/>
                  </a:lnTo>
                  <a:lnTo>
                    <a:pt x="133405" y="39670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75569" y="2599360"/>
              <a:ext cx="0" cy="1123"/>
            </a:xfrm>
            <a:custGeom>
              <a:avLst/>
              <a:pathLst>
                <a:path w="0" h="1123">
                  <a:moveTo>
                    <a:pt x="0" y="112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675569" y="2780294"/>
              <a:ext cx="0" cy="178686"/>
            </a:xfrm>
            <a:custGeom>
              <a:avLst/>
              <a:pathLst>
                <a:path w="0" h="178686">
                  <a:moveTo>
                    <a:pt x="0" y="0"/>
                  </a:moveTo>
                  <a:lnTo>
                    <a:pt x="0" y="17868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3612996" y="2600483"/>
              <a:ext cx="125145" cy="179810"/>
            </a:xfrm>
            <a:custGeom>
              <a:avLst/>
              <a:pathLst>
                <a:path w="125145" h="179810">
                  <a:moveTo>
                    <a:pt x="0" y="0"/>
                  </a:moveTo>
                  <a:lnTo>
                    <a:pt x="0" y="179810"/>
                  </a:lnTo>
                  <a:lnTo>
                    <a:pt x="125145" y="179810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612996" y="2601607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27025" y="2585874"/>
              <a:ext cx="0" cy="2809"/>
            </a:xfrm>
            <a:custGeom>
              <a:avLst/>
              <a:pathLst>
                <a:path w="0" h="2809">
                  <a:moveTo>
                    <a:pt x="0" y="280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927025" y="4365996"/>
              <a:ext cx="0" cy="454021"/>
            </a:xfrm>
            <a:custGeom>
              <a:avLst/>
              <a:pathLst>
                <a:path w="0" h="454021">
                  <a:moveTo>
                    <a:pt x="0" y="0"/>
                  </a:moveTo>
                  <a:lnTo>
                    <a:pt x="0" y="45402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4864452" y="2588683"/>
              <a:ext cx="125145" cy="1777312"/>
            </a:xfrm>
            <a:custGeom>
              <a:avLst/>
              <a:pathLst>
                <a:path w="125145" h="1777312">
                  <a:moveTo>
                    <a:pt x="0" y="0"/>
                  </a:moveTo>
                  <a:lnTo>
                    <a:pt x="0" y="1777312"/>
                  </a:lnTo>
                  <a:lnTo>
                    <a:pt x="125145" y="1777312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864452" y="2698255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178481" y="2585874"/>
              <a:ext cx="0" cy="26971"/>
            </a:xfrm>
            <a:custGeom>
              <a:avLst/>
              <a:pathLst>
                <a:path w="0" h="26971">
                  <a:moveTo>
                    <a:pt x="0" y="2697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178481" y="4586264"/>
              <a:ext cx="0" cy="242743"/>
            </a:xfrm>
            <a:custGeom>
              <a:avLst/>
              <a:pathLst>
                <a:path w="0" h="242743">
                  <a:moveTo>
                    <a:pt x="0" y="0"/>
                  </a:moveTo>
                  <a:lnTo>
                    <a:pt x="0" y="24274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6115908" y="2612845"/>
              <a:ext cx="125145" cy="1973418"/>
            </a:xfrm>
            <a:custGeom>
              <a:avLst/>
              <a:pathLst>
                <a:path w="125145" h="1973418">
                  <a:moveTo>
                    <a:pt x="0" y="0"/>
                  </a:moveTo>
                  <a:lnTo>
                    <a:pt x="0" y="1973418"/>
                  </a:lnTo>
                  <a:lnTo>
                    <a:pt x="125145" y="1973418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115908" y="3174753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5975531" y="2675149"/>
              <a:ext cx="46213" cy="4621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6155394" y="4493491"/>
              <a:ext cx="19220" cy="192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6290232" y="4449236"/>
              <a:ext cx="31311" cy="313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4762423" y="4791800"/>
              <a:ext cx="56434" cy="56434"/>
            </a:xfrm>
            <a:custGeom>
              <a:avLst/>
              <a:pathLst>
                <a:path w="56434" h="56434">
                  <a:moveTo>
                    <a:pt x="0" y="28217"/>
                  </a:moveTo>
                  <a:lnTo>
                    <a:pt x="28217" y="0"/>
                  </a:lnTo>
                  <a:lnTo>
                    <a:pt x="56434" y="28217"/>
                  </a:lnTo>
                  <a:lnTo>
                    <a:pt x="28217" y="56434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6345001" y="4318127"/>
              <a:ext cx="23813" cy="238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367087" y="2836177"/>
              <a:ext cx="38823" cy="3882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272156" y="4266944"/>
              <a:ext cx="27283" cy="272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309999" y="2666340"/>
              <a:ext cx="90802" cy="9080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4735793" y="2523119"/>
              <a:ext cx="134499" cy="13449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978609" y="4212781"/>
              <a:ext cx="90658" cy="906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061826" y="2870596"/>
              <a:ext cx="91357" cy="913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262371" y="2558912"/>
              <a:ext cx="89886" cy="8988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264280" y="3228550"/>
              <a:ext cx="90196" cy="9019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050749" y="2565235"/>
              <a:ext cx="90724" cy="907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5920881" y="3165047"/>
              <a:ext cx="91334" cy="9133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163108" y="4800772"/>
              <a:ext cx="56471" cy="564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010142" y="4788935"/>
              <a:ext cx="80144" cy="801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071431" y="4298512"/>
              <a:ext cx="54052" cy="540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214674" y="2875968"/>
              <a:ext cx="58138" cy="581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379300" y="4769748"/>
              <a:ext cx="91546" cy="915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325180" y="2596175"/>
              <a:ext cx="127740" cy="12774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352362" y="3876278"/>
              <a:ext cx="62403" cy="624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263548" y="2904207"/>
              <a:ext cx="91566" cy="9156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5986329" y="2546911"/>
              <a:ext cx="91411" cy="9141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5861129" y="2655125"/>
              <a:ext cx="135709" cy="13570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285372" y="2742093"/>
              <a:ext cx="87638" cy="8763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236255" y="4651362"/>
              <a:ext cx="90071" cy="900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358419" y="2575090"/>
              <a:ext cx="57529" cy="5752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254341" y="2540471"/>
              <a:ext cx="90806" cy="9080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6054196" y="2587518"/>
              <a:ext cx="100102" cy="10010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275537" y="4462017"/>
              <a:ext cx="77673" cy="776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6085384" y="4808860"/>
              <a:ext cx="40294" cy="402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243357" y="4802765"/>
              <a:ext cx="30008" cy="300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960551" y="4772479"/>
              <a:ext cx="90580" cy="905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279873" y="3397922"/>
              <a:ext cx="93091" cy="930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6324679" y="2774269"/>
              <a:ext cx="90717" cy="9071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6038135" y="4554596"/>
              <a:ext cx="90306" cy="903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6155759" y="3042506"/>
              <a:ext cx="84683" cy="846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6159560" y="2590903"/>
              <a:ext cx="48380" cy="483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6025865" y="2567497"/>
              <a:ext cx="90697" cy="9069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6000241" y="2619777"/>
              <a:ext cx="44574" cy="4457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205537" y="4383326"/>
              <a:ext cx="91206" cy="912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4758863" y="3224253"/>
              <a:ext cx="139247" cy="1392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017491" y="4083993"/>
              <a:ext cx="136957" cy="1369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249238" y="3502376"/>
              <a:ext cx="90966" cy="9096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360731" y="4500368"/>
              <a:ext cx="90876" cy="908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092682" y="4543031"/>
              <a:ext cx="108942" cy="1089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6373822" y="3527662"/>
              <a:ext cx="103328" cy="1033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6306197" y="2776361"/>
              <a:ext cx="91028" cy="910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5049380" y="3324425"/>
              <a:ext cx="136695" cy="1366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6309126" y="3938520"/>
              <a:ext cx="77272" cy="772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5973985" y="2821539"/>
              <a:ext cx="90576" cy="9057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4733063" y="4704607"/>
              <a:ext cx="118438" cy="11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6083963" y="2656321"/>
              <a:ext cx="88363" cy="8836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6239340" y="4702314"/>
              <a:ext cx="91558" cy="915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5927001" y="2565873"/>
              <a:ext cx="71467" cy="714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032661" y="2592330"/>
              <a:ext cx="90478" cy="9047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073674" y="2810052"/>
              <a:ext cx="91074" cy="910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4807932" y="2634061"/>
              <a:ext cx="137379" cy="13737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182712" y="4809924"/>
              <a:ext cx="29175" cy="291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373875" y="4802995"/>
              <a:ext cx="52024" cy="520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6034565" y="4551813"/>
              <a:ext cx="91376" cy="913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6277931" y="3351199"/>
              <a:ext cx="60671" cy="6067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226145" y="2621284"/>
              <a:ext cx="91008" cy="9100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396744" y="4798688"/>
              <a:ext cx="38162" cy="381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5973363" y="4156347"/>
              <a:ext cx="68668" cy="686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4803969" y="2637910"/>
              <a:ext cx="111699" cy="11169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6071926" y="4585718"/>
              <a:ext cx="23566" cy="235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5943206" y="3131381"/>
              <a:ext cx="91237" cy="912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372726" y="4762955"/>
              <a:ext cx="91647" cy="916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6194813" y="4025811"/>
              <a:ext cx="127453" cy="127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6008717" y="3873881"/>
              <a:ext cx="89673" cy="896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6186627" y="2998872"/>
              <a:ext cx="91036" cy="910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5949177" y="2643291"/>
              <a:ext cx="87451" cy="874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6053674" y="2670290"/>
              <a:ext cx="28959" cy="2895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121907" y="4012737"/>
              <a:ext cx="108648" cy="1086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349843" y="4516136"/>
              <a:ext cx="90806" cy="908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5906252" y="2610143"/>
              <a:ext cx="90814" cy="9081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6001296" y="4028315"/>
              <a:ext cx="90977" cy="909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6371615" y="4762946"/>
              <a:ext cx="91666" cy="916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6182689" y="2553658"/>
              <a:ext cx="91404" cy="9140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965397" y="2563134"/>
              <a:ext cx="90431" cy="904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6044912" y="2545227"/>
              <a:ext cx="90283" cy="9028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6218134" y="2545052"/>
              <a:ext cx="90635" cy="9063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6217134" y="3889110"/>
              <a:ext cx="90681" cy="906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131768" y="4174274"/>
              <a:ext cx="55290" cy="552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6065139" y="4798179"/>
              <a:ext cx="52666" cy="526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5901765" y="2632721"/>
              <a:ext cx="90611" cy="9061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4611627" y="2522312"/>
              <a:ext cx="131618" cy="13161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5961397" y="2542356"/>
              <a:ext cx="91531" cy="915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6204800" y="2542526"/>
              <a:ext cx="91191" cy="9119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6006066" y="4716177"/>
              <a:ext cx="90802" cy="908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6171102" y="4740948"/>
              <a:ext cx="90709" cy="907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6176823" y="4701181"/>
              <a:ext cx="21900" cy="219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6160562" y="4349616"/>
              <a:ext cx="91198" cy="911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6215829" y="4570167"/>
              <a:ext cx="90631" cy="906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6059560" y="4646481"/>
              <a:ext cx="90841" cy="908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6091813" y="4712255"/>
              <a:ext cx="125618" cy="1256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6326497" y="2524604"/>
              <a:ext cx="131530" cy="13153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6043011" y="2542623"/>
              <a:ext cx="90997" cy="9099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5931480" y="4665143"/>
              <a:ext cx="35536" cy="355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5981125" y="4694291"/>
              <a:ext cx="116594" cy="1165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6384494" y="2591712"/>
              <a:ext cx="51257" cy="512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6248239" y="2615366"/>
              <a:ext cx="30920" cy="309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6052646" y="2601036"/>
              <a:ext cx="91047" cy="9104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5986502" y="2535339"/>
              <a:ext cx="105564" cy="10556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6296759" y="2881765"/>
              <a:ext cx="69020" cy="690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6030060" y="4796810"/>
              <a:ext cx="37422" cy="374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6099454" y="2870781"/>
              <a:ext cx="90989" cy="9098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6273774" y="2686527"/>
              <a:ext cx="90884" cy="9088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6378993" y="3723980"/>
              <a:ext cx="70312" cy="703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6328923" y="4793155"/>
              <a:ext cx="31247" cy="312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4990319" y="4330104"/>
              <a:ext cx="89764" cy="897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5906003" y="4068932"/>
              <a:ext cx="90658" cy="906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105980" y="2574615"/>
              <a:ext cx="112422" cy="11242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183204" y="2543029"/>
              <a:ext cx="90185" cy="901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5956577" y="2580762"/>
              <a:ext cx="14719" cy="1471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6143889" y="4727134"/>
              <a:ext cx="91365" cy="913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6263778" y="2547176"/>
              <a:ext cx="90880" cy="908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4907696" y="2524222"/>
              <a:ext cx="123304" cy="12330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6334484" y="2565557"/>
              <a:ext cx="72100" cy="7210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6347716" y="2563542"/>
              <a:ext cx="53654" cy="5365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6140703" y="2545057"/>
              <a:ext cx="90623" cy="9062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6283090" y="2754337"/>
              <a:ext cx="90122" cy="901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6265774" y="2754661"/>
              <a:ext cx="89475" cy="894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6322560" y="3759937"/>
              <a:ext cx="137751" cy="1377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6010760" y="4534360"/>
              <a:ext cx="90322" cy="903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6106162" y="4180972"/>
              <a:ext cx="91342" cy="913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6152610" y="2940722"/>
              <a:ext cx="90459" cy="904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5907758" y="2553695"/>
              <a:ext cx="73348" cy="733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4836677" y="2566859"/>
              <a:ext cx="82981" cy="8298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6209004" y="4495432"/>
              <a:ext cx="10842" cy="108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6235766" y="2610264"/>
              <a:ext cx="90572" cy="9057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6178712" y="2614300"/>
              <a:ext cx="127453" cy="1274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6367924" y="2564873"/>
              <a:ext cx="91450" cy="9145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5912019" y="4051603"/>
              <a:ext cx="53393" cy="533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6110785" y="4704554"/>
              <a:ext cx="73591" cy="735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6209380" y="2627806"/>
              <a:ext cx="37507" cy="375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6165201" y="2596466"/>
              <a:ext cx="32758" cy="3275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6162773" y="2600284"/>
              <a:ext cx="56590" cy="5659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4846352" y="4751662"/>
              <a:ext cx="82766" cy="827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5939648" y="3929443"/>
              <a:ext cx="90931" cy="909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6261983" y="4488536"/>
              <a:ext cx="101055" cy="1010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6067665" y="4354292"/>
              <a:ext cx="90837" cy="908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6271212" y="4547732"/>
              <a:ext cx="90549" cy="905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6330198" y="2585702"/>
              <a:ext cx="76763" cy="7676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5917504" y="2511746"/>
              <a:ext cx="148255" cy="14825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6032180" y="2540646"/>
              <a:ext cx="90455" cy="9045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6400130" y="2566731"/>
              <a:ext cx="38284" cy="3828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6369109" y="2551711"/>
              <a:ext cx="90802" cy="9080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6204448" y="3601173"/>
              <a:ext cx="91164" cy="911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018279" y="4710010"/>
              <a:ext cx="67174" cy="671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6299813" y="4663231"/>
              <a:ext cx="97800" cy="978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106643" y="4772501"/>
              <a:ext cx="90537" cy="90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6106817" y="2581136"/>
              <a:ext cx="148828" cy="1488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6053865" y="4766497"/>
              <a:ext cx="116030" cy="1160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109642" y="4672002"/>
              <a:ext cx="44295" cy="442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6011051" y="4765357"/>
              <a:ext cx="91338" cy="913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5914198" y="2540756"/>
              <a:ext cx="90236" cy="902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5932326" y="4622383"/>
              <a:ext cx="89590" cy="895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6271714" y="2569085"/>
              <a:ext cx="33576" cy="3357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6201083" y="2540402"/>
              <a:ext cx="90942" cy="9094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6039019" y="2584930"/>
              <a:ext cx="91793" cy="9179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5909823" y="2555698"/>
              <a:ext cx="64847" cy="6484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6292198" y="4653102"/>
              <a:ext cx="91086" cy="910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6327756" y="3628813"/>
              <a:ext cx="35882" cy="358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5966960" y="2542642"/>
              <a:ext cx="90958" cy="9095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6222436" y="2558479"/>
              <a:ext cx="90752" cy="9075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5028196" y="3178236"/>
              <a:ext cx="82937" cy="829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4677865" y="4271230"/>
              <a:ext cx="135588" cy="1355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6010574" y="3740958"/>
              <a:ext cx="90298" cy="902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6336724" y="2579728"/>
              <a:ext cx="43758" cy="4375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5994834" y="4754453"/>
              <a:ext cx="90670" cy="906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5952324" y="4712856"/>
              <a:ext cx="110930" cy="1109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3429274" y="2513556"/>
              <a:ext cx="171607" cy="1716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6156077" y="2551953"/>
              <a:ext cx="90318" cy="9031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6097781" y="2542933"/>
              <a:ext cx="90377" cy="9037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4956009" y="2519070"/>
              <a:ext cx="133607" cy="1336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5939122" y="2565016"/>
              <a:ext cx="91164" cy="9116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6267990" y="4043108"/>
              <a:ext cx="88363" cy="883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4725675" y="4769861"/>
              <a:ext cx="95816" cy="95816"/>
            </a:xfrm>
            <a:custGeom>
              <a:avLst/>
              <a:pathLst>
                <a:path w="95816" h="95816">
                  <a:moveTo>
                    <a:pt x="0" y="47908"/>
                  </a:moveTo>
                  <a:lnTo>
                    <a:pt x="47908" y="0"/>
                  </a:lnTo>
                  <a:lnTo>
                    <a:pt x="95816" y="47908"/>
                  </a:lnTo>
                  <a:lnTo>
                    <a:pt x="47908" y="95816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5983582" y="3140267"/>
              <a:ext cx="109428" cy="109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6175142" y="4808020"/>
              <a:ext cx="41975" cy="419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6187433" y="2551685"/>
              <a:ext cx="90853" cy="908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6120153" y="4675483"/>
              <a:ext cx="91276" cy="912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6307264" y="2558455"/>
              <a:ext cx="54836" cy="548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6248729" y="2556192"/>
              <a:ext cx="90829" cy="9082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5919034" y="3129404"/>
              <a:ext cx="90697" cy="906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5912026" y="2549269"/>
              <a:ext cx="91191" cy="9119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6081673" y="4779208"/>
              <a:ext cx="90607" cy="90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6251843" y="4484847"/>
              <a:ext cx="90451" cy="90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4758678" y="2518109"/>
              <a:ext cx="149015" cy="14901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5942556" y="2549644"/>
              <a:ext cx="90439" cy="904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6366090" y="2573711"/>
              <a:ext cx="28820" cy="288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6261472" y="2624799"/>
              <a:ext cx="57007" cy="570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5905563" y="3947971"/>
              <a:ext cx="53874" cy="538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6274697" y="4354313"/>
              <a:ext cx="90794" cy="907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6288480" y="3205134"/>
              <a:ext cx="87580" cy="875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6032240" y="2559766"/>
              <a:ext cx="61206" cy="6120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6384328" y="4800473"/>
              <a:ext cx="39087" cy="390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6109739" y="2826356"/>
              <a:ext cx="89933" cy="899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5969029" y="4634756"/>
              <a:ext cx="28882" cy="288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5903631" y="4653562"/>
              <a:ext cx="99156" cy="991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4653419" y="4722720"/>
              <a:ext cx="109184" cy="1091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5937236" y="2920110"/>
              <a:ext cx="91226" cy="912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6355000" y="3464539"/>
              <a:ext cx="40772" cy="407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4987131" y="2519540"/>
              <a:ext cx="137163" cy="13716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4780930" y="2515590"/>
              <a:ext cx="145062" cy="14506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3551600" y="2521890"/>
              <a:ext cx="159433" cy="1594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6061800" y="4778037"/>
              <a:ext cx="92951" cy="929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6105212" y="2544639"/>
              <a:ext cx="86965" cy="869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5977313" y="3006747"/>
              <a:ext cx="30333" cy="303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5047480" y="2534079"/>
              <a:ext cx="139552" cy="13955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6266312" y="4511441"/>
              <a:ext cx="91206" cy="912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6231946" y="2581158"/>
              <a:ext cx="90345" cy="903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6012885" y="4786585"/>
              <a:ext cx="75854" cy="758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6355418" y="2641453"/>
              <a:ext cx="91129" cy="9112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6325242" y="2567501"/>
              <a:ext cx="90689" cy="9068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6035208" y="2540693"/>
              <a:ext cx="90361" cy="903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6255834" y="4797822"/>
              <a:ext cx="39894" cy="398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6051741" y="4189042"/>
              <a:ext cx="52725" cy="527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6355789" y="4606024"/>
              <a:ext cx="90841" cy="908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5940603" y="4780901"/>
              <a:ext cx="78232" cy="782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5889712" y="2688857"/>
              <a:ext cx="90720" cy="907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3554021" y="2888823"/>
              <a:ext cx="140313" cy="140313"/>
            </a:xfrm>
            <a:custGeom>
              <a:avLst/>
              <a:pathLst>
                <a:path w="140313" h="140313">
                  <a:moveTo>
                    <a:pt x="0" y="70156"/>
                  </a:moveTo>
                  <a:lnTo>
                    <a:pt x="70156" y="0"/>
                  </a:lnTo>
                  <a:lnTo>
                    <a:pt x="140313" y="70156"/>
                  </a:lnTo>
                  <a:lnTo>
                    <a:pt x="70156" y="14031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6282762" y="2556004"/>
              <a:ext cx="91206" cy="9120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5941755" y="2545736"/>
              <a:ext cx="111742" cy="11174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4944022" y="2523490"/>
              <a:ext cx="129262" cy="12926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6069110" y="2544538"/>
              <a:ext cx="91662" cy="9166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6143560" y="3877302"/>
              <a:ext cx="96317" cy="963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5910635" y="2544950"/>
              <a:ext cx="90837" cy="908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6332663" y="2562857"/>
              <a:ext cx="90985" cy="909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tx251"/>
            <p:cNvSpPr/>
            <p:nvPr/>
          </p:nvSpPr>
          <p:spPr>
            <a:xfrm>
              <a:off x="4086580" y="4872007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chr5:112842415</a:t>
              </a:r>
            </a:p>
          </p:txBody>
        </p:sp>
        <p:sp>
          <p:nvSpPr>
            <p:cNvPr id="252" name="tx252"/>
            <p:cNvSpPr/>
            <p:nvPr/>
          </p:nvSpPr>
          <p:spPr>
            <a:xfrm>
              <a:off x="4268744" y="4618562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chr5:112842451</a:t>
              </a:r>
            </a:p>
          </p:txBody>
        </p:sp>
        <p:sp>
          <p:nvSpPr>
            <p:cNvPr id="253" name="tx253"/>
            <p:cNvSpPr/>
            <p:nvPr/>
          </p:nvSpPr>
          <p:spPr>
            <a:xfrm>
              <a:off x="3702631" y="2885895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chr5:112843756</a:t>
              </a:r>
            </a:p>
          </p:txBody>
        </p:sp>
        <p:sp>
          <p:nvSpPr>
            <p:cNvPr id="254" name="pl254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tx255"/>
            <p:cNvSpPr/>
            <p:nvPr/>
          </p:nvSpPr>
          <p:spPr>
            <a:xfrm>
              <a:off x="2448133" y="5895352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-0.50</a:t>
              </a:r>
            </a:p>
          </p:txBody>
        </p:sp>
        <p:sp>
          <p:nvSpPr>
            <p:cNvPr id="256" name="tx256"/>
            <p:cNvSpPr/>
            <p:nvPr/>
          </p:nvSpPr>
          <p:spPr>
            <a:xfrm>
              <a:off x="2448133" y="5333445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257" name="tx257"/>
            <p:cNvSpPr/>
            <p:nvPr/>
          </p:nvSpPr>
          <p:spPr>
            <a:xfrm>
              <a:off x="2503125" y="4771538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58" name="tx258"/>
            <p:cNvSpPr/>
            <p:nvPr/>
          </p:nvSpPr>
          <p:spPr>
            <a:xfrm>
              <a:off x="2503125" y="4209631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259" name="tx259"/>
            <p:cNvSpPr/>
            <p:nvPr/>
          </p:nvSpPr>
          <p:spPr>
            <a:xfrm>
              <a:off x="2503125" y="3647723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260" name="tx260"/>
            <p:cNvSpPr/>
            <p:nvPr/>
          </p:nvSpPr>
          <p:spPr>
            <a:xfrm>
              <a:off x="2503125" y="3085816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261" name="tx261"/>
            <p:cNvSpPr/>
            <p:nvPr/>
          </p:nvSpPr>
          <p:spPr>
            <a:xfrm>
              <a:off x="2503125" y="2523909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262" name="pl262"/>
            <p:cNvSpPr/>
            <p:nvPr/>
          </p:nvSpPr>
          <p:spPr>
            <a:xfrm>
              <a:off x="2880411" y="595507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3"/>
            <p:cNvSpPr/>
            <p:nvPr/>
          </p:nvSpPr>
          <p:spPr>
            <a:xfrm>
              <a:off x="2880411" y="539316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4"/>
            <p:cNvSpPr/>
            <p:nvPr/>
          </p:nvSpPr>
          <p:spPr>
            <a:xfrm>
              <a:off x="2880411" y="483125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5"/>
            <p:cNvSpPr/>
            <p:nvPr/>
          </p:nvSpPr>
          <p:spPr>
            <a:xfrm>
              <a:off x="2880411" y="426934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6"/>
            <p:cNvSpPr/>
            <p:nvPr/>
          </p:nvSpPr>
          <p:spPr>
            <a:xfrm>
              <a:off x="2880411" y="370744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7"/>
            <p:cNvSpPr/>
            <p:nvPr/>
          </p:nvSpPr>
          <p:spPr>
            <a:xfrm>
              <a:off x="2880411" y="314553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8"/>
            <p:cNvSpPr/>
            <p:nvPr/>
          </p:nvSpPr>
          <p:spPr>
            <a:xfrm>
              <a:off x="2880411" y="258362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9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70"/>
            <p:cNvSpPr/>
            <p:nvPr/>
          </p:nvSpPr>
          <p:spPr>
            <a:xfrm>
              <a:off x="3675569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1"/>
            <p:cNvSpPr/>
            <p:nvPr/>
          </p:nvSpPr>
          <p:spPr>
            <a:xfrm>
              <a:off x="492702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2"/>
            <p:cNvSpPr/>
            <p:nvPr/>
          </p:nvSpPr>
          <p:spPr>
            <a:xfrm>
              <a:off x="6178481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tx273"/>
            <p:cNvSpPr/>
            <p:nvPr/>
          </p:nvSpPr>
          <p:spPr>
            <a:xfrm>
              <a:off x="3349524" y="6514792"/>
              <a:ext cx="652090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[0, 0.01]</a:t>
              </a:r>
            </a:p>
          </p:txBody>
        </p:sp>
        <p:sp>
          <p:nvSpPr>
            <p:cNvPr id="274" name="tx274"/>
            <p:cNvSpPr/>
            <p:nvPr/>
          </p:nvSpPr>
          <p:spPr>
            <a:xfrm>
              <a:off x="452827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275" name="tx275"/>
            <p:cNvSpPr/>
            <p:nvPr/>
          </p:nvSpPr>
          <p:spPr>
            <a:xfrm>
              <a:off x="5900917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276" name="tx276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277" name="tx277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278" name="tx278"/>
            <p:cNvSpPr/>
            <p:nvPr/>
          </p:nvSpPr>
          <p:spPr>
            <a:xfrm>
              <a:off x="7106490" y="2038825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279" name="pt279"/>
            <p:cNvSpPr/>
            <p:nvPr/>
          </p:nvSpPr>
          <p:spPr>
            <a:xfrm>
              <a:off x="7179089" y="239055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7179089" y="2585403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7179089" y="2780252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tx282"/>
            <p:cNvSpPr/>
            <p:nvPr/>
          </p:nvSpPr>
          <p:spPr>
            <a:xfrm>
              <a:off x="7389908" y="2323441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283" name="tx283"/>
            <p:cNvSpPr/>
            <p:nvPr/>
          </p:nvSpPr>
          <p:spPr>
            <a:xfrm>
              <a:off x="7389908" y="2518290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284" name="tx284"/>
            <p:cNvSpPr/>
            <p:nvPr/>
          </p:nvSpPr>
          <p:spPr>
            <a:xfrm>
              <a:off x="7389908" y="2713140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285" name="tx285"/>
            <p:cNvSpPr/>
            <p:nvPr/>
          </p:nvSpPr>
          <p:spPr>
            <a:xfrm>
              <a:off x="7106490" y="3098131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286" name="pt286"/>
            <p:cNvSpPr/>
            <p:nvPr/>
          </p:nvSpPr>
          <p:spPr>
            <a:xfrm>
              <a:off x="7168106" y="3387824"/>
              <a:ext cx="88816" cy="8881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7208014" y="3622581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7168106" y="3777522"/>
              <a:ext cx="88816" cy="8881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7151576" y="3955841"/>
              <a:ext cx="121876" cy="1218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7138891" y="4138006"/>
              <a:ext cx="147245" cy="14724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7128198" y="4330762"/>
              <a:ext cx="168632" cy="16863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tx292"/>
            <p:cNvSpPr/>
            <p:nvPr/>
          </p:nvSpPr>
          <p:spPr>
            <a:xfrm>
              <a:off x="7407106" y="3376682"/>
              <a:ext cx="15195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293" name="tx293"/>
            <p:cNvSpPr/>
            <p:nvPr/>
          </p:nvSpPr>
          <p:spPr>
            <a:xfrm>
              <a:off x="7407106" y="3567364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94" name="tx294"/>
            <p:cNvSpPr/>
            <p:nvPr/>
          </p:nvSpPr>
          <p:spPr>
            <a:xfrm>
              <a:off x="7407106" y="3766380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95" name="tx295"/>
            <p:cNvSpPr/>
            <p:nvPr/>
          </p:nvSpPr>
          <p:spPr>
            <a:xfrm>
              <a:off x="7407106" y="3959221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296" name="tx296"/>
            <p:cNvSpPr/>
            <p:nvPr/>
          </p:nvSpPr>
          <p:spPr>
            <a:xfrm>
              <a:off x="7407106" y="4151912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297" name="tx297"/>
            <p:cNvSpPr/>
            <p:nvPr/>
          </p:nvSpPr>
          <p:spPr>
            <a:xfrm>
              <a:off x="7407106" y="4359528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298" name="tx298"/>
            <p:cNvSpPr/>
            <p:nvPr/>
          </p:nvSpPr>
          <p:spPr>
            <a:xfrm>
              <a:off x="7106490" y="4694765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299" name="pt299"/>
            <p:cNvSpPr/>
            <p:nvPr/>
          </p:nvSpPr>
          <p:spPr>
            <a:xfrm>
              <a:off x="7179089" y="50260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7179089" y="5220854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tx301"/>
            <p:cNvSpPr/>
            <p:nvPr/>
          </p:nvSpPr>
          <p:spPr>
            <a:xfrm>
              <a:off x="7389908" y="4988434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302" name="tx302"/>
            <p:cNvSpPr/>
            <p:nvPr/>
          </p:nvSpPr>
          <p:spPr>
            <a:xfrm>
              <a:off x="7389908" y="5183284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303" name="tx303"/>
            <p:cNvSpPr/>
            <p:nvPr/>
          </p:nvSpPr>
          <p:spPr>
            <a:xfrm>
              <a:off x="2924695" y="619487"/>
              <a:ext cx="7404199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APC,Breast cancer,Polyphen Score,Variants by P Value Category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>greaty01</cp:lastModifiedBy>
  <cp:revision>5</cp:revision>
  <dcterms:created xsi:type="dcterms:W3CDTF">2015-07-14T21:05:00Z</dcterms:created>
  <dcterms:modified xsi:type="dcterms:W3CDTF">2024-01-21T17:19:16Z</dcterms:modified>
</cp:coreProperties>
</file>